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0"/>
  </p:notesMasterIdLst>
  <p:sldIdLst>
    <p:sldId id="256" r:id="rId2"/>
    <p:sldId id="311" r:id="rId3"/>
    <p:sldId id="312" r:id="rId4"/>
    <p:sldId id="313" r:id="rId5"/>
    <p:sldId id="314" r:id="rId6"/>
    <p:sldId id="321" r:id="rId7"/>
    <p:sldId id="322" r:id="rId8"/>
    <p:sldId id="315" r:id="rId9"/>
    <p:sldId id="317" r:id="rId10"/>
    <p:sldId id="318" r:id="rId11"/>
    <p:sldId id="319" r:id="rId12"/>
    <p:sldId id="316" r:id="rId13"/>
    <p:sldId id="320" r:id="rId14"/>
    <p:sldId id="324" r:id="rId15"/>
    <p:sldId id="325" r:id="rId16"/>
    <p:sldId id="326" r:id="rId17"/>
    <p:sldId id="264" r:id="rId18"/>
    <p:sldId id="259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20B0604020202020204" charset="-18"/>
      <p:regular r:id="rId25"/>
      <p:bold r:id="rId26"/>
      <p:italic r:id="rId27"/>
      <p:boldItalic r:id="rId28"/>
    </p:embeddedFont>
    <p:embeddedFont>
      <p:font typeface="Barlow" panose="020B0604020202020204" charset="-18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79E5D8-CA70-4F64-A1D7-808F79C19DA8}">
  <a:tblStyle styleId="{8579E5D8-CA70-4F64-A1D7-808F79C19D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5f816bb4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5f816bb4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844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1719450"/>
            <a:ext cx="4195500" cy="12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093052"/>
            <a:ext cx="4195500" cy="417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88009" y="3724975"/>
            <a:ext cx="10542941" cy="2696471"/>
            <a:chOff x="-788009" y="3724975"/>
            <a:chExt cx="10542941" cy="2696471"/>
          </a:xfrm>
        </p:grpSpPr>
        <p:sp>
          <p:nvSpPr>
            <p:cNvPr id="12" name="Google Shape;12;p2"/>
            <p:cNvSpPr/>
            <p:nvPr/>
          </p:nvSpPr>
          <p:spPr>
            <a:xfrm rot="2008628" flipH="1">
              <a:off x="7900707" y="3890082"/>
              <a:ext cx="1310290" cy="2366258"/>
            </a:xfrm>
            <a:custGeom>
              <a:avLst/>
              <a:gdLst/>
              <a:ahLst/>
              <a:cxnLst/>
              <a:rect l="l" t="t" r="r" b="b"/>
              <a:pathLst>
                <a:path w="52412" h="94651" extrusionOk="0">
                  <a:moveTo>
                    <a:pt x="36740" y="1"/>
                  </a:moveTo>
                  <a:cubicBezTo>
                    <a:pt x="36062" y="1"/>
                    <a:pt x="35243" y="277"/>
                    <a:pt x="34941" y="419"/>
                  </a:cubicBezTo>
                  <a:cubicBezTo>
                    <a:pt x="33817" y="1057"/>
                    <a:pt x="33179" y="2455"/>
                    <a:pt x="32662" y="3609"/>
                  </a:cubicBezTo>
                  <a:cubicBezTo>
                    <a:pt x="32541" y="3731"/>
                    <a:pt x="32419" y="3852"/>
                    <a:pt x="32419" y="3974"/>
                  </a:cubicBezTo>
                  <a:lnTo>
                    <a:pt x="30900" y="5493"/>
                  </a:lnTo>
                  <a:cubicBezTo>
                    <a:pt x="31538" y="3852"/>
                    <a:pt x="32176" y="1574"/>
                    <a:pt x="31022" y="1331"/>
                  </a:cubicBezTo>
                  <a:cubicBezTo>
                    <a:pt x="30907" y="1303"/>
                    <a:pt x="30795" y="1290"/>
                    <a:pt x="30685" y="1290"/>
                  </a:cubicBezTo>
                  <a:cubicBezTo>
                    <a:pt x="29719" y="1290"/>
                    <a:pt x="28961" y="2301"/>
                    <a:pt x="28743" y="3093"/>
                  </a:cubicBezTo>
                  <a:cubicBezTo>
                    <a:pt x="28500" y="4369"/>
                    <a:pt x="28986" y="5736"/>
                    <a:pt x="29624" y="6891"/>
                  </a:cubicBezTo>
                  <a:cubicBezTo>
                    <a:pt x="28986" y="7529"/>
                    <a:pt x="28500" y="8288"/>
                    <a:pt x="27983" y="9048"/>
                  </a:cubicBezTo>
                  <a:cubicBezTo>
                    <a:pt x="28227" y="7012"/>
                    <a:pt x="28105" y="4217"/>
                    <a:pt x="26343" y="4217"/>
                  </a:cubicBezTo>
                  <a:cubicBezTo>
                    <a:pt x="23426" y="4217"/>
                    <a:pt x="25462" y="9807"/>
                    <a:pt x="26586" y="11205"/>
                  </a:cubicBezTo>
                  <a:cubicBezTo>
                    <a:pt x="25188" y="13332"/>
                    <a:pt x="24064" y="15610"/>
                    <a:pt x="23183" y="18041"/>
                  </a:cubicBezTo>
                  <a:cubicBezTo>
                    <a:pt x="23183" y="17130"/>
                    <a:pt x="23061" y="16370"/>
                    <a:pt x="22910" y="15489"/>
                  </a:cubicBezTo>
                  <a:cubicBezTo>
                    <a:pt x="23305" y="13848"/>
                    <a:pt x="25067" y="13089"/>
                    <a:pt x="25583" y="11570"/>
                  </a:cubicBezTo>
                  <a:cubicBezTo>
                    <a:pt x="25815" y="10728"/>
                    <a:pt x="25604" y="9526"/>
                    <a:pt x="24578" y="9526"/>
                  </a:cubicBezTo>
                  <a:cubicBezTo>
                    <a:pt x="24530" y="9526"/>
                    <a:pt x="24480" y="9528"/>
                    <a:pt x="24429" y="9534"/>
                  </a:cubicBezTo>
                  <a:cubicBezTo>
                    <a:pt x="22910" y="9686"/>
                    <a:pt x="22302" y="11691"/>
                    <a:pt x="22302" y="13332"/>
                  </a:cubicBezTo>
                  <a:cubicBezTo>
                    <a:pt x="21907" y="12572"/>
                    <a:pt x="21664" y="11813"/>
                    <a:pt x="21147" y="11053"/>
                  </a:cubicBezTo>
                  <a:cubicBezTo>
                    <a:pt x="21664" y="9929"/>
                    <a:pt x="22423" y="9048"/>
                    <a:pt x="22788" y="8015"/>
                  </a:cubicBezTo>
                  <a:cubicBezTo>
                    <a:pt x="23183" y="7134"/>
                    <a:pt x="23183" y="6253"/>
                    <a:pt x="22028" y="6009"/>
                  </a:cubicBezTo>
                  <a:cubicBezTo>
                    <a:pt x="21889" y="5986"/>
                    <a:pt x="21756" y="5975"/>
                    <a:pt x="21631" y="5975"/>
                  </a:cubicBezTo>
                  <a:cubicBezTo>
                    <a:pt x="20285" y="5975"/>
                    <a:pt x="19760" y="7263"/>
                    <a:pt x="19871" y="8653"/>
                  </a:cubicBezTo>
                  <a:cubicBezTo>
                    <a:pt x="19628" y="8288"/>
                    <a:pt x="19385" y="7893"/>
                    <a:pt x="18990" y="7529"/>
                  </a:cubicBezTo>
                  <a:lnTo>
                    <a:pt x="18990" y="7407"/>
                  </a:lnTo>
                  <a:cubicBezTo>
                    <a:pt x="18626" y="6769"/>
                    <a:pt x="18869" y="6009"/>
                    <a:pt x="18504" y="5250"/>
                  </a:cubicBezTo>
                  <a:cubicBezTo>
                    <a:pt x="18352" y="4855"/>
                    <a:pt x="18109" y="4490"/>
                    <a:pt x="17745" y="4095"/>
                  </a:cubicBezTo>
                  <a:cubicBezTo>
                    <a:pt x="17431" y="3710"/>
                    <a:pt x="16811" y="3228"/>
                    <a:pt x="16189" y="3228"/>
                  </a:cubicBezTo>
                  <a:cubicBezTo>
                    <a:pt x="16027" y="3228"/>
                    <a:pt x="15866" y="3261"/>
                    <a:pt x="15709" y="3336"/>
                  </a:cubicBezTo>
                  <a:cubicBezTo>
                    <a:pt x="14949" y="3731"/>
                    <a:pt x="15314" y="5250"/>
                    <a:pt x="15709" y="5736"/>
                  </a:cubicBezTo>
                  <a:cubicBezTo>
                    <a:pt x="16347" y="6769"/>
                    <a:pt x="17350" y="7407"/>
                    <a:pt x="18352" y="7893"/>
                  </a:cubicBezTo>
                  <a:cubicBezTo>
                    <a:pt x="18747" y="8410"/>
                    <a:pt x="18990" y="8926"/>
                    <a:pt x="19264" y="9412"/>
                  </a:cubicBezTo>
                  <a:cubicBezTo>
                    <a:pt x="18990" y="9169"/>
                    <a:pt x="18747" y="9048"/>
                    <a:pt x="18504" y="8774"/>
                  </a:cubicBezTo>
                  <a:cubicBezTo>
                    <a:pt x="18063" y="8492"/>
                    <a:pt x="17449" y="8200"/>
                    <a:pt x="16886" y="8200"/>
                  </a:cubicBezTo>
                  <a:cubicBezTo>
                    <a:pt x="16479" y="8200"/>
                    <a:pt x="16098" y="8353"/>
                    <a:pt x="15830" y="8774"/>
                  </a:cubicBezTo>
                  <a:cubicBezTo>
                    <a:pt x="15466" y="9807"/>
                    <a:pt x="16711" y="10688"/>
                    <a:pt x="17350" y="10932"/>
                  </a:cubicBezTo>
                  <a:cubicBezTo>
                    <a:pt x="18352" y="11448"/>
                    <a:pt x="19628" y="11813"/>
                    <a:pt x="20631" y="11813"/>
                  </a:cubicBezTo>
                  <a:cubicBezTo>
                    <a:pt x="20783" y="11813"/>
                    <a:pt x="20783" y="11813"/>
                    <a:pt x="20783" y="11965"/>
                  </a:cubicBezTo>
                  <a:lnTo>
                    <a:pt x="21542" y="13484"/>
                  </a:lnTo>
                  <a:cubicBezTo>
                    <a:pt x="21026" y="13089"/>
                    <a:pt x="20509" y="12846"/>
                    <a:pt x="19871" y="12572"/>
                  </a:cubicBezTo>
                  <a:cubicBezTo>
                    <a:pt x="19552" y="12445"/>
                    <a:pt x="19049" y="12317"/>
                    <a:pt x="18568" y="12317"/>
                  </a:cubicBezTo>
                  <a:cubicBezTo>
                    <a:pt x="18133" y="12317"/>
                    <a:pt x="17716" y="12421"/>
                    <a:pt x="17471" y="12724"/>
                  </a:cubicBezTo>
                  <a:cubicBezTo>
                    <a:pt x="16711" y="13332"/>
                    <a:pt x="17593" y="14608"/>
                    <a:pt x="18231" y="15003"/>
                  </a:cubicBezTo>
                  <a:cubicBezTo>
                    <a:pt x="18968" y="15545"/>
                    <a:pt x="20016" y="15623"/>
                    <a:pt x="21009" y="15623"/>
                  </a:cubicBezTo>
                  <a:cubicBezTo>
                    <a:pt x="21406" y="15623"/>
                    <a:pt x="21794" y="15610"/>
                    <a:pt x="22150" y="15610"/>
                  </a:cubicBezTo>
                  <a:cubicBezTo>
                    <a:pt x="22545" y="16765"/>
                    <a:pt x="22667" y="17889"/>
                    <a:pt x="22788" y="19044"/>
                  </a:cubicBezTo>
                  <a:cubicBezTo>
                    <a:pt x="20388" y="25637"/>
                    <a:pt x="19507" y="32716"/>
                    <a:pt x="19507" y="39674"/>
                  </a:cubicBezTo>
                  <a:cubicBezTo>
                    <a:pt x="18869" y="37911"/>
                    <a:pt x="18109" y="35997"/>
                    <a:pt x="17228" y="34235"/>
                  </a:cubicBezTo>
                  <a:cubicBezTo>
                    <a:pt x="17350" y="33597"/>
                    <a:pt x="17471" y="33081"/>
                    <a:pt x="17593" y="32473"/>
                  </a:cubicBezTo>
                  <a:cubicBezTo>
                    <a:pt x="18109" y="31197"/>
                    <a:pt x="21390" y="26396"/>
                    <a:pt x="18626" y="25637"/>
                  </a:cubicBezTo>
                  <a:cubicBezTo>
                    <a:pt x="18437" y="25599"/>
                    <a:pt x="18261" y="25580"/>
                    <a:pt x="18098" y="25580"/>
                  </a:cubicBezTo>
                  <a:cubicBezTo>
                    <a:pt x="15524" y="25580"/>
                    <a:pt x="15990" y="30109"/>
                    <a:pt x="16590" y="33081"/>
                  </a:cubicBezTo>
                  <a:cubicBezTo>
                    <a:pt x="16073" y="31956"/>
                    <a:pt x="15466" y="30954"/>
                    <a:pt x="14949" y="29921"/>
                  </a:cubicBezTo>
                  <a:cubicBezTo>
                    <a:pt x="14554" y="29040"/>
                    <a:pt x="14068" y="28159"/>
                    <a:pt x="13673" y="27277"/>
                  </a:cubicBezTo>
                  <a:cubicBezTo>
                    <a:pt x="13795" y="26882"/>
                    <a:pt x="14068" y="26518"/>
                    <a:pt x="14311" y="26123"/>
                  </a:cubicBezTo>
                  <a:cubicBezTo>
                    <a:pt x="14828" y="25120"/>
                    <a:pt x="15709" y="24361"/>
                    <a:pt x="15952" y="23085"/>
                  </a:cubicBezTo>
                  <a:cubicBezTo>
                    <a:pt x="16347" y="22204"/>
                    <a:pt x="16711" y="19408"/>
                    <a:pt x="15192" y="19165"/>
                  </a:cubicBezTo>
                  <a:cubicBezTo>
                    <a:pt x="15123" y="19154"/>
                    <a:pt x="15055" y="19149"/>
                    <a:pt x="14989" y="19149"/>
                  </a:cubicBezTo>
                  <a:cubicBezTo>
                    <a:pt x="13595" y="19149"/>
                    <a:pt x="12787" y="21496"/>
                    <a:pt x="12671" y="22598"/>
                  </a:cubicBezTo>
                  <a:cubicBezTo>
                    <a:pt x="12549" y="23358"/>
                    <a:pt x="12549" y="24239"/>
                    <a:pt x="12671" y="25120"/>
                  </a:cubicBezTo>
                  <a:cubicBezTo>
                    <a:pt x="11911" y="23206"/>
                    <a:pt x="11030" y="21322"/>
                    <a:pt x="9997" y="19560"/>
                  </a:cubicBezTo>
                  <a:lnTo>
                    <a:pt x="9997" y="18284"/>
                  </a:lnTo>
                  <a:cubicBezTo>
                    <a:pt x="9899" y="16867"/>
                    <a:pt x="8170" y="11674"/>
                    <a:pt x="6437" y="11674"/>
                  </a:cubicBezTo>
                  <a:cubicBezTo>
                    <a:pt x="6016" y="11674"/>
                    <a:pt x="5595" y="11981"/>
                    <a:pt x="5196" y="12724"/>
                  </a:cubicBezTo>
                  <a:cubicBezTo>
                    <a:pt x="3556" y="15884"/>
                    <a:pt x="6959" y="17768"/>
                    <a:pt x="9116" y="19560"/>
                  </a:cubicBezTo>
                  <a:cubicBezTo>
                    <a:pt x="9754" y="20684"/>
                    <a:pt x="10270" y="21839"/>
                    <a:pt x="10756" y="23085"/>
                  </a:cubicBezTo>
                  <a:lnTo>
                    <a:pt x="10270" y="22598"/>
                  </a:lnTo>
                  <a:cubicBezTo>
                    <a:pt x="9696" y="22116"/>
                    <a:pt x="7158" y="20035"/>
                    <a:pt x="5744" y="20035"/>
                  </a:cubicBezTo>
                  <a:cubicBezTo>
                    <a:pt x="5289" y="20035"/>
                    <a:pt x="4950" y="20251"/>
                    <a:pt x="4832" y="20806"/>
                  </a:cubicBezTo>
                  <a:cubicBezTo>
                    <a:pt x="4315" y="22720"/>
                    <a:pt x="9754" y="24118"/>
                    <a:pt x="11395" y="24361"/>
                  </a:cubicBezTo>
                  <a:cubicBezTo>
                    <a:pt x="12154" y="26001"/>
                    <a:pt x="12914" y="27764"/>
                    <a:pt x="13673" y="29435"/>
                  </a:cubicBezTo>
                  <a:cubicBezTo>
                    <a:pt x="13947" y="29921"/>
                    <a:pt x="14190" y="30316"/>
                    <a:pt x="14311" y="30802"/>
                  </a:cubicBezTo>
                  <a:cubicBezTo>
                    <a:pt x="14068" y="30559"/>
                    <a:pt x="13795" y="30437"/>
                    <a:pt x="13552" y="30194"/>
                  </a:cubicBezTo>
                  <a:cubicBezTo>
                    <a:pt x="12265" y="29113"/>
                    <a:pt x="9429" y="25763"/>
                    <a:pt x="7207" y="25763"/>
                  </a:cubicBezTo>
                  <a:cubicBezTo>
                    <a:pt x="6806" y="25763"/>
                    <a:pt x="6426" y="25872"/>
                    <a:pt x="6078" y="26123"/>
                  </a:cubicBezTo>
                  <a:cubicBezTo>
                    <a:pt x="3161" y="28159"/>
                    <a:pt x="13552" y="31318"/>
                    <a:pt x="14828" y="31713"/>
                  </a:cubicBezTo>
                  <a:cubicBezTo>
                    <a:pt x="15830" y="33476"/>
                    <a:pt x="16711" y="35359"/>
                    <a:pt x="17471" y="37273"/>
                  </a:cubicBezTo>
                  <a:cubicBezTo>
                    <a:pt x="17228" y="37030"/>
                    <a:pt x="16833" y="36878"/>
                    <a:pt x="16590" y="36635"/>
                  </a:cubicBezTo>
                  <a:cubicBezTo>
                    <a:pt x="15587" y="35997"/>
                    <a:pt x="14949" y="35359"/>
                    <a:pt x="14068" y="34752"/>
                  </a:cubicBezTo>
                  <a:cubicBezTo>
                    <a:pt x="13252" y="34032"/>
                    <a:pt x="10958" y="32781"/>
                    <a:pt x="9401" y="32781"/>
                  </a:cubicBezTo>
                  <a:cubicBezTo>
                    <a:pt x="8987" y="32781"/>
                    <a:pt x="8624" y="32870"/>
                    <a:pt x="8356" y="33081"/>
                  </a:cubicBezTo>
                  <a:cubicBezTo>
                    <a:pt x="5834" y="35116"/>
                    <a:pt x="15830" y="37638"/>
                    <a:pt x="17745" y="37911"/>
                  </a:cubicBezTo>
                  <a:cubicBezTo>
                    <a:pt x="18352" y="39552"/>
                    <a:pt x="18990" y="41193"/>
                    <a:pt x="19628" y="42712"/>
                  </a:cubicBezTo>
                  <a:cubicBezTo>
                    <a:pt x="19750" y="45112"/>
                    <a:pt x="19871" y="47664"/>
                    <a:pt x="20266" y="49943"/>
                  </a:cubicBezTo>
                  <a:cubicBezTo>
                    <a:pt x="21026" y="56263"/>
                    <a:pt x="22910" y="62339"/>
                    <a:pt x="25583" y="68021"/>
                  </a:cubicBezTo>
                  <a:cubicBezTo>
                    <a:pt x="24581" y="67140"/>
                    <a:pt x="23426" y="66259"/>
                    <a:pt x="22302" y="65377"/>
                  </a:cubicBezTo>
                  <a:cubicBezTo>
                    <a:pt x="21785" y="64375"/>
                    <a:pt x="21390" y="63615"/>
                    <a:pt x="21390" y="62461"/>
                  </a:cubicBezTo>
                  <a:cubicBezTo>
                    <a:pt x="21269" y="61458"/>
                    <a:pt x="21269" y="60425"/>
                    <a:pt x="21147" y="59422"/>
                  </a:cubicBezTo>
                  <a:cubicBezTo>
                    <a:pt x="21026" y="58298"/>
                    <a:pt x="20631" y="56506"/>
                    <a:pt x="19264" y="56263"/>
                  </a:cubicBezTo>
                  <a:cubicBezTo>
                    <a:pt x="19180" y="56250"/>
                    <a:pt x="19101" y="56245"/>
                    <a:pt x="19025" y="56245"/>
                  </a:cubicBezTo>
                  <a:cubicBezTo>
                    <a:pt x="17593" y="56245"/>
                    <a:pt x="17600" y="58354"/>
                    <a:pt x="17745" y="59422"/>
                  </a:cubicBezTo>
                  <a:cubicBezTo>
                    <a:pt x="17988" y="60942"/>
                    <a:pt x="18626" y="62339"/>
                    <a:pt x="19628" y="63463"/>
                  </a:cubicBezTo>
                  <a:cubicBezTo>
                    <a:pt x="18626" y="62856"/>
                    <a:pt x="17593" y="62218"/>
                    <a:pt x="16590" y="61580"/>
                  </a:cubicBezTo>
                  <a:cubicBezTo>
                    <a:pt x="15883" y="59346"/>
                    <a:pt x="17045" y="54137"/>
                    <a:pt x="14147" y="54137"/>
                  </a:cubicBezTo>
                  <a:cubicBezTo>
                    <a:pt x="13931" y="54137"/>
                    <a:pt x="13693" y="54166"/>
                    <a:pt x="13430" y="54227"/>
                  </a:cubicBezTo>
                  <a:cubicBezTo>
                    <a:pt x="10756" y="54987"/>
                    <a:pt x="11911" y="57782"/>
                    <a:pt x="13309" y="59665"/>
                  </a:cubicBezTo>
                  <a:cubicBezTo>
                    <a:pt x="12276" y="59179"/>
                    <a:pt x="11273" y="58663"/>
                    <a:pt x="10149" y="58146"/>
                  </a:cubicBezTo>
                  <a:cubicBezTo>
                    <a:pt x="9389" y="57144"/>
                    <a:pt x="8235" y="56141"/>
                    <a:pt x="7354" y="55260"/>
                  </a:cubicBezTo>
                  <a:cubicBezTo>
                    <a:pt x="6594" y="54348"/>
                    <a:pt x="5591" y="53467"/>
                    <a:pt x="4437" y="52981"/>
                  </a:cubicBezTo>
                  <a:cubicBezTo>
                    <a:pt x="3869" y="52752"/>
                    <a:pt x="3134" y="52546"/>
                    <a:pt x="2447" y="52546"/>
                  </a:cubicBezTo>
                  <a:cubicBezTo>
                    <a:pt x="1588" y="52546"/>
                    <a:pt x="804" y="52867"/>
                    <a:pt x="517" y="53862"/>
                  </a:cubicBezTo>
                  <a:cubicBezTo>
                    <a:pt x="1" y="55625"/>
                    <a:pt x="1642" y="57144"/>
                    <a:pt x="3161" y="57660"/>
                  </a:cubicBezTo>
                  <a:cubicBezTo>
                    <a:pt x="5196" y="58541"/>
                    <a:pt x="7597" y="58420"/>
                    <a:pt x="9754" y="58784"/>
                  </a:cubicBezTo>
                  <a:cubicBezTo>
                    <a:pt x="11030" y="59422"/>
                    <a:pt x="12154" y="60182"/>
                    <a:pt x="13309" y="60820"/>
                  </a:cubicBezTo>
                  <a:cubicBezTo>
                    <a:pt x="12868" y="60759"/>
                    <a:pt x="12390" y="60729"/>
                    <a:pt x="11911" y="60729"/>
                  </a:cubicBezTo>
                  <a:cubicBezTo>
                    <a:pt x="11432" y="60729"/>
                    <a:pt x="10954" y="60759"/>
                    <a:pt x="10513" y="60820"/>
                  </a:cubicBezTo>
                  <a:cubicBezTo>
                    <a:pt x="9389" y="60820"/>
                    <a:pt x="6959" y="61185"/>
                    <a:pt x="6837" y="62704"/>
                  </a:cubicBezTo>
                  <a:cubicBezTo>
                    <a:pt x="6741" y="64027"/>
                    <a:pt x="7674" y="64455"/>
                    <a:pt x="8700" y="64455"/>
                  </a:cubicBezTo>
                  <a:cubicBezTo>
                    <a:pt x="8969" y="64455"/>
                    <a:pt x="9245" y="64425"/>
                    <a:pt x="9511" y="64375"/>
                  </a:cubicBezTo>
                  <a:cubicBezTo>
                    <a:pt x="10513" y="64223"/>
                    <a:pt x="11516" y="63737"/>
                    <a:pt x="12428" y="63220"/>
                  </a:cubicBezTo>
                  <a:cubicBezTo>
                    <a:pt x="13552" y="62704"/>
                    <a:pt x="14311" y="62339"/>
                    <a:pt x="15314" y="62218"/>
                  </a:cubicBezTo>
                  <a:cubicBezTo>
                    <a:pt x="16711" y="63099"/>
                    <a:pt x="18109" y="63980"/>
                    <a:pt x="19507" y="64982"/>
                  </a:cubicBezTo>
                  <a:cubicBezTo>
                    <a:pt x="19041" y="64912"/>
                    <a:pt x="18541" y="64874"/>
                    <a:pt x="18033" y="64874"/>
                  </a:cubicBezTo>
                  <a:cubicBezTo>
                    <a:pt x="15918" y="64874"/>
                    <a:pt x="13647" y="65523"/>
                    <a:pt x="13035" y="67140"/>
                  </a:cubicBezTo>
                  <a:cubicBezTo>
                    <a:pt x="12336" y="68651"/>
                    <a:pt x="13904" y="69311"/>
                    <a:pt x="15153" y="69311"/>
                  </a:cubicBezTo>
                  <a:cubicBezTo>
                    <a:pt x="15260" y="69311"/>
                    <a:pt x="15365" y="69306"/>
                    <a:pt x="15466" y="69297"/>
                  </a:cubicBezTo>
                  <a:cubicBezTo>
                    <a:pt x="16347" y="69297"/>
                    <a:pt x="17106" y="69054"/>
                    <a:pt x="17866" y="68416"/>
                  </a:cubicBezTo>
                  <a:cubicBezTo>
                    <a:pt x="18352" y="68173"/>
                    <a:pt x="18747" y="67656"/>
                    <a:pt x="19112" y="67140"/>
                  </a:cubicBezTo>
                  <a:cubicBezTo>
                    <a:pt x="19628" y="66654"/>
                    <a:pt x="20266" y="66259"/>
                    <a:pt x="21026" y="66015"/>
                  </a:cubicBezTo>
                  <a:cubicBezTo>
                    <a:pt x="22788" y="67140"/>
                    <a:pt x="24581" y="68416"/>
                    <a:pt x="26343" y="69692"/>
                  </a:cubicBezTo>
                  <a:cubicBezTo>
                    <a:pt x="26981" y="70937"/>
                    <a:pt x="27619" y="72092"/>
                    <a:pt x="28227" y="73338"/>
                  </a:cubicBezTo>
                  <a:cubicBezTo>
                    <a:pt x="30384" y="77014"/>
                    <a:pt x="32784" y="80569"/>
                    <a:pt x="35336" y="84124"/>
                  </a:cubicBezTo>
                  <a:cubicBezTo>
                    <a:pt x="34182" y="83364"/>
                    <a:pt x="32936" y="82848"/>
                    <a:pt x="31660" y="82331"/>
                  </a:cubicBezTo>
                  <a:lnTo>
                    <a:pt x="31538" y="82331"/>
                  </a:lnTo>
                  <a:cubicBezTo>
                    <a:pt x="29381" y="80690"/>
                    <a:pt x="28622" y="78533"/>
                    <a:pt x="27345" y="76376"/>
                  </a:cubicBezTo>
                  <a:cubicBezTo>
                    <a:pt x="26462" y="75038"/>
                    <a:pt x="25367" y="73912"/>
                    <a:pt x="23831" y="73912"/>
                  </a:cubicBezTo>
                  <a:cubicBezTo>
                    <a:pt x="23623" y="73912"/>
                    <a:pt x="23407" y="73932"/>
                    <a:pt x="23183" y="73976"/>
                  </a:cubicBezTo>
                  <a:cubicBezTo>
                    <a:pt x="21390" y="74371"/>
                    <a:pt x="22302" y="76649"/>
                    <a:pt x="22910" y="77652"/>
                  </a:cubicBezTo>
                  <a:cubicBezTo>
                    <a:pt x="23821" y="78928"/>
                    <a:pt x="25067" y="80052"/>
                    <a:pt x="26464" y="80812"/>
                  </a:cubicBezTo>
                  <a:cubicBezTo>
                    <a:pt x="25705" y="80690"/>
                    <a:pt x="24945" y="80447"/>
                    <a:pt x="24186" y="80326"/>
                  </a:cubicBezTo>
                  <a:cubicBezTo>
                    <a:pt x="23548" y="80174"/>
                    <a:pt x="22910" y="80052"/>
                    <a:pt x="22302" y="79931"/>
                  </a:cubicBezTo>
                  <a:cubicBezTo>
                    <a:pt x="22150" y="79809"/>
                    <a:pt x="21907" y="79809"/>
                    <a:pt x="21785" y="79809"/>
                  </a:cubicBezTo>
                  <a:cubicBezTo>
                    <a:pt x="21542" y="79293"/>
                    <a:pt x="21147" y="78807"/>
                    <a:pt x="20904" y="78290"/>
                  </a:cubicBezTo>
                  <a:cubicBezTo>
                    <a:pt x="20509" y="77409"/>
                    <a:pt x="20145" y="76649"/>
                    <a:pt x="19628" y="75890"/>
                  </a:cubicBezTo>
                  <a:cubicBezTo>
                    <a:pt x="18990" y="74735"/>
                    <a:pt x="17988" y="73095"/>
                    <a:pt x="16468" y="73095"/>
                  </a:cubicBezTo>
                  <a:cubicBezTo>
                    <a:pt x="14949" y="73095"/>
                    <a:pt x="14706" y="74857"/>
                    <a:pt x="15314" y="75890"/>
                  </a:cubicBezTo>
                  <a:cubicBezTo>
                    <a:pt x="15952" y="77136"/>
                    <a:pt x="16985" y="78047"/>
                    <a:pt x="18109" y="78655"/>
                  </a:cubicBezTo>
                  <a:cubicBezTo>
                    <a:pt x="18311" y="78881"/>
                    <a:pt x="18616" y="79087"/>
                    <a:pt x="18853" y="79151"/>
                  </a:cubicBezTo>
                  <a:lnTo>
                    <a:pt x="18853" y="79151"/>
                  </a:lnTo>
                  <a:cubicBezTo>
                    <a:pt x="17258" y="78913"/>
                    <a:pt x="15660" y="78645"/>
                    <a:pt x="13947" y="78290"/>
                  </a:cubicBezTo>
                  <a:cubicBezTo>
                    <a:pt x="13430" y="77774"/>
                    <a:pt x="13430" y="76893"/>
                    <a:pt x="12914" y="76254"/>
                  </a:cubicBezTo>
                  <a:cubicBezTo>
                    <a:pt x="12549" y="75768"/>
                    <a:pt x="12154" y="75373"/>
                    <a:pt x="11668" y="75009"/>
                  </a:cubicBezTo>
                  <a:cubicBezTo>
                    <a:pt x="11133" y="74474"/>
                    <a:pt x="10321" y="73769"/>
                    <a:pt x="9482" y="73769"/>
                  </a:cubicBezTo>
                  <a:cubicBezTo>
                    <a:pt x="9320" y="73769"/>
                    <a:pt x="9157" y="73795"/>
                    <a:pt x="8994" y="73854"/>
                  </a:cubicBezTo>
                  <a:cubicBezTo>
                    <a:pt x="7992" y="74371"/>
                    <a:pt x="8994" y="76254"/>
                    <a:pt x="9511" y="76771"/>
                  </a:cubicBezTo>
                  <a:cubicBezTo>
                    <a:pt x="9875" y="77136"/>
                    <a:pt x="10270" y="77531"/>
                    <a:pt x="10756" y="77774"/>
                  </a:cubicBezTo>
                  <a:cubicBezTo>
                    <a:pt x="10392" y="77774"/>
                    <a:pt x="9875" y="77652"/>
                    <a:pt x="9511" y="77652"/>
                  </a:cubicBezTo>
                  <a:cubicBezTo>
                    <a:pt x="8264" y="76870"/>
                    <a:pt x="4946" y="74722"/>
                    <a:pt x="3040" y="74722"/>
                  </a:cubicBezTo>
                  <a:cubicBezTo>
                    <a:pt x="2206" y="74722"/>
                    <a:pt x="1642" y="75135"/>
                    <a:pt x="1642" y="76254"/>
                  </a:cubicBezTo>
                  <a:cubicBezTo>
                    <a:pt x="1574" y="78088"/>
                    <a:pt x="3212" y="78590"/>
                    <a:pt x="5032" y="78590"/>
                  </a:cubicBezTo>
                  <a:cubicBezTo>
                    <a:pt x="6500" y="78590"/>
                    <a:pt x="8086" y="78264"/>
                    <a:pt x="8994" y="78047"/>
                  </a:cubicBezTo>
                  <a:cubicBezTo>
                    <a:pt x="9116" y="78169"/>
                    <a:pt x="9389" y="78169"/>
                    <a:pt x="9511" y="78169"/>
                  </a:cubicBezTo>
                  <a:lnTo>
                    <a:pt x="9632" y="78169"/>
                  </a:lnTo>
                  <a:lnTo>
                    <a:pt x="9632" y="78290"/>
                  </a:lnTo>
                  <a:cubicBezTo>
                    <a:pt x="10392" y="78412"/>
                    <a:pt x="11151" y="78533"/>
                    <a:pt x="11789" y="78655"/>
                  </a:cubicBezTo>
                  <a:cubicBezTo>
                    <a:pt x="10908" y="78928"/>
                    <a:pt x="9997" y="79566"/>
                    <a:pt x="9237" y="80174"/>
                  </a:cubicBezTo>
                  <a:cubicBezTo>
                    <a:pt x="8630" y="80812"/>
                    <a:pt x="7475" y="82209"/>
                    <a:pt x="8235" y="83091"/>
                  </a:cubicBezTo>
                  <a:cubicBezTo>
                    <a:pt x="8406" y="83262"/>
                    <a:pt x="8610" y="83331"/>
                    <a:pt x="8829" y="83331"/>
                  </a:cubicBezTo>
                  <a:cubicBezTo>
                    <a:pt x="9580" y="83331"/>
                    <a:pt x="10508" y="82515"/>
                    <a:pt x="10908" y="82209"/>
                  </a:cubicBezTo>
                  <a:cubicBezTo>
                    <a:pt x="11395" y="81966"/>
                    <a:pt x="11911" y="81450"/>
                    <a:pt x="12428" y="81085"/>
                  </a:cubicBezTo>
                  <a:cubicBezTo>
                    <a:pt x="12914" y="80569"/>
                    <a:pt x="13309" y="79809"/>
                    <a:pt x="13947" y="79293"/>
                  </a:cubicBezTo>
                  <a:lnTo>
                    <a:pt x="13947" y="79171"/>
                  </a:lnTo>
                  <a:cubicBezTo>
                    <a:pt x="15587" y="79414"/>
                    <a:pt x="17228" y="79688"/>
                    <a:pt x="18869" y="80052"/>
                  </a:cubicBezTo>
                  <a:cubicBezTo>
                    <a:pt x="17866" y="80174"/>
                    <a:pt x="16985" y="80447"/>
                    <a:pt x="16073" y="80690"/>
                  </a:cubicBezTo>
                  <a:cubicBezTo>
                    <a:pt x="14949" y="81085"/>
                    <a:pt x="12428" y="81966"/>
                    <a:pt x="12549" y="83486"/>
                  </a:cubicBezTo>
                  <a:cubicBezTo>
                    <a:pt x="12549" y="84687"/>
                    <a:pt x="13429" y="85204"/>
                    <a:pt x="14401" y="85204"/>
                  </a:cubicBezTo>
                  <a:cubicBezTo>
                    <a:pt x="14756" y="85204"/>
                    <a:pt x="15124" y="85135"/>
                    <a:pt x="15466" y="85005"/>
                  </a:cubicBezTo>
                  <a:cubicBezTo>
                    <a:pt x="16468" y="84488"/>
                    <a:pt x="17350" y="83850"/>
                    <a:pt x="18231" y="83091"/>
                  </a:cubicBezTo>
                  <a:cubicBezTo>
                    <a:pt x="19507" y="82088"/>
                    <a:pt x="20509" y="81450"/>
                    <a:pt x="22302" y="80933"/>
                  </a:cubicBezTo>
                  <a:cubicBezTo>
                    <a:pt x="22302" y="80812"/>
                    <a:pt x="22423" y="80812"/>
                    <a:pt x="22423" y="80812"/>
                  </a:cubicBezTo>
                  <a:cubicBezTo>
                    <a:pt x="24064" y="81207"/>
                    <a:pt x="25583" y="81571"/>
                    <a:pt x="27224" y="82088"/>
                  </a:cubicBezTo>
                  <a:cubicBezTo>
                    <a:pt x="24945" y="82604"/>
                    <a:pt x="22910" y="84124"/>
                    <a:pt x="21390" y="85643"/>
                  </a:cubicBezTo>
                  <a:cubicBezTo>
                    <a:pt x="20631" y="86250"/>
                    <a:pt x="18747" y="88924"/>
                    <a:pt x="20783" y="89441"/>
                  </a:cubicBezTo>
                  <a:cubicBezTo>
                    <a:pt x="20902" y="89457"/>
                    <a:pt x="21021" y="89465"/>
                    <a:pt x="21141" y="89465"/>
                  </a:cubicBezTo>
                  <a:cubicBezTo>
                    <a:pt x="22797" y="89465"/>
                    <a:pt x="24515" y="87973"/>
                    <a:pt x="25705" y="87010"/>
                  </a:cubicBezTo>
                  <a:cubicBezTo>
                    <a:pt x="27224" y="85886"/>
                    <a:pt x="28865" y="84488"/>
                    <a:pt x="30141" y="82969"/>
                  </a:cubicBezTo>
                  <a:cubicBezTo>
                    <a:pt x="32419" y="83850"/>
                    <a:pt x="34577" y="84883"/>
                    <a:pt x="36855" y="86007"/>
                  </a:cubicBezTo>
                  <a:cubicBezTo>
                    <a:pt x="39377" y="89046"/>
                    <a:pt x="42051" y="91962"/>
                    <a:pt x="44816" y="94606"/>
                  </a:cubicBezTo>
                  <a:cubicBezTo>
                    <a:pt x="44841" y="94637"/>
                    <a:pt x="44878" y="94650"/>
                    <a:pt x="44920" y="94650"/>
                  </a:cubicBezTo>
                  <a:cubicBezTo>
                    <a:pt x="45079" y="94650"/>
                    <a:pt x="45307" y="94459"/>
                    <a:pt x="45211" y="94363"/>
                  </a:cubicBezTo>
                  <a:cubicBezTo>
                    <a:pt x="44451" y="93360"/>
                    <a:pt x="43691" y="92327"/>
                    <a:pt x="42810" y="91324"/>
                  </a:cubicBezTo>
                  <a:lnTo>
                    <a:pt x="42810" y="91203"/>
                  </a:lnTo>
                  <a:cubicBezTo>
                    <a:pt x="41656" y="88408"/>
                    <a:pt x="41413" y="85643"/>
                    <a:pt x="41413" y="82726"/>
                  </a:cubicBezTo>
                  <a:cubicBezTo>
                    <a:pt x="42051" y="82331"/>
                    <a:pt x="42415" y="81845"/>
                    <a:pt x="42932" y="81571"/>
                  </a:cubicBezTo>
                  <a:cubicBezTo>
                    <a:pt x="43296" y="81207"/>
                    <a:pt x="43813" y="81085"/>
                    <a:pt x="44178" y="80933"/>
                  </a:cubicBezTo>
                  <a:cubicBezTo>
                    <a:pt x="45454" y="80569"/>
                    <a:pt x="46608" y="80174"/>
                    <a:pt x="47732" y="79566"/>
                  </a:cubicBezTo>
                  <a:cubicBezTo>
                    <a:pt x="49008" y="78928"/>
                    <a:pt x="50528" y="77014"/>
                    <a:pt x="48492" y="76133"/>
                  </a:cubicBezTo>
                  <a:cubicBezTo>
                    <a:pt x="48205" y="75985"/>
                    <a:pt x="47896" y="75922"/>
                    <a:pt x="47577" y="75922"/>
                  </a:cubicBezTo>
                  <a:cubicBezTo>
                    <a:pt x="46781" y="75922"/>
                    <a:pt x="45926" y="76315"/>
                    <a:pt x="45211" y="76771"/>
                  </a:cubicBezTo>
                  <a:cubicBezTo>
                    <a:pt x="44816" y="76893"/>
                    <a:pt x="44451" y="77136"/>
                    <a:pt x="44056" y="77531"/>
                  </a:cubicBezTo>
                  <a:cubicBezTo>
                    <a:pt x="43691" y="77774"/>
                    <a:pt x="43418" y="78047"/>
                    <a:pt x="43175" y="78290"/>
                  </a:cubicBezTo>
                  <a:cubicBezTo>
                    <a:pt x="42658" y="78533"/>
                    <a:pt x="42172" y="79171"/>
                    <a:pt x="41534" y="79809"/>
                  </a:cubicBezTo>
                  <a:cubicBezTo>
                    <a:pt x="41656" y="78807"/>
                    <a:pt x="41777" y="77774"/>
                    <a:pt x="41777" y="76771"/>
                  </a:cubicBezTo>
                  <a:cubicBezTo>
                    <a:pt x="41899" y="76133"/>
                    <a:pt x="41899" y="75616"/>
                    <a:pt x="41899" y="75009"/>
                  </a:cubicBezTo>
                  <a:cubicBezTo>
                    <a:pt x="43053" y="74249"/>
                    <a:pt x="44056" y="73338"/>
                    <a:pt x="45454" y="72973"/>
                  </a:cubicBezTo>
                  <a:cubicBezTo>
                    <a:pt x="46730" y="72578"/>
                    <a:pt x="47975" y="72214"/>
                    <a:pt x="49130" y="71576"/>
                  </a:cubicBezTo>
                  <a:cubicBezTo>
                    <a:pt x="50254" y="71059"/>
                    <a:pt x="52411" y="68932"/>
                    <a:pt x="50771" y="67656"/>
                  </a:cubicBezTo>
                  <a:cubicBezTo>
                    <a:pt x="50390" y="67341"/>
                    <a:pt x="49963" y="67216"/>
                    <a:pt x="49519" y="67216"/>
                  </a:cubicBezTo>
                  <a:cubicBezTo>
                    <a:pt x="48334" y="67216"/>
                    <a:pt x="47020" y="68106"/>
                    <a:pt x="46092" y="68659"/>
                  </a:cubicBezTo>
                  <a:cubicBezTo>
                    <a:pt x="44937" y="69418"/>
                    <a:pt x="43296" y="70573"/>
                    <a:pt x="42294" y="71971"/>
                  </a:cubicBezTo>
                  <a:cubicBezTo>
                    <a:pt x="42537" y="70451"/>
                    <a:pt x="42932" y="68932"/>
                    <a:pt x="43296" y="67413"/>
                  </a:cubicBezTo>
                  <a:cubicBezTo>
                    <a:pt x="44178" y="67140"/>
                    <a:pt x="44694" y="66380"/>
                    <a:pt x="45575" y="66137"/>
                  </a:cubicBezTo>
                  <a:cubicBezTo>
                    <a:pt x="46608" y="65894"/>
                    <a:pt x="47611" y="65742"/>
                    <a:pt x="48613" y="65377"/>
                  </a:cubicBezTo>
                  <a:cubicBezTo>
                    <a:pt x="49889" y="65134"/>
                    <a:pt x="52168" y="64496"/>
                    <a:pt x="52168" y="62856"/>
                  </a:cubicBezTo>
                  <a:cubicBezTo>
                    <a:pt x="52111" y="61947"/>
                    <a:pt x="51505" y="61668"/>
                    <a:pt x="50791" y="61668"/>
                  </a:cubicBezTo>
                  <a:cubicBezTo>
                    <a:pt x="50001" y="61668"/>
                    <a:pt x="49076" y="62010"/>
                    <a:pt x="48613" y="62218"/>
                  </a:cubicBezTo>
                  <a:cubicBezTo>
                    <a:pt x="46851" y="62856"/>
                    <a:pt x="45089" y="63980"/>
                    <a:pt x="43934" y="65499"/>
                  </a:cubicBezTo>
                  <a:lnTo>
                    <a:pt x="43813" y="65499"/>
                  </a:lnTo>
                  <a:cubicBezTo>
                    <a:pt x="44178" y="64496"/>
                    <a:pt x="44572" y="63342"/>
                    <a:pt x="45089" y="62339"/>
                  </a:cubicBezTo>
                  <a:cubicBezTo>
                    <a:pt x="45575" y="62096"/>
                    <a:pt x="45970" y="61580"/>
                    <a:pt x="46335" y="60942"/>
                  </a:cubicBezTo>
                  <a:cubicBezTo>
                    <a:pt x="47094" y="59939"/>
                    <a:pt x="48127" y="59179"/>
                    <a:pt x="48887" y="58146"/>
                  </a:cubicBezTo>
                  <a:cubicBezTo>
                    <a:pt x="49646" y="57265"/>
                    <a:pt x="49494" y="55108"/>
                    <a:pt x="47975" y="55108"/>
                  </a:cubicBezTo>
                  <a:cubicBezTo>
                    <a:pt x="47900" y="55103"/>
                    <a:pt x="47825" y="55100"/>
                    <a:pt x="47751" y="55100"/>
                  </a:cubicBezTo>
                  <a:cubicBezTo>
                    <a:pt x="44512" y="55100"/>
                    <a:pt x="43197" y="60238"/>
                    <a:pt x="44178" y="62704"/>
                  </a:cubicBezTo>
                  <a:cubicBezTo>
                    <a:pt x="43934" y="63463"/>
                    <a:pt x="43691" y="64101"/>
                    <a:pt x="43418" y="64739"/>
                  </a:cubicBezTo>
                  <a:cubicBezTo>
                    <a:pt x="43053" y="63858"/>
                    <a:pt x="42658" y="62856"/>
                    <a:pt x="42294" y="61944"/>
                  </a:cubicBezTo>
                  <a:cubicBezTo>
                    <a:pt x="41974" y="61330"/>
                    <a:pt x="41416" y="60557"/>
                    <a:pt x="40749" y="60557"/>
                  </a:cubicBezTo>
                  <a:cubicBezTo>
                    <a:pt x="40591" y="60557"/>
                    <a:pt x="40427" y="60600"/>
                    <a:pt x="40258" y="60698"/>
                  </a:cubicBezTo>
                  <a:cubicBezTo>
                    <a:pt x="39134" y="61337"/>
                    <a:pt x="39499" y="62704"/>
                    <a:pt x="40015" y="63615"/>
                  </a:cubicBezTo>
                  <a:cubicBezTo>
                    <a:pt x="40653" y="64861"/>
                    <a:pt x="41656" y="65894"/>
                    <a:pt x="42810" y="66654"/>
                  </a:cubicBezTo>
                  <a:cubicBezTo>
                    <a:pt x="42172" y="68537"/>
                    <a:pt x="41777" y="70451"/>
                    <a:pt x="41534" y="72335"/>
                  </a:cubicBezTo>
                  <a:cubicBezTo>
                    <a:pt x="41139" y="71059"/>
                    <a:pt x="40653" y="69813"/>
                    <a:pt x="40258" y="68659"/>
                  </a:cubicBezTo>
                  <a:cubicBezTo>
                    <a:pt x="39894" y="67535"/>
                    <a:pt x="39377" y="65894"/>
                    <a:pt x="38101" y="65499"/>
                  </a:cubicBezTo>
                  <a:cubicBezTo>
                    <a:pt x="37953" y="65437"/>
                    <a:pt x="37817" y="65408"/>
                    <a:pt x="37693" y="65408"/>
                  </a:cubicBezTo>
                  <a:cubicBezTo>
                    <a:pt x="36538" y="65408"/>
                    <a:pt x="36351" y="67852"/>
                    <a:pt x="36460" y="68537"/>
                  </a:cubicBezTo>
                  <a:cubicBezTo>
                    <a:pt x="37098" y="71454"/>
                    <a:pt x="39134" y="73338"/>
                    <a:pt x="41018" y="75373"/>
                  </a:cubicBezTo>
                  <a:cubicBezTo>
                    <a:pt x="41018" y="75768"/>
                    <a:pt x="41018" y="76254"/>
                    <a:pt x="40896" y="76771"/>
                  </a:cubicBezTo>
                  <a:cubicBezTo>
                    <a:pt x="40896" y="77531"/>
                    <a:pt x="40775" y="78533"/>
                    <a:pt x="40653" y="79414"/>
                  </a:cubicBezTo>
                  <a:cubicBezTo>
                    <a:pt x="40380" y="79050"/>
                    <a:pt x="40137" y="78655"/>
                    <a:pt x="40015" y="78169"/>
                  </a:cubicBezTo>
                  <a:cubicBezTo>
                    <a:pt x="39620" y="77136"/>
                    <a:pt x="39256" y="76254"/>
                    <a:pt x="38617" y="75373"/>
                  </a:cubicBezTo>
                  <a:cubicBezTo>
                    <a:pt x="38179" y="74496"/>
                    <a:pt x="37382" y="73634"/>
                    <a:pt x="36521" y="73634"/>
                  </a:cubicBezTo>
                  <a:cubicBezTo>
                    <a:pt x="36130" y="73634"/>
                    <a:pt x="35726" y="73812"/>
                    <a:pt x="35336" y="74249"/>
                  </a:cubicBezTo>
                  <a:cubicBezTo>
                    <a:pt x="34182" y="75373"/>
                    <a:pt x="36096" y="77531"/>
                    <a:pt x="36855" y="78412"/>
                  </a:cubicBezTo>
                  <a:cubicBezTo>
                    <a:pt x="37736" y="79414"/>
                    <a:pt x="39012" y="80933"/>
                    <a:pt x="40532" y="81328"/>
                  </a:cubicBezTo>
                  <a:cubicBezTo>
                    <a:pt x="40258" y="83972"/>
                    <a:pt x="40258" y="86767"/>
                    <a:pt x="41139" y="89167"/>
                  </a:cubicBezTo>
                  <a:cubicBezTo>
                    <a:pt x="37220" y="84367"/>
                    <a:pt x="33179" y="79688"/>
                    <a:pt x="30019" y="74371"/>
                  </a:cubicBezTo>
                  <a:cubicBezTo>
                    <a:pt x="28865" y="72730"/>
                    <a:pt x="27983" y="70937"/>
                    <a:pt x="27102" y="69297"/>
                  </a:cubicBezTo>
                  <a:cubicBezTo>
                    <a:pt x="27224" y="69175"/>
                    <a:pt x="27224" y="69175"/>
                    <a:pt x="27224" y="69054"/>
                  </a:cubicBezTo>
                  <a:cubicBezTo>
                    <a:pt x="26859" y="65894"/>
                    <a:pt x="26859" y="62856"/>
                    <a:pt x="27102" y="59665"/>
                  </a:cubicBezTo>
                  <a:cubicBezTo>
                    <a:pt x="27345" y="59301"/>
                    <a:pt x="27740" y="59058"/>
                    <a:pt x="28227" y="58784"/>
                  </a:cubicBezTo>
                  <a:cubicBezTo>
                    <a:pt x="29503" y="58146"/>
                    <a:pt x="37098" y="57144"/>
                    <a:pt x="35701" y="54622"/>
                  </a:cubicBezTo>
                  <a:cubicBezTo>
                    <a:pt x="35412" y="54099"/>
                    <a:pt x="34905" y="53895"/>
                    <a:pt x="34294" y="53895"/>
                  </a:cubicBezTo>
                  <a:cubicBezTo>
                    <a:pt x="32525" y="53895"/>
                    <a:pt x="29883" y="55608"/>
                    <a:pt x="29138" y="56263"/>
                  </a:cubicBezTo>
                  <a:cubicBezTo>
                    <a:pt x="28378" y="56901"/>
                    <a:pt x="27740" y="57782"/>
                    <a:pt x="27224" y="58663"/>
                  </a:cubicBezTo>
                  <a:cubicBezTo>
                    <a:pt x="27467" y="56627"/>
                    <a:pt x="27862" y="54743"/>
                    <a:pt x="28227" y="52708"/>
                  </a:cubicBezTo>
                  <a:cubicBezTo>
                    <a:pt x="28622" y="52343"/>
                    <a:pt x="29138" y="51948"/>
                    <a:pt x="29503" y="51584"/>
                  </a:cubicBezTo>
                  <a:cubicBezTo>
                    <a:pt x="30505" y="51067"/>
                    <a:pt x="37615" y="47786"/>
                    <a:pt x="35458" y="46145"/>
                  </a:cubicBezTo>
                  <a:cubicBezTo>
                    <a:pt x="35260" y="45995"/>
                    <a:pt x="35030" y="45929"/>
                    <a:pt x="34778" y="45929"/>
                  </a:cubicBezTo>
                  <a:cubicBezTo>
                    <a:pt x="33091" y="45929"/>
                    <a:pt x="30407" y="48903"/>
                    <a:pt x="29746" y="49670"/>
                  </a:cubicBezTo>
                  <a:cubicBezTo>
                    <a:pt x="29381" y="50186"/>
                    <a:pt x="28986" y="50703"/>
                    <a:pt x="28500" y="51310"/>
                  </a:cubicBezTo>
                  <a:cubicBezTo>
                    <a:pt x="28986" y="49305"/>
                    <a:pt x="29624" y="47269"/>
                    <a:pt x="30262" y="45234"/>
                  </a:cubicBezTo>
                  <a:cubicBezTo>
                    <a:pt x="30505" y="45112"/>
                    <a:pt x="30657" y="44991"/>
                    <a:pt x="30900" y="44869"/>
                  </a:cubicBezTo>
                  <a:cubicBezTo>
                    <a:pt x="32176" y="43866"/>
                    <a:pt x="36734" y="41952"/>
                    <a:pt x="36734" y="40312"/>
                  </a:cubicBezTo>
                  <a:cubicBezTo>
                    <a:pt x="36768" y="39812"/>
                    <a:pt x="36527" y="39625"/>
                    <a:pt x="36153" y="39625"/>
                  </a:cubicBezTo>
                  <a:cubicBezTo>
                    <a:pt x="35206" y="39625"/>
                    <a:pt x="33406" y="40823"/>
                    <a:pt x="33057" y="41193"/>
                  </a:cubicBezTo>
                  <a:cubicBezTo>
                    <a:pt x="32176" y="41831"/>
                    <a:pt x="31417" y="42590"/>
                    <a:pt x="30779" y="43471"/>
                  </a:cubicBezTo>
                  <a:cubicBezTo>
                    <a:pt x="31143" y="42590"/>
                    <a:pt x="31417" y="41588"/>
                    <a:pt x="31781" y="40676"/>
                  </a:cubicBezTo>
                  <a:lnTo>
                    <a:pt x="32936" y="39552"/>
                  </a:lnTo>
                  <a:cubicBezTo>
                    <a:pt x="33851" y="38388"/>
                    <a:pt x="37623" y="31230"/>
                    <a:pt x="35393" y="31230"/>
                  </a:cubicBezTo>
                  <a:cubicBezTo>
                    <a:pt x="35179" y="31230"/>
                    <a:pt x="34909" y="31296"/>
                    <a:pt x="34577" y="31440"/>
                  </a:cubicBezTo>
                  <a:cubicBezTo>
                    <a:pt x="31143" y="32837"/>
                    <a:pt x="31538" y="37152"/>
                    <a:pt x="31265" y="40190"/>
                  </a:cubicBezTo>
                  <a:cubicBezTo>
                    <a:pt x="31022" y="40950"/>
                    <a:pt x="30657" y="41588"/>
                    <a:pt x="30384" y="42347"/>
                  </a:cubicBezTo>
                  <a:cubicBezTo>
                    <a:pt x="30384" y="40993"/>
                    <a:pt x="30304" y="37662"/>
                    <a:pt x="29335" y="37662"/>
                  </a:cubicBezTo>
                  <a:cubicBezTo>
                    <a:pt x="29109" y="37662"/>
                    <a:pt x="28834" y="37844"/>
                    <a:pt x="28500" y="38276"/>
                  </a:cubicBezTo>
                  <a:cubicBezTo>
                    <a:pt x="27345" y="39795"/>
                    <a:pt x="28622" y="42955"/>
                    <a:pt x="29381" y="44869"/>
                  </a:cubicBezTo>
                  <a:cubicBezTo>
                    <a:pt x="28743" y="46631"/>
                    <a:pt x="28105" y="48545"/>
                    <a:pt x="27467" y="50429"/>
                  </a:cubicBezTo>
                  <a:lnTo>
                    <a:pt x="27467" y="50065"/>
                  </a:lnTo>
                  <a:cubicBezTo>
                    <a:pt x="27122" y="48970"/>
                    <a:pt x="27103" y="42775"/>
                    <a:pt x="25267" y="42775"/>
                  </a:cubicBezTo>
                  <a:cubicBezTo>
                    <a:pt x="25165" y="42775"/>
                    <a:pt x="25058" y="42794"/>
                    <a:pt x="24945" y="42833"/>
                  </a:cubicBezTo>
                  <a:cubicBezTo>
                    <a:pt x="23061" y="43471"/>
                    <a:pt x="24581" y="47269"/>
                    <a:pt x="25067" y="48272"/>
                  </a:cubicBezTo>
                  <a:cubicBezTo>
                    <a:pt x="25583" y="49426"/>
                    <a:pt x="26343" y="50551"/>
                    <a:pt x="27224" y="51584"/>
                  </a:cubicBezTo>
                  <a:cubicBezTo>
                    <a:pt x="26707" y="53467"/>
                    <a:pt x="26221" y="55503"/>
                    <a:pt x="26100" y="57387"/>
                  </a:cubicBezTo>
                  <a:cubicBezTo>
                    <a:pt x="25705" y="55625"/>
                    <a:pt x="26100" y="53862"/>
                    <a:pt x="25340" y="52070"/>
                  </a:cubicBezTo>
                  <a:cubicBezTo>
                    <a:pt x="25052" y="51338"/>
                    <a:pt x="24036" y="49797"/>
                    <a:pt x="23212" y="49797"/>
                  </a:cubicBezTo>
                  <a:cubicBezTo>
                    <a:pt x="22907" y="49797"/>
                    <a:pt x="22629" y="50009"/>
                    <a:pt x="22423" y="50551"/>
                  </a:cubicBezTo>
                  <a:cubicBezTo>
                    <a:pt x="21542" y="52708"/>
                    <a:pt x="23305" y="56263"/>
                    <a:pt x="24429" y="58025"/>
                  </a:cubicBezTo>
                  <a:cubicBezTo>
                    <a:pt x="24824" y="58663"/>
                    <a:pt x="25340" y="59179"/>
                    <a:pt x="25826" y="59817"/>
                  </a:cubicBezTo>
                  <a:cubicBezTo>
                    <a:pt x="25583" y="62582"/>
                    <a:pt x="25826" y="65256"/>
                    <a:pt x="26464" y="67899"/>
                  </a:cubicBezTo>
                  <a:cubicBezTo>
                    <a:pt x="24064" y="62704"/>
                    <a:pt x="22302" y="57265"/>
                    <a:pt x="21390" y="51584"/>
                  </a:cubicBezTo>
                  <a:cubicBezTo>
                    <a:pt x="20145" y="44474"/>
                    <a:pt x="19871" y="36392"/>
                    <a:pt x="21147" y="28675"/>
                  </a:cubicBezTo>
                  <a:cubicBezTo>
                    <a:pt x="21907" y="27520"/>
                    <a:pt x="22788" y="26396"/>
                    <a:pt x="23669" y="25363"/>
                  </a:cubicBezTo>
                  <a:cubicBezTo>
                    <a:pt x="24186" y="25485"/>
                    <a:pt x="24702" y="25485"/>
                    <a:pt x="25067" y="25485"/>
                  </a:cubicBezTo>
                  <a:cubicBezTo>
                    <a:pt x="25722" y="25556"/>
                    <a:pt x="27461" y="25761"/>
                    <a:pt x="29150" y="25761"/>
                  </a:cubicBezTo>
                  <a:cubicBezTo>
                    <a:pt x="31063" y="25761"/>
                    <a:pt x="32912" y="25498"/>
                    <a:pt x="33057" y="24482"/>
                  </a:cubicBezTo>
                  <a:cubicBezTo>
                    <a:pt x="33179" y="23723"/>
                    <a:pt x="31819" y="23404"/>
                    <a:pt x="30080" y="23404"/>
                  </a:cubicBezTo>
                  <a:cubicBezTo>
                    <a:pt x="28340" y="23404"/>
                    <a:pt x="26221" y="23723"/>
                    <a:pt x="24824" y="24239"/>
                  </a:cubicBezTo>
                  <a:cubicBezTo>
                    <a:pt x="26221" y="22842"/>
                    <a:pt x="27740" y="21565"/>
                    <a:pt x="29260" y="20320"/>
                  </a:cubicBezTo>
                  <a:cubicBezTo>
                    <a:pt x="29746" y="20441"/>
                    <a:pt x="30141" y="20563"/>
                    <a:pt x="30505" y="20684"/>
                  </a:cubicBezTo>
                  <a:cubicBezTo>
                    <a:pt x="30944" y="20788"/>
                    <a:pt x="32038" y="20918"/>
                    <a:pt x="33163" y="20918"/>
                  </a:cubicBezTo>
                  <a:cubicBezTo>
                    <a:pt x="34688" y="20918"/>
                    <a:pt x="36269" y="20678"/>
                    <a:pt x="36339" y="19803"/>
                  </a:cubicBezTo>
                  <a:cubicBezTo>
                    <a:pt x="36392" y="18919"/>
                    <a:pt x="35584" y="18614"/>
                    <a:pt x="34499" y="18614"/>
                  </a:cubicBezTo>
                  <a:cubicBezTo>
                    <a:pt x="33087" y="18614"/>
                    <a:pt x="31206" y="19131"/>
                    <a:pt x="30141" y="19560"/>
                  </a:cubicBezTo>
                  <a:cubicBezTo>
                    <a:pt x="31265" y="18649"/>
                    <a:pt x="32298" y="17768"/>
                    <a:pt x="33300" y="16887"/>
                  </a:cubicBezTo>
                  <a:cubicBezTo>
                    <a:pt x="34060" y="16643"/>
                    <a:pt x="34698" y="16248"/>
                    <a:pt x="35336" y="16127"/>
                  </a:cubicBezTo>
                  <a:cubicBezTo>
                    <a:pt x="36855" y="15762"/>
                    <a:pt x="37979" y="15610"/>
                    <a:pt x="39134" y="14365"/>
                  </a:cubicBezTo>
                  <a:cubicBezTo>
                    <a:pt x="40247" y="12840"/>
                    <a:pt x="39664" y="11894"/>
                    <a:pt x="38353" y="11894"/>
                  </a:cubicBezTo>
                  <a:cubicBezTo>
                    <a:pt x="38018" y="11894"/>
                    <a:pt x="37634" y="11956"/>
                    <a:pt x="37220" y="12086"/>
                  </a:cubicBezTo>
                  <a:cubicBezTo>
                    <a:pt x="35579" y="12724"/>
                    <a:pt x="34698" y="13727"/>
                    <a:pt x="33939" y="15246"/>
                  </a:cubicBezTo>
                  <a:cubicBezTo>
                    <a:pt x="33817" y="15489"/>
                    <a:pt x="33695" y="15884"/>
                    <a:pt x="33544" y="16127"/>
                  </a:cubicBezTo>
                  <a:cubicBezTo>
                    <a:pt x="32419" y="17008"/>
                    <a:pt x="31265" y="17889"/>
                    <a:pt x="30141" y="18649"/>
                  </a:cubicBezTo>
                  <a:cubicBezTo>
                    <a:pt x="30384" y="18406"/>
                    <a:pt x="30505" y="18041"/>
                    <a:pt x="30779" y="17646"/>
                  </a:cubicBezTo>
                  <a:cubicBezTo>
                    <a:pt x="31265" y="17130"/>
                    <a:pt x="32298" y="15884"/>
                    <a:pt x="32024" y="15003"/>
                  </a:cubicBezTo>
                  <a:cubicBezTo>
                    <a:pt x="31908" y="14567"/>
                    <a:pt x="31673" y="14402"/>
                    <a:pt x="31377" y="14402"/>
                  </a:cubicBezTo>
                  <a:cubicBezTo>
                    <a:pt x="31054" y="14402"/>
                    <a:pt x="30658" y="14597"/>
                    <a:pt x="30262" y="14851"/>
                  </a:cubicBezTo>
                  <a:cubicBezTo>
                    <a:pt x="28743" y="16005"/>
                    <a:pt x="28986" y="18041"/>
                    <a:pt x="28743" y="19682"/>
                  </a:cubicBezTo>
                  <a:cubicBezTo>
                    <a:pt x="27983" y="20320"/>
                    <a:pt x="27345" y="20806"/>
                    <a:pt x="26586" y="21322"/>
                  </a:cubicBezTo>
                  <a:cubicBezTo>
                    <a:pt x="26221" y="21687"/>
                    <a:pt x="25826" y="21960"/>
                    <a:pt x="25340" y="22325"/>
                  </a:cubicBezTo>
                  <a:lnTo>
                    <a:pt x="25340" y="22325"/>
                  </a:lnTo>
                  <a:cubicBezTo>
                    <a:pt x="25583" y="22082"/>
                    <a:pt x="25705" y="21839"/>
                    <a:pt x="25826" y="21565"/>
                  </a:cubicBezTo>
                  <a:cubicBezTo>
                    <a:pt x="26285" y="20891"/>
                    <a:pt x="28040" y="16929"/>
                    <a:pt x="26549" y="16929"/>
                  </a:cubicBezTo>
                  <a:cubicBezTo>
                    <a:pt x="26362" y="16929"/>
                    <a:pt x="26124" y="16991"/>
                    <a:pt x="25826" y="17130"/>
                  </a:cubicBezTo>
                  <a:cubicBezTo>
                    <a:pt x="23821" y="18163"/>
                    <a:pt x="23305" y="21839"/>
                    <a:pt x="23548" y="23966"/>
                  </a:cubicBezTo>
                  <a:cubicBezTo>
                    <a:pt x="22788" y="24725"/>
                    <a:pt x="22028" y="25637"/>
                    <a:pt x="21542" y="26396"/>
                  </a:cubicBezTo>
                  <a:cubicBezTo>
                    <a:pt x="22545" y="21322"/>
                    <a:pt x="24307" y="16370"/>
                    <a:pt x="26707" y="12086"/>
                  </a:cubicBezTo>
                  <a:lnTo>
                    <a:pt x="26981" y="12086"/>
                  </a:lnTo>
                  <a:cubicBezTo>
                    <a:pt x="28378" y="11570"/>
                    <a:pt x="35458" y="11570"/>
                    <a:pt x="34698" y="9169"/>
                  </a:cubicBezTo>
                  <a:cubicBezTo>
                    <a:pt x="34498" y="8492"/>
                    <a:pt x="33950" y="8228"/>
                    <a:pt x="33225" y="8228"/>
                  </a:cubicBezTo>
                  <a:cubicBezTo>
                    <a:pt x="31643" y="8228"/>
                    <a:pt x="29220" y="9487"/>
                    <a:pt x="27740" y="10445"/>
                  </a:cubicBezTo>
                  <a:cubicBezTo>
                    <a:pt x="28378" y="9412"/>
                    <a:pt x="29138" y="8410"/>
                    <a:pt x="29898" y="7529"/>
                  </a:cubicBezTo>
                  <a:cubicBezTo>
                    <a:pt x="31417" y="7134"/>
                    <a:pt x="33179" y="7012"/>
                    <a:pt x="34698" y="6374"/>
                  </a:cubicBezTo>
                  <a:cubicBezTo>
                    <a:pt x="35458" y="6131"/>
                    <a:pt x="36339" y="5128"/>
                    <a:pt x="35458" y="4490"/>
                  </a:cubicBezTo>
                  <a:cubicBezTo>
                    <a:pt x="35238" y="4312"/>
                    <a:pt x="34974" y="4243"/>
                    <a:pt x="34693" y="4243"/>
                  </a:cubicBezTo>
                  <a:cubicBezTo>
                    <a:pt x="34157" y="4243"/>
                    <a:pt x="33555" y="4495"/>
                    <a:pt x="33057" y="4733"/>
                  </a:cubicBezTo>
                  <a:cubicBezTo>
                    <a:pt x="32784" y="4855"/>
                    <a:pt x="32419" y="4976"/>
                    <a:pt x="32176" y="5250"/>
                  </a:cubicBezTo>
                  <a:cubicBezTo>
                    <a:pt x="31903" y="5371"/>
                    <a:pt x="31660" y="5615"/>
                    <a:pt x="31265" y="5736"/>
                  </a:cubicBezTo>
                  <a:cubicBezTo>
                    <a:pt x="31781" y="5250"/>
                    <a:pt x="32176" y="4733"/>
                    <a:pt x="32662" y="4369"/>
                  </a:cubicBezTo>
                  <a:cubicBezTo>
                    <a:pt x="32936" y="4095"/>
                    <a:pt x="33300" y="3974"/>
                    <a:pt x="33544" y="3852"/>
                  </a:cubicBezTo>
                  <a:cubicBezTo>
                    <a:pt x="33939" y="3609"/>
                    <a:pt x="34303" y="3457"/>
                    <a:pt x="34820" y="3336"/>
                  </a:cubicBezTo>
                  <a:cubicBezTo>
                    <a:pt x="35215" y="3093"/>
                    <a:pt x="35579" y="2850"/>
                    <a:pt x="36096" y="2576"/>
                  </a:cubicBezTo>
                  <a:cubicBezTo>
                    <a:pt x="36582" y="2212"/>
                    <a:pt x="37979" y="1452"/>
                    <a:pt x="37736" y="571"/>
                  </a:cubicBezTo>
                  <a:cubicBezTo>
                    <a:pt x="37635" y="141"/>
                    <a:pt x="37224" y="1"/>
                    <a:pt x="36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2700000">
              <a:off x="-124031" y="3833733"/>
              <a:ext cx="1310287" cy="2420752"/>
            </a:xfrm>
            <a:custGeom>
              <a:avLst/>
              <a:gdLst/>
              <a:ahLst/>
              <a:cxnLst/>
              <a:rect l="l" t="t" r="r" b="b"/>
              <a:pathLst>
                <a:path w="52412" h="96831" extrusionOk="0">
                  <a:moveTo>
                    <a:pt x="46578" y="1"/>
                  </a:moveTo>
                  <a:lnTo>
                    <a:pt x="46578" y="1"/>
                  </a:lnTo>
                  <a:cubicBezTo>
                    <a:pt x="44815" y="1246"/>
                    <a:pt x="44056" y="3404"/>
                    <a:pt x="42415" y="4801"/>
                  </a:cubicBezTo>
                  <a:cubicBezTo>
                    <a:pt x="40896" y="5956"/>
                    <a:pt x="39225" y="5956"/>
                    <a:pt x="37979" y="7323"/>
                  </a:cubicBezTo>
                  <a:cubicBezTo>
                    <a:pt x="36339" y="8994"/>
                    <a:pt x="35184" y="11121"/>
                    <a:pt x="34425" y="13399"/>
                  </a:cubicBezTo>
                  <a:cubicBezTo>
                    <a:pt x="33543" y="16316"/>
                    <a:pt x="32784" y="19628"/>
                    <a:pt x="32024" y="22666"/>
                  </a:cubicBezTo>
                  <a:cubicBezTo>
                    <a:pt x="31265" y="24307"/>
                    <a:pt x="30505" y="25948"/>
                    <a:pt x="29867" y="27710"/>
                  </a:cubicBezTo>
                  <a:cubicBezTo>
                    <a:pt x="29867" y="26829"/>
                    <a:pt x="30110" y="25948"/>
                    <a:pt x="30262" y="25066"/>
                  </a:cubicBezTo>
                  <a:cubicBezTo>
                    <a:pt x="30505" y="23426"/>
                    <a:pt x="31143" y="21633"/>
                    <a:pt x="31143" y="20114"/>
                  </a:cubicBezTo>
                  <a:cubicBezTo>
                    <a:pt x="31143" y="18352"/>
                    <a:pt x="29989" y="17197"/>
                    <a:pt x="29503" y="15557"/>
                  </a:cubicBezTo>
                  <a:cubicBezTo>
                    <a:pt x="28591" y="11759"/>
                    <a:pt x="31265" y="8082"/>
                    <a:pt x="29746" y="3920"/>
                  </a:cubicBezTo>
                  <a:lnTo>
                    <a:pt x="29746" y="3920"/>
                  </a:lnTo>
                  <a:cubicBezTo>
                    <a:pt x="29108" y="5044"/>
                    <a:pt x="28865" y="6442"/>
                    <a:pt x="28348" y="7718"/>
                  </a:cubicBezTo>
                  <a:cubicBezTo>
                    <a:pt x="26312" y="12397"/>
                    <a:pt x="25948" y="15830"/>
                    <a:pt x="27832" y="20509"/>
                  </a:cubicBezTo>
                  <a:cubicBezTo>
                    <a:pt x="28743" y="22909"/>
                    <a:pt x="29503" y="25309"/>
                    <a:pt x="29624" y="27983"/>
                  </a:cubicBezTo>
                  <a:cubicBezTo>
                    <a:pt x="28348" y="31143"/>
                    <a:pt x="27224" y="34303"/>
                    <a:pt x="26069" y="37584"/>
                  </a:cubicBezTo>
                  <a:cubicBezTo>
                    <a:pt x="26312" y="36460"/>
                    <a:pt x="26707" y="35579"/>
                    <a:pt x="26312" y="34181"/>
                  </a:cubicBezTo>
                  <a:cubicBezTo>
                    <a:pt x="25705" y="32024"/>
                    <a:pt x="25826" y="31386"/>
                    <a:pt x="25948" y="29107"/>
                  </a:cubicBezTo>
                  <a:cubicBezTo>
                    <a:pt x="26069" y="26829"/>
                    <a:pt x="25067" y="25066"/>
                    <a:pt x="23548" y="23426"/>
                  </a:cubicBezTo>
                  <a:cubicBezTo>
                    <a:pt x="21147" y="21147"/>
                    <a:pt x="21269" y="19628"/>
                    <a:pt x="21390" y="16195"/>
                  </a:cubicBezTo>
                  <a:cubicBezTo>
                    <a:pt x="21390" y="12913"/>
                    <a:pt x="21147" y="9602"/>
                    <a:pt x="21147" y="6320"/>
                  </a:cubicBezTo>
                  <a:cubicBezTo>
                    <a:pt x="20236" y="8234"/>
                    <a:pt x="20236" y="10361"/>
                    <a:pt x="19871" y="12275"/>
                  </a:cubicBezTo>
                  <a:cubicBezTo>
                    <a:pt x="18595" y="18868"/>
                    <a:pt x="17714" y="22909"/>
                    <a:pt x="21390" y="28864"/>
                  </a:cubicBezTo>
                  <a:cubicBezTo>
                    <a:pt x="23153" y="31903"/>
                    <a:pt x="25553" y="35062"/>
                    <a:pt x="25705" y="38739"/>
                  </a:cubicBezTo>
                  <a:cubicBezTo>
                    <a:pt x="24793" y="41655"/>
                    <a:pt x="23912" y="44694"/>
                    <a:pt x="23153" y="47732"/>
                  </a:cubicBezTo>
                  <a:lnTo>
                    <a:pt x="23153" y="47215"/>
                  </a:lnTo>
                  <a:cubicBezTo>
                    <a:pt x="22788" y="43539"/>
                    <a:pt x="22150" y="39225"/>
                    <a:pt x="19993" y="36187"/>
                  </a:cubicBezTo>
                  <a:cubicBezTo>
                    <a:pt x="16073" y="30870"/>
                    <a:pt x="16073" y="23031"/>
                    <a:pt x="11881" y="17835"/>
                  </a:cubicBezTo>
                  <a:lnTo>
                    <a:pt x="11881" y="17835"/>
                  </a:lnTo>
                  <a:cubicBezTo>
                    <a:pt x="10999" y="19628"/>
                    <a:pt x="11637" y="21907"/>
                    <a:pt x="12032" y="23669"/>
                  </a:cubicBezTo>
                  <a:cubicBezTo>
                    <a:pt x="13278" y="29867"/>
                    <a:pt x="13552" y="35700"/>
                    <a:pt x="17076" y="40896"/>
                  </a:cubicBezTo>
                  <a:cubicBezTo>
                    <a:pt x="18869" y="43539"/>
                    <a:pt x="21633" y="46972"/>
                    <a:pt x="22666" y="50254"/>
                  </a:cubicBezTo>
                  <a:cubicBezTo>
                    <a:pt x="22150" y="52411"/>
                    <a:pt x="21633" y="54568"/>
                    <a:pt x="21269" y="56847"/>
                  </a:cubicBezTo>
                  <a:cubicBezTo>
                    <a:pt x="20874" y="55814"/>
                    <a:pt x="20631" y="54811"/>
                    <a:pt x="20114" y="53809"/>
                  </a:cubicBezTo>
                  <a:cubicBezTo>
                    <a:pt x="19112" y="51378"/>
                    <a:pt x="17714" y="50497"/>
                    <a:pt x="16195" y="48492"/>
                  </a:cubicBezTo>
                  <a:cubicBezTo>
                    <a:pt x="14797" y="46972"/>
                    <a:pt x="15192" y="45453"/>
                    <a:pt x="14797" y="43418"/>
                  </a:cubicBezTo>
                  <a:cubicBezTo>
                    <a:pt x="13916" y="38739"/>
                    <a:pt x="8721" y="36187"/>
                    <a:pt x="6077" y="32541"/>
                  </a:cubicBezTo>
                  <a:lnTo>
                    <a:pt x="6077" y="32541"/>
                  </a:lnTo>
                  <a:cubicBezTo>
                    <a:pt x="6442" y="33908"/>
                    <a:pt x="7475" y="34941"/>
                    <a:pt x="8235" y="36187"/>
                  </a:cubicBezTo>
                  <a:cubicBezTo>
                    <a:pt x="10878" y="40896"/>
                    <a:pt x="9997" y="47094"/>
                    <a:pt x="14311" y="51013"/>
                  </a:cubicBezTo>
                  <a:cubicBezTo>
                    <a:pt x="16195" y="52776"/>
                    <a:pt x="19993" y="54933"/>
                    <a:pt x="21147" y="57606"/>
                  </a:cubicBezTo>
                  <a:cubicBezTo>
                    <a:pt x="20995" y="58214"/>
                    <a:pt x="20874" y="58852"/>
                    <a:pt x="20752" y="59490"/>
                  </a:cubicBezTo>
                  <a:cubicBezTo>
                    <a:pt x="20509" y="61769"/>
                    <a:pt x="20114" y="63926"/>
                    <a:pt x="19871" y="66083"/>
                  </a:cubicBezTo>
                  <a:cubicBezTo>
                    <a:pt x="19628" y="65202"/>
                    <a:pt x="19233" y="64443"/>
                    <a:pt x="18869" y="63683"/>
                  </a:cubicBezTo>
                  <a:cubicBezTo>
                    <a:pt x="17957" y="61890"/>
                    <a:pt x="17471" y="59885"/>
                    <a:pt x="16438" y="58366"/>
                  </a:cubicBezTo>
                  <a:cubicBezTo>
                    <a:pt x="15314" y="56209"/>
                    <a:pt x="13035" y="55571"/>
                    <a:pt x="11516" y="53809"/>
                  </a:cubicBezTo>
                  <a:cubicBezTo>
                    <a:pt x="7840" y="49494"/>
                    <a:pt x="6715" y="42537"/>
                    <a:pt x="2280" y="39103"/>
                  </a:cubicBezTo>
                  <a:lnTo>
                    <a:pt x="2280" y="39103"/>
                  </a:lnTo>
                  <a:cubicBezTo>
                    <a:pt x="2006" y="41139"/>
                    <a:pt x="2158" y="43661"/>
                    <a:pt x="2644" y="45696"/>
                  </a:cubicBezTo>
                  <a:cubicBezTo>
                    <a:pt x="3282" y="48340"/>
                    <a:pt x="5318" y="50497"/>
                    <a:pt x="6564" y="52654"/>
                  </a:cubicBezTo>
                  <a:cubicBezTo>
                    <a:pt x="8083" y="55054"/>
                    <a:pt x="9480" y="57333"/>
                    <a:pt x="11881" y="58974"/>
                  </a:cubicBezTo>
                  <a:cubicBezTo>
                    <a:pt x="15192" y="61252"/>
                    <a:pt x="17714" y="63531"/>
                    <a:pt x="19871" y="66843"/>
                  </a:cubicBezTo>
                  <a:cubicBezTo>
                    <a:pt x="19628" y="69121"/>
                    <a:pt x="19355" y="71400"/>
                    <a:pt x="19233" y="73679"/>
                  </a:cubicBezTo>
                  <a:cubicBezTo>
                    <a:pt x="18990" y="73041"/>
                    <a:pt x="18595" y="72403"/>
                    <a:pt x="18109" y="71643"/>
                  </a:cubicBezTo>
                  <a:cubicBezTo>
                    <a:pt x="16073" y="68605"/>
                    <a:pt x="15435" y="65324"/>
                    <a:pt x="12032" y="63288"/>
                  </a:cubicBezTo>
                  <a:cubicBezTo>
                    <a:pt x="7840" y="60766"/>
                    <a:pt x="4285" y="57211"/>
                    <a:pt x="1" y="54690"/>
                  </a:cubicBezTo>
                  <a:lnTo>
                    <a:pt x="1" y="54690"/>
                  </a:lnTo>
                  <a:cubicBezTo>
                    <a:pt x="122" y="56695"/>
                    <a:pt x="1642" y="58366"/>
                    <a:pt x="2766" y="59885"/>
                  </a:cubicBezTo>
                  <a:cubicBezTo>
                    <a:pt x="4801" y="62528"/>
                    <a:pt x="6715" y="65688"/>
                    <a:pt x="9602" y="67724"/>
                  </a:cubicBezTo>
                  <a:cubicBezTo>
                    <a:pt x="11881" y="69365"/>
                    <a:pt x="14797" y="69608"/>
                    <a:pt x="16833" y="71400"/>
                  </a:cubicBezTo>
                  <a:cubicBezTo>
                    <a:pt x="17836" y="72281"/>
                    <a:pt x="18474" y="73557"/>
                    <a:pt x="19233" y="74682"/>
                  </a:cubicBezTo>
                  <a:cubicBezTo>
                    <a:pt x="19112" y="77720"/>
                    <a:pt x="18990" y="80758"/>
                    <a:pt x="19112" y="83796"/>
                  </a:cubicBezTo>
                  <a:cubicBezTo>
                    <a:pt x="19112" y="87837"/>
                    <a:pt x="19233" y="92152"/>
                    <a:pt x="19750" y="96344"/>
                  </a:cubicBezTo>
                  <a:cubicBezTo>
                    <a:pt x="20114" y="96466"/>
                    <a:pt x="20509" y="96709"/>
                    <a:pt x="20995" y="96831"/>
                  </a:cubicBezTo>
                  <a:cubicBezTo>
                    <a:pt x="20509" y="92911"/>
                    <a:pt x="19993" y="88870"/>
                    <a:pt x="19871" y="84799"/>
                  </a:cubicBezTo>
                  <a:cubicBezTo>
                    <a:pt x="19871" y="81275"/>
                    <a:pt x="19871" y="77841"/>
                    <a:pt x="20114" y="74438"/>
                  </a:cubicBezTo>
                  <a:cubicBezTo>
                    <a:pt x="20631" y="73922"/>
                    <a:pt x="21390" y="73679"/>
                    <a:pt x="22028" y="73405"/>
                  </a:cubicBezTo>
                  <a:cubicBezTo>
                    <a:pt x="25553" y="71886"/>
                    <a:pt x="29229" y="71522"/>
                    <a:pt x="32905" y="70519"/>
                  </a:cubicBezTo>
                  <a:cubicBezTo>
                    <a:pt x="39225" y="68848"/>
                    <a:pt x="42901" y="64169"/>
                    <a:pt x="46578" y="58974"/>
                  </a:cubicBezTo>
                  <a:lnTo>
                    <a:pt x="46578" y="58974"/>
                  </a:lnTo>
                  <a:cubicBezTo>
                    <a:pt x="42142" y="61890"/>
                    <a:pt x="36187" y="61526"/>
                    <a:pt x="31629" y="64048"/>
                  </a:cubicBezTo>
                  <a:cubicBezTo>
                    <a:pt x="27345" y="66448"/>
                    <a:pt x="22909" y="70003"/>
                    <a:pt x="20114" y="74043"/>
                  </a:cubicBezTo>
                  <a:cubicBezTo>
                    <a:pt x="20236" y="71765"/>
                    <a:pt x="20388" y="69365"/>
                    <a:pt x="20631" y="67086"/>
                  </a:cubicBezTo>
                  <a:cubicBezTo>
                    <a:pt x="21390" y="66205"/>
                    <a:pt x="23031" y="65962"/>
                    <a:pt x="23912" y="65202"/>
                  </a:cubicBezTo>
                  <a:cubicBezTo>
                    <a:pt x="25431" y="64048"/>
                    <a:pt x="26829" y="62012"/>
                    <a:pt x="28591" y="61404"/>
                  </a:cubicBezTo>
                  <a:cubicBezTo>
                    <a:pt x="28994" y="61267"/>
                    <a:pt x="29424" y="61220"/>
                    <a:pt x="29870" y="61220"/>
                  </a:cubicBezTo>
                  <a:cubicBezTo>
                    <a:pt x="30862" y="61220"/>
                    <a:pt x="31929" y="61454"/>
                    <a:pt x="32935" y="61454"/>
                  </a:cubicBezTo>
                  <a:cubicBezTo>
                    <a:pt x="33183" y="61454"/>
                    <a:pt x="33427" y="61440"/>
                    <a:pt x="33665" y="61404"/>
                  </a:cubicBezTo>
                  <a:cubicBezTo>
                    <a:pt x="37463" y="61009"/>
                    <a:pt x="44420" y="56330"/>
                    <a:pt x="45180" y="52289"/>
                  </a:cubicBezTo>
                  <a:lnTo>
                    <a:pt x="45180" y="52289"/>
                  </a:lnTo>
                  <a:cubicBezTo>
                    <a:pt x="43175" y="52532"/>
                    <a:pt x="41504" y="54052"/>
                    <a:pt x="39620" y="55054"/>
                  </a:cubicBezTo>
                  <a:cubicBezTo>
                    <a:pt x="35063" y="57606"/>
                    <a:pt x="29108" y="56847"/>
                    <a:pt x="25067" y="60371"/>
                  </a:cubicBezTo>
                  <a:cubicBezTo>
                    <a:pt x="23426" y="61769"/>
                    <a:pt x="21633" y="63926"/>
                    <a:pt x="20752" y="65962"/>
                  </a:cubicBezTo>
                  <a:cubicBezTo>
                    <a:pt x="20995" y="63926"/>
                    <a:pt x="21269" y="61769"/>
                    <a:pt x="21633" y="59733"/>
                  </a:cubicBezTo>
                  <a:lnTo>
                    <a:pt x="21633" y="59247"/>
                  </a:lnTo>
                  <a:cubicBezTo>
                    <a:pt x="22271" y="58731"/>
                    <a:pt x="23031" y="58609"/>
                    <a:pt x="23669" y="58214"/>
                  </a:cubicBezTo>
                  <a:cubicBezTo>
                    <a:pt x="27467" y="56452"/>
                    <a:pt x="30384" y="54811"/>
                    <a:pt x="34546" y="53657"/>
                  </a:cubicBezTo>
                  <a:cubicBezTo>
                    <a:pt x="39377" y="52289"/>
                    <a:pt x="45059" y="45180"/>
                    <a:pt x="45454" y="40136"/>
                  </a:cubicBezTo>
                  <a:lnTo>
                    <a:pt x="45454" y="40136"/>
                  </a:lnTo>
                  <a:cubicBezTo>
                    <a:pt x="43782" y="41017"/>
                    <a:pt x="42263" y="42537"/>
                    <a:pt x="40896" y="43782"/>
                  </a:cubicBezTo>
                  <a:cubicBezTo>
                    <a:pt x="36825" y="47580"/>
                    <a:pt x="31143" y="47580"/>
                    <a:pt x="27072" y="51651"/>
                  </a:cubicBezTo>
                  <a:cubicBezTo>
                    <a:pt x="25826" y="52897"/>
                    <a:pt x="23153" y="55571"/>
                    <a:pt x="21907" y="57971"/>
                  </a:cubicBezTo>
                  <a:cubicBezTo>
                    <a:pt x="22271" y="55449"/>
                    <a:pt x="22788" y="52897"/>
                    <a:pt x="23426" y="50375"/>
                  </a:cubicBezTo>
                  <a:cubicBezTo>
                    <a:pt x="24550" y="49373"/>
                    <a:pt x="26069" y="49099"/>
                    <a:pt x="27467" y="48492"/>
                  </a:cubicBezTo>
                  <a:cubicBezTo>
                    <a:pt x="29989" y="47215"/>
                    <a:pt x="31143" y="44694"/>
                    <a:pt x="33300" y="42901"/>
                  </a:cubicBezTo>
                  <a:cubicBezTo>
                    <a:pt x="35306" y="41382"/>
                    <a:pt x="37341" y="41139"/>
                    <a:pt x="39620" y="40379"/>
                  </a:cubicBezTo>
                  <a:cubicBezTo>
                    <a:pt x="44542" y="38617"/>
                    <a:pt x="50892" y="34424"/>
                    <a:pt x="50254" y="28864"/>
                  </a:cubicBezTo>
                  <a:lnTo>
                    <a:pt x="50254" y="28864"/>
                  </a:lnTo>
                  <a:cubicBezTo>
                    <a:pt x="48492" y="30748"/>
                    <a:pt x="46335" y="32541"/>
                    <a:pt x="44056" y="33786"/>
                  </a:cubicBezTo>
                  <a:cubicBezTo>
                    <a:pt x="38617" y="36825"/>
                    <a:pt x="33422" y="37979"/>
                    <a:pt x="28743" y="42263"/>
                  </a:cubicBezTo>
                  <a:cubicBezTo>
                    <a:pt x="26586" y="44299"/>
                    <a:pt x="24793" y="46577"/>
                    <a:pt x="23669" y="49251"/>
                  </a:cubicBezTo>
                  <a:cubicBezTo>
                    <a:pt x="24550" y="45453"/>
                    <a:pt x="25553" y="41655"/>
                    <a:pt x="26707" y="37979"/>
                  </a:cubicBezTo>
                  <a:cubicBezTo>
                    <a:pt x="29229" y="36338"/>
                    <a:pt x="31903" y="34667"/>
                    <a:pt x="34546" y="33300"/>
                  </a:cubicBezTo>
                  <a:cubicBezTo>
                    <a:pt x="37098" y="31903"/>
                    <a:pt x="40137" y="31143"/>
                    <a:pt x="42901" y="30262"/>
                  </a:cubicBezTo>
                  <a:cubicBezTo>
                    <a:pt x="44937" y="29502"/>
                    <a:pt x="46578" y="28986"/>
                    <a:pt x="48097" y="27467"/>
                  </a:cubicBezTo>
                  <a:cubicBezTo>
                    <a:pt x="49251" y="26191"/>
                    <a:pt x="52411" y="22393"/>
                    <a:pt x="51652" y="20236"/>
                  </a:cubicBezTo>
                  <a:cubicBezTo>
                    <a:pt x="51440" y="19677"/>
                    <a:pt x="51138" y="19460"/>
                    <a:pt x="50792" y="19460"/>
                  </a:cubicBezTo>
                  <a:cubicBezTo>
                    <a:pt x="49896" y="19460"/>
                    <a:pt x="48698" y="20910"/>
                    <a:pt x="47975" y="21633"/>
                  </a:cubicBezTo>
                  <a:cubicBezTo>
                    <a:pt x="45697" y="23790"/>
                    <a:pt x="43539" y="25431"/>
                    <a:pt x="40744" y="26950"/>
                  </a:cubicBezTo>
                  <a:cubicBezTo>
                    <a:pt x="36946" y="28864"/>
                    <a:pt x="30384" y="31508"/>
                    <a:pt x="27467" y="35579"/>
                  </a:cubicBezTo>
                  <a:cubicBezTo>
                    <a:pt x="28105" y="33786"/>
                    <a:pt x="28743" y="32024"/>
                    <a:pt x="29351" y="30262"/>
                  </a:cubicBezTo>
                  <a:cubicBezTo>
                    <a:pt x="31022" y="28591"/>
                    <a:pt x="33908" y="26829"/>
                    <a:pt x="35701" y="25704"/>
                  </a:cubicBezTo>
                  <a:cubicBezTo>
                    <a:pt x="38222" y="24033"/>
                    <a:pt x="41504" y="24307"/>
                    <a:pt x="44056" y="22514"/>
                  </a:cubicBezTo>
                  <a:cubicBezTo>
                    <a:pt x="46578" y="20874"/>
                    <a:pt x="50770" y="16195"/>
                    <a:pt x="50011" y="12913"/>
                  </a:cubicBezTo>
                  <a:cubicBezTo>
                    <a:pt x="49889" y="12362"/>
                    <a:pt x="49745" y="12149"/>
                    <a:pt x="49581" y="12149"/>
                  </a:cubicBezTo>
                  <a:cubicBezTo>
                    <a:pt x="49212" y="12149"/>
                    <a:pt x="48744" y="13222"/>
                    <a:pt x="48218" y="13916"/>
                  </a:cubicBezTo>
                  <a:cubicBezTo>
                    <a:pt x="46578" y="16438"/>
                    <a:pt x="44420" y="17957"/>
                    <a:pt x="41899" y="19476"/>
                  </a:cubicBezTo>
                  <a:cubicBezTo>
                    <a:pt x="38222" y="21633"/>
                    <a:pt x="32905" y="24307"/>
                    <a:pt x="30262" y="28105"/>
                  </a:cubicBezTo>
                  <a:cubicBezTo>
                    <a:pt x="31022" y="26069"/>
                    <a:pt x="31903" y="24033"/>
                    <a:pt x="32905" y="22028"/>
                  </a:cubicBezTo>
                  <a:cubicBezTo>
                    <a:pt x="33543" y="21269"/>
                    <a:pt x="34303" y="20509"/>
                    <a:pt x="35184" y="19871"/>
                  </a:cubicBezTo>
                  <a:cubicBezTo>
                    <a:pt x="36703" y="18595"/>
                    <a:pt x="37463" y="17471"/>
                    <a:pt x="38101" y="15678"/>
                  </a:cubicBezTo>
                  <a:cubicBezTo>
                    <a:pt x="38617" y="14037"/>
                    <a:pt x="38739" y="12518"/>
                    <a:pt x="40258" y="11394"/>
                  </a:cubicBezTo>
                  <a:cubicBezTo>
                    <a:pt x="41018" y="10878"/>
                    <a:pt x="41899" y="10635"/>
                    <a:pt x="42537" y="9754"/>
                  </a:cubicBezTo>
                  <a:cubicBezTo>
                    <a:pt x="43175" y="8842"/>
                    <a:pt x="43539" y="7718"/>
                    <a:pt x="44056" y="6837"/>
                  </a:cubicBezTo>
                  <a:cubicBezTo>
                    <a:pt x="45180" y="4801"/>
                    <a:pt x="46973" y="2401"/>
                    <a:pt x="46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13100" y="2088850"/>
            <a:ext cx="4213200" cy="9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13100" y="1253775"/>
            <a:ext cx="1061400" cy="9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3100" y="3213400"/>
            <a:ext cx="4213200" cy="417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-1071415" y="-1151608"/>
            <a:ext cx="10408020" cy="7135572"/>
            <a:chOff x="-1071415" y="-1151608"/>
            <a:chExt cx="10408020" cy="7135572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482534" y="-252295"/>
              <a:ext cx="1496531" cy="1114986"/>
            </a:xfrm>
            <a:custGeom>
              <a:avLst/>
              <a:gdLst/>
              <a:ahLst/>
              <a:cxnLst/>
              <a:rect l="l" t="t" r="r" b="b"/>
              <a:pathLst>
                <a:path w="12367" h="9214" extrusionOk="0">
                  <a:moveTo>
                    <a:pt x="3337" y="1"/>
                  </a:moveTo>
                  <a:cubicBezTo>
                    <a:pt x="3242" y="1"/>
                    <a:pt x="3146" y="20"/>
                    <a:pt x="3048" y="63"/>
                  </a:cubicBezTo>
                  <a:cubicBezTo>
                    <a:pt x="2813" y="167"/>
                    <a:pt x="2703" y="408"/>
                    <a:pt x="2710" y="650"/>
                  </a:cubicBezTo>
                  <a:cubicBezTo>
                    <a:pt x="2717" y="831"/>
                    <a:pt x="2751" y="997"/>
                    <a:pt x="2806" y="1154"/>
                  </a:cubicBezTo>
                  <a:cubicBezTo>
                    <a:pt x="2994" y="1840"/>
                    <a:pt x="3677" y="2316"/>
                    <a:pt x="4238" y="2807"/>
                  </a:cubicBezTo>
                  <a:cubicBezTo>
                    <a:pt x="4459" y="3001"/>
                    <a:pt x="4736" y="3250"/>
                    <a:pt x="4887" y="3388"/>
                  </a:cubicBezTo>
                  <a:cubicBezTo>
                    <a:pt x="5282" y="4073"/>
                    <a:pt x="5863" y="4702"/>
                    <a:pt x="6450" y="5289"/>
                  </a:cubicBezTo>
                  <a:cubicBezTo>
                    <a:pt x="6581" y="5427"/>
                    <a:pt x="6795" y="5615"/>
                    <a:pt x="6913" y="5711"/>
                  </a:cubicBezTo>
                  <a:cubicBezTo>
                    <a:pt x="6415" y="5469"/>
                    <a:pt x="5939" y="5207"/>
                    <a:pt x="5517" y="4868"/>
                  </a:cubicBezTo>
                  <a:cubicBezTo>
                    <a:pt x="4839" y="4329"/>
                    <a:pt x="4583" y="3298"/>
                    <a:pt x="3885" y="3104"/>
                  </a:cubicBezTo>
                  <a:cubicBezTo>
                    <a:pt x="3819" y="3086"/>
                    <a:pt x="3759" y="3078"/>
                    <a:pt x="3703" y="3078"/>
                  </a:cubicBezTo>
                  <a:cubicBezTo>
                    <a:pt x="3246" y="3078"/>
                    <a:pt x="3111" y="3638"/>
                    <a:pt x="3284" y="4045"/>
                  </a:cubicBezTo>
                  <a:cubicBezTo>
                    <a:pt x="3754" y="5137"/>
                    <a:pt x="5046" y="5401"/>
                    <a:pt x="6131" y="5684"/>
                  </a:cubicBezTo>
                  <a:cubicBezTo>
                    <a:pt x="6354" y="5739"/>
                    <a:pt x="6679" y="5822"/>
                    <a:pt x="6679" y="5822"/>
                  </a:cubicBezTo>
                  <a:cubicBezTo>
                    <a:pt x="6871" y="5918"/>
                    <a:pt x="7072" y="6016"/>
                    <a:pt x="7273" y="6106"/>
                  </a:cubicBezTo>
                  <a:cubicBezTo>
                    <a:pt x="6686" y="5966"/>
                    <a:pt x="6098" y="5892"/>
                    <a:pt x="5544" y="5676"/>
                  </a:cubicBezTo>
                  <a:cubicBezTo>
                    <a:pt x="5330" y="5593"/>
                    <a:pt x="4928" y="5484"/>
                    <a:pt x="4928" y="5484"/>
                  </a:cubicBezTo>
                  <a:cubicBezTo>
                    <a:pt x="4024" y="5117"/>
                    <a:pt x="3228" y="4556"/>
                    <a:pt x="2378" y="4080"/>
                  </a:cubicBezTo>
                  <a:cubicBezTo>
                    <a:pt x="1911" y="3820"/>
                    <a:pt x="1425" y="3669"/>
                    <a:pt x="1027" y="3669"/>
                  </a:cubicBezTo>
                  <a:cubicBezTo>
                    <a:pt x="642" y="3669"/>
                    <a:pt x="340" y="3811"/>
                    <a:pt x="221" y="4135"/>
                  </a:cubicBezTo>
                  <a:cubicBezTo>
                    <a:pt x="0" y="4744"/>
                    <a:pt x="518" y="5359"/>
                    <a:pt x="1112" y="5615"/>
                  </a:cubicBezTo>
                  <a:cubicBezTo>
                    <a:pt x="1392" y="5735"/>
                    <a:pt x="1679" y="5778"/>
                    <a:pt x="1971" y="5778"/>
                  </a:cubicBezTo>
                  <a:cubicBezTo>
                    <a:pt x="2684" y="5778"/>
                    <a:pt x="3426" y="5522"/>
                    <a:pt x="4161" y="5522"/>
                  </a:cubicBezTo>
                  <a:cubicBezTo>
                    <a:pt x="4263" y="5522"/>
                    <a:pt x="4364" y="5527"/>
                    <a:pt x="4465" y="5538"/>
                  </a:cubicBezTo>
                  <a:cubicBezTo>
                    <a:pt x="5448" y="6016"/>
                    <a:pt x="6520" y="6078"/>
                    <a:pt x="7550" y="6307"/>
                  </a:cubicBezTo>
                  <a:lnTo>
                    <a:pt x="7598" y="6313"/>
                  </a:lnTo>
                  <a:cubicBezTo>
                    <a:pt x="7666" y="6361"/>
                    <a:pt x="7743" y="6410"/>
                    <a:pt x="7819" y="6464"/>
                  </a:cubicBezTo>
                  <a:cubicBezTo>
                    <a:pt x="7761" y="6459"/>
                    <a:pt x="7694" y="6457"/>
                    <a:pt x="7620" y="6457"/>
                  </a:cubicBezTo>
                  <a:cubicBezTo>
                    <a:pt x="7025" y="6457"/>
                    <a:pt x="6007" y="6610"/>
                    <a:pt x="6007" y="6610"/>
                  </a:cubicBezTo>
                  <a:cubicBezTo>
                    <a:pt x="5725" y="6652"/>
                    <a:pt x="5400" y="6658"/>
                    <a:pt x="5081" y="6680"/>
                  </a:cubicBezTo>
                  <a:cubicBezTo>
                    <a:pt x="4989" y="6671"/>
                    <a:pt x="4896" y="6667"/>
                    <a:pt x="4803" y="6667"/>
                  </a:cubicBezTo>
                  <a:cubicBezTo>
                    <a:pt x="4741" y="6667"/>
                    <a:pt x="4679" y="6669"/>
                    <a:pt x="4618" y="6672"/>
                  </a:cubicBezTo>
                  <a:cubicBezTo>
                    <a:pt x="4155" y="6693"/>
                    <a:pt x="3463" y="7060"/>
                    <a:pt x="3642" y="7599"/>
                  </a:cubicBezTo>
                  <a:cubicBezTo>
                    <a:pt x="3725" y="7820"/>
                    <a:pt x="3983" y="7925"/>
                    <a:pt x="4210" y="7944"/>
                  </a:cubicBezTo>
                  <a:cubicBezTo>
                    <a:pt x="4242" y="7947"/>
                    <a:pt x="4273" y="7948"/>
                    <a:pt x="4304" y="7948"/>
                  </a:cubicBezTo>
                  <a:cubicBezTo>
                    <a:pt x="4925" y="7948"/>
                    <a:pt x="5437" y="7504"/>
                    <a:pt x="5924" y="7128"/>
                  </a:cubicBezTo>
                  <a:cubicBezTo>
                    <a:pt x="6395" y="6771"/>
                    <a:pt x="6947" y="6617"/>
                    <a:pt x="7510" y="6617"/>
                  </a:cubicBezTo>
                  <a:cubicBezTo>
                    <a:pt x="7733" y="6617"/>
                    <a:pt x="7958" y="6641"/>
                    <a:pt x="8179" y="6687"/>
                  </a:cubicBezTo>
                  <a:cubicBezTo>
                    <a:pt x="8601" y="6936"/>
                    <a:pt x="9035" y="7156"/>
                    <a:pt x="9437" y="7418"/>
                  </a:cubicBezTo>
                  <a:cubicBezTo>
                    <a:pt x="9533" y="7481"/>
                    <a:pt x="9631" y="7551"/>
                    <a:pt x="9721" y="7626"/>
                  </a:cubicBezTo>
                  <a:cubicBezTo>
                    <a:pt x="9603" y="7571"/>
                    <a:pt x="9472" y="7530"/>
                    <a:pt x="9326" y="7501"/>
                  </a:cubicBezTo>
                  <a:cubicBezTo>
                    <a:pt x="8413" y="7364"/>
                    <a:pt x="7882" y="7274"/>
                    <a:pt x="7245" y="7150"/>
                  </a:cubicBezTo>
                  <a:cubicBezTo>
                    <a:pt x="7154" y="7133"/>
                    <a:pt x="7071" y="7125"/>
                    <a:pt x="6995" y="7125"/>
                  </a:cubicBezTo>
                  <a:cubicBezTo>
                    <a:pt x="6576" y="7125"/>
                    <a:pt x="6383" y="7367"/>
                    <a:pt x="6354" y="7654"/>
                  </a:cubicBezTo>
                  <a:cubicBezTo>
                    <a:pt x="6347" y="7696"/>
                    <a:pt x="6347" y="7744"/>
                    <a:pt x="6354" y="7785"/>
                  </a:cubicBezTo>
                  <a:cubicBezTo>
                    <a:pt x="6367" y="7993"/>
                    <a:pt x="6457" y="8193"/>
                    <a:pt x="6603" y="8331"/>
                  </a:cubicBezTo>
                  <a:cubicBezTo>
                    <a:pt x="6796" y="8514"/>
                    <a:pt x="7086" y="8581"/>
                    <a:pt x="7424" y="8581"/>
                  </a:cubicBezTo>
                  <a:cubicBezTo>
                    <a:pt x="8342" y="8581"/>
                    <a:pt x="9609" y="8080"/>
                    <a:pt x="10225" y="8014"/>
                  </a:cubicBezTo>
                  <a:cubicBezTo>
                    <a:pt x="11769" y="8836"/>
                    <a:pt x="12303" y="9213"/>
                    <a:pt x="12351" y="9213"/>
                  </a:cubicBezTo>
                  <a:cubicBezTo>
                    <a:pt x="12366" y="9213"/>
                    <a:pt x="12332" y="9175"/>
                    <a:pt x="12264" y="9099"/>
                  </a:cubicBezTo>
                  <a:cubicBezTo>
                    <a:pt x="10238" y="7785"/>
                    <a:pt x="10273" y="7833"/>
                    <a:pt x="10238" y="7785"/>
                  </a:cubicBezTo>
                  <a:cubicBezTo>
                    <a:pt x="9873" y="7252"/>
                    <a:pt x="9583" y="6375"/>
                    <a:pt x="9367" y="5794"/>
                  </a:cubicBezTo>
                  <a:cubicBezTo>
                    <a:pt x="9150" y="5202"/>
                    <a:pt x="8686" y="4714"/>
                    <a:pt x="8267" y="4714"/>
                  </a:cubicBezTo>
                  <a:cubicBezTo>
                    <a:pt x="8192" y="4714"/>
                    <a:pt x="8118" y="4730"/>
                    <a:pt x="8048" y="4763"/>
                  </a:cubicBezTo>
                  <a:cubicBezTo>
                    <a:pt x="7902" y="4833"/>
                    <a:pt x="7841" y="4979"/>
                    <a:pt x="7826" y="5124"/>
                  </a:cubicBezTo>
                  <a:cubicBezTo>
                    <a:pt x="7777" y="5767"/>
                    <a:pt x="8240" y="6202"/>
                    <a:pt x="8773" y="6617"/>
                  </a:cubicBezTo>
                  <a:cubicBezTo>
                    <a:pt x="8712" y="6575"/>
                    <a:pt x="8642" y="6541"/>
                    <a:pt x="8572" y="6506"/>
                  </a:cubicBezTo>
                  <a:cubicBezTo>
                    <a:pt x="8511" y="6473"/>
                    <a:pt x="8441" y="6438"/>
                    <a:pt x="8372" y="6403"/>
                  </a:cubicBezTo>
                  <a:cubicBezTo>
                    <a:pt x="8089" y="6257"/>
                    <a:pt x="7612" y="6036"/>
                    <a:pt x="7612" y="6036"/>
                  </a:cubicBezTo>
                  <a:cubicBezTo>
                    <a:pt x="7598" y="6030"/>
                    <a:pt x="7577" y="6023"/>
                    <a:pt x="7563" y="6008"/>
                  </a:cubicBezTo>
                  <a:cubicBezTo>
                    <a:pt x="7260" y="5774"/>
                    <a:pt x="6983" y="5510"/>
                    <a:pt x="6782" y="5187"/>
                  </a:cubicBezTo>
                  <a:cubicBezTo>
                    <a:pt x="6022" y="3990"/>
                    <a:pt x="7183" y="2829"/>
                    <a:pt x="6740" y="1860"/>
                  </a:cubicBezTo>
                  <a:cubicBezTo>
                    <a:pt x="6571" y="1485"/>
                    <a:pt x="6321" y="1346"/>
                    <a:pt x="6084" y="1346"/>
                  </a:cubicBezTo>
                  <a:cubicBezTo>
                    <a:pt x="5778" y="1346"/>
                    <a:pt x="5493" y="1576"/>
                    <a:pt x="5426" y="1833"/>
                  </a:cubicBezTo>
                  <a:cubicBezTo>
                    <a:pt x="5247" y="2523"/>
                    <a:pt x="5579" y="3187"/>
                    <a:pt x="5891" y="3818"/>
                  </a:cubicBezTo>
                  <a:cubicBezTo>
                    <a:pt x="6063" y="4169"/>
                    <a:pt x="6236" y="4418"/>
                    <a:pt x="6472" y="4979"/>
                  </a:cubicBezTo>
                  <a:cubicBezTo>
                    <a:pt x="6533" y="5124"/>
                    <a:pt x="6603" y="5255"/>
                    <a:pt x="6686" y="5379"/>
                  </a:cubicBezTo>
                  <a:cubicBezTo>
                    <a:pt x="6105" y="4778"/>
                    <a:pt x="5531" y="4163"/>
                    <a:pt x="5103" y="3458"/>
                  </a:cubicBezTo>
                  <a:cubicBezTo>
                    <a:pt x="4743" y="2870"/>
                    <a:pt x="4597" y="2226"/>
                    <a:pt x="4529" y="1584"/>
                  </a:cubicBezTo>
                  <a:cubicBezTo>
                    <a:pt x="4422" y="724"/>
                    <a:pt x="3913" y="1"/>
                    <a:pt x="3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8308469">
              <a:off x="7406761" y="-1014654"/>
              <a:ext cx="1310194" cy="2366084"/>
            </a:xfrm>
            <a:custGeom>
              <a:avLst/>
              <a:gdLst/>
              <a:ahLst/>
              <a:cxnLst/>
              <a:rect l="l" t="t" r="r" b="b"/>
              <a:pathLst>
                <a:path w="52412" h="94651" extrusionOk="0">
                  <a:moveTo>
                    <a:pt x="36740" y="1"/>
                  </a:moveTo>
                  <a:cubicBezTo>
                    <a:pt x="36062" y="1"/>
                    <a:pt x="35243" y="277"/>
                    <a:pt x="34941" y="419"/>
                  </a:cubicBezTo>
                  <a:cubicBezTo>
                    <a:pt x="33817" y="1057"/>
                    <a:pt x="33179" y="2455"/>
                    <a:pt x="32662" y="3609"/>
                  </a:cubicBezTo>
                  <a:cubicBezTo>
                    <a:pt x="32541" y="3731"/>
                    <a:pt x="32419" y="3852"/>
                    <a:pt x="32419" y="3974"/>
                  </a:cubicBezTo>
                  <a:lnTo>
                    <a:pt x="30900" y="5493"/>
                  </a:lnTo>
                  <a:cubicBezTo>
                    <a:pt x="31538" y="3852"/>
                    <a:pt x="32176" y="1574"/>
                    <a:pt x="31022" y="1331"/>
                  </a:cubicBezTo>
                  <a:cubicBezTo>
                    <a:pt x="30907" y="1303"/>
                    <a:pt x="30795" y="1290"/>
                    <a:pt x="30685" y="1290"/>
                  </a:cubicBezTo>
                  <a:cubicBezTo>
                    <a:pt x="29719" y="1290"/>
                    <a:pt x="28961" y="2301"/>
                    <a:pt x="28743" y="3093"/>
                  </a:cubicBezTo>
                  <a:cubicBezTo>
                    <a:pt x="28500" y="4369"/>
                    <a:pt x="28986" y="5736"/>
                    <a:pt x="29624" y="6891"/>
                  </a:cubicBezTo>
                  <a:cubicBezTo>
                    <a:pt x="28986" y="7529"/>
                    <a:pt x="28500" y="8288"/>
                    <a:pt x="27983" y="9048"/>
                  </a:cubicBezTo>
                  <a:cubicBezTo>
                    <a:pt x="28227" y="7012"/>
                    <a:pt x="28105" y="4217"/>
                    <a:pt x="26343" y="4217"/>
                  </a:cubicBezTo>
                  <a:cubicBezTo>
                    <a:pt x="23426" y="4217"/>
                    <a:pt x="25462" y="9807"/>
                    <a:pt x="26586" y="11205"/>
                  </a:cubicBezTo>
                  <a:cubicBezTo>
                    <a:pt x="25188" y="13332"/>
                    <a:pt x="24064" y="15610"/>
                    <a:pt x="23183" y="18041"/>
                  </a:cubicBezTo>
                  <a:cubicBezTo>
                    <a:pt x="23183" y="17130"/>
                    <a:pt x="23061" y="16370"/>
                    <a:pt x="22910" y="15489"/>
                  </a:cubicBezTo>
                  <a:cubicBezTo>
                    <a:pt x="23305" y="13848"/>
                    <a:pt x="25067" y="13089"/>
                    <a:pt x="25583" y="11570"/>
                  </a:cubicBezTo>
                  <a:cubicBezTo>
                    <a:pt x="25815" y="10728"/>
                    <a:pt x="25604" y="9526"/>
                    <a:pt x="24578" y="9526"/>
                  </a:cubicBezTo>
                  <a:cubicBezTo>
                    <a:pt x="24530" y="9526"/>
                    <a:pt x="24480" y="9528"/>
                    <a:pt x="24429" y="9534"/>
                  </a:cubicBezTo>
                  <a:cubicBezTo>
                    <a:pt x="22910" y="9686"/>
                    <a:pt x="22302" y="11691"/>
                    <a:pt x="22302" y="13332"/>
                  </a:cubicBezTo>
                  <a:cubicBezTo>
                    <a:pt x="21907" y="12572"/>
                    <a:pt x="21664" y="11813"/>
                    <a:pt x="21147" y="11053"/>
                  </a:cubicBezTo>
                  <a:cubicBezTo>
                    <a:pt x="21664" y="9929"/>
                    <a:pt x="22423" y="9048"/>
                    <a:pt x="22788" y="8015"/>
                  </a:cubicBezTo>
                  <a:cubicBezTo>
                    <a:pt x="23183" y="7134"/>
                    <a:pt x="23183" y="6253"/>
                    <a:pt x="22028" y="6009"/>
                  </a:cubicBezTo>
                  <a:cubicBezTo>
                    <a:pt x="21889" y="5986"/>
                    <a:pt x="21756" y="5975"/>
                    <a:pt x="21631" y="5975"/>
                  </a:cubicBezTo>
                  <a:cubicBezTo>
                    <a:pt x="20285" y="5975"/>
                    <a:pt x="19760" y="7263"/>
                    <a:pt x="19871" y="8653"/>
                  </a:cubicBezTo>
                  <a:cubicBezTo>
                    <a:pt x="19628" y="8288"/>
                    <a:pt x="19385" y="7893"/>
                    <a:pt x="18990" y="7529"/>
                  </a:cubicBezTo>
                  <a:lnTo>
                    <a:pt x="18990" y="7407"/>
                  </a:lnTo>
                  <a:cubicBezTo>
                    <a:pt x="18626" y="6769"/>
                    <a:pt x="18869" y="6009"/>
                    <a:pt x="18504" y="5250"/>
                  </a:cubicBezTo>
                  <a:cubicBezTo>
                    <a:pt x="18352" y="4855"/>
                    <a:pt x="18109" y="4490"/>
                    <a:pt x="17745" y="4095"/>
                  </a:cubicBezTo>
                  <a:cubicBezTo>
                    <a:pt x="17431" y="3710"/>
                    <a:pt x="16811" y="3228"/>
                    <a:pt x="16189" y="3228"/>
                  </a:cubicBezTo>
                  <a:cubicBezTo>
                    <a:pt x="16027" y="3228"/>
                    <a:pt x="15866" y="3261"/>
                    <a:pt x="15709" y="3336"/>
                  </a:cubicBezTo>
                  <a:cubicBezTo>
                    <a:pt x="14949" y="3731"/>
                    <a:pt x="15314" y="5250"/>
                    <a:pt x="15709" y="5736"/>
                  </a:cubicBezTo>
                  <a:cubicBezTo>
                    <a:pt x="16347" y="6769"/>
                    <a:pt x="17350" y="7407"/>
                    <a:pt x="18352" y="7893"/>
                  </a:cubicBezTo>
                  <a:cubicBezTo>
                    <a:pt x="18747" y="8410"/>
                    <a:pt x="18990" y="8926"/>
                    <a:pt x="19264" y="9412"/>
                  </a:cubicBezTo>
                  <a:cubicBezTo>
                    <a:pt x="18990" y="9169"/>
                    <a:pt x="18747" y="9048"/>
                    <a:pt x="18504" y="8774"/>
                  </a:cubicBezTo>
                  <a:cubicBezTo>
                    <a:pt x="18063" y="8492"/>
                    <a:pt x="17449" y="8200"/>
                    <a:pt x="16886" y="8200"/>
                  </a:cubicBezTo>
                  <a:cubicBezTo>
                    <a:pt x="16479" y="8200"/>
                    <a:pt x="16098" y="8353"/>
                    <a:pt x="15830" y="8774"/>
                  </a:cubicBezTo>
                  <a:cubicBezTo>
                    <a:pt x="15466" y="9807"/>
                    <a:pt x="16711" y="10688"/>
                    <a:pt x="17350" y="10932"/>
                  </a:cubicBezTo>
                  <a:cubicBezTo>
                    <a:pt x="18352" y="11448"/>
                    <a:pt x="19628" y="11813"/>
                    <a:pt x="20631" y="11813"/>
                  </a:cubicBezTo>
                  <a:cubicBezTo>
                    <a:pt x="20783" y="11813"/>
                    <a:pt x="20783" y="11813"/>
                    <a:pt x="20783" y="11965"/>
                  </a:cubicBezTo>
                  <a:lnTo>
                    <a:pt x="21542" y="13484"/>
                  </a:lnTo>
                  <a:cubicBezTo>
                    <a:pt x="21026" y="13089"/>
                    <a:pt x="20509" y="12846"/>
                    <a:pt x="19871" y="12572"/>
                  </a:cubicBezTo>
                  <a:cubicBezTo>
                    <a:pt x="19552" y="12445"/>
                    <a:pt x="19049" y="12317"/>
                    <a:pt x="18568" y="12317"/>
                  </a:cubicBezTo>
                  <a:cubicBezTo>
                    <a:pt x="18133" y="12317"/>
                    <a:pt x="17716" y="12421"/>
                    <a:pt x="17471" y="12724"/>
                  </a:cubicBezTo>
                  <a:cubicBezTo>
                    <a:pt x="16711" y="13332"/>
                    <a:pt x="17593" y="14608"/>
                    <a:pt x="18231" y="15003"/>
                  </a:cubicBezTo>
                  <a:cubicBezTo>
                    <a:pt x="18968" y="15545"/>
                    <a:pt x="20016" y="15623"/>
                    <a:pt x="21009" y="15623"/>
                  </a:cubicBezTo>
                  <a:cubicBezTo>
                    <a:pt x="21406" y="15623"/>
                    <a:pt x="21794" y="15610"/>
                    <a:pt x="22150" y="15610"/>
                  </a:cubicBezTo>
                  <a:cubicBezTo>
                    <a:pt x="22545" y="16765"/>
                    <a:pt x="22667" y="17889"/>
                    <a:pt x="22788" y="19044"/>
                  </a:cubicBezTo>
                  <a:cubicBezTo>
                    <a:pt x="20388" y="25637"/>
                    <a:pt x="19507" y="32716"/>
                    <a:pt x="19507" y="39674"/>
                  </a:cubicBezTo>
                  <a:cubicBezTo>
                    <a:pt x="18869" y="37911"/>
                    <a:pt x="18109" y="35997"/>
                    <a:pt x="17228" y="34235"/>
                  </a:cubicBezTo>
                  <a:cubicBezTo>
                    <a:pt x="17350" y="33597"/>
                    <a:pt x="17471" y="33081"/>
                    <a:pt x="17593" y="32473"/>
                  </a:cubicBezTo>
                  <a:cubicBezTo>
                    <a:pt x="18109" y="31197"/>
                    <a:pt x="21390" y="26396"/>
                    <a:pt x="18626" y="25637"/>
                  </a:cubicBezTo>
                  <a:cubicBezTo>
                    <a:pt x="18437" y="25599"/>
                    <a:pt x="18261" y="25580"/>
                    <a:pt x="18098" y="25580"/>
                  </a:cubicBezTo>
                  <a:cubicBezTo>
                    <a:pt x="15524" y="25580"/>
                    <a:pt x="15990" y="30109"/>
                    <a:pt x="16590" y="33081"/>
                  </a:cubicBezTo>
                  <a:cubicBezTo>
                    <a:pt x="16073" y="31956"/>
                    <a:pt x="15466" y="30954"/>
                    <a:pt x="14949" y="29921"/>
                  </a:cubicBezTo>
                  <a:cubicBezTo>
                    <a:pt x="14554" y="29040"/>
                    <a:pt x="14068" y="28159"/>
                    <a:pt x="13673" y="27277"/>
                  </a:cubicBezTo>
                  <a:cubicBezTo>
                    <a:pt x="13795" y="26882"/>
                    <a:pt x="14068" y="26518"/>
                    <a:pt x="14311" y="26123"/>
                  </a:cubicBezTo>
                  <a:cubicBezTo>
                    <a:pt x="14828" y="25120"/>
                    <a:pt x="15709" y="24361"/>
                    <a:pt x="15952" y="23085"/>
                  </a:cubicBezTo>
                  <a:cubicBezTo>
                    <a:pt x="16347" y="22204"/>
                    <a:pt x="16711" y="19408"/>
                    <a:pt x="15192" y="19165"/>
                  </a:cubicBezTo>
                  <a:cubicBezTo>
                    <a:pt x="15123" y="19154"/>
                    <a:pt x="15055" y="19149"/>
                    <a:pt x="14989" y="19149"/>
                  </a:cubicBezTo>
                  <a:cubicBezTo>
                    <a:pt x="13595" y="19149"/>
                    <a:pt x="12787" y="21496"/>
                    <a:pt x="12671" y="22598"/>
                  </a:cubicBezTo>
                  <a:cubicBezTo>
                    <a:pt x="12549" y="23358"/>
                    <a:pt x="12549" y="24239"/>
                    <a:pt x="12671" y="25120"/>
                  </a:cubicBezTo>
                  <a:cubicBezTo>
                    <a:pt x="11911" y="23206"/>
                    <a:pt x="11030" y="21322"/>
                    <a:pt x="9997" y="19560"/>
                  </a:cubicBezTo>
                  <a:lnTo>
                    <a:pt x="9997" y="18284"/>
                  </a:lnTo>
                  <a:cubicBezTo>
                    <a:pt x="9899" y="16867"/>
                    <a:pt x="8170" y="11674"/>
                    <a:pt x="6437" y="11674"/>
                  </a:cubicBezTo>
                  <a:cubicBezTo>
                    <a:pt x="6016" y="11674"/>
                    <a:pt x="5595" y="11981"/>
                    <a:pt x="5196" y="12724"/>
                  </a:cubicBezTo>
                  <a:cubicBezTo>
                    <a:pt x="3556" y="15884"/>
                    <a:pt x="6959" y="17768"/>
                    <a:pt x="9116" y="19560"/>
                  </a:cubicBezTo>
                  <a:cubicBezTo>
                    <a:pt x="9754" y="20684"/>
                    <a:pt x="10270" y="21839"/>
                    <a:pt x="10756" y="23085"/>
                  </a:cubicBezTo>
                  <a:lnTo>
                    <a:pt x="10270" y="22598"/>
                  </a:lnTo>
                  <a:cubicBezTo>
                    <a:pt x="9696" y="22116"/>
                    <a:pt x="7158" y="20035"/>
                    <a:pt x="5744" y="20035"/>
                  </a:cubicBezTo>
                  <a:cubicBezTo>
                    <a:pt x="5289" y="20035"/>
                    <a:pt x="4950" y="20251"/>
                    <a:pt x="4832" y="20806"/>
                  </a:cubicBezTo>
                  <a:cubicBezTo>
                    <a:pt x="4315" y="22720"/>
                    <a:pt x="9754" y="24118"/>
                    <a:pt x="11395" y="24361"/>
                  </a:cubicBezTo>
                  <a:cubicBezTo>
                    <a:pt x="12154" y="26001"/>
                    <a:pt x="12914" y="27764"/>
                    <a:pt x="13673" y="29435"/>
                  </a:cubicBezTo>
                  <a:cubicBezTo>
                    <a:pt x="13947" y="29921"/>
                    <a:pt x="14190" y="30316"/>
                    <a:pt x="14311" y="30802"/>
                  </a:cubicBezTo>
                  <a:cubicBezTo>
                    <a:pt x="14068" y="30559"/>
                    <a:pt x="13795" y="30437"/>
                    <a:pt x="13552" y="30194"/>
                  </a:cubicBezTo>
                  <a:cubicBezTo>
                    <a:pt x="12265" y="29113"/>
                    <a:pt x="9429" y="25763"/>
                    <a:pt x="7207" y="25763"/>
                  </a:cubicBezTo>
                  <a:cubicBezTo>
                    <a:pt x="6806" y="25763"/>
                    <a:pt x="6426" y="25872"/>
                    <a:pt x="6078" y="26123"/>
                  </a:cubicBezTo>
                  <a:cubicBezTo>
                    <a:pt x="3161" y="28159"/>
                    <a:pt x="13552" y="31318"/>
                    <a:pt x="14828" y="31713"/>
                  </a:cubicBezTo>
                  <a:cubicBezTo>
                    <a:pt x="15830" y="33476"/>
                    <a:pt x="16711" y="35359"/>
                    <a:pt x="17471" y="37273"/>
                  </a:cubicBezTo>
                  <a:cubicBezTo>
                    <a:pt x="17228" y="37030"/>
                    <a:pt x="16833" y="36878"/>
                    <a:pt x="16590" y="36635"/>
                  </a:cubicBezTo>
                  <a:cubicBezTo>
                    <a:pt x="15587" y="35997"/>
                    <a:pt x="14949" y="35359"/>
                    <a:pt x="14068" y="34752"/>
                  </a:cubicBezTo>
                  <a:cubicBezTo>
                    <a:pt x="13252" y="34032"/>
                    <a:pt x="10958" y="32781"/>
                    <a:pt x="9401" y="32781"/>
                  </a:cubicBezTo>
                  <a:cubicBezTo>
                    <a:pt x="8987" y="32781"/>
                    <a:pt x="8624" y="32870"/>
                    <a:pt x="8356" y="33081"/>
                  </a:cubicBezTo>
                  <a:cubicBezTo>
                    <a:pt x="5834" y="35116"/>
                    <a:pt x="15830" y="37638"/>
                    <a:pt x="17745" y="37911"/>
                  </a:cubicBezTo>
                  <a:cubicBezTo>
                    <a:pt x="18352" y="39552"/>
                    <a:pt x="18990" y="41193"/>
                    <a:pt x="19628" y="42712"/>
                  </a:cubicBezTo>
                  <a:cubicBezTo>
                    <a:pt x="19750" y="45112"/>
                    <a:pt x="19871" y="47664"/>
                    <a:pt x="20266" y="49943"/>
                  </a:cubicBezTo>
                  <a:cubicBezTo>
                    <a:pt x="21026" y="56263"/>
                    <a:pt x="22910" y="62339"/>
                    <a:pt x="25583" y="68021"/>
                  </a:cubicBezTo>
                  <a:cubicBezTo>
                    <a:pt x="24581" y="67140"/>
                    <a:pt x="23426" y="66259"/>
                    <a:pt x="22302" y="65377"/>
                  </a:cubicBezTo>
                  <a:cubicBezTo>
                    <a:pt x="21785" y="64375"/>
                    <a:pt x="21390" y="63615"/>
                    <a:pt x="21390" y="62461"/>
                  </a:cubicBezTo>
                  <a:cubicBezTo>
                    <a:pt x="21269" y="61458"/>
                    <a:pt x="21269" y="60425"/>
                    <a:pt x="21147" y="59422"/>
                  </a:cubicBezTo>
                  <a:cubicBezTo>
                    <a:pt x="21026" y="58298"/>
                    <a:pt x="20631" y="56506"/>
                    <a:pt x="19264" y="56263"/>
                  </a:cubicBezTo>
                  <a:cubicBezTo>
                    <a:pt x="19180" y="56250"/>
                    <a:pt x="19101" y="56245"/>
                    <a:pt x="19025" y="56245"/>
                  </a:cubicBezTo>
                  <a:cubicBezTo>
                    <a:pt x="17593" y="56245"/>
                    <a:pt x="17600" y="58354"/>
                    <a:pt x="17745" y="59422"/>
                  </a:cubicBezTo>
                  <a:cubicBezTo>
                    <a:pt x="17988" y="60942"/>
                    <a:pt x="18626" y="62339"/>
                    <a:pt x="19628" y="63463"/>
                  </a:cubicBezTo>
                  <a:cubicBezTo>
                    <a:pt x="18626" y="62856"/>
                    <a:pt x="17593" y="62218"/>
                    <a:pt x="16590" y="61580"/>
                  </a:cubicBezTo>
                  <a:cubicBezTo>
                    <a:pt x="15883" y="59346"/>
                    <a:pt x="17045" y="54137"/>
                    <a:pt x="14147" y="54137"/>
                  </a:cubicBezTo>
                  <a:cubicBezTo>
                    <a:pt x="13931" y="54137"/>
                    <a:pt x="13693" y="54166"/>
                    <a:pt x="13430" y="54227"/>
                  </a:cubicBezTo>
                  <a:cubicBezTo>
                    <a:pt x="10756" y="54987"/>
                    <a:pt x="11911" y="57782"/>
                    <a:pt x="13309" y="59665"/>
                  </a:cubicBezTo>
                  <a:cubicBezTo>
                    <a:pt x="12276" y="59179"/>
                    <a:pt x="11273" y="58663"/>
                    <a:pt x="10149" y="58146"/>
                  </a:cubicBezTo>
                  <a:cubicBezTo>
                    <a:pt x="9389" y="57144"/>
                    <a:pt x="8235" y="56141"/>
                    <a:pt x="7354" y="55260"/>
                  </a:cubicBezTo>
                  <a:cubicBezTo>
                    <a:pt x="6594" y="54348"/>
                    <a:pt x="5591" y="53467"/>
                    <a:pt x="4437" y="52981"/>
                  </a:cubicBezTo>
                  <a:cubicBezTo>
                    <a:pt x="3869" y="52752"/>
                    <a:pt x="3134" y="52546"/>
                    <a:pt x="2447" y="52546"/>
                  </a:cubicBezTo>
                  <a:cubicBezTo>
                    <a:pt x="1588" y="52546"/>
                    <a:pt x="804" y="52867"/>
                    <a:pt x="517" y="53862"/>
                  </a:cubicBezTo>
                  <a:cubicBezTo>
                    <a:pt x="1" y="55625"/>
                    <a:pt x="1642" y="57144"/>
                    <a:pt x="3161" y="57660"/>
                  </a:cubicBezTo>
                  <a:cubicBezTo>
                    <a:pt x="5196" y="58541"/>
                    <a:pt x="7597" y="58420"/>
                    <a:pt x="9754" y="58784"/>
                  </a:cubicBezTo>
                  <a:cubicBezTo>
                    <a:pt x="11030" y="59422"/>
                    <a:pt x="12154" y="60182"/>
                    <a:pt x="13309" y="60820"/>
                  </a:cubicBezTo>
                  <a:cubicBezTo>
                    <a:pt x="12868" y="60759"/>
                    <a:pt x="12390" y="60729"/>
                    <a:pt x="11911" y="60729"/>
                  </a:cubicBezTo>
                  <a:cubicBezTo>
                    <a:pt x="11432" y="60729"/>
                    <a:pt x="10954" y="60759"/>
                    <a:pt x="10513" y="60820"/>
                  </a:cubicBezTo>
                  <a:cubicBezTo>
                    <a:pt x="9389" y="60820"/>
                    <a:pt x="6959" y="61185"/>
                    <a:pt x="6837" y="62704"/>
                  </a:cubicBezTo>
                  <a:cubicBezTo>
                    <a:pt x="6741" y="64027"/>
                    <a:pt x="7674" y="64455"/>
                    <a:pt x="8700" y="64455"/>
                  </a:cubicBezTo>
                  <a:cubicBezTo>
                    <a:pt x="8969" y="64455"/>
                    <a:pt x="9245" y="64425"/>
                    <a:pt x="9511" y="64375"/>
                  </a:cubicBezTo>
                  <a:cubicBezTo>
                    <a:pt x="10513" y="64223"/>
                    <a:pt x="11516" y="63737"/>
                    <a:pt x="12428" y="63220"/>
                  </a:cubicBezTo>
                  <a:cubicBezTo>
                    <a:pt x="13552" y="62704"/>
                    <a:pt x="14311" y="62339"/>
                    <a:pt x="15314" y="62218"/>
                  </a:cubicBezTo>
                  <a:cubicBezTo>
                    <a:pt x="16711" y="63099"/>
                    <a:pt x="18109" y="63980"/>
                    <a:pt x="19507" y="64982"/>
                  </a:cubicBezTo>
                  <a:cubicBezTo>
                    <a:pt x="19041" y="64912"/>
                    <a:pt x="18541" y="64874"/>
                    <a:pt x="18033" y="64874"/>
                  </a:cubicBezTo>
                  <a:cubicBezTo>
                    <a:pt x="15918" y="64874"/>
                    <a:pt x="13647" y="65523"/>
                    <a:pt x="13035" y="67140"/>
                  </a:cubicBezTo>
                  <a:cubicBezTo>
                    <a:pt x="12336" y="68651"/>
                    <a:pt x="13904" y="69311"/>
                    <a:pt x="15153" y="69311"/>
                  </a:cubicBezTo>
                  <a:cubicBezTo>
                    <a:pt x="15260" y="69311"/>
                    <a:pt x="15365" y="69306"/>
                    <a:pt x="15466" y="69297"/>
                  </a:cubicBezTo>
                  <a:cubicBezTo>
                    <a:pt x="16347" y="69297"/>
                    <a:pt x="17106" y="69054"/>
                    <a:pt x="17866" y="68416"/>
                  </a:cubicBezTo>
                  <a:cubicBezTo>
                    <a:pt x="18352" y="68173"/>
                    <a:pt x="18747" y="67656"/>
                    <a:pt x="19112" y="67140"/>
                  </a:cubicBezTo>
                  <a:cubicBezTo>
                    <a:pt x="19628" y="66654"/>
                    <a:pt x="20266" y="66259"/>
                    <a:pt x="21026" y="66015"/>
                  </a:cubicBezTo>
                  <a:cubicBezTo>
                    <a:pt x="22788" y="67140"/>
                    <a:pt x="24581" y="68416"/>
                    <a:pt x="26343" y="69692"/>
                  </a:cubicBezTo>
                  <a:cubicBezTo>
                    <a:pt x="26981" y="70937"/>
                    <a:pt x="27619" y="72092"/>
                    <a:pt x="28227" y="73338"/>
                  </a:cubicBezTo>
                  <a:cubicBezTo>
                    <a:pt x="30384" y="77014"/>
                    <a:pt x="32784" y="80569"/>
                    <a:pt x="35336" y="84124"/>
                  </a:cubicBezTo>
                  <a:cubicBezTo>
                    <a:pt x="34182" y="83364"/>
                    <a:pt x="32936" y="82848"/>
                    <a:pt x="31660" y="82331"/>
                  </a:cubicBezTo>
                  <a:lnTo>
                    <a:pt x="31538" y="82331"/>
                  </a:lnTo>
                  <a:cubicBezTo>
                    <a:pt x="29381" y="80690"/>
                    <a:pt x="28622" y="78533"/>
                    <a:pt x="27345" y="76376"/>
                  </a:cubicBezTo>
                  <a:cubicBezTo>
                    <a:pt x="26462" y="75038"/>
                    <a:pt x="25367" y="73912"/>
                    <a:pt x="23831" y="73912"/>
                  </a:cubicBezTo>
                  <a:cubicBezTo>
                    <a:pt x="23623" y="73912"/>
                    <a:pt x="23407" y="73932"/>
                    <a:pt x="23183" y="73976"/>
                  </a:cubicBezTo>
                  <a:cubicBezTo>
                    <a:pt x="21390" y="74371"/>
                    <a:pt x="22302" y="76649"/>
                    <a:pt x="22910" y="77652"/>
                  </a:cubicBezTo>
                  <a:cubicBezTo>
                    <a:pt x="23821" y="78928"/>
                    <a:pt x="25067" y="80052"/>
                    <a:pt x="26464" y="80812"/>
                  </a:cubicBezTo>
                  <a:cubicBezTo>
                    <a:pt x="25705" y="80690"/>
                    <a:pt x="24945" y="80447"/>
                    <a:pt x="24186" y="80326"/>
                  </a:cubicBezTo>
                  <a:cubicBezTo>
                    <a:pt x="23548" y="80174"/>
                    <a:pt x="22910" y="80052"/>
                    <a:pt x="22302" y="79931"/>
                  </a:cubicBezTo>
                  <a:cubicBezTo>
                    <a:pt x="22150" y="79809"/>
                    <a:pt x="21907" y="79809"/>
                    <a:pt x="21785" y="79809"/>
                  </a:cubicBezTo>
                  <a:cubicBezTo>
                    <a:pt x="21542" y="79293"/>
                    <a:pt x="21147" y="78807"/>
                    <a:pt x="20904" y="78290"/>
                  </a:cubicBezTo>
                  <a:cubicBezTo>
                    <a:pt x="20509" y="77409"/>
                    <a:pt x="20145" y="76649"/>
                    <a:pt x="19628" y="75890"/>
                  </a:cubicBezTo>
                  <a:cubicBezTo>
                    <a:pt x="18990" y="74735"/>
                    <a:pt x="17988" y="73095"/>
                    <a:pt x="16468" y="73095"/>
                  </a:cubicBezTo>
                  <a:cubicBezTo>
                    <a:pt x="14949" y="73095"/>
                    <a:pt x="14706" y="74857"/>
                    <a:pt x="15314" y="75890"/>
                  </a:cubicBezTo>
                  <a:cubicBezTo>
                    <a:pt x="15952" y="77136"/>
                    <a:pt x="16985" y="78047"/>
                    <a:pt x="18109" y="78655"/>
                  </a:cubicBezTo>
                  <a:cubicBezTo>
                    <a:pt x="18311" y="78881"/>
                    <a:pt x="18616" y="79087"/>
                    <a:pt x="18853" y="79151"/>
                  </a:cubicBezTo>
                  <a:lnTo>
                    <a:pt x="18853" y="79151"/>
                  </a:lnTo>
                  <a:cubicBezTo>
                    <a:pt x="17258" y="78913"/>
                    <a:pt x="15660" y="78645"/>
                    <a:pt x="13947" y="78290"/>
                  </a:cubicBezTo>
                  <a:cubicBezTo>
                    <a:pt x="13430" y="77774"/>
                    <a:pt x="13430" y="76893"/>
                    <a:pt x="12914" y="76254"/>
                  </a:cubicBezTo>
                  <a:cubicBezTo>
                    <a:pt x="12549" y="75768"/>
                    <a:pt x="12154" y="75373"/>
                    <a:pt x="11668" y="75009"/>
                  </a:cubicBezTo>
                  <a:cubicBezTo>
                    <a:pt x="11133" y="74474"/>
                    <a:pt x="10321" y="73769"/>
                    <a:pt x="9482" y="73769"/>
                  </a:cubicBezTo>
                  <a:cubicBezTo>
                    <a:pt x="9320" y="73769"/>
                    <a:pt x="9157" y="73795"/>
                    <a:pt x="8994" y="73854"/>
                  </a:cubicBezTo>
                  <a:cubicBezTo>
                    <a:pt x="7992" y="74371"/>
                    <a:pt x="8994" y="76254"/>
                    <a:pt x="9511" y="76771"/>
                  </a:cubicBezTo>
                  <a:cubicBezTo>
                    <a:pt x="9875" y="77136"/>
                    <a:pt x="10270" y="77531"/>
                    <a:pt x="10756" y="77774"/>
                  </a:cubicBezTo>
                  <a:cubicBezTo>
                    <a:pt x="10392" y="77774"/>
                    <a:pt x="9875" y="77652"/>
                    <a:pt x="9511" y="77652"/>
                  </a:cubicBezTo>
                  <a:cubicBezTo>
                    <a:pt x="8264" y="76870"/>
                    <a:pt x="4946" y="74722"/>
                    <a:pt x="3040" y="74722"/>
                  </a:cubicBezTo>
                  <a:cubicBezTo>
                    <a:pt x="2206" y="74722"/>
                    <a:pt x="1642" y="75135"/>
                    <a:pt x="1642" y="76254"/>
                  </a:cubicBezTo>
                  <a:cubicBezTo>
                    <a:pt x="1574" y="78088"/>
                    <a:pt x="3212" y="78590"/>
                    <a:pt x="5032" y="78590"/>
                  </a:cubicBezTo>
                  <a:cubicBezTo>
                    <a:pt x="6500" y="78590"/>
                    <a:pt x="8086" y="78264"/>
                    <a:pt x="8994" y="78047"/>
                  </a:cubicBezTo>
                  <a:cubicBezTo>
                    <a:pt x="9116" y="78169"/>
                    <a:pt x="9389" y="78169"/>
                    <a:pt x="9511" y="78169"/>
                  </a:cubicBezTo>
                  <a:lnTo>
                    <a:pt x="9632" y="78169"/>
                  </a:lnTo>
                  <a:lnTo>
                    <a:pt x="9632" y="78290"/>
                  </a:lnTo>
                  <a:cubicBezTo>
                    <a:pt x="10392" y="78412"/>
                    <a:pt x="11151" y="78533"/>
                    <a:pt x="11789" y="78655"/>
                  </a:cubicBezTo>
                  <a:cubicBezTo>
                    <a:pt x="10908" y="78928"/>
                    <a:pt x="9997" y="79566"/>
                    <a:pt x="9237" y="80174"/>
                  </a:cubicBezTo>
                  <a:cubicBezTo>
                    <a:pt x="8630" y="80812"/>
                    <a:pt x="7475" y="82209"/>
                    <a:pt x="8235" y="83091"/>
                  </a:cubicBezTo>
                  <a:cubicBezTo>
                    <a:pt x="8406" y="83262"/>
                    <a:pt x="8610" y="83331"/>
                    <a:pt x="8829" y="83331"/>
                  </a:cubicBezTo>
                  <a:cubicBezTo>
                    <a:pt x="9580" y="83331"/>
                    <a:pt x="10508" y="82515"/>
                    <a:pt x="10908" y="82209"/>
                  </a:cubicBezTo>
                  <a:cubicBezTo>
                    <a:pt x="11395" y="81966"/>
                    <a:pt x="11911" y="81450"/>
                    <a:pt x="12428" y="81085"/>
                  </a:cubicBezTo>
                  <a:cubicBezTo>
                    <a:pt x="12914" y="80569"/>
                    <a:pt x="13309" y="79809"/>
                    <a:pt x="13947" y="79293"/>
                  </a:cubicBezTo>
                  <a:lnTo>
                    <a:pt x="13947" y="79171"/>
                  </a:lnTo>
                  <a:cubicBezTo>
                    <a:pt x="15587" y="79414"/>
                    <a:pt x="17228" y="79688"/>
                    <a:pt x="18869" y="80052"/>
                  </a:cubicBezTo>
                  <a:cubicBezTo>
                    <a:pt x="17866" y="80174"/>
                    <a:pt x="16985" y="80447"/>
                    <a:pt x="16073" y="80690"/>
                  </a:cubicBezTo>
                  <a:cubicBezTo>
                    <a:pt x="14949" y="81085"/>
                    <a:pt x="12428" y="81966"/>
                    <a:pt x="12549" y="83486"/>
                  </a:cubicBezTo>
                  <a:cubicBezTo>
                    <a:pt x="12549" y="84687"/>
                    <a:pt x="13429" y="85204"/>
                    <a:pt x="14401" y="85204"/>
                  </a:cubicBezTo>
                  <a:cubicBezTo>
                    <a:pt x="14756" y="85204"/>
                    <a:pt x="15124" y="85135"/>
                    <a:pt x="15466" y="85005"/>
                  </a:cubicBezTo>
                  <a:cubicBezTo>
                    <a:pt x="16468" y="84488"/>
                    <a:pt x="17350" y="83850"/>
                    <a:pt x="18231" y="83091"/>
                  </a:cubicBezTo>
                  <a:cubicBezTo>
                    <a:pt x="19507" y="82088"/>
                    <a:pt x="20509" y="81450"/>
                    <a:pt x="22302" y="80933"/>
                  </a:cubicBezTo>
                  <a:cubicBezTo>
                    <a:pt x="22302" y="80812"/>
                    <a:pt x="22423" y="80812"/>
                    <a:pt x="22423" y="80812"/>
                  </a:cubicBezTo>
                  <a:cubicBezTo>
                    <a:pt x="24064" y="81207"/>
                    <a:pt x="25583" y="81571"/>
                    <a:pt x="27224" y="82088"/>
                  </a:cubicBezTo>
                  <a:cubicBezTo>
                    <a:pt x="24945" y="82604"/>
                    <a:pt x="22910" y="84124"/>
                    <a:pt x="21390" y="85643"/>
                  </a:cubicBezTo>
                  <a:cubicBezTo>
                    <a:pt x="20631" y="86250"/>
                    <a:pt x="18747" y="88924"/>
                    <a:pt x="20783" y="89441"/>
                  </a:cubicBezTo>
                  <a:cubicBezTo>
                    <a:pt x="20902" y="89457"/>
                    <a:pt x="21021" y="89465"/>
                    <a:pt x="21141" y="89465"/>
                  </a:cubicBezTo>
                  <a:cubicBezTo>
                    <a:pt x="22797" y="89465"/>
                    <a:pt x="24515" y="87973"/>
                    <a:pt x="25705" y="87010"/>
                  </a:cubicBezTo>
                  <a:cubicBezTo>
                    <a:pt x="27224" y="85886"/>
                    <a:pt x="28865" y="84488"/>
                    <a:pt x="30141" y="82969"/>
                  </a:cubicBezTo>
                  <a:cubicBezTo>
                    <a:pt x="32419" y="83850"/>
                    <a:pt x="34577" y="84883"/>
                    <a:pt x="36855" y="86007"/>
                  </a:cubicBezTo>
                  <a:cubicBezTo>
                    <a:pt x="39377" y="89046"/>
                    <a:pt x="42051" y="91962"/>
                    <a:pt x="44816" y="94606"/>
                  </a:cubicBezTo>
                  <a:cubicBezTo>
                    <a:pt x="44841" y="94637"/>
                    <a:pt x="44878" y="94650"/>
                    <a:pt x="44920" y="94650"/>
                  </a:cubicBezTo>
                  <a:cubicBezTo>
                    <a:pt x="45079" y="94650"/>
                    <a:pt x="45307" y="94459"/>
                    <a:pt x="45211" y="94363"/>
                  </a:cubicBezTo>
                  <a:cubicBezTo>
                    <a:pt x="44451" y="93360"/>
                    <a:pt x="43691" y="92327"/>
                    <a:pt x="42810" y="91324"/>
                  </a:cubicBezTo>
                  <a:lnTo>
                    <a:pt x="42810" y="91203"/>
                  </a:lnTo>
                  <a:cubicBezTo>
                    <a:pt x="41656" y="88408"/>
                    <a:pt x="41413" y="85643"/>
                    <a:pt x="41413" y="82726"/>
                  </a:cubicBezTo>
                  <a:cubicBezTo>
                    <a:pt x="42051" y="82331"/>
                    <a:pt x="42415" y="81845"/>
                    <a:pt x="42932" y="81571"/>
                  </a:cubicBezTo>
                  <a:cubicBezTo>
                    <a:pt x="43296" y="81207"/>
                    <a:pt x="43813" y="81085"/>
                    <a:pt x="44178" y="80933"/>
                  </a:cubicBezTo>
                  <a:cubicBezTo>
                    <a:pt x="45454" y="80569"/>
                    <a:pt x="46608" y="80174"/>
                    <a:pt x="47732" y="79566"/>
                  </a:cubicBezTo>
                  <a:cubicBezTo>
                    <a:pt x="49008" y="78928"/>
                    <a:pt x="50528" y="77014"/>
                    <a:pt x="48492" y="76133"/>
                  </a:cubicBezTo>
                  <a:cubicBezTo>
                    <a:pt x="48205" y="75985"/>
                    <a:pt x="47896" y="75922"/>
                    <a:pt x="47577" y="75922"/>
                  </a:cubicBezTo>
                  <a:cubicBezTo>
                    <a:pt x="46781" y="75922"/>
                    <a:pt x="45926" y="76315"/>
                    <a:pt x="45211" y="76771"/>
                  </a:cubicBezTo>
                  <a:cubicBezTo>
                    <a:pt x="44816" y="76893"/>
                    <a:pt x="44451" y="77136"/>
                    <a:pt x="44056" y="77531"/>
                  </a:cubicBezTo>
                  <a:cubicBezTo>
                    <a:pt x="43691" y="77774"/>
                    <a:pt x="43418" y="78047"/>
                    <a:pt x="43175" y="78290"/>
                  </a:cubicBezTo>
                  <a:cubicBezTo>
                    <a:pt x="42658" y="78533"/>
                    <a:pt x="42172" y="79171"/>
                    <a:pt x="41534" y="79809"/>
                  </a:cubicBezTo>
                  <a:cubicBezTo>
                    <a:pt x="41656" y="78807"/>
                    <a:pt x="41777" y="77774"/>
                    <a:pt x="41777" y="76771"/>
                  </a:cubicBezTo>
                  <a:cubicBezTo>
                    <a:pt x="41899" y="76133"/>
                    <a:pt x="41899" y="75616"/>
                    <a:pt x="41899" y="75009"/>
                  </a:cubicBezTo>
                  <a:cubicBezTo>
                    <a:pt x="43053" y="74249"/>
                    <a:pt x="44056" y="73338"/>
                    <a:pt x="45454" y="72973"/>
                  </a:cubicBezTo>
                  <a:cubicBezTo>
                    <a:pt x="46730" y="72578"/>
                    <a:pt x="47975" y="72214"/>
                    <a:pt x="49130" y="71576"/>
                  </a:cubicBezTo>
                  <a:cubicBezTo>
                    <a:pt x="50254" y="71059"/>
                    <a:pt x="52411" y="68932"/>
                    <a:pt x="50771" y="67656"/>
                  </a:cubicBezTo>
                  <a:cubicBezTo>
                    <a:pt x="50390" y="67341"/>
                    <a:pt x="49963" y="67216"/>
                    <a:pt x="49519" y="67216"/>
                  </a:cubicBezTo>
                  <a:cubicBezTo>
                    <a:pt x="48334" y="67216"/>
                    <a:pt x="47020" y="68106"/>
                    <a:pt x="46092" y="68659"/>
                  </a:cubicBezTo>
                  <a:cubicBezTo>
                    <a:pt x="44937" y="69418"/>
                    <a:pt x="43296" y="70573"/>
                    <a:pt x="42294" y="71971"/>
                  </a:cubicBezTo>
                  <a:cubicBezTo>
                    <a:pt x="42537" y="70451"/>
                    <a:pt x="42932" y="68932"/>
                    <a:pt x="43296" y="67413"/>
                  </a:cubicBezTo>
                  <a:cubicBezTo>
                    <a:pt x="44178" y="67140"/>
                    <a:pt x="44694" y="66380"/>
                    <a:pt x="45575" y="66137"/>
                  </a:cubicBezTo>
                  <a:cubicBezTo>
                    <a:pt x="46608" y="65894"/>
                    <a:pt x="47611" y="65742"/>
                    <a:pt x="48613" y="65377"/>
                  </a:cubicBezTo>
                  <a:cubicBezTo>
                    <a:pt x="49889" y="65134"/>
                    <a:pt x="52168" y="64496"/>
                    <a:pt x="52168" y="62856"/>
                  </a:cubicBezTo>
                  <a:cubicBezTo>
                    <a:pt x="52111" y="61947"/>
                    <a:pt x="51505" y="61668"/>
                    <a:pt x="50791" y="61668"/>
                  </a:cubicBezTo>
                  <a:cubicBezTo>
                    <a:pt x="50001" y="61668"/>
                    <a:pt x="49076" y="62010"/>
                    <a:pt x="48613" y="62218"/>
                  </a:cubicBezTo>
                  <a:cubicBezTo>
                    <a:pt x="46851" y="62856"/>
                    <a:pt x="45089" y="63980"/>
                    <a:pt x="43934" y="65499"/>
                  </a:cubicBezTo>
                  <a:lnTo>
                    <a:pt x="43813" y="65499"/>
                  </a:lnTo>
                  <a:cubicBezTo>
                    <a:pt x="44178" y="64496"/>
                    <a:pt x="44572" y="63342"/>
                    <a:pt x="45089" y="62339"/>
                  </a:cubicBezTo>
                  <a:cubicBezTo>
                    <a:pt x="45575" y="62096"/>
                    <a:pt x="45970" y="61580"/>
                    <a:pt x="46335" y="60942"/>
                  </a:cubicBezTo>
                  <a:cubicBezTo>
                    <a:pt x="47094" y="59939"/>
                    <a:pt x="48127" y="59179"/>
                    <a:pt x="48887" y="58146"/>
                  </a:cubicBezTo>
                  <a:cubicBezTo>
                    <a:pt x="49646" y="57265"/>
                    <a:pt x="49494" y="55108"/>
                    <a:pt x="47975" y="55108"/>
                  </a:cubicBezTo>
                  <a:cubicBezTo>
                    <a:pt x="47900" y="55103"/>
                    <a:pt x="47825" y="55100"/>
                    <a:pt x="47751" y="55100"/>
                  </a:cubicBezTo>
                  <a:cubicBezTo>
                    <a:pt x="44512" y="55100"/>
                    <a:pt x="43197" y="60238"/>
                    <a:pt x="44178" y="62704"/>
                  </a:cubicBezTo>
                  <a:cubicBezTo>
                    <a:pt x="43934" y="63463"/>
                    <a:pt x="43691" y="64101"/>
                    <a:pt x="43418" y="64739"/>
                  </a:cubicBezTo>
                  <a:cubicBezTo>
                    <a:pt x="43053" y="63858"/>
                    <a:pt x="42658" y="62856"/>
                    <a:pt x="42294" y="61944"/>
                  </a:cubicBezTo>
                  <a:cubicBezTo>
                    <a:pt x="41974" y="61330"/>
                    <a:pt x="41416" y="60557"/>
                    <a:pt x="40749" y="60557"/>
                  </a:cubicBezTo>
                  <a:cubicBezTo>
                    <a:pt x="40591" y="60557"/>
                    <a:pt x="40427" y="60600"/>
                    <a:pt x="40258" y="60698"/>
                  </a:cubicBezTo>
                  <a:cubicBezTo>
                    <a:pt x="39134" y="61337"/>
                    <a:pt x="39499" y="62704"/>
                    <a:pt x="40015" y="63615"/>
                  </a:cubicBezTo>
                  <a:cubicBezTo>
                    <a:pt x="40653" y="64861"/>
                    <a:pt x="41656" y="65894"/>
                    <a:pt x="42810" y="66654"/>
                  </a:cubicBezTo>
                  <a:cubicBezTo>
                    <a:pt x="42172" y="68537"/>
                    <a:pt x="41777" y="70451"/>
                    <a:pt x="41534" y="72335"/>
                  </a:cubicBezTo>
                  <a:cubicBezTo>
                    <a:pt x="41139" y="71059"/>
                    <a:pt x="40653" y="69813"/>
                    <a:pt x="40258" y="68659"/>
                  </a:cubicBezTo>
                  <a:cubicBezTo>
                    <a:pt x="39894" y="67535"/>
                    <a:pt x="39377" y="65894"/>
                    <a:pt x="38101" y="65499"/>
                  </a:cubicBezTo>
                  <a:cubicBezTo>
                    <a:pt x="37953" y="65437"/>
                    <a:pt x="37817" y="65408"/>
                    <a:pt x="37693" y="65408"/>
                  </a:cubicBezTo>
                  <a:cubicBezTo>
                    <a:pt x="36538" y="65408"/>
                    <a:pt x="36351" y="67852"/>
                    <a:pt x="36460" y="68537"/>
                  </a:cubicBezTo>
                  <a:cubicBezTo>
                    <a:pt x="37098" y="71454"/>
                    <a:pt x="39134" y="73338"/>
                    <a:pt x="41018" y="75373"/>
                  </a:cubicBezTo>
                  <a:cubicBezTo>
                    <a:pt x="41018" y="75768"/>
                    <a:pt x="41018" y="76254"/>
                    <a:pt x="40896" y="76771"/>
                  </a:cubicBezTo>
                  <a:cubicBezTo>
                    <a:pt x="40896" y="77531"/>
                    <a:pt x="40775" y="78533"/>
                    <a:pt x="40653" y="79414"/>
                  </a:cubicBezTo>
                  <a:cubicBezTo>
                    <a:pt x="40380" y="79050"/>
                    <a:pt x="40137" y="78655"/>
                    <a:pt x="40015" y="78169"/>
                  </a:cubicBezTo>
                  <a:cubicBezTo>
                    <a:pt x="39620" y="77136"/>
                    <a:pt x="39256" y="76254"/>
                    <a:pt x="38617" y="75373"/>
                  </a:cubicBezTo>
                  <a:cubicBezTo>
                    <a:pt x="38179" y="74496"/>
                    <a:pt x="37382" y="73634"/>
                    <a:pt x="36521" y="73634"/>
                  </a:cubicBezTo>
                  <a:cubicBezTo>
                    <a:pt x="36130" y="73634"/>
                    <a:pt x="35726" y="73812"/>
                    <a:pt x="35336" y="74249"/>
                  </a:cubicBezTo>
                  <a:cubicBezTo>
                    <a:pt x="34182" y="75373"/>
                    <a:pt x="36096" y="77531"/>
                    <a:pt x="36855" y="78412"/>
                  </a:cubicBezTo>
                  <a:cubicBezTo>
                    <a:pt x="37736" y="79414"/>
                    <a:pt x="39012" y="80933"/>
                    <a:pt x="40532" y="81328"/>
                  </a:cubicBezTo>
                  <a:cubicBezTo>
                    <a:pt x="40258" y="83972"/>
                    <a:pt x="40258" y="86767"/>
                    <a:pt x="41139" y="89167"/>
                  </a:cubicBezTo>
                  <a:cubicBezTo>
                    <a:pt x="37220" y="84367"/>
                    <a:pt x="33179" y="79688"/>
                    <a:pt x="30019" y="74371"/>
                  </a:cubicBezTo>
                  <a:cubicBezTo>
                    <a:pt x="28865" y="72730"/>
                    <a:pt x="27983" y="70937"/>
                    <a:pt x="27102" y="69297"/>
                  </a:cubicBezTo>
                  <a:cubicBezTo>
                    <a:pt x="27224" y="69175"/>
                    <a:pt x="27224" y="69175"/>
                    <a:pt x="27224" y="69054"/>
                  </a:cubicBezTo>
                  <a:cubicBezTo>
                    <a:pt x="26859" y="65894"/>
                    <a:pt x="26859" y="62856"/>
                    <a:pt x="27102" y="59665"/>
                  </a:cubicBezTo>
                  <a:cubicBezTo>
                    <a:pt x="27345" y="59301"/>
                    <a:pt x="27740" y="59058"/>
                    <a:pt x="28227" y="58784"/>
                  </a:cubicBezTo>
                  <a:cubicBezTo>
                    <a:pt x="29503" y="58146"/>
                    <a:pt x="37098" y="57144"/>
                    <a:pt x="35701" y="54622"/>
                  </a:cubicBezTo>
                  <a:cubicBezTo>
                    <a:pt x="35412" y="54099"/>
                    <a:pt x="34905" y="53895"/>
                    <a:pt x="34294" y="53895"/>
                  </a:cubicBezTo>
                  <a:cubicBezTo>
                    <a:pt x="32525" y="53895"/>
                    <a:pt x="29883" y="55608"/>
                    <a:pt x="29138" y="56263"/>
                  </a:cubicBezTo>
                  <a:cubicBezTo>
                    <a:pt x="28378" y="56901"/>
                    <a:pt x="27740" y="57782"/>
                    <a:pt x="27224" y="58663"/>
                  </a:cubicBezTo>
                  <a:cubicBezTo>
                    <a:pt x="27467" y="56627"/>
                    <a:pt x="27862" y="54743"/>
                    <a:pt x="28227" y="52708"/>
                  </a:cubicBezTo>
                  <a:cubicBezTo>
                    <a:pt x="28622" y="52343"/>
                    <a:pt x="29138" y="51948"/>
                    <a:pt x="29503" y="51584"/>
                  </a:cubicBezTo>
                  <a:cubicBezTo>
                    <a:pt x="30505" y="51067"/>
                    <a:pt x="37615" y="47786"/>
                    <a:pt x="35458" y="46145"/>
                  </a:cubicBezTo>
                  <a:cubicBezTo>
                    <a:pt x="35260" y="45995"/>
                    <a:pt x="35030" y="45929"/>
                    <a:pt x="34778" y="45929"/>
                  </a:cubicBezTo>
                  <a:cubicBezTo>
                    <a:pt x="33091" y="45929"/>
                    <a:pt x="30407" y="48903"/>
                    <a:pt x="29746" y="49670"/>
                  </a:cubicBezTo>
                  <a:cubicBezTo>
                    <a:pt x="29381" y="50186"/>
                    <a:pt x="28986" y="50703"/>
                    <a:pt x="28500" y="51310"/>
                  </a:cubicBezTo>
                  <a:cubicBezTo>
                    <a:pt x="28986" y="49305"/>
                    <a:pt x="29624" y="47269"/>
                    <a:pt x="30262" y="45234"/>
                  </a:cubicBezTo>
                  <a:cubicBezTo>
                    <a:pt x="30505" y="45112"/>
                    <a:pt x="30657" y="44991"/>
                    <a:pt x="30900" y="44869"/>
                  </a:cubicBezTo>
                  <a:cubicBezTo>
                    <a:pt x="32176" y="43866"/>
                    <a:pt x="36734" y="41952"/>
                    <a:pt x="36734" y="40312"/>
                  </a:cubicBezTo>
                  <a:cubicBezTo>
                    <a:pt x="36768" y="39812"/>
                    <a:pt x="36527" y="39625"/>
                    <a:pt x="36153" y="39625"/>
                  </a:cubicBezTo>
                  <a:cubicBezTo>
                    <a:pt x="35206" y="39625"/>
                    <a:pt x="33406" y="40823"/>
                    <a:pt x="33057" y="41193"/>
                  </a:cubicBezTo>
                  <a:cubicBezTo>
                    <a:pt x="32176" y="41831"/>
                    <a:pt x="31417" y="42590"/>
                    <a:pt x="30779" y="43471"/>
                  </a:cubicBezTo>
                  <a:cubicBezTo>
                    <a:pt x="31143" y="42590"/>
                    <a:pt x="31417" y="41588"/>
                    <a:pt x="31781" y="40676"/>
                  </a:cubicBezTo>
                  <a:lnTo>
                    <a:pt x="32936" y="39552"/>
                  </a:lnTo>
                  <a:cubicBezTo>
                    <a:pt x="33851" y="38388"/>
                    <a:pt x="37623" y="31230"/>
                    <a:pt x="35393" y="31230"/>
                  </a:cubicBezTo>
                  <a:cubicBezTo>
                    <a:pt x="35179" y="31230"/>
                    <a:pt x="34909" y="31296"/>
                    <a:pt x="34577" y="31440"/>
                  </a:cubicBezTo>
                  <a:cubicBezTo>
                    <a:pt x="31143" y="32837"/>
                    <a:pt x="31538" y="37152"/>
                    <a:pt x="31265" y="40190"/>
                  </a:cubicBezTo>
                  <a:cubicBezTo>
                    <a:pt x="31022" y="40950"/>
                    <a:pt x="30657" y="41588"/>
                    <a:pt x="30384" y="42347"/>
                  </a:cubicBezTo>
                  <a:cubicBezTo>
                    <a:pt x="30384" y="40993"/>
                    <a:pt x="30304" y="37662"/>
                    <a:pt x="29335" y="37662"/>
                  </a:cubicBezTo>
                  <a:cubicBezTo>
                    <a:pt x="29109" y="37662"/>
                    <a:pt x="28834" y="37844"/>
                    <a:pt x="28500" y="38276"/>
                  </a:cubicBezTo>
                  <a:cubicBezTo>
                    <a:pt x="27345" y="39795"/>
                    <a:pt x="28622" y="42955"/>
                    <a:pt x="29381" y="44869"/>
                  </a:cubicBezTo>
                  <a:cubicBezTo>
                    <a:pt x="28743" y="46631"/>
                    <a:pt x="28105" y="48545"/>
                    <a:pt x="27467" y="50429"/>
                  </a:cubicBezTo>
                  <a:lnTo>
                    <a:pt x="27467" y="50065"/>
                  </a:lnTo>
                  <a:cubicBezTo>
                    <a:pt x="27122" y="48970"/>
                    <a:pt x="27103" y="42775"/>
                    <a:pt x="25267" y="42775"/>
                  </a:cubicBezTo>
                  <a:cubicBezTo>
                    <a:pt x="25165" y="42775"/>
                    <a:pt x="25058" y="42794"/>
                    <a:pt x="24945" y="42833"/>
                  </a:cubicBezTo>
                  <a:cubicBezTo>
                    <a:pt x="23061" y="43471"/>
                    <a:pt x="24581" y="47269"/>
                    <a:pt x="25067" y="48272"/>
                  </a:cubicBezTo>
                  <a:cubicBezTo>
                    <a:pt x="25583" y="49426"/>
                    <a:pt x="26343" y="50551"/>
                    <a:pt x="27224" y="51584"/>
                  </a:cubicBezTo>
                  <a:cubicBezTo>
                    <a:pt x="26707" y="53467"/>
                    <a:pt x="26221" y="55503"/>
                    <a:pt x="26100" y="57387"/>
                  </a:cubicBezTo>
                  <a:cubicBezTo>
                    <a:pt x="25705" y="55625"/>
                    <a:pt x="26100" y="53862"/>
                    <a:pt x="25340" y="52070"/>
                  </a:cubicBezTo>
                  <a:cubicBezTo>
                    <a:pt x="25052" y="51338"/>
                    <a:pt x="24036" y="49797"/>
                    <a:pt x="23212" y="49797"/>
                  </a:cubicBezTo>
                  <a:cubicBezTo>
                    <a:pt x="22907" y="49797"/>
                    <a:pt x="22629" y="50009"/>
                    <a:pt x="22423" y="50551"/>
                  </a:cubicBezTo>
                  <a:cubicBezTo>
                    <a:pt x="21542" y="52708"/>
                    <a:pt x="23305" y="56263"/>
                    <a:pt x="24429" y="58025"/>
                  </a:cubicBezTo>
                  <a:cubicBezTo>
                    <a:pt x="24824" y="58663"/>
                    <a:pt x="25340" y="59179"/>
                    <a:pt x="25826" y="59817"/>
                  </a:cubicBezTo>
                  <a:cubicBezTo>
                    <a:pt x="25583" y="62582"/>
                    <a:pt x="25826" y="65256"/>
                    <a:pt x="26464" y="67899"/>
                  </a:cubicBezTo>
                  <a:cubicBezTo>
                    <a:pt x="24064" y="62704"/>
                    <a:pt x="22302" y="57265"/>
                    <a:pt x="21390" y="51584"/>
                  </a:cubicBezTo>
                  <a:cubicBezTo>
                    <a:pt x="20145" y="44474"/>
                    <a:pt x="19871" y="36392"/>
                    <a:pt x="21147" y="28675"/>
                  </a:cubicBezTo>
                  <a:cubicBezTo>
                    <a:pt x="21907" y="27520"/>
                    <a:pt x="22788" y="26396"/>
                    <a:pt x="23669" y="25363"/>
                  </a:cubicBezTo>
                  <a:cubicBezTo>
                    <a:pt x="24186" y="25485"/>
                    <a:pt x="24702" y="25485"/>
                    <a:pt x="25067" y="25485"/>
                  </a:cubicBezTo>
                  <a:cubicBezTo>
                    <a:pt x="25722" y="25556"/>
                    <a:pt x="27461" y="25761"/>
                    <a:pt x="29150" y="25761"/>
                  </a:cubicBezTo>
                  <a:cubicBezTo>
                    <a:pt x="31063" y="25761"/>
                    <a:pt x="32912" y="25498"/>
                    <a:pt x="33057" y="24482"/>
                  </a:cubicBezTo>
                  <a:cubicBezTo>
                    <a:pt x="33179" y="23723"/>
                    <a:pt x="31819" y="23404"/>
                    <a:pt x="30080" y="23404"/>
                  </a:cubicBezTo>
                  <a:cubicBezTo>
                    <a:pt x="28340" y="23404"/>
                    <a:pt x="26221" y="23723"/>
                    <a:pt x="24824" y="24239"/>
                  </a:cubicBezTo>
                  <a:cubicBezTo>
                    <a:pt x="26221" y="22842"/>
                    <a:pt x="27740" y="21565"/>
                    <a:pt x="29260" y="20320"/>
                  </a:cubicBezTo>
                  <a:cubicBezTo>
                    <a:pt x="29746" y="20441"/>
                    <a:pt x="30141" y="20563"/>
                    <a:pt x="30505" y="20684"/>
                  </a:cubicBezTo>
                  <a:cubicBezTo>
                    <a:pt x="30944" y="20788"/>
                    <a:pt x="32038" y="20918"/>
                    <a:pt x="33163" y="20918"/>
                  </a:cubicBezTo>
                  <a:cubicBezTo>
                    <a:pt x="34688" y="20918"/>
                    <a:pt x="36269" y="20678"/>
                    <a:pt x="36339" y="19803"/>
                  </a:cubicBezTo>
                  <a:cubicBezTo>
                    <a:pt x="36392" y="18919"/>
                    <a:pt x="35584" y="18614"/>
                    <a:pt x="34499" y="18614"/>
                  </a:cubicBezTo>
                  <a:cubicBezTo>
                    <a:pt x="33087" y="18614"/>
                    <a:pt x="31206" y="19131"/>
                    <a:pt x="30141" y="19560"/>
                  </a:cubicBezTo>
                  <a:cubicBezTo>
                    <a:pt x="31265" y="18649"/>
                    <a:pt x="32298" y="17768"/>
                    <a:pt x="33300" y="16887"/>
                  </a:cubicBezTo>
                  <a:cubicBezTo>
                    <a:pt x="34060" y="16643"/>
                    <a:pt x="34698" y="16248"/>
                    <a:pt x="35336" y="16127"/>
                  </a:cubicBezTo>
                  <a:cubicBezTo>
                    <a:pt x="36855" y="15762"/>
                    <a:pt x="37979" y="15610"/>
                    <a:pt x="39134" y="14365"/>
                  </a:cubicBezTo>
                  <a:cubicBezTo>
                    <a:pt x="40247" y="12840"/>
                    <a:pt x="39664" y="11894"/>
                    <a:pt x="38353" y="11894"/>
                  </a:cubicBezTo>
                  <a:cubicBezTo>
                    <a:pt x="38018" y="11894"/>
                    <a:pt x="37634" y="11956"/>
                    <a:pt x="37220" y="12086"/>
                  </a:cubicBezTo>
                  <a:cubicBezTo>
                    <a:pt x="35579" y="12724"/>
                    <a:pt x="34698" y="13727"/>
                    <a:pt x="33939" y="15246"/>
                  </a:cubicBezTo>
                  <a:cubicBezTo>
                    <a:pt x="33817" y="15489"/>
                    <a:pt x="33695" y="15884"/>
                    <a:pt x="33544" y="16127"/>
                  </a:cubicBezTo>
                  <a:cubicBezTo>
                    <a:pt x="32419" y="17008"/>
                    <a:pt x="31265" y="17889"/>
                    <a:pt x="30141" y="18649"/>
                  </a:cubicBezTo>
                  <a:cubicBezTo>
                    <a:pt x="30384" y="18406"/>
                    <a:pt x="30505" y="18041"/>
                    <a:pt x="30779" y="17646"/>
                  </a:cubicBezTo>
                  <a:cubicBezTo>
                    <a:pt x="31265" y="17130"/>
                    <a:pt x="32298" y="15884"/>
                    <a:pt x="32024" y="15003"/>
                  </a:cubicBezTo>
                  <a:cubicBezTo>
                    <a:pt x="31908" y="14567"/>
                    <a:pt x="31673" y="14402"/>
                    <a:pt x="31377" y="14402"/>
                  </a:cubicBezTo>
                  <a:cubicBezTo>
                    <a:pt x="31054" y="14402"/>
                    <a:pt x="30658" y="14597"/>
                    <a:pt x="30262" y="14851"/>
                  </a:cubicBezTo>
                  <a:cubicBezTo>
                    <a:pt x="28743" y="16005"/>
                    <a:pt x="28986" y="18041"/>
                    <a:pt x="28743" y="19682"/>
                  </a:cubicBezTo>
                  <a:cubicBezTo>
                    <a:pt x="27983" y="20320"/>
                    <a:pt x="27345" y="20806"/>
                    <a:pt x="26586" y="21322"/>
                  </a:cubicBezTo>
                  <a:cubicBezTo>
                    <a:pt x="26221" y="21687"/>
                    <a:pt x="25826" y="21960"/>
                    <a:pt x="25340" y="22325"/>
                  </a:cubicBezTo>
                  <a:lnTo>
                    <a:pt x="25340" y="22325"/>
                  </a:lnTo>
                  <a:cubicBezTo>
                    <a:pt x="25583" y="22082"/>
                    <a:pt x="25705" y="21839"/>
                    <a:pt x="25826" y="21565"/>
                  </a:cubicBezTo>
                  <a:cubicBezTo>
                    <a:pt x="26285" y="20891"/>
                    <a:pt x="28040" y="16929"/>
                    <a:pt x="26549" y="16929"/>
                  </a:cubicBezTo>
                  <a:cubicBezTo>
                    <a:pt x="26362" y="16929"/>
                    <a:pt x="26124" y="16991"/>
                    <a:pt x="25826" y="17130"/>
                  </a:cubicBezTo>
                  <a:cubicBezTo>
                    <a:pt x="23821" y="18163"/>
                    <a:pt x="23305" y="21839"/>
                    <a:pt x="23548" y="23966"/>
                  </a:cubicBezTo>
                  <a:cubicBezTo>
                    <a:pt x="22788" y="24725"/>
                    <a:pt x="22028" y="25637"/>
                    <a:pt x="21542" y="26396"/>
                  </a:cubicBezTo>
                  <a:cubicBezTo>
                    <a:pt x="22545" y="21322"/>
                    <a:pt x="24307" y="16370"/>
                    <a:pt x="26707" y="12086"/>
                  </a:cubicBezTo>
                  <a:lnTo>
                    <a:pt x="26981" y="12086"/>
                  </a:lnTo>
                  <a:cubicBezTo>
                    <a:pt x="28378" y="11570"/>
                    <a:pt x="35458" y="11570"/>
                    <a:pt x="34698" y="9169"/>
                  </a:cubicBezTo>
                  <a:cubicBezTo>
                    <a:pt x="34498" y="8492"/>
                    <a:pt x="33950" y="8228"/>
                    <a:pt x="33225" y="8228"/>
                  </a:cubicBezTo>
                  <a:cubicBezTo>
                    <a:pt x="31643" y="8228"/>
                    <a:pt x="29220" y="9487"/>
                    <a:pt x="27740" y="10445"/>
                  </a:cubicBezTo>
                  <a:cubicBezTo>
                    <a:pt x="28378" y="9412"/>
                    <a:pt x="29138" y="8410"/>
                    <a:pt x="29898" y="7529"/>
                  </a:cubicBezTo>
                  <a:cubicBezTo>
                    <a:pt x="31417" y="7134"/>
                    <a:pt x="33179" y="7012"/>
                    <a:pt x="34698" y="6374"/>
                  </a:cubicBezTo>
                  <a:cubicBezTo>
                    <a:pt x="35458" y="6131"/>
                    <a:pt x="36339" y="5128"/>
                    <a:pt x="35458" y="4490"/>
                  </a:cubicBezTo>
                  <a:cubicBezTo>
                    <a:pt x="35238" y="4312"/>
                    <a:pt x="34974" y="4243"/>
                    <a:pt x="34693" y="4243"/>
                  </a:cubicBezTo>
                  <a:cubicBezTo>
                    <a:pt x="34157" y="4243"/>
                    <a:pt x="33555" y="4495"/>
                    <a:pt x="33057" y="4733"/>
                  </a:cubicBezTo>
                  <a:cubicBezTo>
                    <a:pt x="32784" y="4855"/>
                    <a:pt x="32419" y="4976"/>
                    <a:pt x="32176" y="5250"/>
                  </a:cubicBezTo>
                  <a:cubicBezTo>
                    <a:pt x="31903" y="5371"/>
                    <a:pt x="31660" y="5615"/>
                    <a:pt x="31265" y="5736"/>
                  </a:cubicBezTo>
                  <a:cubicBezTo>
                    <a:pt x="31781" y="5250"/>
                    <a:pt x="32176" y="4733"/>
                    <a:pt x="32662" y="4369"/>
                  </a:cubicBezTo>
                  <a:cubicBezTo>
                    <a:pt x="32936" y="4095"/>
                    <a:pt x="33300" y="3974"/>
                    <a:pt x="33544" y="3852"/>
                  </a:cubicBezTo>
                  <a:cubicBezTo>
                    <a:pt x="33939" y="3609"/>
                    <a:pt x="34303" y="3457"/>
                    <a:pt x="34820" y="3336"/>
                  </a:cubicBezTo>
                  <a:cubicBezTo>
                    <a:pt x="35215" y="3093"/>
                    <a:pt x="35579" y="2850"/>
                    <a:pt x="36096" y="2576"/>
                  </a:cubicBezTo>
                  <a:cubicBezTo>
                    <a:pt x="36582" y="2212"/>
                    <a:pt x="37979" y="1452"/>
                    <a:pt x="37736" y="571"/>
                  </a:cubicBezTo>
                  <a:cubicBezTo>
                    <a:pt x="37635" y="141"/>
                    <a:pt x="37224" y="1"/>
                    <a:pt x="36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8357173">
              <a:off x="-492342" y="3434322"/>
              <a:ext cx="1516170" cy="2338094"/>
            </a:xfrm>
            <a:custGeom>
              <a:avLst/>
              <a:gdLst/>
              <a:ahLst/>
              <a:cxnLst/>
              <a:rect l="l" t="t" r="r" b="b"/>
              <a:pathLst>
                <a:path w="60645" h="93521" extrusionOk="0">
                  <a:moveTo>
                    <a:pt x="6317" y="0"/>
                  </a:moveTo>
                  <a:cubicBezTo>
                    <a:pt x="5489" y="0"/>
                    <a:pt x="4651" y="306"/>
                    <a:pt x="3798" y="1074"/>
                  </a:cubicBezTo>
                  <a:cubicBezTo>
                    <a:pt x="0" y="4355"/>
                    <a:pt x="8355" y="12467"/>
                    <a:pt x="10634" y="14624"/>
                  </a:cubicBezTo>
                  <a:cubicBezTo>
                    <a:pt x="12704" y="16505"/>
                    <a:pt x="14627" y="16875"/>
                    <a:pt x="16598" y="16875"/>
                  </a:cubicBezTo>
                  <a:cubicBezTo>
                    <a:pt x="17875" y="16875"/>
                    <a:pt x="19173" y="16719"/>
                    <a:pt x="20544" y="16719"/>
                  </a:cubicBezTo>
                  <a:cubicBezTo>
                    <a:pt x="21466" y="16719"/>
                    <a:pt x="22421" y="16790"/>
                    <a:pt x="23425" y="17025"/>
                  </a:cubicBezTo>
                  <a:cubicBezTo>
                    <a:pt x="24823" y="18422"/>
                    <a:pt x="26099" y="19941"/>
                    <a:pt x="27223" y="21582"/>
                  </a:cubicBezTo>
                  <a:cubicBezTo>
                    <a:pt x="31142" y="27021"/>
                    <a:pt x="33178" y="33492"/>
                    <a:pt x="34059" y="40055"/>
                  </a:cubicBezTo>
                  <a:cubicBezTo>
                    <a:pt x="32418" y="37776"/>
                    <a:pt x="30383" y="35892"/>
                    <a:pt x="27861" y="34616"/>
                  </a:cubicBezTo>
                  <a:cubicBezTo>
                    <a:pt x="27345" y="34373"/>
                    <a:pt x="26858" y="34252"/>
                    <a:pt x="26342" y="33978"/>
                  </a:cubicBezTo>
                  <a:cubicBezTo>
                    <a:pt x="25218" y="32459"/>
                    <a:pt x="23547" y="31092"/>
                    <a:pt x="21906" y="30575"/>
                  </a:cubicBezTo>
                  <a:cubicBezTo>
                    <a:pt x="21169" y="30296"/>
                    <a:pt x="20450" y="30212"/>
                    <a:pt x="19739" y="30212"/>
                  </a:cubicBezTo>
                  <a:cubicBezTo>
                    <a:pt x="18688" y="30212"/>
                    <a:pt x="17653" y="30395"/>
                    <a:pt x="16598" y="30395"/>
                  </a:cubicBezTo>
                  <a:cubicBezTo>
                    <a:pt x="15811" y="30395"/>
                    <a:pt x="15013" y="30293"/>
                    <a:pt x="14189" y="29937"/>
                  </a:cubicBezTo>
                  <a:cubicBezTo>
                    <a:pt x="12566" y="29214"/>
                    <a:pt x="10415" y="27950"/>
                    <a:pt x="8407" y="27950"/>
                  </a:cubicBezTo>
                  <a:cubicBezTo>
                    <a:pt x="7295" y="27950"/>
                    <a:pt x="6227" y="28338"/>
                    <a:pt x="5317" y="29421"/>
                  </a:cubicBezTo>
                  <a:cubicBezTo>
                    <a:pt x="3555" y="31851"/>
                    <a:pt x="11029" y="35649"/>
                    <a:pt x="13065" y="35892"/>
                  </a:cubicBezTo>
                  <a:cubicBezTo>
                    <a:pt x="13192" y="35900"/>
                    <a:pt x="13320" y="35904"/>
                    <a:pt x="13448" y="35904"/>
                  </a:cubicBezTo>
                  <a:cubicBezTo>
                    <a:pt x="15328" y="35904"/>
                    <a:pt x="17218" y="35108"/>
                    <a:pt x="18868" y="34738"/>
                  </a:cubicBezTo>
                  <a:cubicBezTo>
                    <a:pt x="20660" y="34495"/>
                    <a:pt x="22544" y="34495"/>
                    <a:pt x="24306" y="34495"/>
                  </a:cubicBezTo>
                  <a:cubicBezTo>
                    <a:pt x="25339" y="34738"/>
                    <a:pt x="26342" y="35011"/>
                    <a:pt x="27345" y="35497"/>
                  </a:cubicBezTo>
                  <a:cubicBezTo>
                    <a:pt x="28256" y="35892"/>
                    <a:pt x="29016" y="36409"/>
                    <a:pt x="29775" y="36895"/>
                  </a:cubicBezTo>
                  <a:cubicBezTo>
                    <a:pt x="28621" y="36895"/>
                    <a:pt x="27345" y="37017"/>
                    <a:pt x="26099" y="37290"/>
                  </a:cubicBezTo>
                  <a:cubicBezTo>
                    <a:pt x="25309" y="37017"/>
                    <a:pt x="24545" y="36887"/>
                    <a:pt x="23807" y="36887"/>
                  </a:cubicBezTo>
                  <a:cubicBezTo>
                    <a:pt x="22162" y="36887"/>
                    <a:pt x="20647" y="37534"/>
                    <a:pt x="19263" y="38688"/>
                  </a:cubicBezTo>
                  <a:cubicBezTo>
                    <a:pt x="18108" y="39690"/>
                    <a:pt x="13946" y="42212"/>
                    <a:pt x="14827" y="43853"/>
                  </a:cubicBezTo>
                  <a:cubicBezTo>
                    <a:pt x="15180" y="44589"/>
                    <a:pt x="19964" y="46898"/>
                    <a:pt x="21166" y="46898"/>
                  </a:cubicBezTo>
                  <a:cubicBezTo>
                    <a:pt x="21204" y="46898"/>
                    <a:pt x="21238" y="46896"/>
                    <a:pt x="21268" y="46891"/>
                  </a:cubicBezTo>
                  <a:cubicBezTo>
                    <a:pt x="23820" y="46526"/>
                    <a:pt x="23942" y="42728"/>
                    <a:pt x="24823" y="41088"/>
                  </a:cubicBezTo>
                  <a:cubicBezTo>
                    <a:pt x="25218" y="40207"/>
                    <a:pt x="27618" y="38688"/>
                    <a:pt x="27496" y="37928"/>
                  </a:cubicBezTo>
                  <a:cubicBezTo>
                    <a:pt x="28499" y="37655"/>
                    <a:pt x="29502" y="37655"/>
                    <a:pt x="30656" y="37655"/>
                  </a:cubicBezTo>
                  <a:cubicBezTo>
                    <a:pt x="32054" y="38931"/>
                    <a:pt x="33178" y="40450"/>
                    <a:pt x="34333" y="41847"/>
                  </a:cubicBezTo>
                  <a:cubicBezTo>
                    <a:pt x="34454" y="42728"/>
                    <a:pt x="34576" y="43488"/>
                    <a:pt x="34697" y="44369"/>
                  </a:cubicBezTo>
                  <a:cubicBezTo>
                    <a:pt x="35214" y="50324"/>
                    <a:pt x="35092" y="56401"/>
                    <a:pt x="35214" y="62477"/>
                  </a:cubicBezTo>
                  <a:cubicBezTo>
                    <a:pt x="34333" y="61201"/>
                    <a:pt x="33300" y="60077"/>
                    <a:pt x="32175" y="58923"/>
                  </a:cubicBezTo>
                  <a:cubicBezTo>
                    <a:pt x="31294" y="57282"/>
                    <a:pt x="31142" y="55246"/>
                    <a:pt x="30140" y="53606"/>
                  </a:cubicBezTo>
                  <a:cubicBezTo>
                    <a:pt x="28901" y="51793"/>
                    <a:pt x="20437" y="47884"/>
                    <a:pt x="15935" y="47884"/>
                  </a:cubicBezTo>
                  <a:cubicBezTo>
                    <a:pt x="14475" y="47884"/>
                    <a:pt x="13432" y="48295"/>
                    <a:pt x="13186" y="49322"/>
                  </a:cubicBezTo>
                  <a:cubicBezTo>
                    <a:pt x="12548" y="51965"/>
                    <a:pt x="20660" y="57798"/>
                    <a:pt x="22787" y="58679"/>
                  </a:cubicBezTo>
                  <a:cubicBezTo>
                    <a:pt x="23963" y="59216"/>
                    <a:pt x="25160" y="59323"/>
                    <a:pt x="26361" y="59323"/>
                  </a:cubicBezTo>
                  <a:cubicBezTo>
                    <a:pt x="27153" y="59323"/>
                    <a:pt x="27947" y="59276"/>
                    <a:pt x="28737" y="59276"/>
                  </a:cubicBezTo>
                  <a:cubicBezTo>
                    <a:pt x="29596" y="59276"/>
                    <a:pt x="30451" y="59331"/>
                    <a:pt x="31294" y="59561"/>
                  </a:cubicBezTo>
                  <a:cubicBezTo>
                    <a:pt x="32662" y="60715"/>
                    <a:pt x="34059" y="61961"/>
                    <a:pt x="35214" y="63480"/>
                  </a:cubicBezTo>
                  <a:cubicBezTo>
                    <a:pt x="35214" y="64999"/>
                    <a:pt x="35214" y="66397"/>
                    <a:pt x="35335" y="67916"/>
                  </a:cubicBezTo>
                  <a:cubicBezTo>
                    <a:pt x="35578" y="76271"/>
                    <a:pt x="35700" y="84869"/>
                    <a:pt x="36854" y="93225"/>
                  </a:cubicBezTo>
                  <a:cubicBezTo>
                    <a:pt x="36915" y="93422"/>
                    <a:pt x="37105" y="93521"/>
                    <a:pt x="37280" y="93521"/>
                  </a:cubicBezTo>
                  <a:cubicBezTo>
                    <a:pt x="37454" y="93521"/>
                    <a:pt x="37614" y="93422"/>
                    <a:pt x="37614" y="93225"/>
                  </a:cubicBezTo>
                  <a:cubicBezTo>
                    <a:pt x="37492" y="87148"/>
                    <a:pt x="37097" y="81072"/>
                    <a:pt x="36733" y="74995"/>
                  </a:cubicBezTo>
                  <a:cubicBezTo>
                    <a:pt x="37219" y="72868"/>
                    <a:pt x="38738" y="71349"/>
                    <a:pt x="40409" y="69830"/>
                  </a:cubicBezTo>
                  <a:cubicBezTo>
                    <a:pt x="41655" y="69435"/>
                    <a:pt x="43174" y="69192"/>
                    <a:pt x="44207" y="68918"/>
                  </a:cubicBezTo>
                  <a:cubicBezTo>
                    <a:pt x="46729" y="68554"/>
                    <a:pt x="49007" y="69192"/>
                    <a:pt x="50770" y="66397"/>
                  </a:cubicBezTo>
                  <a:cubicBezTo>
                    <a:pt x="51529" y="64878"/>
                    <a:pt x="52805" y="56401"/>
                    <a:pt x="51043" y="55763"/>
                  </a:cubicBezTo>
                  <a:cubicBezTo>
                    <a:pt x="51012" y="55742"/>
                    <a:pt x="50972" y="55732"/>
                    <a:pt x="50923" y="55732"/>
                  </a:cubicBezTo>
                  <a:cubicBezTo>
                    <a:pt x="49776" y="55732"/>
                    <a:pt x="43893" y="61360"/>
                    <a:pt x="42931" y="62234"/>
                  </a:cubicBezTo>
                  <a:cubicBezTo>
                    <a:pt x="40531" y="64513"/>
                    <a:pt x="39893" y="67551"/>
                    <a:pt x="38617" y="70438"/>
                  </a:cubicBezTo>
                  <a:cubicBezTo>
                    <a:pt x="37857" y="71197"/>
                    <a:pt x="37097" y="71957"/>
                    <a:pt x="36611" y="72868"/>
                  </a:cubicBezTo>
                  <a:cubicBezTo>
                    <a:pt x="36459" y="70590"/>
                    <a:pt x="36338" y="68311"/>
                    <a:pt x="36216" y="65880"/>
                  </a:cubicBezTo>
                  <a:cubicBezTo>
                    <a:pt x="36095" y="61475"/>
                    <a:pt x="36095" y="57039"/>
                    <a:pt x="35973" y="52481"/>
                  </a:cubicBezTo>
                  <a:cubicBezTo>
                    <a:pt x="36976" y="49170"/>
                    <a:pt x="40257" y="48167"/>
                    <a:pt x="43295" y="46769"/>
                  </a:cubicBezTo>
                  <a:cubicBezTo>
                    <a:pt x="43569" y="46648"/>
                    <a:pt x="43934" y="46526"/>
                    <a:pt x="44207" y="46405"/>
                  </a:cubicBezTo>
                  <a:cubicBezTo>
                    <a:pt x="44693" y="46526"/>
                    <a:pt x="44967" y="46891"/>
                    <a:pt x="45574" y="47164"/>
                  </a:cubicBezTo>
                  <a:cubicBezTo>
                    <a:pt x="46240" y="47378"/>
                    <a:pt x="46789" y="47474"/>
                    <a:pt x="47324" y="47474"/>
                  </a:cubicBezTo>
                  <a:cubicBezTo>
                    <a:pt x="48009" y="47474"/>
                    <a:pt x="48671" y="47316"/>
                    <a:pt x="49524" y="47043"/>
                  </a:cubicBezTo>
                  <a:cubicBezTo>
                    <a:pt x="52927" y="45767"/>
                    <a:pt x="56360" y="44126"/>
                    <a:pt x="58882" y="41452"/>
                  </a:cubicBezTo>
                  <a:cubicBezTo>
                    <a:pt x="60006" y="40328"/>
                    <a:pt x="60644" y="39690"/>
                    <a:pt x="59641" y="38293"/>
                  </a:cubicBezTo>
                  <a:cubicBezTo>
                    <a:pt x="59003" y="37412"/>
                    <a:pt x="56968" y="35649"/>
                    <a:pt x="55844" y="35254"/>
                  </a:cubicBezTo>
                  <a:cubicBezTo>
                    <a:pt x="55577" y="35154"/>
                    <a:pt x="55302" y="35108"/>
                    <a:pt x="55023" y="35108"/>
                  </a:cubicBezTo>
                  <a:cubicBezTo>
                    <a:pt x="52503" y="35108"/>
                    <a:pt x="49552" y="38839"/>
                    <a:pt x="47610" y="40207"/>
                  </a:cubicBezTo>
                  <a:cubicBezTo>
                    <a:pt x="45574" y="41726"/>
                    <a:pt x="44450" y="43731"/>
                    <a:pt x="43447" y="45888"/>
                  </a:cubicBezTo>
                  <a:cubicBezTo>
                    <a:pt x="42050" y="46526"/>
                    <a:pt x="40652" y="47043"/>
                    <a:pt x="39376" y="47529"/>
                  </a:cubicBezTo>
                  <a:cubicBezTo>
                    <a:pt x="40014" y="46405"/>
                    <a:pt x="40531" y="45007"/>
                    <a:pt x="40895" y="43610"/>
                  </a:cubicBezTo>
                  <a:cubicBezTo>
                    <a:pt x="42171" y="42212"/>
                    <a:pt x="44328" y="41847"/>
                    <a:pt x="45453" y="40207"/>
                  </a:cubicBezTo>
                  <a:cubicBezTo>
                    <a:pt x="47093" y="37776"/>
                    <a:pt x="44693" y="35376"/>
                    <a:pt x="43934" y="33097"/>
                  </a:cubicBezTo>
                  <a:cubicBezTo>
                    <a:pt x="43358" y="31397"/>
                    <a:pt x="43302" y="25146"/>
                    <a:pt x="40975" y="25146"/>
                  </a:cubicBezTo>
                  <a:cubicBezTo>
                    <a:pt x="40723" y="25146"/>
                    <a:pt x="40444" y="25220"/>
                    <a:pt x="40136" y="25380"/>
                  </a:cubicBezTo>
                  <a:cubicBezTo>
                    <a:pt x="36976" y="27142"/>
                    <a:pt x="37097" y="31973"/>
                    <a:pt x="37857" y="34890"/>
                  </a:cubicBezTo>
                  <a:cubicBezTo>
                    <a:pt x="38495" y="37168"/>
                    <a:pt x="39771" y="39812"/>
                    <a:pt x="40136" y="42334"/>
                  </a:cubicBezTo>
                  <a:cubicBezTo>
                    <a:pt x="39893" y="44248"/>
                    <a:pt x="39376" y="46010"/>
                    <a:pt x="38617" y="47924"/>
                  </a:cubicBezTo>
                  <a:cubicBezTo>
                    <a:pt x="37492" y="48562"/>
                    <a:pt x="36459" y="49322"/>
                    <a:pt x="35973" y="50446"/>
                  </a:cubicBezTo>
                  <a:cubicBezTo>
                    <a:pt x="35852" y="47651"/>
                    <a:pt x="35700" y="44886"/>
                    <a:pt x="35335" y="42090"/>
                  </a:cubicBezTo>
                  <a:lnTo>
                    <a:pt x="35335" y="41847"/>
                  </a:lnTo>
                  <a:cubicBezTo>
                    <a:pt x="35335" y="41574"/>
                    <a:pt x="35214" y="41331"/>
                    <a:pt x="35214" y="41088"/>
                  </a:cubicBezTo>
                  <a:cubicBezTo>
                    <a:pt x="34576" y="36135"/>
                    <a:pt x="33300" y="31335"/>
                    <a:pt x="31142" y="26778"/>
                  </a:cubicBezTo>
                  <a:lnTo>
                    <a:pt x="31142" y="26656"/>
                  </a:lnTo>
                  <a:cubicBezTo>
                    <a:pt x="30535" y="24377"/>
                    <a:pt x="30261" y="22342"/>
                    <a:pt x="30535" y="20306"/>
                  </a:cubicBezTo>
                  <a:cubicBezTo>
                    <a:pt x="32054" y="18787"/>
                    <a:pt x="34819" y="18787"/>
                    <a:pt x="35973" y="17146"/>
                  </a:cubicBezTo>
                  <a:cubicBezTo>
                    <a:pt x="36733" y="16144"/>
                    <a:pt x="36216" y="15506"/>
                    <a:pt x="36216" y="14381"/>
                  </a:cubicBezTo>
                  <a:cubicBezTo>
                    <a:pt x="36095" y="12710"/>
                    <a:pt x="36459" y="11465"/>
                    <a:pt x="36976" y="9824"/>
                  </a:cubicBezTo>
                  <a:cubicBezTo>
                    <a:pt x="37583" y="8003"/>
                    <a:pt x="38080" y="2304"/>
                    <a:pt x="34725" y="2304"/>
                  </a:cubicBezTo>
                  <a:cubicBezTo>
                    <a:pt x="34554" y="2304"/>
                    <a:pt x="34373" y="2319"/>
                    <a:pt x="34181" y="2350"/>
                  </a:cubicBezTo>
                  <a:cubicBezTo>
                    <a:pt x="33178" y="2593"/>
                    <a:pt x="32418" y="4355"/>
                    <a:pt x="31780" y="5115"/>
                  </a:cubicBezTo>
                  <a:cubicBezTo>
                    <a:pt x="30261" y="6907"/>
                    <a:pt x="28256" y="8548"/>
                    <a:pt x="27101" y="10705"/>
                  </a:cubicBezTo>
                  <a:cubicBezTo>
                    <a:pt x="25339" y="14229"/>
                    <a:pt x="27345" y="17146"/>
                    <a:pt x="29502" y="19941"/>
                  </a:cubicBezTo>
                  <a:cubicBezTo>
                    <a:pt x="29380" y="21461"/>
                    <a:pt x="29502" y="22980"/>
                    <a:pt x="29897" y="24499"/>
                  </a:cubicBezTo>
                  <a:cubicBezTo>
                    <a:pt x="29137" y="23101"/>
                    <a:pt x="28378" y="21825"/>
                    <a:pt x="27496" y="20579"/>
                  </a:cubicBezTo>
                  <a:cubicBezTo>
                    <a:pt x="26342" y="19060"/>
                    <a:pt x="25218" y="17663"/>
                    <a:pt x="23820" y="16387"/>
                  </a:cubicBezTo>
                  <a:cubicBezTo>
                    <a:pt x="23699" y="15384"/>
                    <a:pt x="23699" y="14381"/>
                    <a:pt x="23304" y="13470"/>
                  </a:cubicBezTo>
                  <a:cubicBezTo>
                    <a:pt x="22787" y="11951"/>
                    <a:pt x="21663" y="12103"/>
                    <a:pt x="20782" y="11070"/>
                  </a:cubicBezTo>
                  <a:cubicBezTo>
                    <a:pt x="19627" y="9945"/>
                    <a:pt x="19901" y="7910"/>
                    <a:pt x="19141" y="6512"/>
                  </a:cubicBezTo>
                  <a:cubicBezTo>
                    <a:pt x="17987" y="4628"/>
                    <a:pt x="16984" y="4872"/>
                    <a:pt x="15070" y="4628"/>
                  </a:cubicBezTo>
                  <a:cubicBezTo>
                    <a:pt x="12187" y="4033"/>
                    <a:pt x="9323" y="0"/>
                    <a:pt x="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5070087" y="1471750"/>
            <a:ext cx="3353700" cy="11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5070000" y="2758450"/>
            <a:ext cx="3353700" cy="746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Char char="■"/>
              <a:defRPr sz="2100"/>
            </a:lvl9pPr>
          </a:lstStyle>
          <a:p>
            <a:endParaRPr/>
          </a:p>
        </p:txBody>
      </p:sp>
      <p:grpSp>
        <p:nvGrpSpPr>
          <p:cNvPr id="62" name="Google Shape;62;p9"/>
          <p:cNvGrpSpPr/>
          <p:nvPr/>
        </p:nvGrpSpPr>
        <p:grpSpPr>
          <a:xfrm>
            <a:off x="-693905" y="-317425"/>
            <a:ext cx="10389142" cy="5585192"/>
            <a:chOff x="-693905" y="-317425"/>
            <a:chExt cx="10389142" cy="5585192"/>
          </a:xfrm>
        </p:grpSpPr>
        <p:sp>
          <p:nvSpPr>
            <p:cNvPr id="63" name="Google Shape;63;p9"/>
            <p:cNvSpPr/>
            <p:nvPr/>
          </p:nvSpPr>
          <p:spPr>
            <a:xfrm rot="10064363">
              <a:off x="-491069" y="3096479"/>
              <a:ext cx="1331508" cy="2053326"/>
            </a:xfrm>
            <a:custGeom>
              <a:avLst/>
              <a:gdLst/>
              <a:ahLst/>
              <a:cxnLst/>
              <a:rect l="l" t="t" r="r" b="b"/>
              <a:pathLst>
                <a:path w="60645" h="93521" extrusionOk="0">
                  <a:moveTo>
                    <a:pt x="6317" y="0"/>
                  </a:moveTo>
                  <a:cubicBezTo>
                    <a:pt x="5489" y="0"/>
                    <a:pt x="4651" y="306"/>
                    <a:pt x="3798" y="1074"/>
                  </a:cubicBezTo>
                  <a:cubicBezTo>
                    <a:pt x="0" y="4355"/>
                    <a:pt x="8355" y="12467"/>
                    <a:pt x="10634" y="14624"/>
                  </a:cubicBezTo>
                  <a:cubicBezTo>
                    <a:pt x="12704" y="16505"/>
                    <a:pt x="14627" y="16875"/>
                    <a:pt x="16598" y="16875"/>
                  </a:cubicBezTo>
                  <a:cubicBezTo>
                    <a:pt x="17875" y="16875"/>
                    <a:pt x="19173" y="16719"/>
                    <a:pt x="20544" y="16719"/>
                  </a:cubicBezTo>
                  <a:cubicBezTo>
                    <a:pt x="21466" y="16719"/>
                    <a:pt x="22421" y="16790"/>
                    <a:pt x="23425" y="17025"/>
                  </a:cubicBezTo>
                  <a:cubicBezTo>
                    <a:pt x="24823" y="18422"/>
                    <a:pt x="26099" y="19941"/>
                    <a:pt x="27223" y="21582"/>
                  </a:cubicBezTo>
                  <a:cubicBezTo>
                    <a:pt x="31142" y="27021"/>
                    <a:pt x="33178" y="33492"/>
                    <a:pt x="34059" y="40055"/>
                  </a:cubicBezTo>
                  <a:cubicBezTo>
                    <a:pt x="32418" y="37776"/>
                    <a:pt x="30383" y="35892"/>
                    <a:pt x="27861" y="34616"/>
                  </a:cubicBezTo>
                  <a:cubicBezTo>
                    <a:pt x="27345" y="34373"/>
                    <a:pt x="26858" y="34252"/>
                    <a:pt x="26342" y="33978"/>
                  </a:cubicBezTo>
                  <a:cubicBezTo>
                    <a:pt x="25218" y="32459"/>
                    <a:pt x="23547" y="31092"/>
                    <a:pt x="21906" y="30575"/>
                  </a:cubicBezTo>
                  <a:cubicBezTo>
                    <a:pt x="21169" y="30296"/>
                    <a:pt x="20450" y="30212"/>
                    <a:pt x="19739" y="30212"/>
                  </a:cubicBezTo>
                  <a:cubicBezTo>
                    <a:pt x="18688" y="30212"/>
                    <a:pt x="17653" y="30395"/>
                    <a:pt x="16598" y="30395"/>
                  </a:cubicBezTo>
                  <a:cubicBezTo>
                    <a:pt x="15811" y="30395"/>
                    <a:pt x="15013" y="30293"/>
                    <a:pt x="14189" y="29937"/>
                  </a:cubicBezTo>
                  <a:cubicBezTo>
                    <a:pt x="12566" y="29214"/>
                    <a:pt x="10415" y="27950"/>
                    <a:pt x="8407" y="27950"/>
                  </a:cubicBezTo>
                  <a:cubicBezTo>
                    <a:pt x="7295" y="27950"/>
                    <a:pt x="6227" y="28338"/>
                    <a:pt x="5317" y="29421"/>
                  </a:cubicBezTo>
                  <a:cubicBezTo>
                    <a:pt x="3555" y="31851"/>
                    <a:pt x="11029" y="35649"/>
                    <a:pt x="13065" y="35892"/>
                  </a:cubicBezTo>
                  <a:cubicBezTo>
                    <a:pt x="13192" y="35900"/>
                    <a:pt x="13320" y="35904"/>
                    <a:pt x="13448" y="35904"/>
                  </a:cubicBezTo>
                  <a:cubicBezTo>
                    <a:pt x="15328" y="35904"/>
                    <a:pt x="17218" y="35108"/>
                    <a:pt x="18868" y="34738"/>
                  </a:cubicBezTo>
                  <a:cubicBezTo>
                    <a:pt x="20660" y="34495"/>
                    <a:pt x="22544" y="34495"/>
                    <a:pt x="24306" y="34495"/>
                  </a:cubicBezTo>
                  <a:cubicBezTo>
                    <a:pt x="25339" y="34738"/>
                    <a:pt x="26342" y="35011"/>
                    <a:pt x="27345" y="35497"/>
                  </a:cubicBezTo>
                  <a:cubicBezTo>
                    <a:pt x="28256" y="35892"/>
                    <a:pt x="29016" y="36409"/>
                    <a:pt x="29775" y="36895"/>
                  </a:cubicBezTo>
                  <a:cubicBezTo>
                    <a:pt x="28621" y="36895"/>
                    <a:pt x="27345" y="37017"/>
                    <a:pt x="26099" y="37290"/>
                  </a:cubicBezTo>
                  <a:cubicBezTo>
                    <a:pt x="25309" y="37017"/>
                    <a:pt x="24545" y="36887"/>
                    <a:pt x="23807" y="36887"/>
                  </a:cubicBezTo>
                  <a:cubicBezTo>
                    <a:pt x="22162" y="36887"/>
                    <a:pt x="20647" y="37534"/>
                    <a:pt x="19263" y="38688"/>
                  </a:cubicBezTo>
                  <a:cubicBezTo>
                    <a:pt x="18108" y="39690"/>
                    <a:pt x="13946" y="42212"/>
                    <a:pt x="14827" y="43853"/>
                  </a:cubicBezTo>
                  <a:cubicBezTo>
                    <a:pt x="15180" y="44589"/>
                    <a:pt x="19964" y="46898"/>
                    <a:pt x="21166" y="46898"/>
                  </a:cubicBezTo>
                  <a:cubicBezTo>
                    <a:pt x="21204" y="46898"/>
                    <a:pt x="21238" y="46896"/>
                    <a:pt x="21268" y="46891"/>
                  </a:cubicBezTo>
                  <a:cubicBezTo>
                    <a:pt x="23820" y="46526"/>
                    <a:pt x="23942" y="42728"/>
                    <a:pt x="24823" y="41088"/>
                  </a:cubicBezTo>
                  <a:cubicBezTo>
                    <a:pt x="25218" y="40207"/>
                    <a:pt x="27618" y="38688"/>
                    <a:pt x="27496" y="37928"/>
                  </a:cubicBezTo>
                  <a:cubicBezTo>
                    <a:pt x="28499" y="37655"/>
                    <a:pt x="29502" y="37655"/>
                    <a:pt x="30656" y="37655"/>
                  </a:cubicBezTo>
                  <a:cubicBezTo>
                    <a:pt x="32054" y="38931"/>
                    <a:pt x="33178" y="40450"/>
                    <a:pt x="34333" y="41847"/>
                  </a:cubicBezTo>
                  <a:cubicBezTo>
                    <a:pt x="34454" y="42728"/>
                    <a:pt x="34576" y="43488"/>
                    <a:pt x="34697" y="44369"/>
                  </a:cubicBezTo>
                  <a:cubicBezTo>
                    <a:pt x="35214" y="50324"/>
                    <a:pt x="35092" y="56401"/>
                    <a:pt x="35214" y="62477"/>
                  </a:cubicBezTo>
                  <a:cubicBezTo>
                    <a:pt x="34333" y="61201"/>
                    <a:pt x="33300" y="60077"/>
                    <a:pt x="32175" y="58923"/>
                  </a:cubicBezTo>
                  <a:cubicBezTo>
                    <a:pt x="31294" y="57282"/>
                    <a:pt x="31142" y="55246"/>
                    <a:pt x="30140" y="53606"/>
                  </a:cubicBezTo>
                  <a:cubicBezTo>
                    <a:pt x="28901" y="51793"/>
                    <a:pt x="20437" y="47884"/>
                    <a:pt x="15935" y="47884"/>
                  </a:cubicBezTo>
                  <a:cubicBezTo>
                    <a:pt x="14475" y="47884"/>
                    <a:pt x="13432" y="48295"/>
                    <a:pt x="13186" y="49322"/>
                  </a:cubicBezTo>
                  <a:cubicBezTo>
                    <a:pt x="12548" y="51965"/>
                    <a:pt x="20660" y="57798"/>
                    <a:pt x="22787" y="58679"/>
                  </a:cubicBezTo>
                  <a:cubicBezTo>
                    <a:pt x="23963" y="59216"/>
                    <a:pt x="25160" y="59323"/>
                    <a:pt x="26361" y="59323"/>
                  </a:cubicBezTo>
                  <a:cubicBezTo>
                    <a:pt x="27153" y="59323"/>
                    <a:pt x="27947" y="59276"/>
                    <a:pt x="28737" y="59276"/>
                  </a:cubicBezTo>
                  <a:cubicBezTo>
                    <a:pt x="29596" y="59276"/>
                    <a:pt x="30451" y="59331"/>
                    <a:pt x="31294" y="59561"/>
                  </a:cubicBezTo>
                  <a:cubicBezTo>
                    <a:pt x="32662" y="60715"/>
                    <a:pt x="34059" y="61961"/>
                    <a:pt x="35214" y="63480"/>
                  </a:cubicBezTo>
                  <a:cubicBezTo>
                    <a:pt x="35214" y="64999"/>
                    <a:pt x="35214" y="66397"/>
                    <a:pt x="35335" y="67916"/>
                  </a:cubicBezTo>
                  <a:cubicBezTo>
                    <a:pt x="35578" y="76271"/>
                    <a:pt x="35700" y="84869"/>
                    <a:pt x="36854" y="93225"/>
                  </a:cubicBezTo>
                  <a:cubicBezTo>
                    <a:pt x="36915" y="93422"/>
                    <a:pt x="37105" y="93521"/>
                    <a:pt x="37280" y="93521"/>
                  </a:cubicBezTo>
                  <a:cubicBezTo>
                    <a:pt x="37454" y="93521"/>
                    <a:pt x="37614" y="93422"/>
                    <a:pt x="37614" y="93225"/>
                  </a:cubicBezTo>
                  <a:cubicBezTo>
                    <a:pt x="37492" y="87148"/>
                    <a:pt x="37097" y="81072"/>
                    <a:pt x="36733" y="74995"/>
                  </a:cubicBezTo>
                  <a:cubicBezTo>
                    <a:pt x="37219" y="72868"/>
                    <a:pt x="38738" y="71349"/>
                    <a:pt x="40409" y="69830"/>
                  </a:cubicBezTo>
                  <a:cubicBezTo>
                    <a:pt x="41655" y="69435"/>
                    <a:pt x="43174" y="69192"/>
                    <a:pt x="44207" y="68918"/>
                  </a:cubicBezTo>
                  <a:cubicBezTo>
                    <a:pt x="46729" y="68554"/>
                    <a:pt x="49007" y="69192"/>
                    <a:pt x="50770" y="66397"/>
                  </a:cubicBezTo>
                  <a:cubicBezTo>
                    <a:pt x="51529" y="64878"/>
                    <a:pt x="52805" y="56401"/>
                    <a:pt x="51043" y="55763"/>
                  </a:cubicBezTo>
                  <a:cubicBezTo>
                    <a:pt x="51012" y="55742"/>
                    <a:pt x="50972" y="55732"/>
                    <a:pt x="50923" y="55732"/>
                  </a:cubicBezTo>
                  <a:cubicBezTo>
                    <a:pt x="49776" y="55732"/>
                    <a:pt x="43893" y="61360"/>
                    <a:pt x="42931" y="62234"/>
                  </a:cubicBezTo>
                  <a:cubicBezTo>
                    <a:pt x="40531" y="64513"/>
                    <a:pt x="39893" y="67551"/>
                    <a:pt x="38617" y="70438"/>
                  </a:cubicBezTo>
                  <a:cubicBezTo>
                    <a:pt x="37857" y="71197"/>
                    <a:pt x="37097" y="71957"/>
                    <a:pt x="36611" y="72868"/>
                  </a:cubicBezTo>
                  <a:cubicBezTo>
                    <a:pt x="36459" y="70590"/>
                    <a:pt x="36338" y="68311"/>
                    <a:pt x="36216" y="65880"/>
                  </a:cubicBezTo>
                  <a:cubicBezTo>
                    <a:pt x="36095" y="61475"/>
                    <a:pt x="36095" y="57039"/>
                    <a:pt x="35973" y="52481"/>
                  </a:cubicBezTo>
                  <a:cubicBezTo>
                    <a:pt x="36976" y="49170"/>
                    <a:pt x="40257" y="48167"/>
                    <a:pt x="43295" y="46769"/>
                  </a:cubicBezTo>
                  <a:cubicBezTo>
                    <a:pt x="43569" y="46648"/>
                    <a:pt x="43934" y="46526"/>
                    <a:pt x="44207" y="46405"/>
                  </a:cubicBezTo>
                  <a:cubicBezTo>
                    <a:pt x="44693" y="46526"/>
                    <a:pt x="44967" y="46891"/>
                    <a:pt x="45574" y="47164"/>
                  </a:cubicBezTo>
                  <a:cubicBezTo>
                    <a:pt x="46240" y="47378"/>
                    <a:pt x="46789" y="47474"/>
                    <a:pt x="47324" y="47474"/>
                  </a:cubicBezTo>
                  <a:cubicBezTo>
                    <a:pt x="48009" y="47474"/>
                    <a:pt x="48671" y="47316"/>
                    <a:pt x="49524" y="47043"/>
                  </a:cubicBezTo>
                  <a:cubicBezTo>
                    <a:pt x="52927" y="45767"/>
                    <a:pt x="56360" y="44126"/>
                    <a:pt x="58882" y="41452"/>
                  </a:cubicBezTo>
                  <a:cubicBezTo>
                    <a:pt x="60006" y="40328"/>
                    <a:pt x="60644" y="39690"/>
                    <a:pt x="59641" y="38293"/>
                  </a:cubicBezTo>
                  <a:cubicBezTo>
                    <a:pt x="59003" y="37412"/>
                    <a:pt x="56968" y="35649"/>
                    <a:pt x="55844" y="35254"/>
                  </a:cubicBezTo>
                  <a:cubicBezTo>
                    <a:pt x="55577" y="35154"/>
                    <a:pt x="55302" y="35108"/>
                    <a:pt x="55023" y="35108"/>
                  </a:cubicBezTo>
                  <a:cubicBezTo>
                    <a:pt x="52503" y="35108"/>
                    <a:pt x="49552" y="38839"/>
                    <a:pt x="47610" y="40207"/>
                  </a:cubicBezTo>
                  <a:cubicBezTo>
                    <a:pt x="45574" y="41726"/>
                    <a:pt x="44450" y="43731"/>
                    <a:pt x="43447" y="45888"/>
                  </a:cubicBezTo>
                  <a:cubicBezTo>
                    <a:pt x="42050" y="46526"/>
                    <a:pt x="40652" y="47043"/>
                    <a:pt x="39376" y="47529"/>
                  </a:cubicBezTo>
                  <a:cubicBezTo>
                    <a:pt x="40014" y="46405"/>
                    <a:pt x="40531" y="45007"/>
                    <a:pt x="40895" y="43610"/>
                  </a:cubicBezTo>
                  <a:cubicBezTo>
                    <a:pt x="42171" y="42212"/>
                    <a:pt x="44328" y="41847"/>
                    <a:pt x="45453" y="40207"/>
                  </a:cubicBezTo>
                  <a:cubicBezTo>
                    <a:pt x="47093" y="37776"/>
                    <a:pt x="44693" y="35376"/>
                    <a:pt x="43934" y="33097"/>
                  </a:cubicBezTo>
                  <a:cubicBezTo>
                    <a:pt x="43358" y="31397"/>
                    <a:pt x="43302" y="25146"/>
                    <a:pt x="40975" y="25146"/>
                  </a:cubicBezTo>
                  <a:cubicBezTo>
                    <a:pt x="40723" y="25146"/>
                    <a:pt x="40444" y="25220"/>
                    <a:pt x="40136" y="25380"/>
                  </a:cubicBezTo>
                  <a:cubicBezTo>
                    <a:pt x="36976" y="27142"/>
                    <a:pt x="37097" y="31973"/>
                    <a:pt x="37857" y="34890"/>
                  </a:cubicBezTo>
                  <a:cubicBezTo>
                    <a:pt x="38495" y="37168"/>
                    <a:pt x="39771" y="39812"/>
                    <a:pt x="40136" y="42334"/>
                  </a:cubicBezTo>
                  <a:cubicBezTo>
                    <a:pt x="39893" y="44248"/>
                    <a:pt x="39376" y="46010"/>
                    <a:pt x="38617" y="47924"/>
                  </a:cubicBezTo>
                  <a:cubicBezTo>
                    <a:pt x="37492" y="48562"/>
                    <a:pt x="36459" y="49322"/>
                    <a:pt x="35973" y="50446"/>
                  </a:cubicBezTo>
                  <a:cubicBezTo>
                    <a:pt x="35852" y="47651"/>
                    <a:pt x="35700" y="44886"/>
                    <a:pt x="35335" y="42090"/>
                  </a:cubicBezTo>
                  <a:lnTo>
                    <a:pt x="35335" y="41847"/>
                  </a:lnTo>
                  <a:cubicBezTo>
                    <a:pt x="35335" y="41574"/>
                    <a:pt x="35214" y="41331"/>
                    <a:pt x="35214" y="41088"/>
                  </a:cubicBezTo>
                  <a:cubicBezTo>
                    <a:pt x="34576" y="36135"/>
                    <a:pt x="33300" y="31335"/>
                    <a:pt x="31142" y="26778"/>
                  </a:cubicBezTo>
                  <a:lnTo>
                    <a:pt x="31142" y="26656"/>
                  </a:lnTo>
                  <a:cubicBezTo>
                    <a:pt x="30535" y="24377"/>
                    <a:pt x="30261" y="22342"/>
                    <a:pt x="30535" y="20306"/>
                  </a:cubicBezTo>
                  <a:cubicBezTo>
                    <a:pt x="32054" y="18787"/>
                    <a:pt x="34819" y="18787"/>
                    <a:pt x="35973" y="17146"/>
                  </a:cubicBezTo>
                  <a:cubicBezTo>
                    <a:pt x="36733" y="16144"/>
                    <a:pt x="36216" y="15506"/>
                    <a:pt x="36216" y="14381"/>
                  </a:cubicBezTo>
                  <a:cubicBezTo>
                    <a:pt x="36095" y="12710"/>
                    <a:pt x="36459" y="11465"/>
                    <a:pt x="36976" y="9824"/>
                  </a:cubicBezTo>
                  <a:cubicBezTo>
                    <a:pt x="37583" y="8003"/>
                    <a:pt x="38080" y="2304"/>
                    <a:pt x="34725" y="2304"/>
                  </a:cubicBezTo>
                  <a:cubicBezTo>
                    <a:pt x="34554" y="2304"/>
                    <a:pt x="34373" y="2319"/>
                    <a:pt x="34181" y="2350"/>
                  </a:cubicBezTo>
                  <a:cubicBezTo>
                    <a:pt x="33178" y="2593"/>
                    <a:pt x="32418" y="4355"/>
                    <a:pt x="31780" y="5115"/>
                  </a:cubicBezTo>
                  <a:cubicBezTo>
                    <a:pt x="30261" y="6907"/>
                    <a:pt x="28256" y="8548"/>
                    <a:pt x="27101" y="10705"/>
                  </a:cubicBezTo>
                  <a:cubicBezTo>
                    <a:pt x="25339" y="14229"/>
                    <a:pt x="27345" y="17146"/>
                    <a:pt x="29502" y="19941"/>
                  </a:cubicBezTo>
                  <a:cubicBezTo>
                    <a:pt x="29380" y="21461"/>
                    <a:pt x="29502" y="22980"/>
                    <a:pt x="29897" y="24499"/>
                  </a:cubicBezTo>
                  <a:cubicBezTo>
                    <a:pt x="29137" y="23101"/>
                    <a:pt x="28378" y="21825"/>
                    <a:pt x="27496" y="20579"/>
                  </a:cubicBezTo>
                  <a:cubicBezTo>
                    <a:pt x="26342" y="19060"/>
                    <a:pt x="25218" y="17663"/>
                    <a:pt x="23820" y="16387"/>
                  </a:cubicBezTo>
                  <a:cubicBezTo>
                    <a:pt x="23699" y="15384"/>
                    <a:pt x="23699" y="14381"/>
                    <a:pt x="23304" y="13470"/>
                  </a:cubicBezTo>
                  <a:cubicBezTo>
                    <a:pt x="22787" y="11951"/>
                    <a:pt x="21663" y="12103"/>
                    <a:pt x="20782" y="11070"/>
                  </a:cubicBezTo>
                  <a:cubicBezTo>
                    <a:pt x="19627" y="9945"/>
                    <a:pt x="19901" y="7910"/>
                    <a:pt x="19141" y="6512"/>
                  </a:cubicBezTo>
                  <a:cubicBezTo>
                    <a:pt x="17987" y="4628"/>
                    <a:pt x="16984" y="4872"/>
                    <a:pt x="15070" y="4628"/>
                  </a:cubicBezTo>
                  <a:cubicBezTo>
                    <a:pt x="12187" y="4033"/>
                    <a:pt x="9323" y="0"/>
                    <a:pt x="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 rot="-1514716" flipH="1">
              <a:off x="8427988" y="-199739"/>
              <a:ext cx="941340" cy="1739123"/>
            </a:xfrm>
            <a:custGeom>
              <a:avLst/>
              <a:gdLst/>
              <a:ahLst/>
              <a:cxnLst/>
              <a:rect l="l" t="t" r="r" b="b"/>
              <a:pathLst>
                <a:path w="52412" h="96831" extrusionOk="0">
                  <a:moveTo>
                    <a:pt x="46578" y="1"/>
                  </a:moveTo>
                  <a:lnTo>
                    <a:pt x="46578" y="1"/>
                  </a:lnTo>
                  <a:cubicBezTo>
                    <a:pt x="44815" y="1246"/>
                    <a:pt x="44056" y="3404"/>
                    <a:pt x="42415" y="4801"/>
                  </a:cubicBezTo>
                  <a:cubicBezTo>
                    <a:pt x="40896" y="5956"/>
                    <a:pt x="39225" y="5956"/>
                    <a:pt x="37979" y="7323"/>
                  </a:cubicBezTo>
                  <a:cubicBezTo>
                    <a:pt x="36339" y="8994"/>
                    <a:pt x="35184" y="11121"/>
                    <a:pt x="34425" y="13399"/>
                  </a:cubicBezTo>
                  <a:cubicBezTo>
                    <a:pt x="33543" y="16316"/>
                    <a:pt x="32784" y="19628"/>
                    <a:pt x="32024" y="22666"/>
                  </a:cubicBezTo>
                  <a:cubicBezTo>
                    <a:pt x="31265" y="24307"/>
                    <a:pt x="30505" y="25948"/>
                    <a:pt x="29867" y="27710"/>
                  </a:cubicBezTo>
                  <a:cubicBezTo>
                    <a:pt x="29867" y="26829"/>
                    <a:pt x="30110" y="25948"/>
                    <a:pt x="30262" y="25066"/>
                  </a:cubicBezTo>
                  <a:cubicBezTo>
                    <a:pt x="30505" y="23426"/>
                    <a:pt x="31143" y="21633"/>
                    <a:pt x="31143" y="20114"/>
                  </a:cubicBezTo>
                  <a:cubicBezTo>
                    <a:pt x="31143" y="18352"/>
                    <a:pt x="29989" y="17197"/>
                    <a:pt x="29503" y="15557"/>
                  </a:cubicBezTo>
                  <a:cubicBezTo>
                    <a:pt x="28591" y="11759"/>
                    <a:pt x="31265" y="8082"/>
                    <a:pt x="29746" y="3920"/>
                  </a:cubicBezTo>
                  <a:lnTo>
                    <a:pt x="29746" y="3920"/>
                  </a:lnTo>
                  <a:cubicBezTo>
                    <a:pt x="29108" y="5044"/>
                    <a:pt x="28865" y="6442"/>
                    <a:pt x="28348" y="7718"/>
                  </a:cubicBezTo>
                  <a:cubicBezTo>
                    <a:pt x="26312" y="12397"/>
                    <a:pt x="25948" y="15830"/>
                    <a:pt x="27832" y="20509"/>
                  </a:cubicBezTo>
                  <a:cubicBezTo>
                    <a:pt x="28743" y="22909"/>
                    <a:pt x="29503" y="25309"/>
                    <a:pt x="29624" y="27983"/>
                  </a:cubicBezTo>
                  <a:cubicBezTo>
                    <a:pt x="28348" y="31143"/>
                    <a:pt x="27224" y="34303"/>
                    <a:pt x="26069" y="37584"/>
                  </a:cubicBezTo>
                  <a:cubicBezTo>
                    <a:pt x="26312" y="36460"/>
                    <a:pt x="26707" y="35579"/>
                    <a:pt x="26312" y="34181"/>
                  </a:cubicBezTo>
                  <a:cubicBezTo>
                    <a:pt x="25705" y="32024"/>
                    <a:pt x="25826" y="31386"/>
                    <a:pt x="25948" y="29107"/>
                  </a:cubicBezTo>
                  <a:cubicBezTo>
                    <a:pt x="26069" y="26829"/>
                    <a:pt x="25067" y="25066"/>
                    <a:pt x="23548" y="23426"/>
                  </a:cubicBezTo>
                  <a:cubicBezTo>
                    <a:pt x="21147" y="21147"/>
                    <a:pt x="21269" y="19628"/>
                    <a:pt x="21390" y="16195"/>
                  </a:cubicBezTo>
                  <a:cubicBezTo>
                    <a:pt x="21390" y="12913"/>
                    <a:pt x="21147" y="9602"/>
                    <a:pt x="21147" y="6320"/>
                  </a:cubicBezTo>
                  <a:cubicBezTo>
                    <a:pt x="20236" y="8234"/>
                    <a:pt x="20236" y="10361"/>
                    <a:pt x="19871" y="12275"/>
                  </a:cubicBezTo>
                  <a:cubicBezTo>
                    <a:pt x="18595" y="18868"/>
                    <a:pt x="17714" y="22909"/>
                    <a:pt x="21390" y="28864"/>
                  </a:cubicBezTo>
                  <a:cubicBezTo>
                    <a:pt x="23153" y="31903"/>
                    <a:pt x="25553" y="35062"/>
                    <a:pt x="25705" y="38739"/>
                  </a:cubicBezTo>
                  <a:cubicBezTo>
                    <a:pt x="24793" y="41655"/>
                    <a:pt x="23912" y="44694"/>
                    <a:pt x="23153" y="47732"/>
                  </a:cubicBezTo>
                  <a:lnTo>
                    <a:pt x="23153" y="47215"/>
                  </a:lnTo>
                  <a:cubicBezTo>
                    <a:pt x="22788" y="43539"/>
                    <a:pt x="22150" y="39225"/>
                    <a:pt x="19993" y="36187"/>
                  </a:cubicBezTo>
                  <a:cubicBezTo>
                    <a:pt x="16073" y="30870"/>
                    <a:pt x="16073" y="23031"/>
                    <a:pt x="11881" y="17835"/>
                  </a:cubicBezTo>
                  <a:lnTo>
                    <a:pt x="11881" y="17835"/>
                  </a:lnTo>
                  <a:cubicBezTo>
                    <a:pt x="10999" y="19628"/>
                    <a:pt x="11637" y="21907"/>
                    <a:pt x="12032" y="23669"/>
                  </a:cubicBezTo>
                  <a:cubicBezTo>
                    <a:pt x="13278" y="29867"/>
                    <a:pt x="13552" y="35700"/>
                    <a:pt x="17076" y="40896"/>
                  </a:cubicBezTo>
                  <a:cubicBezTo>
                    <a:pt x="18869" y="43539"/>
                    <a:pt x="21633" y="46972"/>
                    <a:pt x="22666" y="50254"/>
                  </a:cubicBezTo>
                  <a:cubicBezTo>
                    <a:pt x="22150" y="52411"/>
                    <a:pt x="21633" y="54568"/>
                    <a:pt x="21269" y="56847"/>
                  </a:cubicBezTo>
                  <a:cubicBezTo>
                    <a:pt x="20874" y="55814"/>
                    <a:pt x="20631" y="54811"/>
                    <a:pt x="20114" y="53809"/>
                  </a:cubicBezTo>
                  <a:cubicBezTo>
                    <a:pt x="19112" y="51378"/>
                    <a:pt x="17714" y="50497"/>
                    <a:pt x="16195" y="48492"/>
                  </a:cubicBezTo>
                  <a:cubicBezTo>
                    <a:pt x="14797" y="46972"/>
                    <a:pt x="15192" y="45453"/>
                    <a:pt x="14797" y="43418"/>
                  </a:cubicBezTo>
                  <a:cubicBezTo>
                    <a:pt x="13916" y="38739"/>
                    <a:pt x="8721" y="36187"/>
                    <a:pt x="6077" y="32541"/>
                  </a:cubicBezTo>
                  <a:lnTo>
                    <a:pt x="6077" y="32541"/>
                  </a:lnTo>
                  <a:cubicBezTo>
                    <a:pt x="6442" y="33908"/>
                    <a:pt x="7475" y="34941"/>
                    <a:pt x="8235" y="36187"/>
                  </a:cubicBezTo>
                  <a:cubicBezTo>
                    <a:pt x="10878" y="40896"/>
                    <a:pt x="9997" y="47094"/>
                    <a:pt x="14311" y="51013"/>
                  </a:cubicBezTo>
                  <a:cubicBezTo>
                    <a:pt x="16195" y="52776"/>
                    <a:pt x="19993" y="54933"/>
                    <a:pt x="21147" y="57606"/>
                  </a:cubicBezTo>
                  <a:cubicBezTo>
                    <a:pt x="20995" y="58214"/>
                    <a:pt x="20874" y="58852"/>
                    <a:pt x="20752" y="59490"/>
                  </a:cubicBezTo>
                  <a:cubicBezTo>
                    <a:pt x="20509" y="61769"/>
                    <a:pt x="20114" y="63926"/>
                    <a:pt x="19871" y="66083"/>
                  </a:cubicBezTo>
                  <a:cubicBezTo>
                    <a:pt x="19628" y="65202"/>
                    <a:pt x="19233" y="64443"/>
                    <a:pt x="18869" y="63683"/>
                  </a:cubicBezTo>
                  <a:cubicBezTo>
                    <a:pt x="17957" y="61890"/>
                    <a:pt x="17471" y="59885"/>
                    <a:pt x="16438" y="58366"/>
                  </a:cubicBezTo>
                  <a:cubicBezTo>
                    <a:pt x="15314" y="56209"/>
                    <a:pt x="13035" y="55571"/>
                    <a:pt x="11516" y="53809"/>
                  </a:cubicBezTo>
                  <a:cubicBezTo>
                    <a:pt x="7840" y="49494"/>
                    <a:pt x="6715" y="42537"/>
                    <a:pt x="2280" y="39103"/>
                  </a:cubicBezTo>
                  <a:lnTo>
                    <a:pt x="2280" y="39103"/>
                  </a:lnTo>
                  <a:cubicBezTo>
                    <a:pt x="2006" y="41139"/>
                    <a:pt x="2158" y="43661"/>
                    <a:pt x="2644" y="45696"/>
                  </a:cubicBezTo>
                  <a:cubicBezTo>
                    <a:pt x="3282" y="48340"/>
                    <a:pt x="5318" y="50497"/>
                    <a:pt x="6564" y="52654"/>
                  </a:cubicBezTo>
                  <a:cubicBezTo>
                    <a:pt x="8083" y="55054"/>
                    <a:pt x="9480" y="57333"/>
                    <a:pt x="11881" y="58974"/>
                  </a:cubicBezTo>
                  <a:cubicBezTo>
                    <a:pt x="15192" y="61252"/>
                    <a:pt x="17714" y="63531"/>
                    <a:pt x="19871" y="66843"/>
                  </a:cubicBezTo>
                  <a:cubicBezTo>
                    <a:pt x="19628" y="69121"/>
                    <a:pt x="19355" y="71400"/>
                    <a:pt x="19233" y="73679"/>
                  </a:cubicBezTo>
                  <a:cubicBezTo>
                    <a:pt x="18990" y="73041"/>
                    <a:pt x="18595" y="72403"/>
                    <a:pt x="18109" y="71643"/>
                  </a:cubicBezTo>
                  <a:cubicBezTo>
                    <a:pt x="16073" y="68605"/>
                    <a:pt x="15435" y="65324"/>
                    <a:pt x="12032" y="63288"/>
                  </a:cubicBezTo>
                  <a:cubicBezTo>
                    <a:pt x="7840" y="60766"/>
                    <a:pt x="4285" y="57211"/>
                    <a:pt x="1" y="54690"/>
                  </a:cubicBezTo>
                  <a:lnTo>
                    <a:pt x="1" y="54690"/>
                  </a:lnTo>
                  <a:cubicBezTo>
                    <a:pt x="122" y="56695"/>
                    <a:pt x="1642" y="58366"/>
                    <a:pt x="2766" y="59885"/>
                  </a:cubicBezTo>
                  <a:cubicBezTo>
                    <a:pt x="4801" y="62528"/>
                    <a:pt x="6715" y="65688"/>
                    <a:pt x="9602" y="67724"/>
                  </a:cubicBezTo>
                  <a:cubicBezTo>
                    <a:pt x="11881" y="69365"/>
                    <a:pt x="14797" y="69608"/>
                    <a:pt x="16833" y="71400"/>
                  </a:cubicBezTo>
                  <a:cubicBezTo>
                    <a:pt x="17836" y="72281"/>
                    <a:pt x="18474" y="73557"/>
                    <a:pt x="19233" y="74682"/>
                  </a:cubicBezTo>
                  <a:cubicBezTo>
                    <a:pt x="19112" y="77720"/>
                    <a:pt x="18990" y="80758"/>
                    <a:pt x="19112" y="83796"/>
                  </a:cubicBezTo>
                  <a:cubicBezTo>
                    <a:pt x="19112" y="87837"/>
                    <a:pt x="19233" y="92152"/>
                    <a:pt x="19750" y="96344"/>
                  </a:cubicBezTo>
                  <a:cubicBezTo>
                    <a:pt x="20114" y="96466"/>
                    <a:pt x="20509" y="96709"/>
                    <a:pt x="20995" y="96831"/>
                  </a:cubicBezTo>
                  <a:cubicBezTo>
                    <a:pt x="20509" y="92911"/>
                    <a:pt x="19993" y="88870"/>
                    <a:pt x="19871" y="84799"/>
                  </a:cubicBezTo>
                  <a:cubicBezTo>
                    <a:pt x="19871" y="81275"/>
                    <a:pt x="19871" y="77841"/>
                    <a:pt x="20114" y="74438"/>
                  </a:cubicBezTo>
                  <a:cubicBezTo>
                    <a:pt x="20631" y="73922"/>
                    <a:pt x="21390" y="73679"/>
                    <a:pt x="22028" y="73405"/>
                  </a:cubicBezTo>
                  <a:cubicBezTo>
                    <a:pt x="25553" y="71886"/>
                    <a:pt x="29229" y="71522"/>
                    <a:pt x="32905" y="70519"/>
                  </a:cubicBezTo>
                  <a:cubicBezTo>
                    <a:pt x="39225" y="68848"/>
                    <a:pt x="42901" y="64169"/>
                    <a:pt x="46578" y="58974"/>
                  </a:cubicBezTo>
                  <a:lnTo>
                    <a:pt x="46578" y="58974"/>
                  </a:lnTo>
                  <a:cubicBezTo>
                    <a:pt x="42142" y="61890"/>
                    <a:pt x="36187" y="61526"/>
                    <a:pt x="31629" y="64048"/>
                  </a:cubicBezTo>
                  <a:cubicBezTo>
                    <a:pt x="27345" y="66448"/>
                    <a:pt x="22909" y="70003"/>
                    <a:pt x="20114" y="74043"/>
                  </a:cubicBezTo>
                  <a:cubicBezTo>
                    <a:pt x="20236" y="71765"/>
                    <a:pt x="20388" y="69365"/>
                    <a:pt x="20631" y="67086"/>
                  </a:cubicBezTo>
                  <a:cubicBezTo>
                    <a:pt x="21390" y="66205"/>
                    <a:pt x="23031" y="65962"/>
                    <a:pt x="23912" y="65202"/>
                  </a:cubicBezTo>
                  <a:cubicBezTo>
                    <a:pt x="25431" y="64048"/>
                    <a:pt x="26829" y="62012"/>
                    <a:pt x="28591" y="61404"/>
                  </a:cubicBezTo>
                  <a:cubicBezTo>
                    <a:pt x="28994" y="61267"/>
                    <a:pt x="29424" y="61220"/>
                    <a:pt x="29870" y="61220"/>
                  </a:cubicBezTo>
                  <a:cubicBezTo>
                    <a:pt x="30862" y="61220"/>
                    <a:pt x="31929" y="61454"/>
                    <a:pt x="32935" y="61454"/>
                  </a:cubicBezTo>
                  <a:cubicBezTo>
                    <a:pt x="33183" y="61454"/>
                    <a:pt x="33427" y="61440"/>
                    <a:pt x="33665" y="61404"/>
                  </a:cubicBezTo>
                  <a:cubicBezTo>
                    <a:pt x="37463" y="61009"/>
                    <a:pt x="44420" y="56330"/>
                    <a:pt x="45180" y="52289"/>
                  </a:cubicBezTo>
                  <a:lnTo>
                    <a:pt x="45180" y="52289"/>
                  </a:lnTo>
                  <a:cubicBezTo>
                    <a:pt x="43175" y="52532"/>
                    <a:pt x="41504" y="54052"/>
                    <a:pt x="39620" y="55054"/>
                  </a:cubicBezTo>
                  <a:cubicBezTo>
                    <a:pt x="35063" y="57606"/>
                    <a:pt x="29108" y="56847"/>
                    <a:pt x="25067" y="60371"/>
                  </a:cubicBezTo>
                  <a:cubicBezTo>
                    <a:pt x="23426" y="61769"/>
                    <a:pt x="21633" y="63926"/>
                    <a:pt x="20752" y="65962"/>
                  </a:cubicBezTo>
                  <a:cubicBezTo>
                    <a:pt x="20995" y="63926"/>
                    <a:pt x="21269" y="61769"/>
                    <a:pt x="21633" y="59733"/>
                  </a:cubicBezTo>
                  <a:lnTo>
                    <a:pt x="21633" y="59247"/>
                  </a:lnTo>
                  <a:cubicBezTo>
                    <a:pt x="22271" y="58731"/>
                    <a:pt x="23031" y="58609"/>
                    <a:pt x="23669" y="58214"/>
                  </a:cubicBezTo>
                  <a:cubicBezTo>
                    <a:pt x="27467" y="56452"/>
                    <a:pt x="30384" y="54811"/>
                    <a:pt x="34546" y="53657"/>
                  </a:cubicBezTo>
                  <a:cubicBezTo>
                    <a:pt x="39377" y="52289"/>
                    <a:pt x="45059" y="45180"/>
                    <a:pt x="45454" y="40136"/>
                  </a:cubicBezTo>
                  <a:lnTo>
                    <a:pt x="45454" y="40136"/>
                  </a:lnTo>
                  <a:cubicBezTo>
                    <a:pt x="43782" y="41017"/>
                    <a:pt x="42263" y="42537"/>
                    <a:pt x="40896" y="43782"/>
                  </a:cubicBezTo>
                  <a:cubicBezTo>
                    <a:pt x="36825" y="47580"/>
                    <a:pt x="31143" y="47580"/>
                    <a:pt x="27072" y="51651"/>
                  </a:cubicBezTo>
                  <a:cubicBezTo>
                    <a:pt x="25826" y="52897"/>
                    <a:pt x="23153" y="55571"/>
                    <a:pt x="21907" y="57971"/>
                  </a:cubicBezTo>
                  <a:cubicBezTo>
                    <a:pt x="22271" y="55449"/>
                    <a:pt x="22788" y="52897"/>
                    <a:pt x="23426" y="50375"/>
                  </a:cubicBezTo>
                  <a:cubicBezTo>
                    <a:pt x="24550" y="49373"/>
                    <a:pt x="26069" y="49099"/>
                    <a:pt x="27467" y="48492"/>
                  </a:cubicBezTo>
                  <a:cubicBezTo>
                    <a:pt x="29989" y="47215"/>
                    <a:pt x="31143" y="44694"/>
                    <a:pt x="33300" y="42901"/>
                  </a:cubicBezTo>
                  <a:cubicBezTo>
                    <a:pt x="35306" y="41382"/>
                    <a:pt x="37341" y="41139"/>
                    <a:pt x="39620" y="40379"/>
                  </a:cubicBezTo>
                  <a:cubicBezTo>
                    <a:pt x="44542" y="38617"/>
                    <a:pt x="50892" y="34424"/>
                    <a:pt x="50254" y="28864"/>
                  </a:cubicBezTo>
                  <a:lnTo>
                    <a:pt x="50254" y="28864"/>
                  </a:lnTo>
                  <a:cubicBezTo>
                    <a:pt x="48492" y="30748"/>
                    <a:pt x="46335" y="32541"/>
                    <a:pt x="44056" y="33786"/>
                  </a:cubicBezTo>
                  <a:cubicBezTo>
                    <a:pt x="38617" y="36825"/>
                    <a:pt x="33422" y="37979"/>
                    <a:pt x="28743" y="42263"/>
                  </a:cubicBezTo>
                  <a:cubicBezTo>
                    <a:pt x="26586" y="44299"/>
                    <a:pt x="24793" y="46577"/>
                    <a:pt x="23669" y="49251"/>
                  </a:cubicBezTo>
                  <a:cubicBezTo>
                    <a:pt x="24550" y="45453"/>
                    <a:pt x="25553" y="41655"/>
                    <a:pt x="26707" y="37979"/>
                  </a:cubicBezTo>
                  <a:cubicBezTo>
                    <a:pt x="29229" y="36338"/>
                    <a:pt x="31903" y="34667"/>
                    <a:pt x="34546" y="33300"/>
                  </a:cubicBezTo>
                  <a:cubicBezTo>
                    <a:pt x="37098" y="31903"/>
                    <a:pt x="40137" y="31143"/>
                    <a:pt x="42901" y="30262"/>
                  </a:cubicBezTo>
                  <a:cubicBezTo>
                    <a:pt x="44937" y="29502"/>
                    <a:pt x="46578" y="28986"/>
                    <a:pt x="48097" y="27467"/>
                  </a:cubicBezTo>
                  <a:cubicBezTo>
                    <a:pt x="49251" y="26191"/>
                    <a:pt x="52411" y="22393"/>
                    <a:pt x="51652" y="20236"/>
                  </a:cubicBezTo>
                  <a:cubicBezTo>
                    <a:pt x="51440" y="19677"/>
                    <a:pt x="51138" y="19460"/>
                    <a:pt x="50792" y="19460"/>
                  </a:cubicBezTo>
                  <a:cubicBezTo>
                    <a:pt x="49896" y="19460"/>
                    <a:pt x="48698" y="20910"/>
                    <a:pt x="47975" y="21633"/>
                  </a:cubicBezTo>
                  <a:cubicBezTo>
                    <a:pt x="45697" y="23790"/>
                    <a:pt x="43539" y="25431"/>
                    <a:pt x="40744" y="26950"/>
                  </a:cubicBezTo>
                  <a:cubicBezTo>
                    <a:pt x="36946" y="28864"/>
                    <a:pt x="30384" y="31508"/>
                    <a:pt x="27467" y="35579"/>
                  </a:cubicBezTo>
                  <a:cubicBezTo>
                    <a:pt x="28105" y="33786"/>
                    <a:pt x="28743" y="32024"/>
                    <a:pt x="29351" y="30262"/>
                  </a:cubicBezTo>
                  <a:cubicBezTo>
                    <a:pt x="31022" y="28591"/>
                    <a:pt x="33908" y="26829"/>
                    <a:pt x="35701" y="25704"/>
                  </a:cubicBezTo>
                  <a:cubicBezTo>
                    <a:pt x="38222" y="24033"/>
                    <a:pt x="41504" y="24307"/>
                    <a:pt x="44056" y="22514"/>
                  </a:cubicBezTo>
                  <a:cubicBezTo>
                    <a:pt x="46578" y="20874"/>
                    <a:pt x="50770" y="16195"/>
                    <a:pt x="50011" y="12913"/>
                  </a:cubicBezTo>
                  <a:cubicBezTo>
                    <a:pt x="49889" y="12362"/>
                    <a:pt x="49745" y="12149"/>
                    <a:pt x="49581" y="12149"/>
                  </a:cubicBezTo>
                  <a:cubicBezTo>
                    <a:pt x="49212" y="12149"/>
                    <a:pt x="48744" y="13222"/>
                    <a:pt x="48218" y="13916"/>
                  </a:cubicBezTo>
                  <a:cubicBezTo>
                    <a:pt x="46578" y="16438"/>
                    <a:pt x="44420" y="17957"/>
                    <a:pt x="41899" y="19476"/>
                  </a:cubicBezTo>
                  <a:cubicBezTo>
                    <a:pt x="38222" y="21633"/>
                    <a:pt x="32905" y="24307"/>
                    <a:pt x="30262" y="28105"/>
                  </a:cubicBezTo>
                  <a:cubicBezTo>
                    <a:pt x="31022" y="26069"/>
                    <a:pt x="31903" y="24033"/>
                    <a:pt x="32905" y="22028"/>
                  </a:cubicBezTo>
                  <a:cubicBezTo>
                    <a:pt x="33543" y="21269"/>
                    <a:pt x="34303" y="20509"/>
                    <a:pt x="35184" y="19871"/>
                  </a:cubicBezTo>
                  <a:cubicBezTo>
                    <a:pt x="36703" y="18595"/>
                    <a:pt x="37463" y="17471"/>
                    <a:pt x="38101" y="15678"/>
                  </a:cubicBezTo>
                  <a:cubicBezTo>
                    <a:pt x="38617" y="14037"/>
                    <a:pt x="38739" y="12518"/>
                    <a:pt x="40258" y="11394"/>
                  </a:cubicBezTo>
                  <a:cubicBezTo>
                    <a:pt x="41018" y="10878"/>
                    <a:pt x="41899" y="10635"/>
                    <a:pt x="42537" y="9754"/>
                  </a:cubicBezTo>
                  <a:cubicBezTo>
                    <a:pt x="43175" y="8842"/>
                    <a:pt x="43539" y="7718"/>
                    <a:pt x="44056" y="6837"/>
                  </a:cubicBezTo>
                  <a:cubicBezTo>
                    <a:pt x="45180" y="4801"/>
                    <a:pt x="46973" y="2401"/>
                    <a:pt x="46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_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subTitle" idx="1"/>
          </p:nvPr>
        </p:nvSpPr>
        <p:spPr>
          <a:xfrm>
            <a:off x="1101075" y="3070900"/>
            <a:ext cx="21339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ubTitle" idx="2"/>
          </p:nvPr>
        </p:nvSpPr>
        <p:spPr>
          <a:xfrm>
            <a:off x="5909175" y="3070900"/>
            <a:ext cx="21339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ubTitle" idx="3"/>
          </p:nvPr>
        </p:nvSpPr>
        <p:spPr>
          <a:xfrm>
            <a:off x="3505120" y="3070900"/>
            <a:ext cx="21339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ubTitle" idx="4"/>
          </p:nvPr>
        </p:nvSpPr>
        <p:spPr>
          <a:xfrm>
            <a:off x="1101062" y="2629900"/>
            <a:ext cx="2133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ubTitle" idx="5"/>
          </p:nvPr>
        </p:nvSpPr>
        <p:spPr>
          <a:xfrm>
            <a:off x="3505110" y="2629900"/>
            <a:ext cx="2133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6"/>
          </p:nvPr>
        </p:nvSpPr>
        <p:spPr>
          <a:xfrm>
            <a:off x="5909171" y="2629900"/>
            <a:ext cx="2133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96" name="Google Shape;196;p26"/>
          <p:cNvGrpSpPr/>
          <p:nvPr/>
        </p:nvGrpSpPr>
        <p:grpSpPr>
          <a:xfrm>
            <a:off x="-429675" y="1017612"/>
            <a:ext cx="10803935" cy="4932397"/>
            <a:chOff x="-429675" y="1017612"/>
            <a:chExt cx="10803935" cy="4932397"/>
          </a:xfrm>
        </p:grpSpPr>
        <p:sp>
          <p:nvSpPr>
            <p:cNvPr id="197" name="Google Shape;197;p26"/>
            <p:cNvSpPr/>
            <p:nvPr/>
          </p:nvSpPr>
          <p:spPr>
            <a:xfrm rot="4167120">
              <a:off x="647556" y="3918656"/>
              <a:ext cx="939647" cy="2355929"/>
            </a:xfrm>
            <a:custGeom>
              <a:avLst/>
              <a:gdLst/>
              <a:ahLst/>
              <a:cxnLst/>
              <a:rect l="l" t="t" r="r" b="b"/>
              <a:pathLst>
                <a:path w="37585" h="94235" extrusionOk="0">
                  <a:moveTo>
                    <a:pt x="10240" y="0"/>
                  </a:moveTo>
                  <a:cubicBezTo>
                    <a:pt x="9602" y="1033"/>
                    <a:pt x="9723" y="2795"/>
                    <a:pt x="9723" y="3919"/>
                  </a:cubicBezTo>
                  <a:cubicBezTo>
                    <a:pt x="9602" y="5955"/>
                    <a:pt x="9480" y="7991"/>
                    <a:pt x="9875" y="9996"/>
                  </a:cubicBezTo>
                  <a:cubicBezTo>
                    <a:pt x="10361" y="12670"/>
                    <a:pt x="11881" y="14553"/>
                    <a:pt x="13916" y="16346"/>
                  </a:cubicBezTo>
                  <a:cubicBezTo>
                    <a:pt x="14433" y="19263"/>
                    <a:pt x="15040" y="22301"/>
                    <a:pt x="15557" y="25339"/>
                  </a:cubicBezTo>
                  <a:cubicBezTo>
                    <a:pt x="14919" y="24185"/>
                    <a:pt x="14159" y="23182"/>
                    <a:pt x="13400" y="22301"/>
                  </a:cubicBezTo>
                  <a:cubicBezTo>
                    <a:pt x="13035" y="18351"/>
                    <a:pt x="10756" y="15830"/>
                    <a:pt x="7597" y="13551"/>
                  </a:cubicBezTo>
                  <a:cubicBezTo>
                    <a:pt x="6685" y="12791"/>
                    <a:pt x="5683" y="12153"/>
                    <a:pt x="4680" y="11394"/>
                  </a:cubicBezTo>
                  <a:lnTo>
                    <a:pt x="4680" y="11394"/>
                  </a:lnTo>
                  <a:cubicBezTo>
                    <a:pt x="6321" y="14189"/>
                    <a:pt x="4801" y="17227"/>
                    <a:pt x="6199" y="19749"/>
                  </a:cubicBezTo>
                  <a:cubicBezTo>
                    <a:pt x="7323" y="22028"/>
                    <a:pt x="9237" y="22149"/>
                    <a:pt x="11394" y="22544"/>
                  </a:cubicBezTo>
                  <a:cubicBezTo>
                    <a:pt x="11638" y="22666"/>
                    <a:pt x="11759" y="22666"/>
                    <a:pt x="12002" y="22787"/>
                  </a:cubicBezTo>
                  <a:cubicBezTo>
                    <a:pt x="13400" y="24306"/>
                    <a:pt x="14676" y="25825"/>
                    <a:pt x="15800" y="27466"/>
                  </a:cubicBezTo>
                  <a:cubicBezTo>
                    <a:pt x="15800" y="27466"/>
                    <a:pt x="15800" y="27618"/>
                    <a:pt x="15952" y="27618"/>
                  </a:cubicBezTo>
                  <a:cubicBezTo>
                    <a:pt x="16195" y="29623"/>
                    <a:pt x="16560" y="31780"/>
                    <a:pt x="16955" y="33816"/>
                  </a:cubicBezTo>
                  <a:cubicBezTo>
                    <a:pt x="15800" y="32297"/>
                    <a:pt x="14676" y="30778"/>
                    <a:pt x="13157" y="29502"/>
                  </a:cubicBezTo>
                  <a:cubicBezTo>
                    <a:pt x="12397" y="27740"/>
                    <a:pt x="11516" y="25947"/>
                    <a:pt x="9875" y="24944"/>
                  </a:cubicBezTo>
                  <a:cubicBezTo>
                    <a:pt x="8478" y="24063"/>
                    <a:pt x="6685" y="23942"/>
                    <a:pt x="5166" y="23425"/>
                  </a:cubicBezTo>
                  <a:cubicBezTo>
                    <a:pt x="3920" y="23061"/>
                    <a:pt x="2766" y="22301"/>
                    <a:pt x="1520" y="21906"/>
                  </a:cubicBezTo>
                  <a:lnTo>
                    <a:pt x="1520" y="21906"/>
                  </a:lnTo>
                  <a:cubicBezTo>
                    <a:pt x="2280" y="23304"/>
                    <a:pt x="3039" y="24580"/>
                    <a:pt x="3647" y="26099"/>
                  </a:cubicBezTo>
                  <a:cubicBezTo>
                    <a:pt x="4163" y="27223"/>
                    <a:pt x="4558" y="28499"/>
                    <a:pt x="5561" y="29380"/>
                  </a:cubicBezTo>
                  <a:cubicBezTo>
                    <a:pt x="7445" y="31021"/>
                    <a:pt x="9997" y="30656"/>
                    <a:pt x="12276" y="30899"/>
                  </a:cubicBezTo>
                  <a:lnTo>
                    <a:pt x="12914" y="30899"/>
                  </a:lnTo>
                  <a:cubicBezTo>
                    <a:pt x="14433" y="32297"/>
                    <a:pt x="15678" y="33938"/>
                    <a:pt x="16955" y="35578"/>
                  </a:cubicBezTo>
                  <a:lnTo>
                    <a:pt x="17198" y="35578"/>
                  </a:lnTo>
                  <a:cubicBezTo>
                    <a:pt x="17593" y="38374"/>
                    <a:pt x="17957" y="41017"/>
                    <a:pt x="18352" y="43691"/>
                  </a:cubicBezTo>
                  <a:cubicBezTo>
                    <a:pt x="17593" y="42809"/>
                    <a:pt x="16711" y="42050"/>
                    <a:pt x="15952" y="41412"/>
                  </a:cubicBezTo>
                  <a:cubicBezTo>
                    <a:pt x="14797" y="39893"/>
                    <a:pt x="13521" y="38374"/>
                    <a:pt x="12397" y="37097"/>
                  </a:cubicBezTo>
                  <a:cubicBezTo>
                    <a:pt x="10422" y="34854"/>
                    <a:pt x="8663" y="34747"/>
                    <a:pt x="6508" y="34747"/>
                  </a:cubicBezTo>
                  <a:cubicBezTo>
                    <a:pt x="6282" y="34747"/>
                    <a:pt x="6053" y="34749"/>
                    <a:pt x="5818" y="34749"/>
                  </a:cubicBezTo>
                  <a:cubicBezTo>
                    <a:pt x="5258" y="34749"/>
                    <a:pt x="4669" y="34742"/>
                    <a:pt x="4042" y="34697"/>
                  </a:cubicBezTo>
                  <a:cubicBezTo>
                    <a:pt x="3161" y="34576"/>
                    <a:pt x="2128" y="34302"/>
                    <a:pt x="1247" y="34302"/>
                  </a:cubicBezTo>
                  <a:cubicBezTo>
                    <a:pt x="2766" y="36338"/>
                    <a:pt x="4042" y="39133"/>
                    <a:pt x="6199" y="40652"/>
                  </a:cubicBezTo>
                  <a:cubicBezTo>
                    <a:pt x="7900" y="41850"/>
                    <a:pt x="10300" y="42576"/>
                    <a:pt x="12535" y="42576"/>
                  </a:cubicBezTo>
                  <a:cubicBezTo>
                    <a:pt x="13135" y="42576"/>
                    <a:pt x="13722" y="42524"/>
                    <a:pt x="14281" y="42414"/>
                  </a:cubicBezTo>
                  <a:cubicBezTo>
                    <a:pt x="14676" y="42293"/>
                    <a:pt x="15040" y="42171"/>
                    <a:pt x="15435" y="42171"/>
                  </a:cubicBezTo>
                  <a:cubicBezTo>
                    <a:pt x="16560" y="43052"/>
                    <a:pt x="17593" y="44055"/>
                    <a:pt x="18474" y="45210"/>
                  </a:cubicBezTo>
                  <a:cubicBezTo>
                    <a:pt x="18838" y="47975"/>
                    <a:pt x="19112" y="50648"/>
                    <a:pt x="19355" y="53443"/>
                  </a:cubicBezTo>
                  <a:cubicBezTo>
                    <a:pt x="18231" y="52289"/>
                    <a:pt x="17076" y="51286"/>
                    <a:pt x="15800" y="50405"/>
                  </a:cubicBezTo>
                  <a:cubicBezTo>
                    <a:pt x="14554" y="48248"/>
                    <a:pt x="13278" y="46334"/>
                    <a:pt x="10756" y="45574"/>
                  </a:cubicBezTo>
                  <a:cubicBezTo>
                    <a:pt x="8721" y="44815"/>
                    <a:pt x="6685" y="44450"/>
                    <a:pt x="4680" y="43812"/>
                  </a:cubicBezTo>
                  <a:cubicBezTo>
                    <a:pt x="3361" y="43325"/>
                    <a:pt x="1717" y="42404"/>
                    <a:pt x="260" y="42404"/>
                  </a:cubicBezTo>
                  <a:cubicBezTo>
                    <a:pt x="173" y="42404"/>
                    <a:pt x="87" y="42408"/>
                    <a:pt x="1" y="42414"/>
                  </a:cubicBezTo>
                  <a:cubicBezTo>
                    <a:pt x="1125" y="43691"/>
                    <a:pt x="2128" y="44936"/>
                    <a:pt x="3161" y="46212"/>
                  </a:cubicBezTo>
                  <a:cubicBezTo>
                    <a:pt x="4558" y="47853"/>
                    <a:pt x="5804" y="50010"/>
                    <a:pt x="7718" y="51165"/>
                  </a:cubicBezTo>
                  <a:cubicBezTo>
                    <a:pt x="8798" y="51812"/>
                    <a:pt x="10020" y="51983"/>
                    <a:pt x="11276" y="51983"/>
                  </a:cubicBezTo>
                  <a:cubicBezTo>
                    <a:pt x="12671" y="51983"/>
                    <a:pt x="14108" y="51772"/>
                    <a:pt x="15435" y="51772"/>
                  </a:cubicBezTo>
                  <a:lnTo>
                    <a:pt x="15557" y="51772"/>
                  </a:lnTo>
                  <a:cubicBezTo>
                    <a:pt x="16955" y="52805"/>
                    <a:pt x="18231" y="53808"/>
                    <a:pt x="19476" y="55084"/>
                  </a:cubicBezTo>
                  <a:lnTo>
                    <a:pt x="19476" y="55327"/>
                  </a:lnTo>
                  <a:cubicBezTo>
                    <a:pt x="19750" y="58760"/>
                    <a:pt x="19750" y="62285"/>
                    <a:pt x="19598" y="65718"/>
                  </a:cubicBezTo>
                  <a:cubicBezTo>
                    <a:pt x="18838" y="64685"/>
                    <a:pt x="17836" y="63682"/>
                    <a:pt x="16833" y="62801"/>
                  </a:cubicBezTo>
                  <a:cubicBezTo>
                    <a:pt x="15800" y="60887"/>
                    <a:pt x="14038" y="59125"/>
                    <a:pt x="12397" y="57849"/>
                  </a:cubicBezTo>
                  <a:cubicBezTo>
                    <a:pt x="10240" y="56087"/>
                    <a:pt x="7961" y="56330"/>
                    <a:pt x="5439" y="55327"/>
                  </a:cubicBezTo>
                  <a:cubicBezTo>
                    <a:pt x="4350" y="54840"/>
                    <a:pt x="2936" y="53919"/>
                    <a:pt x="1605" y="53919"/>
                  </a:cubicBezTo>
                  <a:cubicBezTo>
                    <a:pt x="1526" y="53919"/>
                    <a:pt x="1447" y="53923"/>
                    <a:pt x="1368" y="53930"/>
                  </a:cubicBezTo>
                  <a:cubicBezTo>
                    <a:pt x="2280" y="55206"/>
                    <a:pt x="3039" y="56330"/>
                    <a:pt x="3799" y="57484"/>
                  </a:cubicBezTo>
                  <a:cubicBezTo>
                    <a:pt x="4558" y="59003"/>
                    <a:pt x="5044" y="60766"/>
                    <a:pt x="6321" y="61920"/>
                  </a:cubicBezTo>
                  <a:cubicBezTo>
                    <a:pt x="8599" y="63925"/>
                    <a:pt x="12640" y="63925"/>
                    <a:pt x="15557" y="64077"/>
                  </a:cubicBezTo>
                  <a:lnTo>
                    <a:pt x="16560" y="64077"/>
                  </a:lnTo>
                  <a:cubicBezTo>
                    <a:pt x="17593" y="64958"/>
                    <a:pt x="18717" y="66083"/>
                    <a:pt x="19598" y="67237"/>
                  </a:cubicBezTo>
                  <a:cubicBezTo>
                    <a:pt x="19355" y="69637"/>
                    <a:pt x="19233" y="71916"/>
                    <a:pt x="18990" y="74195"/>
                  </a:cubicBezTo>
                  <a:cubicBezTo>
                    <a:pt x="18838" y="75836"/>
                    <a:pt x="18595" y="77476"/>
                    <a:pt x="18352" y="79117"/>
                  </a:cubicBezTo>
                  <a:cubicBezTo>
                    <a:pt x="17836" y="78236"/>
                    <a:pt x="17471" y="77233"/>
                    <a:pt x="16833" y="76352"/>
                  </a:cubicBezTo>
                  <a:cubicBezTo>
                    <a:pt x="16438" y="73678"/>
                    <a:pt x="15557" y="70640"/>
                    <a:pt x="13400" y="68999"/>
                  </a:cubicBezTo>
                  <a:cubicBezTo>
                    <a:pt x="10878" y="66964"/>
                    <a:pt x="7597" y="65597"/>
                    <a:pt x="4558" y="64837"/>
                  </a:cubicBezTo>
                  <a:cubicBezTo>
                    <a:pt x="3647" y="64564"/>
                    <a:pt x="2766" y="64442"/>
                    <a:pt x="1885" y="63804"/>
                  </a:cubicBezTo>
                  <a:lnTo>
                    <a:pt x="1885" y="63804"/>
                  </a:lnTo>
                  <a:cubicBezTo>
                    <a:pt x="2523" y="64958"/>
                    <a:pt x="3282" y="66083"/>
                    <a:pt x="3799" y="67116"/>
                  </a:cubicBezTo>
                  <a:cubicBezTo>
                    <a:pt x="4558" y="68635"/>
                    <a:pt x="4923" y="70397"/>
                    <a:pt x="5926" y="71673"/>
                  </a:cubicBezTo>
                  <a:cubicBezTo>
                    <a:pt x="8083" y="74073"/>
                    <a:pt x="11759" y="74954"/>
                    <a:pt x="14676" y="76079"/>
                  </a:cubicBezTo>
                  <a:cubicBezTo>
                    <a:pt x="14797" y="76079"/>
                    <a:pt x="15040" y="76230"/>
                    <a:pt x="15192" y="76352"/>
                  </a:cubicBezTo>
                  <a:cubicBezTo>
                    <a:pt x="16195" y="77598"/>
                    <a:pt x="17198" y="78995"/>
                    <a:pt x="17957" y="80514"/>
                  </a:cubicBezTo>
                  <a:cubicBezTo>
                    <a:pt x="17957" y="80636"/>
                    <a:pt x="18079" y="80636"/>
                    <a:pt x="18079" y="80636"/>
                  </a:cubicBezTo>
                  <a:cubicBezTo>
                    <a:pt x="17319" y="85072"/>
                    <a:pt x="16438" y="89508"/>
                    <a:pt x="16073" y="93944"/>
                  </a:cubicBezTo>
                  <a:cubicBezTo>
                    <a:pt x="16073" y="94144"/>
                    <a:pt x="16221" y="94235"/>
                    <a:pt x="16379" y="94235"/>
                  </a:cubicBezTo>
                  <a:cubicBezTo>
                    <a:pt x="16507" y="94235"/>
                    <a:pt x="16643" y="94174"/>
                    <a:pt x="16711" y="94065"/>
                  </a:cubicBezTo>
                  <a:cubicBezTo>
                    <a:pt x="18352" y="88991"/>
                    <a:pt x="19112" y="83431"/>
                    <a:pt x="19750" y="77993"/>
                  </a:cubicBezTo>
                  <a:cubicBezTo>
                    <a:pt x="20236" y="75957"/>
                    <a:pt x="21512" y="74316"/>
                    <a:pt x="23274" y="72797"/>
                  </a:cubicBezTo>
                  <a:cubicBezTo>
                    <a:pt x="23548" y="72797"/>
                    <a:pt x="23912" y="72797"/>
                    <a:pt x="24307" y="72676"/>
                  </a:cubicBezTo>
                  <a:cubicBezTo>
                    <a:pt x="24651" y="72643"/>
                    <a:pt x="24994" y="72630"/>
                    <a:pt x="25337" y="72630"/>
                  </a:cubicBezTo>
                  <a:cubicBezTo>
                    <a:pt x="26316" y="72630"/>
                    <a:pt x="27292" y="72730"/>
                    <a:pt x="28258" y="72730"/>
                  </a:cubicBezTo>
                  <a:cubicBezTo>
                    <a:pt x="29441" y="72730"/>
                    <a:pt x="30610" y="72581"/>
                    <a:pt x="31751" y="71916"/>
                  </a:cubicBezTo>
                  <a:cubicBezTo>
                    <a:pt x="35063" y="70002"/>
                    <a:pt x="35944" y="66356"/>
                    <a:pt x="37584" y="63166"/>
                  </a:cubicBezTo>
                  <a:lnTo>
                    <a:pt x="37584" y="63166"/>
                  </a:lnTo>
                  <a:cubicBezTo>
                    <a:pt x="34941" y="64958"/>
                    <a:pt x="31386" y="64837"/>
                    <a:pt x="28591" y="66356"/>
                  </a:cubicBezTo>
                  <a:cubicBezTo>
                    <a:pt x="26707" y="67480"/>
                    <a:pt x="23669" y="69516"/>
                    <a:pt x="22636" y="71916"/>
                  </a:cubicBezTo>
                  <a:cubicBezTo>
                    <a:pt x="21633" y="72797"/>
                    <a:pt x="20752" y="73952"/>
                    <a:pt x="19993" y="75076"/>
                  </a:cubicBezTo>
                  <a:cubicBezTo>
                    <a:pt x="20357" y="72433"/>
                    <a:pt x="20509" y="69759"/>
                    <a:pt x="20631" y="66964"/>
                  </a:cubicBezTo>
                  <a:cubicBezTo>
                    <a:pt x="21512" y="65323"/>
                    <a:pt x="22636" y="63925"/>
                    <a:pt x="23912" y="62801"/>
                  </a:cubicBezTo>
                  <a:cubicBezTo>
                    <a:pt x="24307" y="62680"/>
                    <a:pt x="24672" y="62680"/>
                    <a:pt x="25067" y="62680"/>
                  </a:cubicBezTo>
                  <a:cubicBezTo>
                    <a:pt x="25406" y="62646"/>
                    <a:pt x="25747" y="62634"/>
                    <a:pt x="26089" y="62634"/>
                  </a:cubicBezTo>
                  <a:cubicBezTo>
                    <a:pt x="26964" y="62634"/>
                    <a:pt x="27843" y="62713"/>
                    <a:pt x="28692" y="62713"/>
                  </a:cubicBezTo>
                  <a:cubicBezTo>
                    <a:pt x="30212" y="62713"/>
                    <a:pt x="31638" y="62459"/>
                    <a:pt x="32784" y="61039"/>
                  </a:cubicBezTo>
                  <a:cubicBezTo>
                    <a:pt x="34668" y="58608"/>
                    <a:pt x="35549" y="54568"/>
                    <a:pt x="35427" y="51651"/>
                  </a:cubicBezTo>
                  <a:lnTo>
                    <a:pt x="35427" y="51651"/>
                  </a:lnTo>
                  <a:cubicBezTo>
                    <a:pt x="34425" y="51924"/>
                    <a:pt x="33422" y="52805"/>
                    <a:pt x="32389" y="53443"/>
                  </a:cubicBezTo>
                  <a:cubicBezTo>
                    <a:pt x="30748" y="54568"/>
                    <a:pt x="28865" y="55327"/>
                    <a:pt x="27345" y="56725"/>
                  </a:cubicBezTo>
                  <a:cubicBezTo>
                    <a:pt x="25826" y="58122"/>
                    <a:pt x="23791" y="60401"/>
                    <a:pt x="22788" y="62558"/>
                  </a:cubicBezTo>
                  <a:cubicBezTo>
                    <a:pt x="22028" y="63439"/>
                    <a:pt x="21269" y="64320"/>
                    <a:pt x="20752" y="65445"/>
                  </a:cubicBezTo>
                  <a:cubicBezTo>
                    <a:pt x="20874" y="62042"/>
                    <a:pt x="20752" y="58608"/>
                    <a:pt x="20357" y="55327"/>
                  </a:cubicBezTo>
                  <a:lnTo>
                    <a:pt x="20357" y="54963"/>
                  </a:lnTo>
                  <a:cubicBezTo>
                    <a:pt x="21269" y="53048"/>
                    <a:pt x="22272" y="51408"/>
                    <a:pt x="23274" y="49889"/>
                  </a:cubicBezTo>
                  <a:cubicBezTo>
                    <a:pt x="23548" y="49889"/>
                    <a:pt x="23669" y="49767"/>
                    <a:pt x="23912" y="49767"/>
                  </a:cubicBezTo>
                  <a:cubicBezTo>
                    <a:pt x="26434" y="49251"/>
                    <a:pt x="29351" y="49008"/>
                    <a:pt x="31508" y="47610"/>
                  </a:cubicBezTo>
                  <a:cubicBezTo>
                    <a:pt x="33270" y="46455"/>
                    <a:pt x="33270" y="45331"/>
                    <a:pt x="33665" y="43417"/>
                  </a:cubicBezTo>
                  <a:cubicBezTo>
                    <a:pt x="33908" y="42050"/>
                    <a:pt x="34668" y="40895"/>
                    <a:pt x="35427" y="39619"/>
                  </a:cubicBezTo>
                  <a:lnTo>
                    <a:pt x="35427" y="39619"/>
                  </a:lnTo>
                  <a:cubicBezTo>
                    <a:pt x="31629" y="40531"/>
                    <a:pt x="27710" y="40136"/>
                    <a:pt x="24793" y="43174"/>
                  </a:cubicBezTo>
                  <a:cubicBezTo>
                    <a:pt x="22910" y="45088"/>
                    <a:pt x="21390" y="47731"/>
                    <a:pt x="21269" y="50405"/>
                  </a:cubicBezTo>
                  <a:cubicBezTo>
                    <a:pt x="20752" y="51165"/>
                    <a:pt x="20357" y="51924"/>
                    <a:pt x="20114" y="52684"/>
                  </a:cubicBezTo>
                  <a:cubicBezTo>
                    <a:pt x="19871" y="50132"/>
                    <a:pt x="19598" y="47610"/>
                    <a:pt x="19233" y="45210"/>
                  </a:cubicBezTo>
                  <a:lnTo>
                    <a:pt x="19233" y="45088"/>
                  </a:lnTo>
                  <a:cubicBezTo>
                    <a:pt x="19233" y="44936"/>
                    <a:pt x="19233" y="44693"/>
                    <a:pt x="19112" y="44450"/>
                  </a:cubicBezTo>
                  <a:cubicBezTo>
                    <a:pt x="19871" y="43174"/>
                    <a:pt x="20509" y="41898"/>
                    <a:pt x="21117" y="40652"/>
                  </a:cubicBezTo>
                  <a:cubicBezTo>
                    <a:pt x="21390" y="40652"/>
                    <a:pt x="21633" y="40652"/>
                    <a:pt x="21755" y="40531"/>
                  </a:cubicBezTo>
                  <a:cubicBezTo>
                    <a:pt x="23912" y="40136"/>
                    <a:pt x="26950" y="40652"/>
                    <a:pt x="27953" y="38374"/>
                  </a:cubicBezTo>
                  <a:cubicBezTo>
                    <a:pt x="28591" y="36854"/>
                    <a:pt x="28348" y="35062"/>
                    <a:pt x="28865" y="33543"/>
                  </a:cubicBezTo>
                  <a:cubicBezTo>
                    <a:pt x="29108" y="32540"/>
                    <a:pt x="29867" y="31780"/>
                    <a:pt x="30505" y="30899"/>
                  </a:cubicBezTo>
                  <a:lnTo>
                    <a:pt x="30505" y="30899"/>
                  </a:lnTo>
                  <a:cubicBezTo>
                    <a:pt x="27467" y="31659"/>
                    <a:pt x="22515" y="33300"/>
                    <a:pt x="20752" y="35973"/>
                  </a:cubicBezTo>
                  <a:cubicBezTo>
                    <a:pt x="19871" y="37341"/>
                    <a:pt x="20114" y="38738"/>
                    <a:pt x="20236" y="40136"/>
                  </a:cubicBezTo>
                  <a:cubicBezTo>
                    <a:pt x="19750" y="41138"/>
                    <a:pt x="19355" y="42050"/>
                    <a:pt x="18990" y="43052"/>
                  </a:cubicBezTo>
                  <a:lnTo>
                    <a:pt x="17836" y="35457"/>
                  </a:lnTo>
                  <a:cubicBezTo>
                    <a:pt x="17836" y="35457"/>
                    <a:pt x="17957" y="35457"/>
                    <a:pt x="17957" y="35335"/>
                  </a:cubicBezTo>
                  <a:cubicBezTo>
                    <a:pt x="18352" y="34181"/>
                    <a:pt x="18838" y="33178"/>
                    <a:pt x="19476" y="32297"/>
                  </a:cubicBezTo>
                  <a:lnTo>
                    <a:pt x="20236" y="32297"/>
                  </a:lnTo>
                  <a:cubicBezTo>
                    <a:pt x="20467" y="32297"/>
                    <a:pt x="20688" y="32298"/>
                    <a:pt x="20902" y="32298"/>
                  </a:cubicBezTo>
                  <a:cubicBezTo>
                    <a:pt x="22795" y="32298"/>
                    <a:pt x="24029" y="32200"/>
                    <a:pt x="25067" y="30261"/>
                  </a:cubicBezTo>
                  <a:cubicBezTo>
                    <a:pt x="26434" y="28104"/>
                    <a:pt x="26707" y="25582"/>
                    <a:pt x="27710" y="23304"/>
                  </a:cubicBezTo>
                  <a:lnTo>
                    <a:pt x="27710" y="23304"/>
                  </a:lnTo>
                  <a:cubicBezTo>
                    <a:pt x="26586" y="24063"/>
                    <a:pt x="25188" y="24701"/>
                    <a:pt x="23912" y="25187"/>
                  </a:cubicBezTo>
                  <a:cubicBezTo>
                    <a:pt x="22788" y="25582"/>
                    <a:pt x="21117" y="25704"/>
                    <a:pt x="20236" y="26463"/>
                  </a:cubicBezTo>
                  <a:cubicBezTo>
                    <a:pt x="18990" y="27618"/>
                    <a:pt x="18990" y="29623"/>
                    <a:pt x="18990" y="31264"/>
                  </a:cubicBezTo>
                  <a:cubicBezTo>
                    <a:pt x="18474" y="32175"/>
                    <a:pt x="17957" y="32935"/>
                    <a:pt x="17593" y="33938"/>
                  </a:cubicBezTo>
                  <a:cubicBezTo>
                    <a:pt x="17198" y="31659"/>
                    <a:pt x="16833" y="29502"/>
                    <a:pt x="16438" y="27345"/>
                  </a:cubicBezTo>
                  <a:lnTo>
                    <a:pt x="16438" y="27223"/>
                  </a:lnTo>
                  <a:lnTo>
                    <a:pt x="16438" y="27102"/>
                  </a:lnTo>
                  <a:cubicBezTo>
                    <a:pt x="16316" y="26858"/>
                    <a:pt x="16316" y="26463"/>
                    <a:pt x="16195" y="26220"/>
                  </a:cubicBezTo>
                  <a:cubicBezTo>
                    <a:pt x="17319" y="24823"/>
                    <a:pt x="18231" y="23425"/>
                    <a:pt x="18990" y="21906"/>
                  </a:cubicBezTo>
                  <a:cubicBezTo>
                    <a:pt x="19355" y="21906"/>
                    <a:pt x="19598" y="21785"/>
                    <a:pt x="19871" y="21785"/>
                  </a:cubicBezTo>
                  <a:cubicBezTo>
                    <a:pt x="22028" y="21390"/>
                    <a:pt x="23912" y="20782"/>
                    <a:pt x="24915" y="18625"/>
                  </a:cubicBezTo>
                  <a:cubicBezTo>
                    <a:pt x="26069" y="16225"/>
                    <a:pt x="25553" y="13034"/>
                    <a:pt x="25431" y="10391"/>
                  </a:cubicBezTo>
                  <a:lnTo>
                    <a:pt x="25431" y="10391"/>
                  </a:lnTo>
                  <a:cubicBezTo>
                    <a:pt x="24429" y="11151"/>
                    <a:pt x="23153" y="11667"/>
                    <a:pt x="22150" y="12427"/>
                  </a:cubicBezTo>
                  <a:cubicBezTo>
                    <a:pt x="20114" y="13794"/>
                    <a:pt x="18079" y="15191"/>
                    <a:pt x="17957" y="17744"/>
                  </a:cubicBezTo>
                  <a:cubicBezTo>
                    <a:pt x="17836" y="18989"/>
                    <a:pt x="17957" y="20387"/>
                    <a:pt x="17957" y="21785"/>
                  </a:cubicBezTo>
                  <a:cubicBezTo>
                    <a:pt x="17319" y="22909"/>
                    <a:pt x="16711" y="24185"/>
                    <a:pt x="16073" y="25461"/>
                  </a:cubicBezTo>
                  <a:cubicBezTo>
                    <a:pt x="15557" y="22666"/>
                    <a:pt x="15040" y="19870"/>
                    <a:pt x="14554" y="17227"/>
                  </a:cubicBezTo>
                  <a:cubicBezTo>
                    <a:pt x="14676" y="16711"/>
                    <a:pt x="15040" y="16346"/>
                    <a:pt x="15314" y="15830"/>
                  </a:cubicBezTo>
                  <a:cubicBezTo>
                    <a:pt x="16438" y="14067"/>
                    <a:pt x="17076" y="12670"/>
                    <a:pt x="16195" y="10513"/>
                  </a:cubicBezTo>
                  <a:cubicBezTo>
                    <a:pt x="14797" y="6836"/>
                    <a:pt x="11881" y="3676"/>
                    <a:pt x="10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-429675" y="2953975"/>
              <a:ext cx="1310300" cy="2366275"/>
            </a:xfrm>
            <a:custGeom>
              <a:avLst/>
              <a:gdLst/>
              <a:ahLst/>
              <a:cxnLst/>
              <a:rect l="l" t="t" r="r" b="b"/>
              <a:pathLst>
                <a:path w="52412" h="94651" extrusionOk="0">
                  <a:moveTo>
                    <a:pt x="36740" y="1"/>
                  </a:moveTo>
                  <a:cubicBezTo>
                    <a:pt x="36062" y="1"/>
                    <a:pt x="35243" y="277"/>
                    <a:pt x="34941" y="419"/>
                  </a:cubicBezTo>
                  <a:cubicBezTo>
                    <a:pt x="33817" y="1057"/>
                    <a:pt x="33179" y="2455"/>
                    <a:pt x="32662" y="3609"/>
                  </a:cubicBezTo>
                  <a:cubicBezTo>
                    <a:pt x="32541" y="3731"/>
                    <a:pt x="32419" y="3852"/>
                    <a:pt x="32419" y="3974"/>
                  </a:cubicBezTo>
                  <a:lnTo>
                    <a:pt x="30900" y="5493"/>
                  </a:lnTo>
                  <a:cubicBezTo>
                    <a:pt x="31538" y="3852"/>
                    <a:pt x="32176" y="1574"/>
                    <a:pt x="31022" y="1331"/>
                  </a:cubicBezTo>
                  <a:cubicBezTo>
                    <a:pt x="30907" y="1303"/>
                    <a:pt x="30795" y="1290"/>
                    <a:pt x="30685" y="1290"/>
                  </a:cubicBezTo>
                  <a:cubicBezTo>
                    <a:pt x="29719" y="1290"/>
                    <a:pt x="28961" y="2301"/>
                    <a:pt x="28743" y="3093"/>
                  </a:cubicBezTo>
                  <a:cubicBezTo>
                    <a:pt x="28500" y="4369"/>
                    <a:pt x="28986" y="5736"/>
                    <a:pt x="29624" y="6891"/>
                  </a:cubicBezTo>
                  <a:cubicBezTo>
                    <a:pt x="28986" y="7529"/>
                    <a:pt x="28500" y="8288"/>
                    <a:pt x="27983" y="9048"/>
                  </a:cubicBezTo>
                  <a:cubicBezTo>
                    <a:pt x="28227" y="7012"/>
                    <a:pt x="28105" y="4217"/>
                    <a:pt x="26343" y="4217"/>
                  </a:cubicBezTo>
                  <a:cubicBezTo>
                    <a:pt x="23426" y="4217"/>
                    <a:pt x="25462" y="9807"/>
                    <a:pt x="26586" y="11205"/>
                  </a:cubicBezTo>
                  <a:cubicBezTo>
                    <a:pt x="25188" y="13332"/>
                    <a:pt x="24064" y="15610"/>
                    <a:pt x="23183" y="18041"/>
                  </a:cubicBezTo>
                  <a:cubicBezTo>
                    <a:pt x="23183" y="17130"/>
                    <a:pt x="23061" y="16370"/>
                    <a:pt x="22910" y="15489"/>
                  </a:cubicBezTo>
                  <a:cubicBezTo>
                    <a:pt x="23305" y="13848"/>
                    <a:pt x="25067" y="13089"/>
                    <a:pt x="25583" y="11570"/>
                  </a:cubicBezTo>
                  <a:cubicBezTo>
                    <a:pt x="25815" y="10728"/>
                    <a:pt x="25604" y="9526"/>
                    <a:pt x="24578" y="9526"/>
                  </a:cubicBezTo>
                  <a:cubicBezTo>
                    <a:pt x="24530" y="9526"/>
                    <a:pt x="24480" y="9528"/>
                    <a:pt x="24429" y="9534"/>
                  </a:cubicBezTo>
                  <a:cubicBezTo>
                    <a:pt x="22910" y="9686"/>
                    <a:pt x="22302" y="11691"/>
                    <a:pt x="22302" y="13332"/>
                  </a:cubicBezTo>
                  <a:cubicBezTo>
                    <a:pt x="21907" y="12572"/>
                    <a:pt x="21664" y="11813"/>
                    <a:pt x="21147" y="11053"/>
                  </a:cubicBezTo>
                  <a:cubicBezTo>
                    <a:pt x="21664" y="9929"/>
                    <a:pt x="22423" y="9048"/>
                    <a:pt x="22788" y="8015"/>
                  </a:cubicBezTo>
                  <a:cubicBezTo>
                    <a:pt x="23183" y="7134"/>
                    <a:pt x="23183" y="6253"/>
                    <a:pt x="22028" y="6009"/>
                  </a:cubicBezTo>
                  <a:cubicBezTo>
                    <a:pt x="21889" y="5986"/>
                    <a:pt x="21756" y="5975"/>
                    <a:pt x="21631" y="5975"/>
                  </a:cubicBezTo>
                  <a:cubicBezTo>
                    <a:pt x="20285" y="5975"/>
                    <a:pt x="19760" y="7263"/>
                    <a:pt x="19871" y="8653"/>
                  </a:cubicBezTo>
                  <a:cubicBezTo>
                    <a:pt x="19628" y="8288"/>
                    <a:pt x="19385" y="7893"/>
                    <a:pt x="18990" y="7529"/>
                  </a:cubicBezTo>
                  <a:lnTo>
                    <a:pt x="18990" y="7407"/>
                  </a:lnTo>
                  <a:cubicBezTo>
                    <a:pt x="18626" y="6769"/>
                    <a:pt x="18869" y="6009"/>
                    <a:pt x="18504" y="5250"/>
                  </a:cubicBezTo>
                  <a:cubicBezTo>
                    <a:pt x="18352" y="4855"/>
                    <a:pt x="18109" y="4490"/>
                    <a:pt x="17745" y="4095"/>
                  </a:cubicBezTo>
                  <a:cubicBezTo>
                    <a:pt x="17431" y="3710"/>
                    <a:pt x="16811" y="3228"/>
                    <a:pt x="16189" y="3228"/>
                  </a:cubicBezTo>
                  <a:cubicBezTo>
                    <a:pt x="16027" y="3228"/>
                    <a:pt x="15866" y="3261"/>
                    <a:pt x="15709" y="3336"/>
                  </a:cubicBezTo>
                  <a:cubicBezTo>
                    <a:pt x="14949" y="3731"/>
                    <a:pt x="15314" y="5250"/>
                    <a:pt x="15709" y="5736"/>
                  </a:cubicBezTo>
                  <a:cubicBezTo>
                    <a:pt x="16347" y="6769"/>
                    <a:pt x="17350" y="7407"/>
                    <a:pt x="18352" y="7893"/>
                  </a:cubicBezTo>
                  <a:cubicBezTo>
                    <a:pt x="18747" y="8410"/>
                    <a:pt x="18990" y="8926"/>
                    <a:pt x="19264" y="9412"/>
                  </a:cubicBezTo>
                  <a:cubicBezTo>
                    <a:pt x="18990" y="9169"/>
                    <a:pt x="18747" y="9048"/>
                    <a:pt x="18504" y="8774"/>
                  </a:cubicBezTo>
                  <a:cubicBezTo>
                    <a:pt x="18063" y="8492"/>
                    <a:pt x="17449" y="8200"/>
                    <a:pt x="16886" y="8200"/>
                  </a:cubicBezTo>
                  <a:cubicBezTo>
                    <a:pt x="16479" y="8200"/>
                    <a:pt x="16098" y="8353"/>
                    <a:pt x="15830" y="8774"/>
                  </a:cubicBezTo>
                  <a:cubicBezTo>
                    <a:pt x="15466" y="9807"/>
                    <a:pt x="16711" y="10688"/>
                    <a:pt x="17350" y="10932"/>
                  </a:cubicBezTo>
                  <a:cubicBezTo>
                    <a:pt x="18352" y="11448"/>
                    <a:pt x="19628" y="11813"/>
                    <a:pt x="20631" y="11813"/>
                  </a:cubicBezTo>
                  <a:cubicBezTo>
                    <a:pt x="20783" y="11813"/>
                    <a:pt x="20783" y="11813"/>
                    <a:pt x="20783" y="11965"/>
                  </a:cubicBezTo>
                  <a:lnTo>
                    <a:pt x="21542" y="13484"/>
                  </a:lnTo>
                  <a:cubicBezTo>
                    <a:pt x="21026" y="13089"/>
                    <a:pt x="20509" y="12846"/>
                    <a:pt x="19871" y="12572"/>
                  </a:cubicBezTo>
                  <a:cubicBezTo>
                    <a:pt x="19552" y="12445"/>
                    <a:pt x="19049" y="12317"/>
                    <a:pt x="18568" y="12317"/>
                  </a:cubicBezTo>
                  <a:cubicBezTo>
                    <a:pt x="18133" y="12317"/>
                    <a:pt x="17716" y="12421"/>
                    <a:pt x="17471" y="12724"/>
                  </a:cubicBezTo>
                  <a:cubicBezTo>
                    <a:pt x="16711" y="13332"/>
                    <a:pt x="17593" y="14608"/>
                    <a:pt x="18231" y="15003"/>
                  </a:cubicBezTo>
                  <a:cubicBezTo>
                    <a:pt x="18968" y="15545"/>
                    <a:pt x="20016" y="15623"/>
                    <a:pt x="21009" y="15623"/>
                  </a:cubicBezTo>
                  <a:cubicBezTo>
                    <a:pt x="21406" y="15623"/>
                    <a:pt x="21794" y="15610"/>
                    <a:pt x="22150" y="15610"/>
                  </a:cubicBezTo>
                  <a:cubicBezTo>
                    <a:pt x="22545" y="16765"/>
                    <a:pt x="22667" y="17889"/>
                    <a:pt x="22788" y="19044"/>
                  </a:cubicBezTo>
                  <a:cubicBezTo>
                    <a:pt x="20388" y="25637"/>
                    <a:pt x="19507" y="32716"/>
                    <a:pt x="19507" y="39674"/>
                  </a:cubicBezTo>
                  <a:cubicBezTo>
                    <a:pt x="18869" y="37911"/>
                    <a:pt x="18109" y="35997"/>
                    <a:pt x="17228" y="34235"/>
                  </a:cubicBezTo>
                  <a:cubicBezTo>
                    <a:pt x="17350" y="33597"/>
                    <a:pt x="17471" y="33081"/>
                    <a:pt x="17593" y="32473"/>
                  </a:cubicBezTo>
                  <a:cubicBezTo>
                    <a:pt x="18109" y="31197"/>
                    <a:pt x="21390" y="26396"/>
                    <a:pt x="18626" y="25637"/>
                  </a:cubicBezTo>
                  <a:cubicBezTo>
                    <a:pt x="18437" y="25599"/>
                    <a:pt x="18261" y="25580"/>
                    <a:pt x="18098" y="25580"/>
                  </a:cubicBezTo>
                  <a:cubicBezTo>
                    <a:pt x="15524" y="25580"/>
                    <a:pt x="15990" y="30109"/>
                    <a:pt x="16590" y="33081"/>
                  </a:cubicBezTo>
                  <a:cubicBezTo>
                    <a:pt x="16073" y="31956"/>
                    <a:pt x="15466" y="30954"/>
                    <a:pt x="14949" y="29921"/>
                  </a:cubicBezTo>
                  <a:cubicBezTo>
                    <a:pt x="14554" y="29040"/>
                    <a:pt x="14068" y="28159"/>
                    <a:pt x="13673" y="27277"/>
                  </a:cubicBezTo>
                  <a:cubicBezTo>
                    <a:pt x="13795" y="26882"/>
                    <a:pt x="14068" y="26518"/>
                    <a:pt x="14311" y="26123"/>
                  </a:cubicBezTo>
                  <a:cubicBezTo>
                    <a:pt x="14828" y="25120"/>
                    <a:pt x="15709" y="24361"/>
                    <a:pt x="15952" y="23085"/>
                  </a:cubicBezTo>
                  <a:cubicBezTo>
                    <a:pt x="16347" y="22204"/>
                    <a:pt x="16711" y="19408"/>
                    <a:pt x="15192" y="19165"/>
                  </a:cubicBezTo>
                  <a:cubicBezTo>
                    <a:pt x="15123" y="19154"/>
                    <a:pt x="15055" y="19149"/>
                    <a:pt x="14989" y="19149"/>
                  </a:cubicBezTo>
                  <a:cubicBezTo>
                    <a:pt x="13595" y="19149"/>
                    <a:pt x="12787" y="21496"/>
                    <a:pt x="12671" y="22598"/>
                  </a:cubicBezTo>
                  <a:cubicBezTo>
                    <a:pt x="12549" y="23358"/>
                    <a:pt x="12549" y="24239"/>
                    <a:pt x="12671" y="25120"/>
                  </a:cubicBezTo>
                  <a:cubicBezTo>
                    <a:pt x="11911" y="23206"/>
                    <a:pt x="11030" y="21322"/>
                    <a:pt x="9997" y="19560"/>
                  </a:cubicBezTo>
                  <a:lnTo>
                    <a:pt x="9997" y="18284"/>
                  </a:lnTo>
                  <a:cubicBezTo>
                    <a:pt x="9899" y="16867"/>
                    <a:pt x="8170" y="11674"/>
                    <a:pt x="6437" y="11674"/>
                  </a:cubicBezTo>
                  <a:cubicBezTo>
                    <a:pt x="6016" y="11674"/>
                    <a:pt x="5595" y="11981"/>
                    <a:pt x="5196" y="12724"/>
                  </a:cubicBezTo>
                  <a:cubicBezTo>
                    <a:pt x="3556" y="15884"/>
                    <a:pt x="6959" y="17768"/>
                    <a:pt x="9116" y="19560"/>
                  </a:cubicBezTo>
                  <a:cubicBezTo>
                    <a:pt x="9754" y="20684"/>
                    <a:pt x="10270" y="21839"/>
                    <a:pt x="10756" y="23085"/>
                  </a:cubicBezTo>
                  <a:lnTo>
                    <a:pt x="10270" y="22598"/>
                  </a:lnTo>
                  <a:cubicBezTo>
                    <a:pt x="9696" y="22116"/>
                    <a:pt x="7158" y="20035"/>
                    <a:pt x="5744" y="20035"/>
                  </a:cubicBezTo>
                  <a:cubicBezTo>
                    <a:pt x="5289" y="20035"/>
                    <a:pt x="4950" y="20251"/>
                    <a:pt x="4832" y="20806"/>
                  </a:cubicBezTo>
                  <a:cubicBezTo>
                    <a:pt x="4315" y="22720"/>
                    <a:pt x="9754" y="24118"/>
                    <a:pt x="11395" y="24361"/>
                  </a:cubicBezTo>
                  <a:cubicBezTo>
                    <a:pt x="12154" y="26001"/>
                    <a:pt x="12914" y="27764"/>
                    <a:pt x="13673" y="29435"/>
                  </a:cubicBezTo>
                  <a:cubicBezTo>
                    <a:pt x="13947" y="29921"/>
                    <a:pt x="14190" y="30316"/>
                    <a:pt x="14311" y="30802"/>
                  </a:cubicBezTo>
                  <a:cubicBezTo>
                    <a:pt x="14068" y="30559"/>
                    <a:pt x="13795" y="30437"/>
                    <a:pt x="13552" y="30194"/>
                  </a:cubicBezTo>
                  <a:cubicBezTo>
                    <a:pt x="12265" y="29113"/>
                    <a:pt x="9429" y="25763"/>
                    <a:pt x="7207" y="25763"/>
                  </a:cubicBezTo>
                  <a:cubicBezTo>
                    <a:pt x="6806" y="25763"/>
                    <a:pt x="6426" y="25872"/>
                    <a:pt x="6078" y="26123"/>
                  </a:cubicBezTo>
                  <a:cubicBezTo>
                    <a:pt x="3161" y="28159"/>
                    <a:pt x="13552" y="31318"/>
                    <a:pt x="14828" y="31713"/>
                  </a:cubicBezTo>
                  <a:cubicBezTo>
                    <a:pt x="15830" y="33476"/>
                    <a:pt x="16711" y="35359"/>
                    <a:pt x="17471" y="37273"/>
                  </a:cubicBezTo>
                  <a:cubicBezTo>
                    <a:pt x="17228" y="37030"/>
                    <a:pt x="16833" y="36878"/>
                    <a:pt x="16590" y="36635"/>
                  </a:cubicBezTo>
                  <a:cubicBezTo>
                    <a:pt x="15587" y="35997"/>
                    <a:pt x="14949" y="35359"/>
                    <a:pt x="14068" y="34752"/>
                  </a:cubicBezTo>
                  <a:cubicBezTo>
                    <a:pt x="13252" y="34032"/>
                    <a:pt x="10958" y="32781"/>
                    <a:pt x="9401" y="32781"/>
                  </a:cubicBezTo>
                  <a:cubicBezTo>
                    <a:pt x="8987" y="32781"/>
                    <a:pt x="8624" y="32870"/>
                    <a:pt x="8356" y="33081"/>
                  </a:cubicBezTo>
                  <a:cubicBezTo>
                    <a:pt x="5834" y="35116"/>
                    <a:pt x="15830" y="37638"/>
                    <a:pt x="17745" y="37911"/>
                  </a:cubicBezTo>
                  <a:cubicBezTo>
                    <a:pt x="18352" y="39552"/>
                    <a:pt x="18990" y="41193"/>
                    <a:pt x="19628" y="42712"/>
                  </a:cubicBezTo>
                  <a:cubicBezTo>
                    <a:pt x="19750" y="45112"/>
                    <a:pt x="19871" y="47664"/>
                    <a:pt x="20266" y="49943"/>
                  </a:cubicBezTo>
                  <a:cubicBezTo>
                    <a:pt x="21026" y="56263"/>
                    <a:pt x="22910" y="62339"/>
                    <a:pt x="25583" y="68021"/>
                  </a:cubicBezTo>
                  <a:cubicBezTo>
                    <a:pt x="24581" y="67140"/>
                    <a:pt x="23426" y="66259"/>
                    <a:pt x="22302" y="65377"/>
                  </a:cubicBezTo>
                  <a:cubicBezTo>
                    <a:pt x="21785" y="64375"/>
                    <a:pt x="21390" y="63615"/>
                    <a:pt x="21390" y="62461"/>
                  </a:cubicBezTo>
                  <a:cubicBezTo>
                    <a:pt x="21269" y="61458"/>
                    <a:pt x="21269" y="60425"/>
                    <a:pt x="21147" y="59422"/>
                  </a:cubicBezTo>
                  <a:cubicBezTo>
                    <a:pt x="21026" y="58298"/>
                    <a:pt x="20631" y="56506"/>
                    <a:pt x="19264" y="56263"/>
                  </a:cubicBezTo>
                  <a:cubicBezTo>
                    <a:pt x="19180" y="56250"/>
                    <a:pt x="19101" y="56245"/>
                    <a:pt x="19025" y="56245"/>
                  </a:cubicBezTo>
                  <a:cubicBezTo>
                    <a:pt x="17593" y="56245"/>
                    <a:pt x="17600" y="58354"/>
                    <a:pt x="17745" y="59422"/>
                  </a:cubicBezTo>
                  <a:cubicBezTo>
                    <a:pt x="17988" y="60942"/>
                    <a:pt x="18626" y="62339"/>
                    <a:pt x="19628" y="63463"/>
                  </a:cubicBezTo>
                  <a:cubicBezTo>
                    <a:pt x="18626" y="62856"/>
                    <a:pt x="17593" y="62218"/>
                    <a:pt x="16590" y="61580"/>
                  </a:cubicBezTo>
                  <a:cubicBezTo>
                    <a:pt x="15883" y="59346"/>
                    <a:pt x="17045" y="54137"/>
                    <a:pt x="14147" y="54137"/>
                  </a:cubicBezTo>
                  <a:cubicBezTo>
                    <a:pt x="13931" y="54137"/>
                    <a:pt x="13693" y="54166"/>
                    <a:pt x="13430" y="54227"/>
                  </a:cubicBezTo>
                  <a:cubicBezTo>
                    <a:pt x="10756" y="54987"/>
                    <a:pt x="11911" y="57782"/>
                    <a:pt x="13309" y="59665"/>
                  </a:cubicBezTo>
                  <a:cubicBezTo>
                    <a:pt x="12276" y="59179"/>
                    <a:pt x="11273" y="58663"/>
                    <a:pt x="10149" y="58146"/>
                  </a:cubicBezTo>
                  <a:cubicBezTo>
                    <a:pt x="9389" y="57144"/>
                    <a:pt x="8235" y="56141"/>
                    <a:pt x="7354" y="55260"/>
                  </a:cubicBezTo>
                  <a:cubicBezTo>
                    <a:pt x="6594" y="54348"/>
                    <a:pt x="5591" y="53467"/>
                    <a:pt x="4437" y="52981"/>
                  </a:cubicBezTo>
                  <a:cubicBezTo>
                    <a:pt x="3869" y="52752"/>
                    <a:pt x="3134" y="52546"/>
                    <a:pt x="2447" y="52546"/>
                  </a:cubicBezTo>
                  <a:cubicBezTo>
                    <a:pt x="1588" y="52546"/>
                    <a:pt x="804" y="52867"/>
                    <a:pt x="517" y="53862"/>
                  </a:cubicBezTo>
                  <a:cubicBezTo>
                    <a:pt x="1" y="55625"/>
                    <a:pt x="1642" y="57144"/>
                    <a:pt x="3161" y="57660"/>
                  </a:cubicBezTo>
                  <a:cubicBezTo>
                    <a:pt x="5196" y="58541"/>
                    <a:pt x="7597" y="58420"/>
                    <a:pt x="9754" y="58784"/>
                  </a:cubicBezTo>
                  <a:cubicBezTo>
                    <a:pt x="11030" y="59422"/>
                    <a:pt x="12154" y="60182"/>
                    <a:pt x="13309" y="60820"/>
                  </a:cubicBezTo>
                  <a:cubicBezTo>
                    <a:pt x="12868" y="60759"/>
                    <a:pt x="12390" y="60729"/>
                    <a:pt x="11911" y="60729"/>
                  </a:cubicBezTo>
                  <a:cubicBezTo>
                    <a:pt x="11432" y="60729"/>
                    <a:pt x="10954" y="60759"/>
                    <a:pt x="10513" y="60820"/>
                  </a:cubicBezTo>
                  <a:cubicBezTo>
                    <a:pt x="9389" y="60820"/>
                    <a:pt x="6959" y="61185"/>
                    <a:pt x="6837" y="62704"/>
                  </a:cubicBezTo>
                  <a:cubicBezTo>
                    <a:pt x="6741" y="64027"/>
                    <a:pt x="7674" y="64455"/>
                    <a:pt x="8700" y="64455"/>
                  </a:cubicBezTo>
                  <a:cubicBezTo>
                    <a:pt x="8969" y="64455"/>
                    <a:pt x="9245" y="64425"/>
                    <a:pt x="9511" y="64375"/>
                  </a:cubicBezTo>
                  <a:cubicBezTo>
                    <a:pt x="10513" y="64223"/>
                    <a:pt x="11516" y="63737"/>
                    <a:pt x="12428" y="63220"/>
                  </a:cubicBezTo>
                  <a:cubicBezTo>
                    <a:pt x="13552" y="62704"/>
                    <a:pt x="14311" y="62339"/>
                    <a:pt x="15314" y="62218"/>
                  </a:cubicBezTo>
                  <a:cubicBezTo>
                    <a:pt x="16711" y="63099"/>
                    <a:pt x="18109" y="63980"/>
                    <a:pt x="19507" y="64982"/>
                  </a:cubicBezTo>
                  <a:cubicBezTo>
                    <a:pt x="19041" y="64912"/>
                    <a:pt x="18541" y="64874"/>
                    <a:pt x="18033" y="64874"/>
                  </a:cubicBezTo>
                  <a:cubicBezTo>
                    <a:pt x="15918" y="64874"/>
                    <a:pt x="13647" y="65523"/>
                    <a:pt x="13035" y="67140"/>
                  </a:cubicBezTo>
                  <a:cubicBezTo>
                    <a:pt x="12336" y="68651"/>
                    <a:pt x="13904" y="69311"/>
                    <a:pt x="15153" y="69311"/>
                  </a:cubicBezTo>
                  <a:cubicBezTo>
                    <a:pt x="15260" y="69311"/>
                    <a:pt x="15365" y="69306"/>
                    <a:pt x="15466" y="69297"/>
                  </a:cubicBezTo>
                  <a:cubicBezTo>
                    <a:pt x="16347" y="69297"/>
                    <a:pt x="17106" y="69054"/>
                    <a:pt x="17866" y="68416"/>
                  </a:cubicBezTo>
                  <a:cubicBezTo>
                    <a:pt x="18352" y="68173"/>
                    <a:pt x="18747" y="67656"/>
                    <a:pt x="19112" y="67140"/>
                  </a:cubicBezTo>
                  <a:cubicBezTo>
                    <a:pt x="19628" y="66654"/>
                    <a:pt x="20266" y="66259"/>
                    <a:pt x="21026" y="66015"/>
                  </a:cubicBezTo>
                  <a:cubicBezTo>
                    <a:pt x="22788" y="67140"/>
                    <a:pt x="24581" y="68416"/>
                    <a:pt x="26343" y="69692"/>
                  </a:cubicBezTo>
                  <a:cubicBezTo>
                    <a:pt x="26981" y="70937"/>
                    <a:pt x="27619" y="72092"/>
                    <a:pt x="28227" y="73338"/>
                  </a:cubicBezTo>
                  <a:cubicBezTo>
                    <a:pt x="30384" y="77014"/>
                    <a:pt x="32784" y="80569"/>
                    <a:pt x="35336" y="84124"/>
                  </a:cubicBezTo>
                  <a:cubicBezTo>
                    <a:pt x="34182" y="83364"/>
                    <a:pt x="32936" y="82848"/>
                    <a:pt x="31660" y="82331"/>
                  </a:cubicBezTo>
                  <a:lnTo>
                    <a:pt x="31538" y="82331"/>
                  </a:lnTo>
                  <a:cubicBezTo>
                    <a:pt x="29381" y="80690"/>
                    <a:pt x="28622" y="78533"/>
                    <a:pt x="27345" y="76376"/>
                  </a:cubicBezTo>
                  <a:cubicBezTo>
                    <a:pt x="26462" y="75038"/>
                    <a:pt x="25367" y="73912"/>
                    <a:pt x="23831" y="73912"/>
                  </a:cubicBezTo>
                  <a:cubicBezTo>
                    <a:pt x="23623" y="73912"/>
                    <a:pt x="23407" y="73932"/>
                    <a:pt x="23183" y="73976"/>
                  </a:cubicBezTo>
                  <a:cubicBezTo>
                    <a:pt x="21390" y="74371"/>
                    <a:pt x="22302" y="76649"/>
                    <a:pt x="22910" y="77652"/>
                  </a:cubicBezTo>
                  <a:cubicBezTo>
                    <a:pt x="23821" y="78928"/>
                    <a:pt x="25067" y="80052"/>
                    <a:pt x="26464" y="80812"/>
                  </a:cubicBezTo>
                  <a:cubicBezTo>
                    <a:pt x="25705" y="80690"/>
                    <a:pt x="24945" y="80447"/>
                    <a:pt x="24186" y="80326"/>
                  </a:cubicBezTo>
                  <a:cubicBezTo>
                    <a:pt x="23548" y="80174"/>
                    <a:pt x="22910" y="80052"/>
                    <a:pt x="22302" y="79931"/>
                  </a:cubicBezTo>
                  <a:cubicBezTo>
                    <a:pt x="22150" y="79809"/>
                    <a:pt x="21907" y="79809"/>
                    <a:pt x="21785" y="79809"/>
                  </a:cubicBezTo>
                  <a:cubicBezTo>
                    <a:pt x="21542" y="79293"/>
                    <a:pt x="21147" y="78807"/>
                    <a:pt x="20904" y="78290"/>
                  </a:cubicBezTo>
                  <a:cubicBezTo>
                    <a:pt x="20509" y="77409"/>
                    <a:pt x="20145" y="76649"/>
                    <a:pt x="19628" y="75890"/>
                  </a:cubicBezTo>
                  <a:cubicBezTo>
                    <a:pt x="18990" y="74735"/>
                    <a:pt x="17988" y="73095"/>
                    <a:pt x="16468" y="73095"/>
                  </a:cubicBezTo>
                  <a:cubicBezTo>
                    <a:pt x="14949" y="73095"/>
                    <a:pt x="14706" y="74857"/>
                    <a:pt x="15314" y="75890"/>
                  </a:cubicBezTo>
                  <a:cubicBezTo>
                    <a:pt x="15952" y="77136"/>
                    <a:pt x="16985" y="78047"/>
                    <a:pt x="18109" y="78655"/>
                  </a:cubicBezTo>
                  <a:cubicBezTo>
                    <a:pt x="18311" y="78881"/>
                    <a:pt x="18616" y="79087"/>
                    <a:pt x="18853" y="79151"/>
                  </a:cubicBezTo>
                  <a:lnTo>
                    <a:pt x="18853" y="79151"/>
                  </a:lnTo>
                  <a:cubicBezTo>
                    <a:pt x="17258" y="78913"/>
                    <a:pt x="15660" y="78645"/>
                    <a:pt x="13947" y="78290"/>
                  </a:cubicBezTo>
                  <a:cubicBezTo>
                    <a:pt x="13430" y="77774"/>
                    <a:pt x="13430" y="76893"/>
                    <a:pt x="12914" y="76254"/>
                  </a:cubicBezTo>
                  <a:cubicBezTo>
                    <a:pt x="12549" y="75768"/>
                    <a:pt x="12154" y="75373"/>
                    <a:pt x="11668" y="75009"/>
                  </a:cubicBezTo>
                  <a:cubicBezTo>
                    <a:pt x="11133" y="74474"/>
                    <a:pt x="10321" y="73769"/>
                    <a:pt x="9482" y="73769"/>
                  </a:cubicBezTo>
                  <a:cubicBezTo>
                    <a:pt x="9320" y="73769"/>
                    <a:pt x="9157" y="73795"/>
                    <a:pt x="8994" y="73854"/>
                  </a:cubicBezTo>
                  <a:cubicBezTo>
                    <a:pt x="7992" y="74371"/>
                    <a:pt x="8994" y="76254"/>
                    <a:pt x="9511" y="76771"/>
                  </a:cubicBezTo>
                  <a:cubicBezTo>
                    <a:pt x="9875" y="77136"/>
                    <a:pt x="10270" y="77531"/>
                    <a:pt x="10756" y="77774"/>
                  </a:cubicBezTo>
                  <a:cubicBezTo>
                    <a:pt x="10392" y="77774"/>
                    <a:pt x="9875" y="77652"/>
                    <a:pt x="9511" y="77652"/>
                  </a:cubicBezTo>
                  <a:cubicBezTo>
                    <a:pt x="8264" y="76870"/>
                    <a:pt x="4946" y="74722"/>
                    <a:pt x="3040" y="74722"/>
                  </a:cubicBezTo>
                  <a:cubicBezTo>
                    <a:pt x="2206" y="74722"/>
                    <a:pt x="1642" y="75135"/>
                    <a:pt x="1642" y="76254"/>
                  </a:cubicBezTo>
                  <a:cubicBezTo>
                    <a:pt x="1574" y="78088"/>
                    <a:pt x="3212" y="78590"/>
                    <a:pt x="5032" y="78590"/>
                  </a:cubicBezTo>
                  <a:cubicBezTo>
                    <a:pt x="6500" y="78590"/>
                    <a:pt x="8086" y="78264"/>
                    <a:pt x="8994" y="78047"/>
                  </a:cubicBezTo>
                  <a:cubicBezTo>
                    <a:pt x="9116" y="78169"/>
                    <a:pt x="9389" y="78169"/>
                    <a:pt x="9511" y="78169"/>
                  </a:cubicBezTo>
                  <a:lnTo>
                    <a:pt x="9632" y="78169"/>
                  </a:lnTo>
                  <a:lnTo>
                    <a:pt x="9632" y="78290"/>
                  </a:lnTo>
                  <a:cubicBezTo>
                    <a:pt x="10392" y="78412"/>
                    <a:pt x="11151" y="78533"/>
                    <a:pt x="11789" y="78655"/>
                  </a:cubicBezTo>
                  <a:cubicBezTo>
                    <a:pt x="10908" y="78928"/>
                    <a:pt x="9997" y="79566"/>
                    <a:pt x="9237" y="80174"/>
                  </a:cubicBezTo>
                  <a:cubicBezTo>
                    <a:pt x="8630" y="80812"/>
                    <a:pt x="7475" y="82209"/>
                    <a:pt x="8235" y="83091"/>
                  </a:cubicBezTo>
                  <a:cubicBezTo>
                    <a:pt x="8406" y="83262"/>
                    <a:pt x="8610" y="83331"/>
                    <a:pt x="8829" y="83331"/>
                  </a:cubicBezTo>
                  <a:cubicBezTo>
                    <a:pt x="9580" y="83331"/>
                    <a:pt x="10508" y="82515"/>
                    <a:pt x="10908" y="82209"/>
                  </a:cubicBezTo>
                  <a:cubicBezTo>
                    <a:pt x="11395" y="81966"/>
                    <a:pt x="11911" y="81450"/>
                    <a:pt x="12428" y="81085"/>
                  </a:cubicBezTo>
                  <a:cubicBezTo>
                    <a:pt x="12914" y="80569"/>
                    <a:pt x="13309" y="79809"/>
                    <a:pt x="13947" y="79293"/>
                  </a:cubicBezTo>
                  <a:lnTo>
                    <a:pt x="13947" y="79171"/>
                  </a:lnTo>
                  <a:cubicBezTo>
                    <a:pt x="15587" y="79414"/>
                    <a:pt x="17228" y="79688"/>
                    <a:pt x="18869" y="80052"/>
                  </a:cubicBezTo>
                  <a:cubicBezTo>
                    <a:pt x="17866" y="80174"/>
                    <a:pt x="16985" y="80447"/>
                    <a:pt x="16073" y="80690"/>
                  </a:cubicBezTo>
                  <a:cubicBezTo>
                    <a:pt x="14949" y="81085"/>
                    <a:pt x="12428" y="81966"/>
                    <a:pt x="12549" y="83486"/>
                  </a:cubicBezTo>
                  <a:cubicBezTo>
                    <a:pt x="12549" y="84687"/>
                    <a:pt x="13429" y="85204"/>
                    <a:pt x="14401" y="85204"/>
                  </a:cubicBezTo>
                  <a:cubicBezTo>
                    <a:pt x="14756" y="85204"/>
                    <a:pt x="15124" y="85135"/>
                    <a:pt x="15466" y="85005"/>
                  </a:cubicBezTo>
                  <a:cubicBezTo>
                    <a:pt x="16468" y="84488"/>
                    <a:pt x="17350" y="83850"/>
                    <a:pt x="18231" y="83091"/>
                  </a:cubicBezTo>
                  <a:cubicBezTo>
                    <a:pt x="19507" y="82088"/>
                    <a:pt x="20509" y="81450"/>
                    <a:pt x="22302" y="80933"/>
                  </a:cubicBezTo>
                  <a:cubicBezTo>
                    <a:pt x="22302" y="80812"/>
                    <a:pt x="22423" y="80812"/>
                    <a:pt x="22423" y="80812"/>
                  </a:cubicBezTo>
                  <a:cubicBezTo>
                    <a:pt x="24064" y="81207"/>
                    <a:pt x="25583" y="81571"/>
                    <a:pt x="27224" y="82088"/>
                  </a:cubicBezTo>
                  <a:cubicBezTo>
                    <a:pt x="24945" y="82604"/>
                    <a:pt x="22910" y="84124"/>
                    <a:pt x="21390" y="85643"/>
                  </a:cubicBezTo>
                  <a:cubicBezTo>
                    <a:pt x="20631" y="86250"/>
                    <a:pt x="18747" y="88924"/>
                    <a:pt x="20783" y="89441"/>
                  </a:cubicBezTo>
                  <a:cubicBezTo>
                    <a:pt x="20902" y="89457"/>
                    <a:pt x="21021" y="89465"/>
                    <a:pt x="21141" y="89465"/>
                  </a:cubicBezTo>
                  <a:cubicBezTo>
                    <a:pt x="22797" y="89465"/>
                    <a:pt x="24515" y="87973"/>
                    <a:pt x="25705" y="87010"/>
                  </a:cubicBezTo>
                  <a:cubicBezTo>
                    <a:pt x="27224" y="85886"/>
                    <a:pt x="28865" y="84488"/>
                    <a:pt x="30141" y="82969"/>
                  </a:cubicBezTo>
                  <a:cubicBezTo>
                    <a:pt x="32419" y="83850"/>
                    <a:pt x="34577" y="84883"/>
                    <a:pt x="36855" y="86007"/>
                  </a:cubicBezTo>
                  <a:cubicBezTo>
                    <a:pt x="39377" y="89046"/>
                    <a:pt x="42051" y="91962"/>
                    <a:pt x="44816" y="94606"/>
                  </a:cubicBezTo>
                  <a:cubicBezTo>
                    <a:pt x="44841" y="94637"/>
                    <a:pt x="44878" y="94650"/>
                    <a:pt x="44920" y="94650"/>
                  </a:cubicBezTo>
                  <a:cubicBezTo>
                    <a:pt x="45079" y="94650"/>
                    <a:pt x="45307" y="94459"/>
                    <a:pt x="45211" y="94363"/>
                  </a:cubicBezTo>
                  <a:cubicBezTo>
                    <a:pt x="44451" y="93360"/>
                    <a:pt x="43691" y="92327"/>
                    <a:pt x="42810" y="91324"/>
                  </a:cubicBezTo>
                  <a:lnTo>
                    <a:pt x="42810" y="91203"/>
                  </a:lnTo>
                  <a:cubicBezTo>
                    <a:pt x="41656" y="88408"/>
                    <a:pt x="41413" y="85643"/>
                    <a:pt x="41413" y="82726"/>
                  </a:cubicBezTo>
                  <a:cubicBezTo>
                    <a:pt x="42051" y="82331"/>
                    <a:pt x="42415" y="81845"/>
                    <a:pt x="42932" y="81571"/>
                  </a:cubicBezTo>
                  <a:cubicBezTo>
                    <a:pt x="43296" y="81207"/>
                    <a:pt x="43813" y="81085"/>
                    <a:pt x="44178" y="80933"/>
                  </a:cubicBezTo>
                  <a:cubicBezTo>
                    <a:pt x="45454" y="80569"/>
                    <a:pt x="46608" y="80174"/>
                    <a:pt x="47732" y="79566"/>
                  </a:cubicBezTo>
                  <a:cubicBezTo>
                    <a:pt x="49008" y="78928"/>
                    <a:pt x="50528" y="77014"/>
                    <a:pt x="48492" y="76133"/>
                  </a:cubicBezTo>
                  <a:cubicBezTo>
                    <a:pt x="48205" y="75985"/>
                    <a:pt x="47896" y="75922"/>
                    <a:pt x="47577" y="75922"/>
                  </a:cubicBezTo>
                  <a:cubicBezTo>
                    <a:pt x="46781" y="75922"/>
                    <a:pt x="45926" y="76315"/>
                    <a:pt x="45211" y="76771"/>
                  </a:cubicBezTo>
                  <a:cubicBezTo>
                    <a:pt x="44816" y="76893"/>
                    <a:pt x="44451" y="77136"/>
                    <a:pt x="44056" y="77531"/>
                  </a:cubicBezTo>
                  <a:cubicBezTo>
                    <a:pt x="43691" y="77774"/>
                    <a:pt x="43418" y="78047"/>
                    <a:pt x="43175" y="78290"/>
                  </a:cubicBezTo>
                  <a:cubicBezTo>
                    <a:pt x="42658" y="78533"/>
                    <a:pt x="42172" y="79171"/>
                    <a:pt x="41534" y="79809"/>
                  </a:cubicBezTo>
                  <a:cubicBezTo>
                    <a:pt x="41656" y="78807"/>
                    <a:pt x="41777" y="77774"/>
                    <a:pt x="41777" y="76771"/>
                  </a:cubicBezTo>
                  <a:cubicBezTo>
                    <a:pt x="41899" y="76133"/>
                    <a:pt x="41899" y="75616"/>
                    <a:pt x="41899" y="75009"/>
                  </a:cubicBezTo>
                  <a:cubicBezTo>
                    <a:pt x="43053" y="74249"/>
                    <a:pt x="44056" y="73338"/>
                    <a:pt x="45454" y="72973"/>
                  </a:cubicBezTo>
                  <a:cubicBezTo>
                    <a:pt x="46730" y="72578"/>
                    <a:pt x="47975" y="72214"/>
                    <a:pt x="49130" y="71576"/>
                  </a:cubicBezTo>
                  <a:cubicBezTo>
                    <a:pt x="50254" y="71059"/>
                    <a:pt x="52411" y="68932"/>
                    <a:pt x="50771" y="67656"/>
                  </a:cubicBezTo>
                  <a:cubicBezTo>
                    <a:pt x="50390" y="67341"/>
                    <a:pt x="49963" y="67216"/>
                    <a:pt x="49519" y="67216"/>
                  </a:cubicBezTo>
                  <a:cubicBezTo>
                    <a:pt x="48334" y="67216"/>
                    <a:pt x="47020" y="68106"/>
                    <a:pt x="46092" y="68659"/>
                  </a:cubicBezTo>
                  <a:cubicBezTo>
                    <a:pt x="44937" y="69418"/>
                    <a:pt x="43296" y="70573"/>
                    <a:pt x="42294" y="71971"/>
                  </a:cubicBezTo>
                  <a:cubicBezTo>
                    <a:pt x="42537" y="70451"/>
                    <a:pt x="42932" y="68932"/>
                    <a:pt x="43296" y="67413"/>
                  </a:cubicBezTo>
                  <a:cubicBezTo>
                    <a:pt x="44178" y="67140"/>
                    <a:pt x="44694" y="66380"/>
                    <a:pt x="45575" y="66137"/>
                  </a:cubicBezTo>
                  <a:cubicBezTo>
                    <a:pt x="46608" y="65894"/>
                    <a:pt x="47611" y="65742"/>
                    <a:pt x="48613" y="65377"/>
                  </a:cubicBezTo>
                  <a:cubicBezTo>
                    <a:pt x="49889" y="65134"/>
                    <a:pt x="52168" y="64496"/>
                    <a:pt x="52168" y="62856"/>
                  </a:cubicBezTo>
                  <a:cubicBezTo>
                    <a:pt x="52111" y="61947"/>
                    <a:pt x="51505" y="61668"/>
                    <a:pt x="50791" y="61668"/>
                  </a:cubicBezTo>
                  <a:cubicBezTo>
                    <a:pt x="50001" y="61668"/>
                    <a:pt x="49076" y="62010"/>
                    <a:pt x="48613" y="62218"/>
                  </a:cubicBezTo>
                  <a:cubicBezTo>
                    <a:pt x="46851" y="62856"/>
                    <a:pt x="45089" y="63980"/>
                    <a:pt x="43934" y="65499"/>
                  </a:cubicBezTo>
                  <a:lnTo>
                    <a:pt x="43813" y="65499"/>
                  </a:lnTo>
                  <a:cubicBezTo>
                    <a:pt x="44178" y="64496"/>
                    <a:pt x="44572" y="63342"/>
                    <a:pt x="45089" y="62339"/>
                  </a:cubicBezTo>
                  <a:cubicBezTo>
                    <a:pt x="45575" y="62096"/>
                    <a:pt x="45970" y="61580"/>
                    <a:pt x="46335" y="60942"/>
                  </a:cubicBezTo>
                  <a:cubicBezTo>
                    <a:pt x="47094" y="59939"/>
                    <a:pt x="48127" y="59179"/>
                    <a:pt x="48887" y="58146"/>
                  </a:cubicBezTo>
                  <a:cubicBezTo>
                    <a:pt x="49646" y="57265"/>
                    <a:pt x="49494" y="55108"/>
                    <a:pt x="47975" y="55108"/>
                  </a:cubicBezTo>
                  <a:cubicBezTo>
                    <a:pt x="47900" y="55103"/>
                    <a:pt x="47825" y="55100"/>
                    <a:pt x="47751" y="55100"/>
                  </a:cubicBezTo>
                  <a:cubicBezTo>
                    <a:pt x="44512" y="55100"/>
                    <a:pt x="43197" y="60238"/>
                    <a:pt x="44178" y="62704"/>
                  </a:cubicBezTo>
                  <a:cubicBezTo>
                    <a:pt x="43934" y="63463"/>
                    <a:pt x="43691" y="64101"/>
                    <a:pt x="43418" y="64739"/>
                  </a:cubicBezTo>
                  <a:cubicBezTo>
                    <a:pt x="43053" y="63858"/>
                    <a:pt x="42658" y="62856"/>
                    <a:pt x="42294" y="61944"/>
                  </a:cubicBezTo>
                  <a:cubicBezTo>
                    <a:pt x="41974" y="61330"/>
                    <a:pt x="41416" y="60557"/>
                    <a:pt x="40749" y="60557"/>
                  </a:cubicBezTo>
                  <a:cubicBezTo>
                    <a:pt x="40591" y="60557"/>
                    <a:pt x="40427" y="60600"/>
                    <a:pt x="40258" y="60698"/>
                  </a:cubicBezTo>
                  <a:cubicBezTo>
                    <a:pt x="39134" y="61337"/>
                    <a:pt x="39499" y="62704"/>
                    <a:pt x="40015" y="63615"/>
                  </a:cubicBezTo>
                  <a:cubicBezTo>
                    <a:pt x="40653" y="64861"/>
                    <a:pt x="41656" y="65894"/>
                    <a:pt x="42810" y="66654"/>
                  </a:cubicBezTo>
                  <a:cubicBezTo>
                    <a:pt x="42172" y="68537"/>
                    <a:pt x="41777" y="70451"/>
                    <a:pt x="41534" y="72335"/>
                  </a:cubicBezTo>
                  <a:cubicBezTo>
                    <a:pt x="41139" y="71059"/>
                    <a:pt x="40653" y="69813"/>
                    <a:pt x="40258" y="68659"/>
                  </a:cubicBezTo>
                  <a:cubicBezTo>
                    <a:pt x="39894" y="67535"/>
                    <a:pt x="39377" y="65894"/>
                    <a:pt x="38101" y="65499"/>
                  </a:cubicBezTo>
                  <a:cubicBezTo>
                    <a:pt x="37953" y="65437"/>
                    <a:pt x="37817" y="65408"/>
                    <a:pt x="37693" y="65408"/>
                  </a:cubicBezTo>
                  <a:cubicBezTo>
                    <a:pt x="36538" y="65408"/>
                    <a:pt x="36351" y="67852"/>
                    <a:pt x="36460" y="68537"/>
                  </a:cubicBezTo>
                  <a:cubicBezTo>
                    <a:pt x="37098" y="71454"/>
                    <a:pt x="39134" y="73338"/>
                    <a:pt x="41018" y="75373"/>
                  </a:cubicBezTo>
                  <a:cubicBezTo>
                    <a:pt x="41018" y="75768"/>
                    <a:pt x="41018" y="76254"/>
                    <a:pt x="40896" y="76771"/>
                  </a:cubicBezTo>
                  <a:cubicBezTo>
                    <a:pt x="40896" y="77531"/>
                    <a:pt x="40775" y="78533"/>
                    <a:pt x="40653" y="79414"/>
                  </a:cubicBezTo>
                  <a:cubicBezTo>
                    <a:pt x="40380" y="79050"/>
                    <a:pt x="40137" y="78655"/>
                    <a:pt x="40015" y="78169"/>
                  </a:cubicBezTo>
                  <a:cubicBezTo>
                    <a:pt x="39620" y="77136"/>
                    <a:pt x="39256" y="76254"/>
                    <a:pt x="38617" y="75373"/>
                  </a:cubicBezTo>
                  <a:cubicBezTo>
                    <a:pt x="38179" y="74496"/>
                    <a:pt x="37382" y="73634"/>
                    <a:pt x="36521" y="73634"/>
                  </a:cubicBezTo>
                  <a:cubicBezTo>
                    <a:pt x="36130" y="73634"/>
                    <a:pt x="35726" y="73812"/>
                    <a:pt x="35336" y="74249"/>
                  </a:cubicBezTo>
                  <a:cubicBezTo>
                    <a:pt x="34182" y="75373"/>
                    <a:pt x="36096" y="77531"/>
                    <a:pt x="36855" y="78412"/>
                  </a:cubicBezTo>
                  <a:cubicBezTo>
                    <a:pt x="37736" y="79414"/>
                    <a:pt x="39012" y="80933"/>
                    <a:pt x="40532" y="81328"/>
                  </a:cubicBezTo>
                  <a:cubicBezTo>
                    <a:pt x="40258" y="83972"/>
                    <a:pt x="40258" y="86767"/>
                    <a:pt x="41139" y="89167"/>
                  </a:cubicBezTo>
                  <a:cubicBezTo>
                    <a:pt x="37220" y="84367"/>
                    <a:pt x="33179" y="79688"/>
                    <a:pt x="30019" y="74371"/>
                  </a:cubicBezTo>
                  <a:cubicBezTo>
                    <a:pt x="28865" y="72730"/>
                    <a:pt x="27983" y="70937"/>
                    <a:pt x="27102" y="69297"/>
                  </a:cubicBezTo>
                  <a:cubicBezTo>
                    <a:pt x="27224" y="69175"/>
                    <a:pt x="27224" y="69175"/>
                    <a:pt x="27224" y="69054"/>
                  </a:cubicBezTo>
                  <a:cubicBezTo>
                    <a:pt x="26859" y="65894"/>
                    <a:pt x="26859" y="62856"/>
                    <a:pt x="27102" y="59665"/>
                  </a:cubicBezTo>
                  <a:cubicBezTo>
                    <a:pt x="27345" y="59301"/>
                    <a:pt x="27740" y="59058"/>
                    <a:pt x="28227" y="58784"/>
                  </a:cubicBezTo>
                  <a:cubicBezTo>
                    <a:pt x="29503" y="58146"/>
                    <a:pt x="37098" y="57144"/>
                    <a:pt x="35701" y="54622"/>
                  </a:cubicBezTo>
                  <a:cubicBezTo>
                    <a:pt x="35412" y="54099"/>
                    <a:pt x="34905" y="53895"/>
                    <a:pt x="34294" y="53895"/>
                  </a:cubicBezTo>
                  <a:cubicBezTo>
                    <a:pt x="32525" y="53895"/>
                    <a:pt x="29883" y="55608"/>
                    <a:pt x="29138" y="56263"/>
                  </a:cubicBezTo>
                  <a:cubicBezTo>
                    <a:pt x="28378" y="56901"/>
                    <a:pt x="27740" y="57782"/>
                    <a:pt x="27224" y="58663"/>
                  </a:cubicBezTo>
                  <a:cubicBezTo>
                    <a:pt x="27467" y="56627"/>
                    <a:pt x="27862" y="54743"/>
                    <a:pt x="28227" y="52708"/>
                  </a:cubicBezTo>
                  <a:cubicBezTo>
                    <a:pt x="28622" y="52343"/>
                    <a:pt x="29138" y="51948"/>
                    <a:pt x="29503" y="51584"/>
                  </a:cubicBezTo>
                  <a:cubicBezTo>
                    <a:pt x="30505" y="51067"/>
                    <a:pt x="37615" y="47786"/>
                    <a:pt x="35458" y="46145"/>
                  </a:cubicBezTo>
                  <a:cubicBezTo>
                    <a:pt x="35260" y="45995"/>
                    <a:pt x="35030" y="45929"/>
                    <a:pt x="34778" y="45929"/>
                  </a:cubicBezTo>
                  <a:cubicBezTo>
                    <a:pt x="33091" y="45929"/>
                    <a:pt x="30407" y="48903"/>
                    <a:pt x="29746" y="49670"/>
                  </a:cubicBezTo>
                  <a:cubicBezTo>
                    <a:pt x="29381" y="50186"/>
                    <a:pt x="28986" y="50703"/>
                    <a:pt x="28500" y="51310"/>
                  </a:cubicBezTo>
                  <a:cubicBezTo>
                    <a:pt x="28986" y="49305"/>
                    <a:pt x="29624" y="47269"/>
                    <a:pt x="30262" y="45234"/>
                  </a:cubicBezTo>
                  <a:cubicBezTo>
                    <a:pt x="30505" y="45112"/>
                    <a:pt x="30657" y="44991"/>
                    <a:pt x="30900" y="44869"/>
                  </a:cubicBezTo>
                  <a:cubicBezTo>
                    <a:pt x="32176" y="43866"/>
                    <a:pt x="36734" y="41952"/>
                    <a:pt x="36734" y="40312"/>
                  </a:cubicBezTo>
                  <a:cubicBezTo>
                    <a:pt x="36768" y="39812"/>
                    <a:pt x="36527" y="39625"/>
                    <a:pt x="36153" y="39625"/>
                  </a:cubicBezTo>
                  <a:cubicBezTo>
                    <a:pt x="35206" y="39625"/>
                    <a:pt x="33406" y="40823"/>
                    <a:pt x="33057" y="41193"/>
                  </a:cubicBezTo>
                  <a:cubicBezTo>
                    <a:pt x="32176" y="41831"/>
                    <a:pt x="31417" y="42590"/>
                    <a:pt x="30779" y="43471"/>
                  </a:cubicBezTo>
                  <a:cubicBezTo>
                    <a:pt x="31143" y="42590"/>
                    <a:pt x="31417" y="41588"/>
                    <a:pt x="31781" y="40676"/>
                  </a:cubicBezTo>
                  <a:lnTo>
                    <a:pt x="32936" y="39552"/>
                  </a:lnTo>
                  <a:cubicBezTo>
                    <a:pt x="33851" y="38388"/>
                    <a:pt x="37623" y="31230"/>
                    <a:pt x="35393" y="31230"/>
                  </a:cubicBezTo>
                  <a:cubicBezTo>
                    <a:pt x="35179" y="31230"/>
                    <a:pt x="34909" y="31296"/>
                    <a:pt x="34577" y="31440"/>
                  </a:cubicBezTo>
                  <a:cubicBezTo>
                    <a:pt x="31143" y="32837"/>
                    <a:pt x="31538" y="37152"/>
                    <a:pt x="31265" y="40190"/>
                  </a:cubicBezTo>
                  <a:cubicBezTo>
                    <a:pt x="31022" y="40950"/>
                    <a:pt x="30657" y="41588"/>
                    <a:pt x="30384" y="42347"/>
                  </a:cubicBezTo>
                  <a:cubicBezTo>
                    <a:pt x="30384" y="40993"/>
                    <a:pt x="30304" y="37662"/>
                    <a:pt x="29335" y="37662"/>
                  </a:cubicBezTo>
                  <a:cubicBezTo>
                    <a:pt x="29109" y="37662"/>
                    <a:pt x="28834" y="37844"/>
                    <a:pt x="28500" y="38276"/>
                  </a:cubicBezTo>
                  <a:cubicBezTo>
                    <a:pt x="27345" y="39795"/>
                    <a:pt x="28622" y="42955"/>
                    <a:pt x="29381" y="44869"/>
                  </a:cubicBezTo>
                  <a:cubicBezTo>
                    <a:pt x="28743" y="46631"/>
                    <a:pt x="28105" y="48545"/>
                    <a:pt x="27467" y="50429"/>
                  </a:cubicBezTo>
                  <a:lnTo>
                    <a:pt x="27467" y="50065"/>
                  </a:lnTo>
                  <a:cubicBezTo>
                    <a:pt x="27122" y="48970"/>
                    <a:pt x="27103" y="42775"/>
                    <a:pt x="25267" y="42775"/>
                  </a:cubicBezTo>
                  <a:cubicBezTo>
                    <a:pt x="25165" y="42775"/>
                    <a:pt x="25058" y="42794"/>
                    <a:pt x="24945" y="42833"/>
                  </a:cubicBezTo>
                  <a:cubicBezTo>
                    <a:pt x="23061" y="43471"/>
                    <a:pt x="24581" y="47269"/>
                    <a:pt x="25067" y="48272"/>
                  </a:cubicBezTo>
                  <a:cubicBezTo>
                    <a:pt x="25583" y="49426"/>
                    <a:pt x="26343" y="50551"/>
                    <a:pt x="27224" y="51584"/>
                  </a:cubicBezTo>
                  <a:cubicBezTo>
                    <a:pt x="26707" y="53467"/>
                    <a:pt x="26221" y="55503"/>
                    <a:pt x="26100" y="57387"/>
                  </a:cubicBezTo>
                  <a:cubicBezTo>
                    <a:pt x="25705" y="55625"/>
                    <a:pt x="26100" y="53862"/>
                    <a:pt x="25340" y="52070"/>
                  </a:cubicBezTo>
                  <a:cubicBezTo>
                    <a:pt x="25052" y="51338"/>
                    <a:pt x="24036" y="49797"/>
                    <a:pt x="23212" y="49797"/>
                  </a:cubicBezTo>
                  <a:cubicBezTo>
                    <a:pt x="22907" y="49797"/>
                    <a:pt x="22629" y="50009"/>
                    <a:pt x="22423" y="50551"/>
                  </a:cubicBezTo>
                  <a:cubicBezTo>
                    <a:pt x="21542" y="52708"/>
                    <a:pt x="23305" y="56263"/>
                    <a:pt x="24429" y="58025"/>
                  </a:cubicBezTo>
                  <a:cubicBezTo>
                    <a:pt x="24824" y="58663"/>
                    <a:pt x="25340" y="59179"/>
                    <a:pt x="25826" y="59817"/>
                  </a:cubicBezTo>
                  <a:cubicBezTo>
                    <a:pt x="25583" y="62582"/>
                    <a:pt x="25826" y="65256"/>
                    <a:pt x="26464" y="67899"/>
                  </a:cubicBezTo>
                  <a:cubicBezTo>
                    <a:pt x="24064" y="62704"/>
                    <a:pt x="22302" y="57265"/>
                    <a:pt x="21390" y="51584"/>
                  </a:cubicBezTo>
                  <a:cubicBezTo>
                    <a:pt x="20145" y="44474"/>
                    <a:pt x="19871" y="36392"/>
                    <a:pt x="21147" y="28675"/>
                  </a:cubicBezTo>
                  <a:cubicBezTo>
                    <a:pt x="21907" y="27520"/>
                    <a:pt x="22788" y="26396"/>
                    <a:pt x="23669" y="25363"/>
                  </a:cubicBezTo>
                  <a:cubicBezTo>
                    <a:pt x="24186" y="25485"/>
                    <a:pt x="24702" y="25485"/>
                    <a:pt x="25067" y="25485"/>
                  </a:cubicBezTo>
                  <a:cubicBezTo>
                    <a:pt x="25722" y="25556"/>
                    <a:pt x="27461" y="25761"/>
                    <a:pt x="29150" y="25761"/>
                  </a:cubicBezTo>
                  <a:cubicBezTo>
                    <a:pt x="31063" y="25761"/>
                    <a:pt x="32912" y="25498"/>
                    <a:pt x="33057" y="24482"/>
                  </a:cubicBezTo>
                  <a:cubicBezTo>
                    <a:pt x="33179" y="23723"/>
                    <a:pt x="31819" y="23404"/>
                    <a:pt x="30080" y="23404"/>
                  </a:cubicBezTo>
                  <a:cubicBezTo>
                    <a:pt x="28340" y="23404"/>
                    <a:pt x="26221" y="23723"/>
                    <a:pt x="24824" y="24239"/>
                  </a:cubicBezTo>
                  <a:cubicBezTo>
                    <a:pt x="26221" y="22842"/>
                    <a:pt x="27740" y="21565"/>
                    <a:pt x="29260" y="20320"/>
                  </a:cubicBezTo>
                  <a:cubicBezTo>
                    <a:pt x="29746" y="20441"/>
                    <a:pt x="30141" y="20563"/>
                    <a:pt x="30505" y="20684"/>
                  </a:cubicBezTo>
                  <a:cubicBezTo>
                    <a:pt x="30944" y="20788"/>
                    <a:pt x="32038" y="20918"/>
                    <a:pt x="33163" y="20918"/>
                  </a:cubicBezTo>
                  <a:cubicBezTo>
                    <a:pt x="34688" y="20918"/>
                    <a:pt x="36269" y="20678"/>
                    <a:pt x="36339" y="19803"/>
                  </a:cubicBezTo>
                  <a:cubicBezTo>
                    <a:pt x="36392" y="18919"/>
                    <a:pt x="35584" y="18614"/>
                    <a:pt x="34499" y="18614"/>
                  </a:cubicBezTo>
                  <a:cubicBezTo>
                    <a:pt x="33087" y="18614"/>
                    <a:pt x="31206" y="19131"/>
                    <a:pt x="30141" y="19560"/>
                  </a:cubicBezTo>
                  <a:cubicBezTo>
                    <a:pt x="31265" y="18649"/>
                    <a:pt x="32298" y="17768"/>
                    <a:pt x="33300" y="16887"/>
                  </a:cubicBezTo>
                  <a:cubicBezTo>
                    <a:pt x="34060" y="16643"/>
                    <a:pt x="34698" y="16248"/>
                    <a:pt x="35336" y="16127"/>
                  </a:cubicBezTo>
                  <a:cubicBezTo>
                    <a:pt x="36855" y="15762"/>
                    <a:pt x="37979" y="15610"/>
                    <a:pt x="39134" y="14365"/>
                  </a:cubicBezTo>
                  <a:cubicBezTo>
                    <a:pt x="40247" y="12840"/>
                    <a:pt x="39664" y="11894"/>
                    <a:pt x="38353" y="11894"/>
                  </a:cubicBezTo>
                  <a:cubicBezTo>
                    <a:pt x="38018" y="11894"/>
                    <a:pt x="37634" y="11956"/>
                    <a:pt x="37220" y="12086"/>
                  </a:cubicBezTo>
                  <a:cubicBezTo>
                    <a:pt x="35579" y="12724"/>
                    <a:pt x="34698" y="13727"/>
                    <a:pt x="33939" y="15246"/>
                  </a:cubicBezTo>
                  <a:cubicBezTo>
                    <a:pt x="33817" y="15489"/>
                    <a:pt x="33695" y="15884"/>
                    <a:pt x="33544" y="16127"/>
                  </a:cubicBezTo>
                  <a:cubicBezTo>
                    <a:pt x="32419" y="17008"/>
                    <a:pt x="31265" y="17889"/>
                    <a:pt x="30141" y="18649"/>
                  </a:cubicBezTo>
                  <a:cubicBezTo>
                    <a:pt x="30384" y="18406"/>
                    <a:pt x="30505" y="18041"/>
                    <a:pt x="30779" y="17646"/>
                  </a:cubicBezTo>
                  <a:cubicBezTo>
                    <a:pt x="31265" y="17130"/>
                    <a:pt x="32298" y="15884"/>
                    <a:pt x="32024" y="15003"/>
                  </a:cubicBezTo>
                  <a:cubicBezTo>
                    <a:pt x="31908" y="14567"/>
                    <a:pt x="31673" y="14402"/>
                    <a:pt x="31377" y="14402"/>
                  </a:cubicBezTo>
                  <a:cubicBezTo>
                    <a:pt x="31054" y="14402"/>
                    <a:pt x="30658" y="14597"/>
                    <a:pt x="30262" y="14851"/>
                  </a:cubicBezTo>
                  <a:cubicBezTo>
                    <a:pt x="28743" y="16005"/>
                    <a:pt x="28986" y="18041"/>
                    <a:pt x="28743" y="19682"/>
                  </a:cubicBezTo>
                  <a:cubicBezTo>
                    <a:pt x="27983" y="20320"/>
                    <a:pt x="27345" y="20806"/>
                    <a:pt x="26586" y="21322"/>
                  </a:cubicBezTo>
                  <a:cubicBezTo>
                    <a:pt x="26221" y="21687"/>
                    <a:pt x="25826" y="21960"/>
                    <a:pt x="25340" y="22325"/>
                  </a:cubicBezTo>
                  <a:lnTo>
                    <a:pt x="25340" y="22325"/>
                  </a:lnTo>
                  <a:cubicBezTo>
                    <a:pt x="25583" y="22082"/>
                    <a:pt x="25705" y="21839"/>
                    <a:pt x="25826" y="21565"/>
                  </a:cubicBezTo>
                  <a:cubicBezTo>
                    <a:pt x="26285" y="20891"/>
                    <a:pt x="28040" y="16929"/>
                    <a:pt x="26549" y="16929"/>
                  </a:cubicBezTo>
                  <a:cubicBezTo>
                    <a:pt x="26362" y="16929"/>
                    <a:pt x="26124" y="16991"/>
                    <a:pt x="25826" y="17130"/>
                  </a:cubicBezTo>
                  <a:cubicBezTo>
                    <a:pt x="23821" y="18163"/>
                    <a:pt x="23305" y="21839"/>
                    <a:pt x="23548" y="23966"/>
                  </a:cubicBezTo>
                  <a:cubicBezTo>
                    <a:pt x="22788" y="24725"/>
                    <a:pt x="22028" y="25637"/>
                    <a:pt x="21542" y="26396"/>
                  </a:cubicBezTo>
                  <a:cubicBezTo>
                    <a:pt x="22545" y="21322"/>
                    <a:pt x="24307" y="16370"/>
                    <a:pt x="26707" y="12086"/>
                  </a:cubicBezTo>
                  <a:lnTo>
                    <a:pt x="26981" y="12086"/>
                  </a:lnTo>
                  <a:cubicBezTo>
                    <a:pt x="28378" y="11570"/>
                    <a:pt x="35458" y="11570"/>
                    <a:pt x="34698" y="9169"/>
                  </a:cubicBezTo>
                  <a:cubicBezTo>
                    <a:pt x="34498" y="8492"/>
                    <a:pt x="33950" y="8228"/>
                    <a:pt x="33225" y="8228"/>
                  </a:cubicBezTo>
                  <a:cubicBezTo>
                    <a:pt x="31643" y="8228"/>
                    <a:pt x="29220" y="9487"/>
                    <a:pt x="27740" y="10445"/>
                  </a:cubicBezTo>
                  <a:cubicBezTo>
                    <a:pt x="28378" y="9412"/>
                    <a:pt x="29138" y="8410"/>
                    <a:pt x="29898" y="7529"/>
                  </a:cubicBezTo>
                  <a:cubicBezTo>
                    <a:pt x="31417" y="7134"/>
                    <a:pt x="33179" y="7012"/>
                    <a:pt x="34698" y="6374"/>
                  </a:cubicBezTo>
                  <a:cubicBezTo>
                    <a:pt x="35458" y="6131"/>
                    <a:pt x="36339" y="5128"/>
                    <a:pt x="35458" y="4490"/>
                  </a:cubicBezTo>
                  <a:cubicBezTo>
                    <a:pt x="35238" y="4312"/>
                    <a:pt x="34974" y="4243"/>
                    <a:pt x="34693" y="4243"/>
                  </a:cubicBezTo>
                  <a:cubicBezTo>
                    <a:pt x="34157" y="4243"/>
                    <a:pt x="33555" y="4495"/>
                    <a:pt x="33057" y="4733"/>
                  </a:cubicBezTo>
                  <a:cubicBezTo>
                    <a:pt x="32784" y="4855"/>
                    <a:pt x="32419" y="4976"/>
                    <a:pt x="32176" y="5250"/>
                  </a:cubicBezTo>
                  <a:cubicBezTo>
                    <a:pt x="31903" y="5371"/>
                    <a:pt x="31660" y="5615"/>
                    <a:pt x="31265" y="5736"/>
                  </a:cubicBezTo>
                  <a:cubicBezTo>
                    <a:pt x="31781" y="5250"/>
                    <a:pt x="32176" y="4733"/>
                    <a:pt x="32662" y="4369"/>
                  </a:cubicBezTo>
                  <a:cubicBezTo>
                    <a:pt x="32936" y="4095"/>
                    <a:pt x="33300" y="3974"/>
                    <a:pt x="33544" y="3852"/>
                  </a:cubicBezTo>
                  <a:cubicBezTo>
                    <a:pt x="33939" y="3609"/>
                    <a:pt x="34303" y="3457"/>
                    <a:pt x="34820" y="3336"/>
                  </a:cubicBezTo>
                  <a:cubicBezTo>
                    <a:pt x="35215" y="3093"/>
                    <a:pt x="35579" y="2850"/>
                    <a:pt x="36096" y="2576"/>
                  </a:cubicBezTo>
                  <a:cubicBezTo>
                    <a:pt x="36582" y="2212"/>
                    <a:pt x="37979" y="1452"/>
                    <a:pt x="37736" y="571"/>
                  </a:cubicBezTo>
                  <a:cubicBezTo>
                    <a:pt x="37635" y="141"/>
                    <a:pt x="37224" y="1"/>
                    <a:pt x="36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 rot="-6831487">
              <a:off x="8709311" y="1015355"/>
              <a:ext cx="1182994" cy="1824301"/>
            </a:xfrm>
            <a:custGeom>
              <a:avLst/>
              <a:gdLst/>
              <a:ahLst/>
              <a:cxnLst/>
              <a:rect l="l" t="t" r="r" b="b"/>
              <a:pathLst>
                <a:path w="60645" h="93521" extrusionOk="0">
                  <a:moveTo>
                    <a:pt x="6317" y="0"/>
                  </a:moveTo>
                  <a:cubicBezTo>
                    <a:pt x="5489" y="0"/>
                    <a:pt x="4651" y="306"/>
                    <a:pt x="3798" y="1074"/>
                  </a:cubicBezTo>
                  <a:cubicBezTo>
                    <a:pt x="0" y="4355"/>
                    <a:pt x="8355" y="12467"/>
                    <a:pt x="10634" y="14624"/>
                  </a:cubicBezTo>
                  <a:cubicBezTo>
                    <a:pt x="12704" y="16505"/>
                    <a:pt x="14627" y="16875"/>
                    <a:pt x="16598" y="16875"/>
                  </a:cubicBezTo>
                  <a:cubicBezTo>
                    <a:pt x="17875" y="16875"/>
                    <a:pt x="19173" y="16719"/>
                    <a:pt x="20544" y="16719"/>
                  </a:cubicBezTo>
                  <a:cubicBezTo>
                    <a:pt x="21466" y="16719"/>
                    <a:pt x="22421" y="16790"/>
                    <a:pt x="23425" y="17025"/>
                  </a:cubicBezTo>
                  <a:cubicBezTo>
                    <a:pt x="24823" y="18422"/>
                    <a:pt x="26099" y="19941"/>
                    <a:pt x="27223" y="21582"/>
                  </a:cubicBezTo>
                  <a:cubicBezTo>
                    <a:pt x="31142" y="27021"/>
                    <a:pt x="33178" y="33492"/>
                    <a:pt x="34059" y="40055"/>
                  </a:cubicBezTo>
                  <a:cubicBezTo>
                    <a:pt x="32418" y="37776"/>
                    <a:pt x="30383" y="35892"/>
                    <a:pt x="27861" y="34616"/>
                  </a:cubicBezTo>
                  <a:cubicBezTo>
                    <a:pt x="27345" y="34373"/>
                    <a:pt x="26858" y="34252"/>
                    <a:pt x="26342" y="33978"/>
                  </a:cubicBezTo>
                  <a:cubicBezTo>
                    <a:pt x="25218" y="32459"/>
                    <a:pt x="23547" y="31092"/>
                    <a:pt x="21906" y="30575"/>
                  </a:cubicBezTo>
                  <a:cubicBezTo>
                    <a:pt x="21169" y="30296"/>
                    <a:pt x="20450" y="30212"/>
                    <a:pt x="19739" y="30212"/>
                  </a:cubicBezTo>
                  <a:cubicBezTo>
                    <a:pt x="18688" y="30212"/>
                    <a:pt x="17653" y="30395"/>
                    <a:pt x="16598" y="30395"/>
                  </a:cubicBezTo>
                  <a:cubicBezTo>
                    <a:pt x="15811" y="30395"/>
                    <a:pt x="15013" y="30293"/>
                    <a:pt x="14189" y="29937"/>
                  </a:cubicBezTo>
                  <a:cubicBezTo>
                    <a:pt x="12566" y="29214"/>
                    <a:pt x="10415" y="27950"/>
                    <a:pt x="8407" y="27950"/>
                  </a:cubicBezTo>
                  <a:cubicBezTo>
                    <a:pt x="7295" y="27950"/>
                    <a:pt x="6227" y="28338"/>
                    <a:pt x="5317" y="29421"/>
                  </a:cubicBezTo>
                  <a:cubicBezTo>
                    <a:pt x="3555" y="31851"/>
                    <a:pt x="11029" y="35649"/>
                    <a:pt x="13065" y="35892"/>
                  </a:cubicBezTo>
                  <a:cubicBezTo>
                    <a:pt x="13192" y="35900"/>
                    <a:pt x="13320" y="35904"/>
                    <a:pt x="13448" y="35904"/>
                  </a:cubicBezTo>
                  <a:cubicBezTo>
                    <a:pt x="15328" y="35904"/>
                    <a:pt x="17218" y="35108"/>
                    <a:pt x="18868" y="34738"/>
                  </a:cubicBezTo>
                  <a:cubicBezTo>
                    <a:pt x="20660" y="34495"/>
                    <a:pt x="22544" y="34495"/>
                    <a:pt x="24306" y="34495"/>
                  </a:cubicBezTo>
                  <a:cubicBezTo>
                    <a:pt x="25339" y="34738"/>
                    <a:pt x="26342" y="35011"/>
                    <a:pt x="27345" y="35497"/>
                  </a:cubicBezTo>
                  <a:cubicBezTo>
                    <a:pt x="28256" y="35892"/>
                    <a:pt x="29016" y="36409"/>
                    <a:pt x="29775" y="36895"/>
                  </a:cubicBezTo>
                  <a:cubicBezTo>
                    <a:pt x="28621" y="36895"/>
                    <a:pt x="27345" y="37017"/>
                    <a:pt x="26099" y="37290"/>
                  </a:cubicBezTo>
                  <a:cubicBezTo>
                    <a:pt x="25309" y="37017"/>
                    <a:pt x="24545" y="36887"/>
                    <a:pt x="23807" y="36887"/>
                  </a:cubicBezTo>
                  <a:cubicBezTo>
                    <a:pt x="22162" y="36887"/>
                    <a:pt x="20647" y="37534"/>
                    <a:pt x="19263" y="38688"/>
                  </a:cubicBezTo>
                  <a:cubicBezTo>
                    <a:pt x="18108" y="39690"/>
                    <a:pt x="13946" y="42212"/>
                    <a:pt x="14827" y="43853"/>
                  </a:cubicBezTo>
                  <a:cubicBezTo>
                    <a:pt x="15180" y="44589"/>
                    <a:pt x="19964" y="46898"/>
                    <a:pt x="21166" y="46898"/>
                  </a:cubicBezTo>
                  <a:cubicBezTo>
                    <a:pt x="21204" y="46898"/>
                    <a:pt x="21238" y="46896"/>
                    <a:pt x="21268" y="46891"/>
                  </a:cubicBezTo>
                  <a:cubicBezTo>
                    <a:pt x="23820" y="46526"/>
                    <a:pt x="23942" y="42728"/>
                    <a:pt x="24823" y="41088"/>
                  </a:cubicBezTo>
                  <a:cubicBezTo>
                    <a:pt x="25218" y="40207"/>
                    <a:pt x="27618" y="38688"/>
                    <a:pt x="27496" y="37928"/>
                  </a:cubicBezTo>
                  <a:cubicBezTo>
                    <a:pt x="28499" y="37655"/>
                    <a:pt x="29502" y="37655"/>
                    <a:pt x="30656" y="37655"/>
                  </a:cubicBezTo>
                  <a:cubicBezTo>
                    <a:pt x="32054" y="38931"/>
                    <a:pt x="33178" y="40450"/>
                    <a:pt x="34333" y="41847"/>
                  </a:cubicBezTo>
                  <a:cubicBezTo>
                    <a:pt x="34454" y="42728"/>
                    <a:pt x="34576" y="43488"/>
                    <a:pt x="34697" y="44369"/>
                  </a:cubicBezTo>
                  <a:cubicBezTo>
                    <a:pt x="35214" y="50324"/>
                    <a:pt x="35092" y="56401"/>
                    <a:pt x="35214" y="62477"/>
                  </a:cubicBezTo>
                  <a:cubicBezTo>
                    <a:pt x="34333" y="61201"/>
                    <a:pt x="33300" y="60077"/>
                    <a:pt x="32175" y="58923"/>
                  </a:cubicBezTo>
                  <a:cubicBezTo>
                    <a:pt x="31294" y="57282"/>
                    <a:pt x="31142" y="55246"/>
                    <a:pt x="30140" y="53606"/>
                  </a:cubicBezTo>
                  <a:cubicBezTo>
                    <a:pt x="28901" y="51793"/>
                    <a:pt x="20437" y="47884"/>
                    <a:pt x="15935" y="47884"/>
                  </a:cubicBezTo>
                  <a:cubicBezTo>
                    <a:pt x="14475" y="47884"/>
                    <a:pt x="13432" y="48295"/>
                    <a:pt x="13186" y="49322"/>
                  </a:cubicBezTo>
                  <a:cubicBezTo>
                    <a:pt x="12548" y="51965"/>
                    <a:pt x="20660" y="57798"/>
                    <a:pt x="22787" y="58679"/>
                  </a:cubicBezTo>
                  <a:cubicBezTo>
                    <a:pt x="23963" y="59216"/>
                    <a:pt x="25160" y="59323"/>
                    <a:pt x="26361" y="59323"/>
                  </a:cubicBezTo>
                  <a:cubicBezTo>
                    <a:pt x="27153" y="59323"/>
                    <a:pt x="27947" y="59276"/>
                    <a:pt x="28737" y="59276"/>
                  </a:cubicBezTo>
                  <a:cubicBezTo>
                    <a:pt x="29596" y="59276"/>
                    <a:pt x="30451" y="59331"/>
                    <a:pt x="31294" y="59561"/>
                  </a:cubicBezTo>
                  <a:cubicBezTo>
                    <a:pt x="32662" y="60715"/>
                    <a:pt x="34059" y="61961"/>
                    <a:pt x="35214" y="63480"/>
                  </a:cubicBezTo>
                  <a:cubicBezTo>
                    <a:pt x="35214" y="64999"/>
                    <a:pt x="35214" y="66397"/>
                    <a:pt x="35335" y="67916"/>
                  </a:cubicBezTo>
                  <a:cubicBezTo>
                    <a:pt x="35578" y="76271"/>
                    <a:pt x="35700" y="84869"/>
                    <a:pt x="36854" y="93225"/>
                  </a:cubicBezTo>
                  <a:cubicBezTo>
                    <a:pt x="36915" y="93422"/>
                    <a:pt x="37105" y="93521"/>
                    <a:pt x="37280" y="93521"/>
                  </a:cubicBezTo>
                  <a:cubicBezTo>
                    <a:pt x="37454" y="93521"/>
                    <a:pt x="37614" y="93422"/>
                    <a:pt x="37614" y="93225"/>
                  </a:cubicBezTo>
                  <a:cubicBezTo>
                    <a:pt x="37492" y="87148"/>
                    <a:pt x="37097" y="81072"/>
                    <a:pt x="36733" y="74995"/>
                  </a:cubicBezTo>
                  <a:cubicBezTo>
                    <a:pt x="37219" y="72868"/>
                    <a:pt x="38738" y="71349"/>
                    <a:pt x="40409" y="69830"/>
                  </a:cubicBezTo>
                  <a:cubicBezTo>
                    <a:pt x="41655" y="69435"/>
                    <a:pt x="43174" y="69192"/>
                    <a:pt x="44207" y="68918"/>
                  </a:cubicBezTo>
                  <a:cubicBezTo>
                    <a:pt x="46729" y="68554"/>
                    <a:pt x="49007" y="69192"/>
                    <a:pt x="50770" y="66397"/>
                  </a:cubicBezTo>
                  <a:cubicBezTo>
                    <a:pt x="51529" y="64878"/>
                    <a:pt x="52805" y="56401"/>
                    <a:pt x="51043" y="55763"/>
                  </a:cubicBezTo>
                  <a:cubicBezTo>
                    <a:pt x="51012" y="55742"/>
                    <a:pt x="50972" y="55732"/>
                    <a:pt x="50923" y="55732"/>
                  </a:cubicBezTo>
                  <a:cubicBezTo>
                    <a:pt x="49776" y="55732"/>
                    <a:pt x="43893" y="61360"/>
                    <a:pt x="42931" y="62234"/>
                  </a:cubicBezTo>
                  <a:cubicBezTo>
                    <a:pt x="40531" y="64513"/>
                    <a:pt x="39893" y="67551"/>
                    <a:pt x="38617" y="70438"/>
                  </a:cubicBezTo>
                  <a:cubicBezTo>
                    <a:pt x="37857" y="71197"/>
                    <a:pt x="37097" y="71957"/>
                    <a:pt x="36611" y="72868"/>
                  </a:cubicBezTo>
                  <a:cubicBezTo>
                    <a:pt x="36459" y="70590"/>
                    <a:pt x="36338" y="68311"/>
                    <a:pt x="36216" y="65880"/>
                  </a:cubicBezTo>
                  <a:cubicBezTo>
                    <a:pt x="36095" y="61475"/>
                    <a:pt x="36095" y="57039"/>
                    <a:pt x="35973" y="52481"/>
                  </a:cubicBezTo>
                  <a:cubicBezTo>
                    <a:pt x="36976" y="49170"/>
                    <a:pt x="40257" y="48167"/>
                    <a:pt x="43295" y="46769"/>
                  </a:cubicBezTo>
                  <a:cubicBezTo>
                    <a:pt x="43569" y="46648"/>
                    <a:pt x="43934" y="46526"/>
                    <a:pt x="44207" y="46405"/>
                  </a:cubicBezTo>
                  <a:cubicBezTo>
                    <a:pt x="44693" y="46526"/>
                    <a:pt x="44967" y="46891"/>
                    <a:pt x="45574" y="47164"/>
                  </a:cubicBezTo>
                  <a:cubicBezTo>
                    <a:pt x="46240" y="47378"/>
                    <a:pt x="46789" y="47474"/>
                    <a:pt x="47324" y="47474"/>
                  </a:cubicBezTo>
                  <a:cubicBezTo>
                    <a:pt x="48009" y="47474"/>
                    <a:pt x="48671" y="47316"/>
                    <a:pt x="49524" y="47043"/>
                  </a:cubicBezTo>
                  <a:cubicBezTo>
                    <a:pt x="52927" y="45767"/>
                    <a:pt x="56360" y="44126"/>
                    <a:pt x="58882" y="41452"/>
                  </a:cubicBezTo>
                  <a:cubicBezTo>
                    <a:pt x="60006" y="40328"/>
                    <a:pt x="60644" y="39690"/>
                    <a:pt x="59641" y="38293"/>
                  </a:cubicBezTo>
                  <a:cubicBezTo>
                    <a:pt x="59003" y="37412"/>
                    <a:pt x="56968" y="35649"/>
                    <a:pt x="55844" y="35254"/>
                  </a:cubicBezTo>
                  <a:cubicBezTo>
                    <a:pt x="55577" y="35154"/>
                    <a:pt x="55302" y="35108"/>
                    <a:pt x="55023" y="35108"/>
                  </a:cubicBezTo>
                  <a:cubicBezTo>
                    <a:pt x="52503" y="35108"/>
                    <a:pt x="49552" y="38839"/>
                    <a:pt x="47610" y="40207"/>
                  </a:cubicBezTo>
                  <a:cubicBezTo>
                    <a:pt x="45574" y="41726"/>
                    <a:pt x="44450" y="43731"/>
                    <a:pt x="43447" y="45888"/>
                  </a:cubicBezTo>
                  <a:cubicBezTo>
                    <a:pt x="42050" y="46526"/>
                    <a:pt x="40652" y="47043"/>
                    <a:pt x="39376" y="47529"/>
                  </a:cubicBezTo>
                  <a:cubicBezTo>
                    <a:pt x="40014" y="46405"/>
                    <a:pt x="40531" y="45007"/>
                    <a:pt x="40895" y="43610"/>
                  </a:cubicBezTo>
                  <a:cubicBezTo>
                    <a:pt x="42171" y="42212"/>
                    <a:pt x="44328" y="41847"/>
                    <a:pt x="45453" y="40207"/>
                  </a:cubicBezTo>
                  <a:cubicBezTo>
                    <a:pt x="47093" y="37776"/>
                    <a:pt x="44693" y="35376"/>
                    <a:pt x="43934" y="33097"/>
                  </a:cubicBezTo>
                  <a:cubicBezTo>
                    <a:pt x="43358" y="31397"/>
                    <a:pt x="43302" y="25146"/>
                    <a:pt x="40975" y="25146"/>
                  </a:cubicBezTo>
                  <a:cubicBezTo>
                    <a:pt x="40723" y="25146"/>
                    <a:pt x="40444" y="25220"/>
                    <a:pt x="40136" y="25380"/>
                  </a:cubicBezTo>
                  <a:cubicBezTo>
                    <a:pt x="36976" y="27142"/>
                    <a:pt x="37097" y="31973"/>
                    <a:pt x="37857" y="34890"/>
                  </a:cubicBezTo>
                  <a:cubicBezTo>
                    <a:pt x="38495" y="37168"/>
                    <a:pt x="39771" y="39812"/>
                    <a:pt x="40136" y="42334"/>
                  </a:cubicBezTo>
                  <a:cubicBezTo>
                    <a:pt x="39893" y="44248"/>
                    <a:pt x="39376" y="46010"/>
                    <a:pt x="38617" y="47924"/>
                  </a:cubicBezTo>
                  <a:cubicBezTo>
                    <a:pt x="37492" y="48562"/>
                    <a:pt x="36459" y="49322"/>
                    <a:pt x="35973" y="50446"/>
                  </a:cubicBezTo>
                  <a:cubicBezTo>
                    <a:pt x="35852" y="47651"/>
                    <a:pt x="35700" y="44886"/>
                    <a:pt x="35335" y="42090"/>
                  </a:cubicBezTo>
                  <a:lnTo>
                    <a:pt x="35335" y="41847"/>
                  </a:lnTo>
                  <a:cubicBezTo>
                    <a:pt x="35335" y="41574"/>
                    <a:pt x="35214" y="41331"/>
                    <a:pt x="35214" y="41088"/>
                  </a:cubicBezTo>
                  <a:cubicBezTo>
                    <a:pt x="34576" y="36135"/>
                    <a:pt x="33300" y="31335"/>
                    <a:pt x="31142" y="26778"/>
                  </a:cubicBezTo>
                  <a:lnTo>
                    <a:pt x="31142" y="26656"/>
                  </a:lnTo>
                  <a:cubicBezTo>
                    <a:pt x="30535" y="24377"/>
                    <a:pt x="30261" y="22342"/>
                    <a:pt x="30535" y="20306"/>
                  </a:cubicBezTo>
                  <a:cubicBezTo>
                    <a:pt x="32054" y="18787"/>
                    <a:pt x="34819" y="18787"/>
                    <a:pt x="35973" y="17146"/>
                  </a:cubicBezTo>
                  <a:cubicBezTo>
                    <a:pt x="36733" y="16144"/>
                    <a:pt x="36216" y="15506"/>
                    <a:pt x="36216" y="14381"/>
                  </a:cubicBezTo>
                  <a:cubicBezTo>
                    <a:pt x="36095" y="12710"/>
                    <a:pt x="36459" y="11465"/>
                    <a:pt x="36976" y="9824"/>
                  </a:cubicBezTo>
                  <a:cubicBezTo>
                    <a:pt x="37583" y="8003"/>
                    <a:pt x="38080" y="2304"/>
                    <a:pt x="34725" y="2304"/>
                  </a:cubicBezTo>
                  <a:cubicBezTo>
                    <a:pt x="34554" y="2304"/>
                    <a:pt x="34373" y="2319"/>
                    <a:pt x="34181" y="2350"/>
                  </a:cubicBezTo>
                  <a:cubicBezTo>
                    <a:pt x="33178" y="2593"/>
                    <a:pt x="32418" y="4355"/>
                    <a:pt x="31780" y="5115"/>
                  </a:cubicBezTo>
                  <a:cubicBezTo>
                    <a:pt x="30261" y="6907"/>
                    <a:pt x="28256" y="8548"/>
                    <a:pt x="27101" y="10705"/>
                  </a:cubicBezTo>
                  <a:cubicBezTo>
                    <a:pt x="25339" y="14229"/>
                    <a:pt x="27345" y="17146"/>
                    <a:pt x="29502" y="19941"/>
                  </a:cubicBezTo>
                  <a:cubicBezTo>
                    <a:pt x="29380" y="21461"/>
                    <a:pt x="29502" y="22980"/>
                    <a:pt x="29897" y="24499"/>
                  </a:cubicBezTo>
                  <a:cubicBezTo>
                    <a:pt x="29137" y="23101"/>
                    <a:pt x="28378" y="21825"/>
                    <a:pt x="27496" y="20579"/>
                  </a:cubicBezTo>
                  <a:cubicBezTo>
                    <a:pt x="26342" y="19060"/>
                    <a:pt x="25218" y="17663"/>
                    <a:pt x="23820" y="16387"/>
                  </a:cubicBezTo>
                  <a:cubicBezTo>
                    <a:pt x="23699" y="15384"/>
                    <a:pt x="23699" y="14381"/>
                    <a:pt x="23304" y="13470"/>
                  </a:cubicBezTo>
                  <a:cubicBezTo>
                    <a:pt x="22787" y="11951"/>
                    <a:pt x="21663" y="12103"/>
                    <a:pt x="20782" y="11070"/>
                  </a:cubicBezTo>
                  <a:cubicBezTo>
                    <a:pt x="19627" y="9945"/>
                    <a:pt x="19901" y="7910"/>
                    <a:pt x="19141" y="6512"/>
                  </a:cubicBezTo>
                  <a:cubicBezTo>
                    <a:pt x="17987" y="4628"/>
                    <a:pt x="16984" y="4872"/>
                    <a:pt x="15070" y="4628"/>
                  </a:cubicBezTo>
                  <a:cubicBezTo>
                    <a:pt x="12187" y="4033"/>
                    <a:pt x="9323" y="0"/>
                    <a:pt x="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1"/>
          <p:cNvGrpSpPr/>
          <p:nvPr/>
        </p:nvGrpSpPr>
        <p:grpSpPr>
          <a:xfrm rot="10800000">
            <a:off x="4975237" y="1159306"/>
            <a:ext cx="3052556" cy="2993824"/>
            <a:chOff x="5342466" y="1853534"/>
            <a:chExt cx="619016" cy="607119"/>
          </a:xfrm>
        </p:grpSpPr>
        <p:sp>
          <p:nvSpPr>
            <p:cNvPr id="255" name="Google Shape;255;p31"/>
            <p:cNvSpPr/>
            <p:nvPr/>
          </p:nvSpPr>
          <p:spPr>
            <a:xfrm>
              <a:off x="5658461" y="1853534"/>
              <a:ext cx="303022" cy="607119"/>
            </a:xfrm>
            <a:custGeom>
              <a:avLst/>
              <a:gdLst/>
              <a:ahLst/>
              <a:cxnLst/>
              <a:rect l="l" t="t" r="r" b="b"/>
              <a:pathLst>
                <a:path w="10988" h="22015" extrusionOk="0">
                  <a:moveTo>
                    <a:pt x="2616" y="0"/>
                  </a:moveTo>
                  <a:cubicBezTo>
                    <a:pt x="1305" y="0"/>
                    <a:pt x="1" y="993"/>
                    <a:pt x="1" y="2778"/>
                  </a:cubicBezTo>
                  <a:lnTo>
                    <a:pt x="1" y="19724"/>
                  </a:lnTo>
                  <a:cubicBezTo>
                    <a:pt x="1" y="21304"/>
                    <a:pt x="1010" y="22014"/>
                    <a:pt x="2075" y="22014"/>
                  </a:cubicBezTo>
                  <a:cubicBezTo>
                    <a:pt x="3228" y="22014"/>
                    <a:pt x="4446" y="21183"/>
                    <a:pt x="4522" y="19724"/>
                  </a:cubicBezTo>
                  <a:cubicBezTo>
                    <a:pt x="4742" y="19770"/>
                    <a:pt x="4951" y="19792"/>
                    <a:pt x="5150" y="19792"/>
                  </a:cubicBezTo>
                  <a:cubicBezTo>
                    <a:pt x="6864" y="19792"/>
                    <a:pt x="7734" y="18169"/>
                    <a:pt x="6749" y="16979"/>
                  </a:cubicBezTo>
                  <a:lnTo>
                    <a:pt x="6749" y="16979"/>
                  </a:lnTo>
                  <a:cubicBezTo>
                    <a:pt x="6951" y="17092"/>
                    <a:pt x="7147" y="17142"/>
                    <a:pt x="7329" y="17142"/>
                  </a:cubicBezTo>
                  <a:cubicBezTo>
                    <a:pt x="8237" y="17142"/>
                    <a:pt x="8780" y="15906"/>
                    <a:pt x="7806" y="15202"/>
                  </a:cubicBezTo>
                  <a:cubicBezTo>
                    <a:pt x="9777" y="15140"/>
                    <a:pt x="10288" y="12464"/>
                    <a:pt x="9120" y="11656"/>
                  </a:cubicBezTo>
                  <a:lnTo>
                    <a:pt x="9120" y="11656"/>
                  </a:lnTo>
                  <a:cubicBezTo>
                    <a:pt x="9144" y="11657"/>
                    <a:pt x="9167" y="11657"/>
                    <a:pt x="9190" y="11657"/>
                  </a:cubicBezTo>
                  <a:cubicBezTo>
                    <a:pt x="10593" y="11657"/>
                    <a:pt x="10825" y="9836"/>
                    <a:pt x="9819" y="9361"/>
                  </a:cubicBezTo>
                  <a:cubicBezTo>
                    <a:pt x="10987" y="8876"/>
                    <a:pt x="10946" y="6553"/>
                    <a:pt x="9376" y="6263"/>
                  </a:cubicBezTo>
                  <a:cubicBezTo>
                    <a:pt x="10186" y="4175"/>
                    <a:pt x="8415" y="2748"/>
                    <a:pt x="7073" y="2748"/>
                  </a:cubicBezTo>
                  <a:cubicBezTo>
                    <a:pt x="6961" y="2748"/>
                    <a:pt x="6853" y="2758"/>
                    <a:pt x="6749" y="2778"/>
                  </a:cubicBezTo>
                  <a:cubicBezTo>
                    <a:pt x="7106" y="1894"/>
                    <a:pt x="6264" y="1087"/>
                    <a:pt x="5387" y="1087"/>
                  </a:cubicBezTo>
                  <a:cubicBezTo>
                    <a:pt x="5181" y="1087"/>
                    <a:pt x="4973" y="1131"/>
                    <a:pt x="4778" y="1230"/>
                  </a:cubicBezTo>
                  <a:cubicBezTo>
                    <a:pt x="4270" y="394"/>
                    <a:pt x="3441" y="0"/>
                    <a:pt x="2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1"/>
            <p:cNvSpPr/>
            <p:nvPr/>
          </p:nvSpPr>
          <p:spPr>
            <a:xfrm flipH="1">
              <a:off x="5342466" y="1853534"/>
              <a:ext cx="303022" cy="607119"/>
            </a:xfrm>
            <a:custGeom>
              <a:avLst/>
              <a:gdLst/>
              <a:ahLst/>
              <a:cxnLst/>
              <a:rect l="l" t="t" r="r" b="b"/>
              <a:pathLst>
                <a:path w="10988" h="22015" extrusionOk="0">
                  <a:moveTo>
                    <a:pt x="2616" y="0"/>
                  </a:moveTo>
                  <a:cubicBezTo>
                    <a:pt x="1305" y="0"/>
                    <a:pt x="1" y="993"/>
                    <a:pt x="1" y="2778"/>
                  </a:cubicBezTo>
                  <a:lnTo>
                    <a:pt x="1" y="19724"/>
                  </a:lnTo>
                  <a:cubicBezTo>
                    <a:pt x="1" y="21304"/>
                    <a:pt x="1010" y="22014"/>
                    <a:pt x="2075" y="22014"/>
                  </a:cubicBezTo>
                  <a:cubicBezTo>
                    <a:pt x="3228" y="22014"/>
                    <a:pt x="4446" y="21183"/>
                    <a:pt x="4522" y="19724"/>
                  </a:cubicBezTo>
                  <a:cubicBezTo>
                    <a:pt x="4742" y="19770"/>
                    <a:pt x="4951" y="19792"/>
                    <a:pt x="5150" y="19792"/>
                  </a:cubicBezTo>
                  <a:cubicBezTo>
                    <a:pt x="6864" y="19792"/>
                    <a:pt x="7734" y="18169"/>
                    <a:pt x="6749" y="16979"/>
                  </a:cubicBezTo>
                  <a:lnTo>
                    <a:pt x="6749" y="16979"/>
                  </a:lnTo>
                  <a:cubicBezTo>
                    <a:pt x="6951" y="17092"/>
                    <a:pt x="7147" y="17142"/>
                    <a:pt x="7329" y="17142"/>
                  </a:cubicBezTo>
                  <a:cubicBezTo>
                    <a:pt x="8237" y="17142"/>
                    <a:pt x="8780" y="15906"/>
                    <a:pt x="7806" y="15202"/>
                  </a:cubicBezTo>
                  <a:cubicBezTo>
                    <a:pt x="9777" y="15140"/>
                    <a:pt x="10288" y="12464"/>
                    <a:pt x="9120" y="11656"/>
                  </a:cubicBezTo>
                  <a:lnTo>
                    <a:pt x="9120" y="11656"/>
                  </a:lnTo>
                  <a:cubicBezTo>
                    <a:pt x="9144" y="11657"/>
                    <a:pt x="9167" y="11657"/>
                    <a:pt x="9190" y="11657"/>
                  </a:cubicBezTo>
                  <a:cubicBezTo>
                    <a:pt x="10593" y="11657"/>
                    <a:pt x="10825" y="9836"/>
                    <a:pt x="9819" y="9361"/>
                  </a:cubicBezTo>
                  <a:cubicBezTo>
                    <a:pt x="10987" y="8876"/>
                    <a:pt x="10946" y="6553"/>
                    <a:pt x="9376" y="6263"/>
                  </a:cubicBezTo>
                  <a:cubicBezTo>
                    <a:pt x="10186" y="4175"/>
                    <a:pt x="8415" y="2748"/>
                    <a:pt x="7073" y="2748"/>
                  </a:cubicBezTo>
                  <a:cubicBezTo>
                    <a:pt x="6961" y="2748"/>
                    <a:pt x="6853" y="2758"/>
                    <a:pt x="6749" y="2778"/>
                  </a:cubicBezTo>
                  <a:cubicBezTo>
                    <a:pt x="7106" y="1894"/>
                    <a:pt x="6264" y="1087"/>
                    <a:pt x="5387" y="1087"/>
                  </a:cubicBezTo>
                  <a:cubicBezTo>
                    <a:pt x="5181" y="1087"/>
                    <a:pt x="4973" y="1131"/>
                    <a:pt x="4778" y="1230"/>
                  </a:cubicBezTo>
                  <a:cubicBezTo>
                    <a:pt x="4270" y="394"/>
                    <a:pt x="3441" y="0"/>
                    <a:pt x="2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1"/>
          <p:cNvGrpSpPr/>
          <p:nvPr/>
        </p:nvGrpSpPr>
        <p:grpSpPr>
          <a:xfrm>
            <a:off x="5189054" y="1428837"/>
            <a:ext cx="2624924" cy="2285819"/>
            <a:chOff x="4294204" y="644974"/>
            <a:chExt cx="2624924" cy="2285819"/>
          </a:xfrm>
        </p:grpSpPr>
        <p:grpSp>
          <p:nvGrpSpPr>
            <p:cNvPr id="258" name="Google Shape;258;p31"/>
            <p:cNvGrpSpPr/>
            <p:nvPr/>
          </p:nvGrpSpPr>
          <p:grpSpPr>
            <a:xfrm>
              <a:off x="4294204" y="644974"/>
              <a:ext cx="2624924" cy="1805620"/>
              <a:chOff x="4294204" y="644974"/>
              <a:chExt cx="2624924" cy="1805620"/>
            </a:xfrm>
          </p:grpSpPr>
          <p:sp>
            <p:nvSpPr>
              <p:cNvPr id="259" name="Google Shape;259;p31"/>
              <p:cNvSpPr/>
              <p:nvPr/>
            </p:nvSpPr>
            <p:spPr>
              <a:xfrm>
                <a:off x="5942525" y="986795"/>
                <a:ext cx="976603" cy="1181105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10010" extrusionOk="0">
                    <a:moveTo>
                      <a:pt x="3011" y="141"/>
                    </a:moveTo>
                    <a:cubicBezTo>
                      <a:pt x="3011" y="168"/>
                      <a:pt x="2985" y="222"/>
                      <a:pt x="2951" y="282"/>
                    </a:cubicBezTo>
                    <a:cubicBezTo>
                      <a:pt x="2844" y="449"/>
                      <a:pt x="2617" y="643"/>
                      <a:pt x="2563" y="757"/>
                    </a:cubicBezTo>
                    <a:cubicBezTo>
                      <a:pt x="2282" y="1198"/>
                      <a:pt x="2035" y="1647"/>
                      <a:pt x="1780" y="2095"/>
                    </a:cubicBezTo>
                    <a:cubicBezTo>
                      <a:pt x="1647" y="2289"/>
                      <a:pt x="1533" y="2483"/>
                      <a:pt x="1419" y="2650"/>
                    </a:cubicBezTo>
                    <a:cubicBezTo>
                      <a:pt x="1312" y="2844"/>
                      <a:pt x="1198" y="3038"/>
                      <a:pt x="1085" y="3206"/>
                    </a:cubicBezTo>
                    <a:cubicBezTo>
                      <a:pt x="1031" y="3293"/>
                      <a:pt x="978" y="3373"/>
                      <a:pt x="917" y="3460"/>
                    </a:cubicBezTo>
                    <a:cubicBezTo>
                      <a:pt x="864" y="3540"/>
                      <a:pt x="810" y="3600"/>
                      <a:pt x="810" y="3627"/>
                    </a:cubicBezTo>
                    <a:lnTo>
                      <a:pt x="777" y="3654"/>
                    </a:lnTo>
                    <a:cubicBezTo>
                      <a:pt x="777" y="3707"/>
                      <a:pt x="810" y="3707"/>
                      <a:pt x="837" y="3707"/>
                    </a:cubicBezTo>
                    <a:cubicBezTo>
                      <a:pt x="864" y="3707"/>
                      <a:pt x="978" y="3681"/>
                      <a:pt x="1111" y="3627"/>
                    </a:cubicBezTo>
                    <a:cubicBezTo>
                      <a:pt x="1479" y="3487"/>
                      <a:pt x="2088" y="3206"/>
                      <a:pt x="2202" y="3179"/>
                    </a:cubicBezTo>
                    <a:lnTo>
                      <a:pt x="5460" y="2175"/>
                    </a:lnTo>
                    <a:cubicBezTo>
                      <a:pt x="5661" y="2122"/>
                      <a:pt x="5828" y="2061"/>
                      <a:pt x="5995" y="2008"/>
                    </a:cubicBezTo>
                    <a:cubicBezTo>
                      <a:pt x="6163" y="1954"/>
                      <a:pt x="6357" y="1894"/>
                      <a:pt x="6524" y="1867"/>
                    </a:cubicBezTo>
                    <a:cubicBezTo>
                      <a:pt x="6551" y="1841"/>
                      <a:pt x="6604" y="1841"/>
                      <a:pt x="6665" y="1814"/>
                    </a:cubicBezTo>
                    <a:cubicBezTo>
                      <a:pt x="6604" y="1867"/>
                      <a:pt x="6524" y="1894"/>
                      <a:pt x="6437" y="1954"/>
                    </a:cubicBezTo>
                    <a:cubicBezTo>
                      <a:pt x="6243" y="2095"/>
                      <a:pt x="5995" y="2262"/>
                      <a:pt x="5935" y="2289"/>
                    </a:cubicBezTo>
                    <a:cubicBezTo>
                      <a:pt x="5661" y="2483"/>
                      <a:pt x="5380" y="2704"/>
                      <a:pt x="5072" y="2931"/>
                    </a:cubicBezTo>
                    <a:cubicBezTo>
                      <a:pt x="4430" y="3400"/>
                      <a:pt x="3761" y="3901"/>
                      <a:pt x="3092" y="4403"/>
                    </a:cubicBezTo>
                    <a:lnTo>
                      <a:pt x="2282" y="5019"/>
                    </a:lnTo>
                    <a:lnTo>
                      <a:pt x="2008" y="5239"/>
                    </a:lnTo>
                    <a:cubicBezTo>
                      <a:pt x="1981" y="5273"/>
                      <a:pt x="1867" y="5300"/>
                      <a:pt x="1841" y="5326"/>
                    </a:cubicBezTo>
                    <a:cubicBezTo>
                      <a:pt x="1814" y="5353"/>
                      <a:pt x="1814" y="5380"/>
                      <a:pt x="1814" y="5407"/>
                    </a:cubicBezTo>
                    <a:cubicBezTo>
                      <a:pt x="1814" y="5407"/>
                      <a:pt x="1814" y="5440"/>
                      <a:pt x="1841" y="5440"/>
                    </a:cubicBezTo>
                    <a:cubicBezTo>
                      <a:pt x="1894" y="5467"/>
                      <a:pt x="3788" y="5300"/>
                      <a:pt x="5293" y="5239"/>
                    </a:cubicBezTo>
                    <a:cubicBezTo>
                      <a:pt x="5882" y="5213"/>
                      <a:pt x="6410" y="5186"/>
                      <a:pt x="6745" y="5213"/>
                    </a:cubicBezTo>
                    <a:cubicBezTo>
                      <a:pt x="6939" y="5213"/>
                      <a:pt x="7133" y="5239"/>
                      <a:pt x="7334" y="5239"/>
                    </a:cubicBezTo>
                    <a:lnTo>
                      <a:pt x="7722" y="5239"/>
                    </a:lnTo>
                    <a:lnTo>
                      <a:pt x="8029" y="5239"/>
                    </a:lnTo>
                    <a:cubicBezTo>
                      <a:pt x="7722" y="5326"/>
                      <a:pt x="7247" y="5440"/>
                      <a:pt x="7193" y="5440"/>
                    </a:cubicBezTo>
                    <a:cubicBezTo>
                      <a:pt x="6859" y="5520"/>
                      <a:pt x="6551" y="5607"/>
                      <a:pt x="6216" y="5715"/>
                    </a:cubicBezTo>
                    <a:cubicBezTo>
                      <a:pt x="5494" y="5942"/>
                      <a:pt x="4791" y="6243"/>
                      <a:pt x="4042" y="6471"/>
                    </a:cubicBezTo>
                    <a:cubicBezTo>
                      <a:pt x="3848" y="6524"/>
                      <a:pt x="3620" y="6611"/>
                      <a:pt x="3426" y="6665"/>
                    </a:cubicBezTo>
                    <a:cubicBezTo>
                      <a:pt x="3286" y="6718"/>
                      <a:pt x="3152" y="6745"/>
                      <a:pt x="3011" y="6805"/>
                    </a:cubicBezTo>
                    <a:lnTo>
                      <a:pt x="2510" y="6946"/>
                    </a:lnTo>
                    <a:cubicBezTo>
                      <a:pt x="2483" y="6946"/>
                      <a:pt x="2449" y="6972"/>
                      <a:pt x="2423" y="6972"/>
                    </a:cubicBezTo>
                    <a:cubicBezTo>
                      <a:pt x="2396" y="6972"/>
                      <a:pt x="2396" y="6999"/>
                      <a:pt x="2369" y="6999"/>
                    </a:cubicBezTo>
                    <a:lnTo>
                      <a:pt x="2369" y="7053"/>
                    </a:lnTo>
                    <a:cubicBezTo>
                      <a:pt x="2369" y="7053"/>
                      <a:pt x="2369" y="7079"/>
                      <a:pt x="2396" y="7079"/>
                    </a:cubicBezTo>
                    <a:cubicBezTo>
                      <a:pt x="2563" y="7140"/>
                      <a:pt x="3373" y="7501"/>
                      <a:pt x="4182" y="7862"/>
                    </a:cubicBezTo>
                    <a:cubicBezTo>
                      <a:pt x="4932" y="8197"/>
                      <a:pt x="5714" y="8558"/>
                      <a:pt x="5935" y="8672"/>
                    </a:cubicBezTo>
                    <a:lnTo>
                      <a:pt x="7193" y="9341"/>
                    </a:lnTo>
                    <a:cubicBezTo>
                      <a:pt x="7273" y="9368"/>
                      <a:pt x="7387" y="9421"/>
                      <a:pt x="7467" y="9508"/>
                    </a:cubicBezTo>
                    <a:cubicBezTo>
                      <a:pt x="7360" y="9455"/>
                      <a:pt x="7247" y="9421"/>
                      <a:pt x="7133" y="9394"/>
                    </a:cubicBezTo>
                    <a:cubicBezTo>
                      <a:pt x="6859" y="9314"/>
                      <a:pt x="6604" y="9254"/>
                      <a:pt x="6330" y="9174"/>
                    </a:cubicBezTo>
                    <a:cubicBezTo>
                      <a:pt x="5882" y="9060"/>
                      <a:pt x="5407" y="8953"/>
                      <a:pt x="4958" y="8866"/>
                    </a:cubicBezTo>
                    <a:cubicBezTo>
                      <a:pt x="4263" y="8725"/>
                      <a:pt x="3567" y="8618"/>
                      <a:pt x="2871" y="8531"/>
                    </a:cubicBezTo>
                    <a:cubicBezTo>
                      <a:pt x="2617" y="8478"/>
                      <a:pt x="2369" y="8391"/>
                      <a:pt x="2115" y="8310"/>
                    </a:cubicBezTo>
                    <a:cubicBezTo>
                      <a:pt x="1981" y="8284"/>
                      <a:pt x="1867" y="8250"/>
                      <a:pt x="1754" y="8250"/>
                    </a:cubicBezTo>
                    <a:cubicBezTo>
                      <a:pt x="1754" y="8250"/>
                      <a:pt x="1700" y="8310"/>
                      <a:pt x="1727" y="8337"/>
                    </a:cubicBezTo>
                    <a:cubicBezTo>
                      <a:pt x="1727" y="8337"/>
                      <a:pt x="1727" y="8364"/>
                      <a:pt x="1754" y="8364"/>
                    </a:cubicBezTo>
                    <a:cubicBezTo>
                      <a:pt x="1780" y="8418"/>
                      <a:pt x="1894" y="8531"/>
                      <a:pt x="1921" y="8531"/>
                    </a:cubicBezTo>
                    <a:cubicBezTo>
                      <a:pt x="1981" y="8585"/>
                      <a:pt x="2035" y="8672"/>
                      <a:pt x="2115" y="8725"/>
                    </a:cubicBezTo>
                    <a:cubicBezTo>
                      <a:pt x="2175" y="8785"/>
                      <a:pt x="2255" y="8839"/>
                      <a:pt x="2316" y="8919"/>
                    </a:cubicBezTo>
                    <a:cubicBezTo>
                      <a:pt x="2563" y="9174"/>
                      <a:pt x="2871" y="9394"/>
                      <a:pt x="3119" y="9649"/>
                    </a:cubicBezTo>
                    <a:cubicBezTo>
                      <a:pt x="3232" y="9756"/>
                      <a:pt x="3346" y="9869"/>
                      <a:pt x="3453" y="9983"/>
                    </a:cubicBezTo>
                    <a:cubicBezTo>
                      <a:pt x="3487" y="10010"/>
                      <a:pt x="3513" y="10010"/>
                      <a:pt x="3513" y="9983"/>
                    </a:cubicBezTo>
                    <a:cubicBezTo>
                      <a:pt x="3540" y="9983"/>
                      <a:pt x="3540" y="9956"/>
                      <a:pt x="3540" y="9923"/>
                    </a:cubicBezTo>
                    <a:cubicBezTo>
                      <a:pt x="3426" y="9816"/>
                      <a:pt x="3319" y="9702"/>
                      <a:pt x="3205" y="9588"/>
                    </a:cubicBezTo>
                    <a:cubicBezTo>
                      <a:pt x="2924" y="9341"/>
                      <a:pt x="2650" y="9120"/>
                      <a:pt x="2369" y="8839"/>
                    </a:cubicBezTo>
                    <a:cubicBezTo>
                      <a:pt x="2316" y="8785"/>
                      <a:pt x="2255" y="8725"/>
                      <a:pt x="2175" y="8645"/>
                    </a:cubicBezTo>
                    <a:cubicBezTo>
                      <a:pt x="2115" y="8585"/>
                      <a:pt x="2035" y="8531"/>
                      <a:pt x="1981" y="8478"/>
                    </a:cubicBezTo>
                    <a:cubicBezTo>
                      <a:pt x="1981" y="8478"/>
                      <a:pt x="1921" y="8418"/>
                      <a:pt x="1894" y="8364"/>
                    </a:cubicBezTo>
                    <a:cubicBezTo>
                      <a:pt x="1948" y="8391"/>
                      <a:pt x="2008" y="8391"/>
                      <a:pt x="2088" y="8418"/>
                    </a:cubicBezTo>
                    <a:cubicBezTo>
                      <a:pt x="2342" y="8478"/>
                      <a:pt x="2590" y="8585"/>
                      <a:pt x="2844" y="8618"/>
                    </a:cubicBezTo>
                    <a:cubicBezTo>
                      <a:pt x="3540" y="8725"/>
                      <a:pt x="4236" y="8839"/>
                      <a:pt x="4932" y="8980"/>
                    </a:cubicBezTo>
                    <a:cubicBezTo>
                      <a:pt x="5380" y="9060"/>
                      <a:pt x="5855" y="9174"/>
                      <a:pt x="6297" y="9287"/>
                    </a:cubicBezTo>
                    <a:cubicBezTo>
                      <a:pt x="6578" y="9368"/>
                      <a:pt x="6832" y="9421"/>
                      <a:pt x="7106" y="9508"/>
                    </a:cubicBezTo>
                    <a:cubicBezTo>
                      <a:pt x="7273" y="9535"/>
                      <a:pt x="7467" y="9588"/>
                      <a:pt x="7635" y="9649"/>
                    </a:cubicBezTo>
                    <a:cubicBezTo>
                      <a:pt x="7635" y="9649"/>
                      <a:pt x="7722" y="9675"/>
                      <a:pt x="7748" y="9675"/>
                    </a:cubicBezTo>
                    <a:lnTo>
                      <a:pt x="7802" y="9675"/>
                    </a:lnTo>
                    <a:cubicBezTo>
                      <a:pt x="7802" y="9675"/>
                      <a:pt x="7835" y="9622"/>
                      <a:pt x="7775" y="9588"/>
                    </a:cubicBezTo>
                    <a:cubicBezTo>
                      <a:pt x="7775" y="9588"/>
                      <a:pt x="7775" y="9562"/>
                      <a:pt x="7748" y="9562"/>
                    </a:cubicBezTo>
                    <a:cubicBezTo>
                      <a:pt x="7635" y="9481"/>
                      <a:pt x="7387" y="9314"/>
                      <a:pt x="7247" y="9227"/>
                    </a:cubicBezTo>
                    <a:lnTo>
                      <a:pt x="5995" y="8585"/>
                    </a:lnTo>
                    <a:cubicBezTo>
                      <a:pt x="5741" y="8478"/>
                      <a:pt x="4992" y="8116"/>
                      <a:pt x="4209" y="7782"/>
                    </a:cubicBezTo>
                    <a:cubicBezTo>
                      <a:pt x="3540" y="7474"/>
                      <a:pt x="2871" y="7166"/>
                      <a:pt x="2563" y="7026"/>
                    </a:cubicBezTo>
                    <a:lnTo>
                      <a:pt x="3038" y="6885"/>
                    </a:lnTo>
                    <a:cubicBezTo>
                      <a:pt x="3179" y="6859"/>
                      <a:pt x="3319" y="6805"/>
                      <a:pt x="3453" y="6778"/>
                    </a:cubicBezTo>
                    <a:cubicBezTo>
                      <a:pt x="3654" y="6691"/>
                      <a:pt x="3875" y="6638"/>
                      <a:pt x="4069" y="6578"/>
                    </a:cubicBezTo>
                    <a:cubicBezTo>
                      <a:pt x="4825" y="6330"/>
                      <a:pt x="5520" y="6049"/>
                      <a:pt x="6243" y="5801"/>
                    </a:cubicBezTo>
                    <a:cubicBezTo>
                      <a:pt x="6578" y="5688"/>
                      <a:pt x="6885" y="5607"/>
                      <a:pt x="7193" y="5520"/>
                    </a:cubicBezTo>
                    <a:cubicBezTo>
                      <a:pt x="7273" y="5520"/>
                      <a:pt x="7889" y="5380"/>
                      <a:pt x="8136" y="5326"/>
                    </a:cubicBezTo>
                    <a:cubicBezTo>
                      <a:pt x="8197" y="5300"/>
                      <a:pt x="8223" y="5300"/>
                      <a:pt x="8250" y="5300"/>
                    </a:cubicBezTo>
                    <a:cubicBezTo>
                      <a:pt x="8250" y="5273"/>
                      <a:pt x="8277" y="5273"/>
                      <a:pt x="8277" y="5273"/>
                    </a:cubicBezTo>
                    <a:cubicBezTo>
                      <a:pt x="8277" y="5239"/>
                      <a:pt x="8277" y="5213"/>
                      <a:pt x="8250" y="5213"/>
                    </a:cubicBezTo>
                    <a:cubicBezTo>
                      <a:pt x="8250" y="5186"/>
                      <a:pt x="8223" y="5186"/>
                      <a:pt x="8197" y="5186"/>
                    </a:cubicBezTo>
                    <a:cubicBezTo>
                      <a:pt x="8083" y="5186"/>
                      <a:pt x="7835" y="5159"/>
                      <a:pt x="7722" y="5159"/>
                    </a:cubicBezTo>
                    <a:lnTo>
                      <a:pt x="7334" y="5159"/>
                    </a:lnTo>
                    <a:cubicBezTo>
                      <a:pt x="7133" y="5159"/>
                      <a:pt x="6939" y="5132"/>
                      <a:pt x="6745" y="5132"/>
                    </a:cubicBezTo>
                    <a:cubicBezTo>
                      <a:pt x="6410" y="5132"/>
                      <a:pt x="5882" y="5132"/>
                      <a:pt x="5266" y="5159"/>
                    </a:cubicBezTo>
                    <a:cubicBezTo>
                      <a:pt x="3955" y="5213"/>
                      <a:pt x="2342" y="5353"/>
                      <a:pt x="1981" y="5353"/>
                    </a:cubicBezTo>
                    <a:cubicBezTo>
                      <a:pt x="2008" y="5353"/>
                      <a:pt x="2035" y="5326"/>
                      <a:pt x="2061" y="5300"/>
                    </a:cubicBezTo>
                    <a:lnTo>
                      <a:pt x="2342" y="5072"/>
                    </a:lnTo>
                    <a:lnTo>
                      <a:pt x="3179" y="4490"/>
                    </a:lnTo>
                    <a:cubicBezTo>
                      <a:pt x="3821" y="3988"/>
                      <a:pt x="4490" y="3487"/>
                      <a:pt x="5126" y="2985"/>
                    </a:cubicBezTo>
                    <a:cubicBezTo>
                      <a:pt x="5407" y="2764"/>
                      <a:pt x="5714" y="2563"/>
                      <a:pt x="5995" y="2342"/>
                    </a:cubicBezTo>
                    <a:cubicBezTo>
                      <a:pt x="6049" y="2316"/>
                      <a:pt x="6437" y="2061"/>
                      <a:pt x="6665" y="1894"/>
                    </a:cubicBezTo>
                    <a:cubicBezTo>
                      <a:pt x="6718" y="1841"/>
                      <a:pt x="6772" y="1814"/>
                      <a:pt x="6798" y="1787"/>
                    </a:cubicBezTo>
                    <a:cubicBezTo>
                      <a:pt x="6798" y="1760"/>
                      <a:pt x="6832" y="1760"/>
                      <a:pt x="6832" y="1727"/>
                    </a:cubicBezTo>
                    <a:cubicBezTo>
                      <a:pt x="6832" y="1727"/>
                      <a:pt x="6798" y="1700"/>
                      <a:pt x="6772" y="1700"/>
                    </a:cubicBezTo>
                    <a:lnTo>
                      <a:pt x="6745" y="1727"/>
                    </a:lnTo>
                    <a:cubicBezTo>
                      <a:pt x="6691" y="1727"/>
                      <a:pt x="6578" y="1787"/>
                      <a:pt x="6497" y="1814"/>
                    </a:cubicBezTo>
                    <a:cubicBezTo>
                      <a:pt x="6330" y="1841"/>
                      <a:pt x="6163" y="1894"/>
                      <a:pt x="5962" y="1954"/>
                    </a:cubicBezTo>
                    <a:cubicBezTo>
                      <a:pt x="5795" y="2008"/>
                      <a:pt x="5628" y="2061"/>
                      <a:pt x="5460" y="2122"/>
                    </a:cubicBezTo>
                    <a:lnTo>
                      <a:pt x="2202" y="3098"/>
                    </a:lnTo>
                    <a:cubicBezTo>
                      <a:pt x="2061" y="3152"/>
                      <a:pt x="1446" y="3400"/>
                      <a:pt x="1085" y="3540"/>
                    </a:cubicBezTo>
                    <a:cubicBezTo>
                      <a:pt x="1031" y="3567"/>
                      <a:pt x="944" y="3600"/>
                      <a:pt x="917" y="3627"/>
                    </a:cubicBezTo>
                    <a:cubicBezTo>
                      <a:pt x="917" y="3600"/>
                      <a:pt x="944" y="3540"/>
                      <a:pt x="1004" y="3487"/>
                    </a:cubicBezTo>
                    <a:cubicBezTo>
                      <a:pt x="1058" y="3433"/>
                      <a:pt x="1111" y="3346"/>
                      <a:pt x="1145" y="3266"/>
                    </a:cubicBezTo>
                    <a:cubicBezTo>
                      <a:pt x="1279" y="3065"/>
                      <a:pt x="1366" y="2871"/>
                      <a:pt x="1506" y="2704"/>
                    </a:cubicBezTo>
                    <a:cubicBezTo>
                      <a:pt x="1613" y="2510"/>
                      <a:pt x="1727" y="2316"/>
                      <a:pt x="1841" y="2122"/>
                    </a:cubicBezTo>
                    <a:cubicBezTo>
                      <a:pt x="2115" y="1673"/>
                      <a:pt x="2369" y="1225"/>
                      <a:pt x="2617" y="784"/>
                    </a:cubicBezTo>
                    <a:cubicBezTo>
                      <a:pt x="2704" y="670"/>
                      <a:pt x="2898" y="503"/>
                      <a:pt x="3011" y="308"/>
                    </a:cubicBezTo>
                    <a:cubicBezTo>
                      <a:pt x="3092" y="222"/>
                      <a:pt x="3119" y="114"/>
                      <a:pt x="3119" y="27"/>
                    </a:cubicBezTo>
                    <a:cubicBezTo>
                      <a:pt x="3092" y="1"/>
                      <a:pt x="3092" y="1"/>
                      <a:pt x="3065" y="1"/>
                    </a:cubicBezTo>
                    <a:lnTo>
                      <a:pt x="3038" y="1"/>
                    </a:lnTo>
                    <a:cubicBezTo>
                      <a:pt x="3011" y="27"/>
                      <a:pt x="2985" y="54"/>
                      <a:pt x="2985" y="54"/>
                    </a:cubicBezTo>
                    <a:cubicBezTo>
                      <a:pt x="2924" y="114"/>
                      <a:pt x="2871" y="141"/>
                      <a:pt x="2817" y="195"/>
                    </a:cubicBezTo>
                    <a:cubicBezTo>
                      <a:pt x="2757" y="255"/>
                      <a:pt x="2704" y="308"/>
                      <a:pt x="2677" y="335"/>
                    </a:cubicBezTo>
                    <a:cubicBezTo>
                      <a:pt x="2563" y="449"/>
                      <a:pt x="2423" y="589"/>
                      <a:pt x="2316" y="697"/>
                    </a:cubicBezTo>
                    <a:cubicBezTo>
                      <a:pt x="2202" y="784"/>
                      <a:pt x="2088" y="891"/>
                      <a:pt x="1981" y="1004"/>
                    </a:cubicBezTo>
                    <a:cubicBezTo>
                      <a:pt x="1841" y="1118"/>
                      <a:pt x="1700" y="1259"/>
                      <a:pt x="1533" y="1366"/>
                    </a:cubicBezTo>
                    <a:cubicBezTo>
                      <a:pt x="1198" y="1620"/>
                      <a:pt x="837" y="1894"/>
                      <a:pt x="529" y="2175"/>
                    </a:cubicBezTo>
                    <a:cubicBezTo>
                      <a:pt x="362" y="2316"/>
                      <a:pt x="221" y="2483"/>
                      <a:pt x="81" y="2623"/>
                    </a:cubicBezTo>
                    <a:cubicBezTo>
                      <a:pt x="54" y="2677"/>
                      <a:pt x="1" y="2704"/>
                      <a:pt x="1" y="2730"/>
                    </a:cubicBezTo>
                    <a:lnTo>
                      <a:pt x="1" y="2764"/>
                    </a:lnTo>
                    <a:lnTo>
                      <a:pt x="1" y="2764"/>
                    </a:lnTo>
                    <a:lnTo>
                      <a:pt x="1" y="2764"/>
                    </a:lnTo>
                    <a:lnTo>
                      <a:pt x="27" y="2764"/>
                    </a:lnTo>
                    <a:cubicBezTo>
                      <a:pt x="54" y="2730"/>
                      <a:pt x="81" y="2704"/>
                      <a:pt x="108" y="2650"/>
                    </a:cubicBezTo>
                    <a:cubicBezTo>
                      <a:pt x="248" y="2510"/>
                      <a:pt x="416" y="2369"/>
                      <a:pt x="583" y="2229"/>
                    </a:cubicBezTo>
                    <a:cubicBezTo>
                      <a:pt x="891" y="1954"/>
                      <a:pt x="1252" y="1700"/>
                      <a:pt x="1586" y="1426"/>
                    </a:cubicBezTo>
                    <a:cubicBezTo>
                      <a:pt x="1754" y="1312"/>
                      <a:pt x="1894" y="1198"/>
                      <a:pt x="2035" y="1091"/>
                    </a:cubicBezTo>
                    <a:cubicBezTo>
                      <a:pt x="2148" y="978"/>
                      <a:pt x="2255" y="864"/>
                      <a:pt x="2369" y="757"/>
                    </a:cubicBezTo>
                    <a:cubicBezTo>
                      <a:pt x="2510" y="643"/>
                      <a:pt x="2617" y="529"/>
                      <a:pt x="2730" y="389"/>
                    </a:cubicBezTo>
                    <a:cubicBezTo>
                      <a:pt x="2757" y="362"/>
                      <a:pt x="2817" y="308"/>
                      <a:pt x="2871" y="255"/>
                    </a:cubicBezTo>
                    <a:cubicBezTo>
                      <a:pt x="2924" y="222"/>
                      <a:pt x="2985" y="168"/>
                      <a:pt x="3011" y="141"/>
                    </a:cubicBezTo>
                    <a:close/>
                    <a:moveTo>
                      <a:pt x="8197" y="5213"/>
                    </a:moveTo>
                    <a:lnTo>
                      <a:pt x="8197" y="52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1"/>
              <p:cNvSpPr/>
              <p:nvPr/>
            </p:nvSpPr>
            <p:spPr>
              <a:xfrm>
                <a:off x="5843886" y="980541"/>
                <a:ext cx="174507" cy="25344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148" extrusionOk="0">
                    <a:moveTo>
                      <a:pt x="27" y="2088"/>
                    </a:moveTo>
                    <a:lnTo>
                      <a:pt x="27" y="2088"/>
                    </a:lnTo>
                    <a:cubicBezTo>
                      <a:pt x="0" y="2088"/>
                      <a:pt x="0" y="2088"/>
                      <a:pt x="27" y="2088"/>
                    </a:cubicBezTo>
                    <a:cubicBezTo>
                      <a:pt x="54" y="2088"/>
                      <a:pt x="54" y="2061"/>
                      <a:pt x="81" y="2061"/>
                    </a:cubicBezTo>
                    <a:cubicBezTo>
                      <a:pt x="107" y="2034"/>
                      <a:pt x="107" y="2007"/>
                      <a:pt x="141" y="1981"/>
                    </a:cubicBezTo>
                    <a:lnTo>
                      <a:pt x="362" y="1646"/>
                    </a:lnTo>
                    <a:cubicBezTo>
                      <a:pt x="529" y="1419"/>
                      <a:pt x="669" y="1171"/>
                      <a:pt x="837" y="944"/>
                    </a:cubicBezTo>
                    <a:cubicBezTo>
                      <a:pt x="890" y="837"/>
                      <a:pt x="977" y="750"/>
                      <a:pt x="1031" y="642"/>
                    </a:cubicBezTo>
                    <a:cubicBezTo>
                      <a:pt x="1144" y="502"/>
                      <a:pt x="1225" y="388"/>
                      <a:pt x="1338" y="248"/>
                    </a:cubicBezTo>
                    <a:cubicBezTo>
                      <a:pt x="1338" y="221"/>
                      <a:pt x="1365" y="194"/>
                      <a:pt x="1392" y="167"/>
                    </a:cubicBezTo>
                    <a:cubicBezTo>
                      <a:pt x="1365" y="248"/>
                      <a:pt x="1338" y="335"/>
                      <a:pt x="1312" y="442"/>
                    </a:cubicBezTo>
                    <a:cubicBezTo>
                      <a:pt x="1225" y="723"/>
                      <a:pt x="1084" y="1111"/>
                      <a:pt x="944" y="1419"/>
                    </a:cubicBezTo>
                    <a:cubicBezTo>
                      <a:pt x="890" y="1586"/>
                      <a:pt x="837" y="1753"/>
                      <a:pt x="776" y="1894"/>
                    </a:cubicBezTo>
                    <a:cubicBezTo>
                      <a:pt x="750" y="1981"/>
                      <a:pt x="750" y="2034"/>
                      <a:pt x="723" y="2088"/>
                    </a:cubicBezTo>
                    <a:cubicBezTo>
                      <a:pt x="723" y="2114"/>
                      <a:pt x="750" y="2148"/>
                      <a:pt x="750" y="2148"/>
                    </a:cubicBezTo>
                    <a:cubicBezTo>
                      <a:pt x="776" y="2148"/>
                      <a:pt x="810" y="2148"/>
                      <a:pt x="810" y="2114"/>
                    </a:cubicBezTo>
                    <a:cubicBezTo>
                      <a:pt x="810" y="2061"/>
                      <a:pt x="837" y="2007"/>
                      <a:pt x="863" y="1947"/>
                    </a:cubicBezTo>
                    <a:cubicBezTo>
                      <a:pt x="890" y="1867"/>
                      <a:pt x="917" y="1780"/>
                      <a:pt x="977" y="1700"/>
                    </a:cubicBezTo>
                    <a:cubicBezTo>
                      <a:pt x="1004" y="1586"/>
                      <a:pt x="1031" y="1506"/>
                      <a:pt x="1084" y="1392"/>
                    </a:cubicBezTo>
                    <a:cubicBezTo>
                      <a:pt x="1171" y="1171"/>
                      <a:pt x="1252" y="917"/>
                      <a:pt x="1338" y="696"/>
                    </a:cubicBezTo>
                    <a:cubicBezTo>
                      <a:pt x="1365" y="582"/>
                      <a:pt x="1392" y="502"/>
                      <a:pt x="1419" y="442"/>
                    </a:cubicBezTo>
                    <a:cubicBezTo>
                      <a:pt x="1446" y="248"/>
                      <a:pt x="1479" y="80"/>
                      <a:pt x="1446" y="27"/>
                    </a:cubicBezTo>
                    <a:cubicBezTo>
                      <a:pt x="1446" y="27"/>
                      <a:pt x="1419" y="0"/>
                      <a:pt x="1392" y="27"/>
                    </a:cubicBezTo>
                    <a:lnTo>
                      <a:pt x="1392" y="54"/>
                    </a:lnTo>
                    <a:cubicBezTo>
                      <a:pt x="1338" y="107"/>
                      <a:pt x="1312" y="167"/>
                      <a:pt x="1278" y="221"/>
                    </a:cubicBezTo>
                    <a:cubicBezTo>
                      <a:pt x="1171" y="361"/>
                      <a:pt x="1084" y="475"/>
                      <a:pt x="977" y="609"/>
                    </a:cubicBezTo>
                    <a:cubicBezTo>
                      <a:pt x="917" y="696"/>
                      <a:pt x="837" y="810"/>
                      <a:pt x="776" y="890"/>
                    </a:cubicBezTo>
                    <a:cubicBezTo>
                      <a:pt x="609" y="1144"/>
                      <a:pt x="475" y="1365"/>
                      <a:pt x="308" y="1613"/>
                    </a:cubicBezTo>
                    <a:lnTo>
                      <a:pt x="81" y="1947"/>
                    </a:lnTo>
                    <a:cubicBezTo>
                      <a:pt x="81" y="1981"/>
                      <a:pt x="54" y="2007"/>
                      <a:pt x="54" y="2034"/>
                    </a:cubicBezTo>
                    <a:cubicBezTo>
                      <a:pt x="27" y="2034"/>
                      <a:pt x="27" y="2061"/>
                      <a:pt x="27" y="20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1"/>
              <p:cNvSpPr/>
              <p:nvPr/>
            </p:nvSpPr>
            <p:spPr>
              <a:xfrm>
                <a:off x="5787840" y="772877"/>
                <a:ext cx="59349" cy="30324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570" extrusionOk="0">
                    <a:moveTo>
                      <a:pt x="415" y="27"/>
                    </a:moveTo>
                    <a:lnTo>
                      <a:pt x="415" y="27"/>
                    </a:lnTo>
                    <a:lnTo>
                      <a:pt x="415" y="27"/>
                    </a:lnTo>
                    <a:cubicBezTo>
                      <a:pt x="388" y="61"/>
                      <a:pt x="388" y="114"/>
                      <a:pt x="388" y="141"/>
                    </a:cubicBezTo>
                    <a:cubicBezTo>
                      <a:pt x="362" y="255"/>
                      <a:pt x="335" y="362"/>
                      <a:pt x="308" y="476"/>
                    </a:cubicBezTo>
                    <a:cubicBezTo>
                      <a:pt x="248" y="757"/>
                      <a:pt x="194" y="1004"/>
                      <a:pt x="168" y="1285"/>
                    </a:cubicBezTo>
                    <a:cubicBezTo>
                      <a:pt x="114" y="1479"/>
                      <a:pt x="81" y="1700"/>
                      <a:pt x="54" y="1901"/>
                    </a:cubicBezTo>
                    <a:cubicBezTo>
                      <a:pt x="27" y="2121"/>
                      <a:pt x="27" y="2342"/>
                      <a:pt x="0" y="2536"/>
                    </a:cubicBezTo>
                    <a:cubicBezTo>
                      <a:pt x="0" y="2570"/>
                      <a:pt x="0" y="2570"/>
                      <a:pt x="27" y="2570"/>
                    </a:cubicBezTo>
                    <a:lnTo>
                      <a:pt x="54" y="2570"/>
                    </a:lnTo>
                    <a:cubicBezTo>
                      <a:pt x="81" y="2402"/>
                      <a:pt x="114" y="2235"/>
                      <a:pt x="141" y="2068"/>
                    </a:cubicBezTo>
                    <a:cubicBezTo>
                      <a:pt x="141" y="2008"/>
                      <a:pt x="168" y="1954"/>
                      <a:pt x="168" y="1867"/>
                    </a:cubicBezTo>
                    <a:cubicBezTo>
                      <a:pt x="221" y="1566"/>
                      <a:pt x="281" y="1232"/>
                      <a:pt x="335" y="924"/>
                    </a:cubicBezTo>
                    <a:cubicBezTo>
                      <a:pt x="362" y="696"/>
                      <a:pt x="388" y="502"/>
                      <a:pt x="449" y="282"/>
                    </a:cubicBezTo>
                    <a:cubicBezTo>
                      <a:pt x="449" y="195"/>
                      <a:pt x="475" y="141"/>
                      <a:pt x="475" y="61"/>
                    </a:cubicBezTo>
                    <a:lnTo>
                      <a:pt x="475" y="27"/>
                    </a:lnTo>
                    <a:lnTo>
                      <a:pt x="475" y="27"/>
                    </a:lnTo>
                    <a:cubicBezTo>
                      <a:pt x="449" y="1"/>
                      <a:pt x="502" y="27"/>
                      <a:pt x="449" y="27"/>
                    </a:cubicBezTo>
                    <a:lnTo>
                      <a:pt x="449" y="27"/>
                    </a:lnTo>
                    <a:lnTo>
                      <a:pt x="449" y="27"/>
                    </a:lnTo>
                    <a:cubicBezTo>
                      <a:pt x="388" y="27"/>
                      <a:pt x="449" y="1"/>
                      <a:pt x="415" y="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1"/>
              <p:cNvSpPr/>
              <p:nvPr/>
            </p:nvSpPr>
            <p:spPr>
              <a:xfrm>
                <a:off x="6126472" y="839188"/>
                <a:ext cx="95690" cy="167431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419" extrusionOk="0">
                    <a:moveTo>
                      <a:pt x="810" y="1"/>
                    </a:moveTo>
                    <a:lnTo>
                      <a:pt x="783" y="1"/>
                    </a:lnTo>
                    <a:cubicBezTo>
                      <a:pt x="783" y="27"/>
                      <a:pt x="757" y="27"/>
                      <a:pt x="757" y="27"/>
                    </a:cubicBezTo>
                    <a:cubicBezTo>
                      <a:pt x="757" y="54"/>
                      <a:pt x="723" y="81"/>
                      <a:pt x="723" y="108"/>
                    </a:cubicBezTo>
                    <a:cubicBezTo>
                      <a:pt x="696" y="134"/>
                      <a:pt x="696" y="168"/>
                      <a:pt x="670" y="168"/>
                    </a:cubicBezTo>
                    <a:cubicBezTo>
                      <a:pt x="556" y="442"/>
                      <a:pt x="362" y="670"/>
                      <a:pt x="221" y="944"/>
                    </a:cubicBezTo>
                    <a:cubicBezTo>
                      <a:pt x="195" y="1004"/>
                      <a:pt x="168" y="1058"/>
                      <a:pt x="141" y="1111"/>
                    </a:cubicBezTo>
                    <a:cubicBezTo>
                      <a:pt x="88" y="1198"/>
                      <a:pt x="54" y="1278"/>
                      <a:pt x="27" y="1365"/>
                    </a:cubicBezTo>
                    <a:cubicBezTo>
                      <a:pt x="1" y="1392"/>
                      <a:pt x="27" y="1392"/>
                      <a:pt x="27" y="1392"/>
                    </a:cubicBezTo>
                    <a:cubicBezTo>
                      <a:pt x="54" y="1419"/>
                      <a:pt x="54" y="1392"/>
                      <a:pt x="88" y="1392"/>
                    </a:cubicBezTo>
                    <a:cubicBezTo>
                      <a:pt x="141" y="1278"/>
                      <a:pt x="195" y="1171"/>
                      <a:pt x="255" y="1058"/>
                    </a:cubicBezTo>
                    <a:cubicBezTo>
                      <a:pt x="389" y="803"/>
                      <a:pt x="556" y="556"/>
                      <a:pt x="696" y="302"/>
                    </a:cubicBezTo>
                    <a:cubicBezTo>
                      <a:pt x="723" y="248"/>
                      <a:pt x="757" y="195"/>
                      <a:pt x="783" y="134"/>
                    </a:cubicBezTo>
                    <a:cubicBezTo>
                      <a:pt x="783" y="108"/>
                      <a:pt x="810" y="81"/>
                      <a:pt x="810" y="27"/>
                    </a:cubicBezTo>
                    <a:lnTo>
                      <a:pt x="810" y="27"/>
                    </a:lnTo>
                    <a:lnTo>
                      <a:pt x="810" y="1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1"/>
              <p:cNvSpPr/>
              <p:nvPr/>
            </p:nvSpPr>
            <p:spPr>
              <a:xfrm>
                <a:off x="6468289" y="2177325"/>
                <a:ext cx="157989" cy="95574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810" extrusionOk="0">
                    <a:moveTo>
                      <a:pt x="1" y="60"/>
                    </a:moveTo>
                    <a:lnTo>
                      <a:pt x="1" y="60"/>
                    </a:lnTo>
                    <a:lnTo>
                      <a:pt x="1" y="60"/>
                    </a:lnTo>
                    <a:cubicBezTo>
                      <a:pt x="61" y="87"/>
                      <a:pt x="88" y="114"/>
                      <a:pt x="141" y="141"/>
                    </a:cubicBezTo>
                    <a:cubicBezTo>
                      <a:pt x="228" y="201"/>
                      <a:pt x="308" y="254"/>
                      <a:pt x="422" y="308"/>
                    </a:cubicBezTo>
                    <a:cubicBezTo>
                      <a:pt x="670" y="422"/>
                      <a:pt x="924" y="535"/>
                      <a:pt x="1118" y="642"/>
                    </a:cubicBezTo>
                    <a:cubicBezTo>
                      <a:pt x="1145" y="703"/>
                      <a:pt x="1205" y="729"/>
                      <a:pt x="1232" y="756"/>
                    </a:cubicBezTo>
                    <a:cubicBezTo>
                      <a:pt x="1285" y="756"/>
                      <a:pt x="1312" y="783"/>
                      <a:pt x="1312" y="810"/>
                    </a:cubicBezTo>
                    <a:lnTo>
                      <a:pt x="1339" y="810"/>
                    </a:lnTo>
                    <a:lnTo>
                      <a:pt x="1339" y="783"/>
                    </a:lnTo>
                    <a:cubicBezTo>
                      <a:pt x="1339" y="756"/>
                      <a:pt x="1285" y="729"/>
                      <a:pt x="1258" y="669"/>
                    </a:cubicBezTo>
                    <a:cubicBezTo>
                      <a:pt x="1172" y="616"/>
                      <a:pt x="1091" y="562"/>
                      <a:pt x="977" y="502"/>
                    </a:cubicBezTo>
                    <a:cubicBezTo>
                      <a:pt x="837" y="422"/>
                      <a:pt x="670" y="335"/>
                      <a:pt x="536" y="254"/>
                    </a:cubicBezTo>
                    <a:cubicBezTo>
                      <a:pt x="422" y="201"/>
                      <a:pt x="308" y="141"/>
                      <a:pt x="228" y="114"/>
                    </a:cubicBezTo>
                    <a:cubicBezTo>
                      <a:pt x="141" y="87"/>
                      <a:pt x="88" y="60"/>
                      <a:pt x="61" y="34"/>
                    </a:cubicBezTo>
                    <a:lnTo>
                      <a:pt x="34" y="34"/>
                    </a:lnTo>
                    <a:cubicBezTo>
                      <a:pt x="1" y="34"/>
                      <a:pt x="34" y="0"/>
                      <a:pt x="1" y="34"/>
                    </a:cubicBezTo>
                    <a:lnTo>
                      <a:pt x="1" y="34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1"/>
              <p:cNvSpPr/>
              <p:nvPr/>
            </p:nvSpPr>
            <p:spPr>
              <a:xfrm>
                <a:off x="6330123" y="2312307"/>
                <a:ext cx="132031" cy="9876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837" extrusionOk="0">
                    <a:moveTo>
                      <a:pt x="1" y="0"/>
                    </a:moveTo>
                    <a:lnTo>
                      <a:pt x="34" y="27"/>
                    </a:lnTo>
                    <a:lnTo>
                      <a:pt x="34" y="27"/>
                    </a:lnTo>
                    <a:cubicBezTo>
                      <a:pt x="141" y="114"/>
                      <a:pt x="255" y="168"/>
                      <a:pt x="335" y="228"/>
                    </a:cubicBezTo>
                    <a:cubicBezTo>
                      <a:pt x="449" y="335"/>
                      <a:pt x="590" y="449"/>
                      <a:pt x="703" y="529"/>
                    </a:cubicBezTo>
                    <a:cubicBezTo>
                      <a:pt x="810" y="643"/>
                      <a:pt x="924" y="730"/>
                      <a:pt x="1065" y="837"/>
                    </a:cubicBezTo>
                    <a:lnTo>
                      <a:pt x="1091" y="837"/>
                    </a:lnTo>
                    <a:cubicBezTo>
                      <a:pt x="1118" y="810"/>
                      <a:pt x="1118" y="783"/>
                      <a:pt x="1091" y="783"/>
                    </a:cubicBezTo>
                    <a:cubicBezTo>
                      <a:pt x="978" y="669"/>
                      <a:pt x="871" y="589"/>
                      <a:pt x="757" y="475"/>
                    </a:cubicBezTo>
                    <a:cubicBezTo>
                      <a:pt x="616" y="362"/>
                      <a:pt x="503" y="281"/>
                      <a:pt x="369" y="168"/>
                    </a:cubicBezTo>
                    <a:cubicBezTo>
                      <a:pt x="282" y="114"/>
                      <a:pt x="168" y="60"/>
                      <a:pt x="61" y="0"/>
                    </a:cubicBezTo>
                    <a:lnTo>
                      <a:pt x="6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1"/>
              <p:cNvSpPr/>
              <p:nvPr/>
            </p:nvSpPr>
            <p:spPr>
              <a:xfrm>
                <a:off x="5603894" y="822669"/>
                <a:ext cx="19822" cy="177697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06" extrusionOk="0">
                    <a:moveTo>
                      <a:pt x="81" y="0"/>
                    </a:moveTo>
                    <a:cubicBezTo>
                      <a:pt x="81" y="27"/>
                      <a:pt x="81" y="27"/>
                      <a:pt x="54" y="54"/>
                    </a:cubicBezTo>
                    <a:lnTo>
                      <a:pt x="54" y="80"/>
                    </a:lnTo>
                    <a:lnTo>
                      <a:pt x="54" y="361"/>
                    </a:lnTo>
                    <a:cubicBezTo>
                      <a:pt x="54" y="642"/>
                      <a:pt x="0" y="917"/>
                      <a:pt x="0" y="1198"/>
                    </a:cubicBezTo>
                    <a:lnTo>
                      <a:pt x="0" y="1338"/>
                    </a:lnTo>
                    <a:lnTo>
                      <a:pt x="0" y="1418"/>
                    </a:lnTo>
                    <a:cubicBezTo>
                      <a:pt x="0" y="1445"/>
                      <a:pt x="27" y="1479"/>
                      <a:pt x="27" y="1479"/>
                    </a:cubicBezTo>
                    <a:cubicBezTo>
                      <a:pt x="27" y="1505"/>
                      <a:pt x="27" y="1505"/>
                      <a:pt x="54" y="1505"/>
                    </a:cubicBezTo>
                    <a:cubicBezTo>
                      <a:pt x="54" y="1505"/>
                      <a:pt x="81" y="1505"/>
                      <a:pt x="81" y="1479"/>
                    </a:cubicBezTo>
                    <a:lnTo>
                      <a:pt x="81" y="1418"/>
                    </a:lnTo>
                    <a:lnTo>
                      <a:pt x="81" y="1311"/>
                    </a:lnTo>
                    <a:lnTo>
                      <a:pt x="81" y="1251"/>
                    </a:lnTo>
                    <a:cubicBezTo>
                      <a:pt x="81" y="1030"/>
                      <a:pt x="107" y="810"/>
                      <a:pt x="134" y="582"/>
                    </a:cubicBezTo>
                    <a:cubicBezTo>
                      <a:pt x="134" y="502"/>
                      <a:pt x="168" y="388"/>
                      <a:pt x="168" y="308"/>
                    </a:cubicBezTo>
                    <a:cubicBezTo>
                      <a:pt x="134" y="221"/>
                      <a:pt x="168" y="141"/>
                      <a:pt x="134" y="54"/>
                    </a:cubicBezTo>
                    <a:cubicBezTo>
                      <a:pt x="107" y="27"/>
                      <a:pt x="107" y="27"/>
                      <a:pt x="81" y="0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1"/>
              <p:cNvSpPr/>
              <p:nvPr/>
            </p:nvSpPr>
            <p:spPr>
              <a:xfrm>
                <a:off x="5432572" y="921310"/>
                <a:ext cx="19822" cy="82241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97" extrusionOk="0">
                    <a:moveTo>
                      <a:pt x="27" y="0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1" y="27"/>
                    </a:lnTo>
                    <a:lnTo>
                      <a:pt x="1" y="54"/>
                    </a:lnTo>
                    <a:cubicBezTo>
                      <a:pt x="1" y="168"/>
                      <a:pt x="1" y="275"/>
                      <a:pt x="27" y="415"/>
                    </a:cubicBezTo>
                    <a:cubicBezTo>
                      <a:pt x="27" y="502"/>
                      <a:pt x="54" y="582"/>
                      <a:pt x="81" y="669"/>
                    </a:cubicBezTo>
                    <a:cubicBezTo>
                      <a:pt x="81" y="696"/>
                      <a:pt x="114" y="696"/>
                      <a:pt x="141" y="696"/>
                    </a:cubicBezTo>
                    <a:cubicBezTo>
                      <a:pt x="168" y="669"/>
                      <a:pt x="168" y="669"/>
                      <a:pt x="168" y="643"/>
                    </a:cubicBezTo>
                    <a:cubicBezTo>
                      <a:pt x="141" y="556"/>
                      <a:pt x="141" y="502"/>
                      <a:pt x="114" y="415"/>
                    </a:cubicBezTo>
                    <a:cubicBezTo>
                      <a:pt x="114" y="362"/>
                      <a:pt x="114" y="335"/>
                      <a:pt x="81" y="275"/>
                    </a:cubicBezTo>
                    <a:cubicBezTo>
                      <a:pt x="81" y="221"/>
                      <a:pt x="54" y="141"/>
                      <a:pt x="54" y="81"/>
                    </a:cubicBezTo>
                    <a:cubicBezTo>
                      <a:pt x="54" y="54"/>
                      <a:pt x="54" y="27"/>
                      <a:pt x="27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1"/>
              <p:cNvSpPr/>
              <p:nvPr/>
            </p:nvSpPr>
            <p:spPr>
              <a:xfrm>
                <a:off x="6011195" y="1480234"/>
                <a:ext cx="141470" cy="69616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590" extrusionOk="0">
                    <a:moveTo>
                      <a:pt x="1198" y="0"/>
                    </a:moveTo>
                    <a:cubicBezTo>
                      <a:pt x="1172" y="0"/>
                      <a:pt x="1145" y="0"/>
                      <a:pt x="1145" y="27"/>
                    </a:cubicBezTo>
                    <a:cubicBezTo>
                      <a:pt x="1091" y="27"/>
                      <a:pt x="1065" y="54"/>
                      <a:pt x="1031" y="87"/>
                    </a:cubicBezTo>
                    <a:cubicBezTo>
                      <a:pt x="897" y="168"/>
                      <a:pt x="730" y="221"/>
                      <a:pt x="563" y="281"/>
                    </a:cubicBezTo>
                    <a:cubicBezTo>
                      <a:pt x="503" y="308"/>
                      <a:pt x="449" y="335"/>
                      <a:pt x="362" y="362"/>
                    </a:cubicBezTo>
                    <a:cubicBezTo>
                      <a:pt x="255" y="422"/>
                      <a:pt x="141" y="475"/>
                      <a:pt x="28" y="556"/>
                    </a:cubicBezTo>
                    <a:cubicBezTo>
                      <a:pt x="1" y="556"/>
                      <a:pt x="1" y="556"/>
                      <a:pt x="1" y="589"/>
                    </a:cubicBezTo>
                    <a:lnTo>
                      <a:pt x="28" y="589"/>
                    </a:lnTo>
                    <a:cubicBezTo>
                      <a:pt x="168" y="502"/>
                      <a:pt x="309" y="475"/>
                      <a:pt x="449" y="422"/>
                    </a:cubicBezTo>
                    <a:cubicBezTo>
                      <a:pt x="590" y="362"/>
                      <a:pt x="730" y="281"/>
                      <a:pt x="864" y="221"/>
                    </a:cubicBezTo>
                    <a:cubicBezTo>
                      <a:pt x="978" y="168"/>
                      <a:pt x="1065" y="141"/>
                      <a:pt x="1145" y="54"/>
                    </a:cubicBezTo>
                    <a:cubicBezTo>
                      <a:pt x="1172" y="54"/>
                      <a:pt x="1198" y="27"/>
                      <a:pt x="1198" y="0"/>
                    </a:cubicBez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1"/>
              <p:cNvSpPr/>
              <p:nvPr/>
            </p:nvSpPr>
            <p:spPr>
              <a:xfrm>
                <a:off x="5948897" y="1660996"/>
                <a:ext cx="98758" cy="3646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309" extrusionOk="0">
                    <a:moveTo>
                      <a:pt x="0" y="308"/>
                    </a:moveTo>
                    <a:lnTo>
                      <a:pt x="27" y="308"/>
                    </a:lnTo>
                    <a:lnTo>
                      <a:pt x="27" y="308"/>
                    </a:lnTo>
                    <a:cubicBezTo>
                      <a:pt x="114" y="282"/>
                      <a:pt x="167" y="255"/>
                      <a:pt x="254" y="228"/>
                    </a:cubicBezTo>
                    <a:cubicBezTo>
                      <a:pt x="362" y="168"/>
                      <a:pt x="475" y="168"/>
                      <a:pt x="589" y="141"/>
                    </a:cubicBezTo>
                    <a:cubicBezTo>
                      <a:pt x="669" y="114"/>
                      <a:pt x="756" y="87"/>
                      <a:pt x="837" y="61"/>
                    </a:cubicBezTo>
                    <a:lnTo>
                      <a:pt x="837" y="27"/>
                    </a:lnTo>
                    <a:cubicBezTo>
                      <a:pt x="837" y="27"/>
                      <a:pt x="837" y="1"/>
                      <a:pt x="810" y="1"/>
                    </a:cubicBezTo>
                    <a:cubicBezTo>
                      <a:pt x="756" y="27"/>
                      <a:pt x="669" y="61"/>
                      <a:pt x="589" y="87"/>
                    </a:cubicBezTo>
                    <a:cubicBezTo>
                      <a:pt x="475" y="114"/>
                      <a:pt x="335" y="141"/>
                      <a:pt x="221" y="168"/>
                    </a:cubicBezTo>
                    <a:cubicBezTo>
                      <a:pt x="167" y="195"/>
                      <a:pt x="87" y="255"/>
                      <a:pt x="27" y="282"/>
                    </a:cubicBezTo>
                    <a:cubicBezTo>
                      <a:pt x="27" y="308"/>
                      <a:pt x="27" y="308"/>
                      <a:pt x="0" y="308"/>
                    </a:cubicBezTo>
                    <a:lnTo>
                      <a:pt x="0" y="308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1"/>
              <p:cNvSpPr/>
              <p:nvPr/>
            </p:nvSpPr>
            <p:spPr>
              <a:xfrm>
                <a:off x="5909370" y="1832319"/>
                <a:ext cx="115394" cy="9557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1" extrusionOk="0">
                    <a:moveTo>
                      <a:pt x="1" y="54"/>
                    </a:moveTo>
                    <a:lnTo>
                      <a:pt x="1" y="54"/>
                    </a:lnTo>
                    <a:lnTo>
                      <a:pt x="1" y="54"/>
                    </a:lnTo>
                    <a:lnTo>
                      <a:pt x="1" y="54"/>
                    </a:lnTo>
                    <a:cubicBezTo>
                      <a:pt x="1" y="81"/>
                      <a:pt x="1" y="54"/>
                      <a:pt x="1" y="54"/>
                    </a:cubicBezTo>
                    <a:lnTo>
                      <a:pt x="1" y="81"/>
                    </a:lnTo>
                    <a:lnTo>
                      <a:pt x="27" y="81"/>
                    </a:lnTo>
                    <a:lnTo>
                      <a:pt x="54" y="81"/>
                    </a:lnTo>
                    <a:cubicBezTo>
                      <a:pt x="168" y="54"/>
                      <a:pt x="255" y="54"/>
                      <a:pt x="362" y="81"/>
                    </a:cubicBezTo>
                    <a:lnTo>
                      <a:pt x="670" y="81"/>
                    </a:lnTo>
                    <a:cubicBezTo>
                      <a:pt x="757" y="81"/>
                      <a:pt x="837" y="81"/>
                      <a:pt x="951" y="54"/>
                    </a:cubicBezTo>
                    <a:cubicBezTo>
                      <a:pt x="951" y="54"/>
                      <a:pt x="978" y="54"/>
                      <a:pt x="978" y="27"/>
                    </a:cubicBezTo>
                    <a:lnTo>
                      <a:pt x="951" y="27"/>
                    </a:lnTo>
                    <a:cubicBezTo>
                      <a:pt x="837" y="27"/>
                      <a:pt x="723" y="27"/>
                      <a:pt x="616" y="0"/>
                    </a:cubicBezTo>
                    <a:lnTo>
                      <a:pt x="282" y="0"/>
                    </a:lnTo>
                    <a:cubicBezTo>
                      <a:pt x="195" y="0"/>
                      <a:pt x="114" y="0"/>
                      <a:pt x="27" y="27"/>
                    </a:cubicBezTo>
                    <a:lnTo>
                      <a:pt x="1" y="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1"/>
              <p:cNvSpPr/>
              <p:nvPr/>
            </p:nvSpPr>
            <p:spPr>
              <a:xfrm>
                <a:off x="6146176" y="1730493"/>
                <a:ext cx="138284" cy="1274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8" extrusionOk="0">
                    <a:moveTo>
                      <a:pt x="1" y="81"/>
                    </a:moveTo>
                    <a:cubicBezTo>
                      <a:pt x="28" y="81"/>
                      <a:pt x="28" y="107"/>
                      <a:pt x="54" y="107"/>
                    </a:cubicBezTo>
                    <a:lnTo>
                      <a:pt x="88" y="107"/>
                    </a:lnTo>
                    <a:lnTo>
                      <a:pt x="362" y="107"/>
                    </a:lnTo>
                    <a:lnTo>
                      <a:pt x="590" y="107"/>
                    </a:lnTo>
                    <a:cubicBezTo>
                      <a:pt x="784" y="81"/>
                      <a:pt x="978" y="54"/>
                      <a:pt x="1145" y="54"/>
                    </a:cubicBezTo>
                    <a:cubicBezTo>
                      <a:pt x="1172" y="54"/>
                      <a:pt x="1172" y="27"/>
                      <a:pt x="1172" y="27"/>
                    </a:cubicBezTo>
                    <a:cubicBezTo>
                      <a:pt x="1172" y="0"/>
                      <a:pt x="1172" y="0"/>
                      <a:pt x="1145" y="0"/>
                    </a:cubicBezTo>
                    <a:cubicBezTo>
                      <a:pt x="951" y="0"/>
                      <a:pt x="723" y="27"/>
                      <a:pt x="529" y="27"/>
                    </a:cubicBezTo>
                    <a:cubicBezTo>
                      <a:pt x="389" y="54"/>
                      <a:pt x="255" y="54"/>
                      <a:pt x="115" y="54"/>
                    </a:cubicBezTo>
                    <a:lnTo>
                      <a:pt x="54" y="54"/>
                    </a:lnTo>
                    <a:cubicBezTo>
                      <a:pt x="28" y="54"/>
                      <a:pt x="28" y="81"/>
                      <a:pt x="1" y="81"/>
                    </a:cubicBezTo>
                    <a:lnTo>
                      <a:pt x="1" y="8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1"/>
              <p:cNvSpPr/>
              <p:nvPr/>
            </p:nvSpPr>
            <p:spPr>
              <a:xfrm>
                <a:off x="4294204" y="644974"/>
                <a:ext cx="974243" cy="1233258"/>
              </a:xfrm>
              <a:custGeom>
                <a:avLst/>
                <a:gdLst/>
                <a:ahLst/>
                <a:cxnLst/>
                <a:rect l="l" t="t" r="r" b="b"/>
                <a:pathLst>
                  <a:path w="8257" h="10452" extrusionOk="0">
                    <a:moveTo>
                      <a:pt x="6718" y="5494"/>
                    </a:moveTo>
                    <a:lnTo>
                      <a:pt x="6303" y="5293"/>
                    </a:lnTo>
                    <a:cubicBezTo>
                      <a:pt x="6163" y="5213"/>
                      <a:pt x="6022" y="5159"/>
                      <a:pt x="5915" y="5099"/>
                    </a:cubicBezTo>
                    <a:cubicBezTo>
                      <a:pt x="5714" y="4992"/>
                      <a:pt x="5520" y="4905"/>
                      <a:pt x="5300" y="4791"/>
                    </a:cubicBezTo>
                    <a:cubicBezTo>
                      <a:pt x="4631" y="4457"/>
                      <a:pt x="3908" y="4182"/>
                      <a:pt x="3205" y="3875"/>
                    </a:cubicBezTo>
                    <a:cubicBezTo>
                      <a:pt x="2904" y="3734"/>
                      <a:pt x="2623" y="3567"/>
                      <a:pt x="2342" y="3400"/>
                    </a:cubicBezTo>
                    <a:cubicBezTo>
                      <a:pt x="2289" y="3373"/>
                      <a:pt x="1734" y="3038"/>
                      <a:pt x="1506" y="2924"/>
                    </a:cubicBezTo>
                    <a:cubicBezTo>
                      <a:pt x="1453" y="2898"/>
                      <a:pt x="1426" y="2871"/>
                      <a:pt x="1426" y="2871"/>
                    </a:cubicBezTo>
                    <a:lnTo>
                      <a:pt x="1366" y="2871"/>
                    </a:lnTo>
                    <a:cubicBezTo>
                      <a:pt x="1366" y="2871"/>
                      <a:pt x="1339" y="2898"/>
                      <a:pt x="1339" y="2924"/>
                    </a:cubicBezTo>
                    <a:cubicBezTo>
                      <a:pt x="1339" y="2924"/>
                      <a:pt x="1366" y="2951"/>
                      <a:pt x="1399" y="2985"/>
                    </a:cubicBezTo>
                    <a:cubicBezTo>
                      <a:pt x="1453" y="3065"/>
                      <a:pt x="1620" y="3232"/>
                      <a:pt x="1700" y="3319"/>
                    </a:cubicBezTo>
                    <a:cubicBezTo>
                      <a:pt x="1814" y="3400"/>
                      <a:pt x="1901" y="3486"/>
                      <a:pt x="1981" y="3594"/>
                    </a:cubicBezTo>
                    <a:cubicBezTo>
                      <a:pt x="2122" y="3734"/>
                      <a:pt x="2262" y="3875"/>
                      <a:pt x="2403" y="4015"/>
                    </a:cubicBezTo>
                    <a:cubicBezTo>
                      <a:pt x="2623" y="4236"/>
                      <a:pt x="3011" y="4597"/>
                      <a:pt x="3486" y="4992"/>
                    </a:cubicBezTo>
                    <a:cubicBezTo>
                      <a:pt x="4463" y="5855"/>
                      <a:pt x="5714" y="6885"/>
                      <a:pt x="6022" y="7133"/>
                    </a:cubicBezTo>
                    <a:cubicBezTo>
                      <a:pt x="5969" y="7133"/>
                      <a:pt x="5942" y="7106"/>
                      <a:pt x="5915" y="7106"/>
                    </a:cubicBezTo>
                    <a:lnTo>
                      <a:pt x="5547" y="7053"/>
                    </a:lnTo>
                    <a:lnTo>
                      <a:pt x="4544" y="6939"/>
                    </a:lnTo>
                    <a:cubicBezTo>
                      <a:pt x="3707" y="6859"/>
                      <a:pt x="2904" y="6772"/>
                      <a:pt x="2095" y="6665"/>
                    </a:cubicBezTo>
                    <a:cubicBezTo>
                      <a:pt x="1734" y="6631"/>
                      <a:pt x="1366" y="6604"/>
                      <a:pt x="1031" y="6551"/>
                    </a:cubicBezTo>
                    <a:cubicBezTo>
                      <a:pt x="951" y="6551"/>
                      <a:pt x="502" y="6464"/>
                      <a:pt x="228" y="6437"/>
                    </a:cubicBezTo>
                    <a:cubicBezTo>
                      <a:pt x="141" y="6410"/>
                      <a:pt x="88" y="6410"/>
                      <a:pt x="61" y="6410"/>
                    </a:cubicBezTo>
                    <a:lnTo>
                      <a:pt x="1" y="6410"/>
                    </a:lnTo>
                    <a:lnTo>
                      <a:pt x="1" y="6464"/>
                    </a:lnTo>
                    <a:cubicBezTo>
                      <a:pt x="1" y="6464"/>
                      <a:pt x="27" y="6464"/>
                      <a:pt x="27" y="6497"/>
                    </a:cubicBezTo>
                    <a:cubicBezTo>
                      <a:pt x="88" y="6524"/>
                      <a:pt x="195" y="6551"/>
                      <a:pt x="282" y="6604"/>
                    </a:cubicBezTo>
                    <a:cubicBezTo>
                      <a:pt x="449" y="6691"/>
                      <a:pt x="589" y="6772"/>
                      <a:pt x="757" y="6859"/>
                    </a:cubicBezTo>
                    <a:lnTo>
                      <a:pt x="1258" y="7106"/>
                    </a:lnTo>
                    <a:lnTo>
                      <a:pt x="4296" y="8612"/>
                    </a:lnTo>
                    <a:cubicBezTo>
                      <a:pt x="4437" y="8672"/>
                      <a:pt x="5045" y="8893"/>
                      <a:pt x="5413" y="9060"/>
                    </a:cubicBezTo>
                    <a:cubicBezTo>
                      <a:pt x="5467" y="9087"/>
                      <a:pt x="5547" y="9113"/>
                      <a:pt x="5581" y="9113"/>
                    </a:cubicBezTo>
                    <a:cubicBezTo>
                      <a:pt x="5547" y="9140"/>
                      <a:pt x="5494" y="9140"/>
                      <a:pt x="5440" y="9140"/>
                    </a:cubicBezTo>
                    <a:cubicBezTo>
                      <a:pt x="5353" y="9174"/>
                      <a:pt x="5246" y="9200"/>
                      <a:pt x="5159" y="9227"/>
                    </a:cubicBezTo>
                    <a:cubicBezTo>
                      <a:pt x="4965" y="9281"/>
                      <a:pt x="4744" y="9341"/>
                      <a:pt x="4544" y="9394"/>
                    </a:cubicBezTo>
                    <a:cubicBezTo>
                      <a:pt x="4323" y="9448"/>
                      <a:pt x="4102" y="9508"/>
                      <a:pt x="3875" y="9562"/>
                    </a:cubicBezTo>
                    <a:cubicBezTo>
                      <a:pt x="3373" y="9702"/>
                      <a:pt x="2904" y="9869"/>
                      <a:pt x="2403" y="10010"/>
                    </a:cubicBezTo>
                    <a:cubicBezTo>
                      <a:pt x="2262" y="10037"/>
                      <a:pt x="1981" y="10037"/>
                      <a:pt x="1787" y="10063"/>
                    </a:cubicBezTo>
                    <a:cubicBezTo>
                      <a:pt x="1673" y="10090"/>
                      <a:pt x="1566" y="10144"/>
                      <a:pt x="1533" y="10204"/>
                    </a:cubicBezTo>
                    <a:cubicBezTo>
                      <a:pt x="1506" y="10231"/>
                      <a:pt x="1506" y="10257"/>
                      <a:pt x="1533" y="10284"/>
                    </a:cubicBezTo>
                    <a:lnTo>
                      <a:pt x="1566" y="10284"/>
                    </a:lnTo>
                    <a:lnTo>
                      <a:pt x="1647" y="10284"/>
                    </a:lnTo>
                    <a:lnTo>
                      <a:pt x="1841" y="10284"/>
                    </a:lnTo>
                    <a:lnTo>
                      <a:pt x="2068" y="10284"/>
                    </a:lnTo>
                    <a:lnTo>
                      <a:pt x="2536" y="10284"/>
                    </a:lnTo>
                    <a:lnTo>
                      <a:pt x="3011" y="10284"/>
                    </a:lnTo>
                    <a:cubicBezTo>
                      <a:pt x="3205" y="10284"/>
                      <a:pt x="3406" y="10311"/>
                      <a:pt x="3573" y="10344"/>
                    </a:cubicBezTo>
                    <a:cubicBezTo>
                      <a:pt x="4015" y="10371"/>
                      <a:pt x="4437" y="10425"/>
                      <a:pt x="4878" y="10425"/>
                    </a:cubicBezTo>
                    <a:cubicBezTo>
                      <a:pt x="5079" y="10451"/>
                      <a:pt x="5300" y="10425"/>
                      <a:pt x="5520" y="10398"/>
                    </a:cubicBezTo>
                    <a:lnTo>
                      <a:pt x="5661" y="10398"/>
                    </a:lnTo>
                    <a:lnTo>
                      <a:pt x="5661" y="10371"/>
                    </a:lnTo>
                    <a:lnTo>
                      <a:pt x="5661" y="10371"/>
                    </a:lnTo>
                    <a:lnTo>
                      <a:pt x="5661" y="10371"/>
                    </a:lnTo>
                    <a:lnTo>
                      <a:pt x="5661" y="10371"/>
                    </a:lnTo>
                    <a:cubicBezTo>
                      <a:pt x="5607" y="10344"/>
                      <a:pt x="5547" y="10371"/>
                      <a:pt x="5520" y="10371"/>
                    </a:cubicBezTo>
                    <a:lnTo>
                      <a:pt x="4878" y="10371"/>
                    </a:lnTo>
                    <a:cubicBezTo>
                      <a:pt x="4437" y="10344"/>
                      <a:pt x="4015" y="10284"/>
                      <a:pt x="3600" y="10231"/>
                    </a:cubicBezTo>
                    <a:cubicBezTo>
                      <a:pt x="3406" y="10231"/>
                      <a:pt x="3205" y="10204"/>
                      <a:pt x="3038" y="10204"/>
                    </a:cubicBezTo>
                    <a:lnTo>
                      <a:pt x="2536" y="10204"/>
                    </a:lnTo>
                    <a:lnTo>
                      <a:pt x="2068" y="10204"/>
                    </a:lnTo>
                    <a:lnTo>
                      <a:pt x="1841" y="10204"/>
                    </a:lnTo>
                    <a:lnTo>
                      <a:pt x="1647" y="10204"/>
                    </a:lnTo>
                    <a:cubicBezTo>
                      <a:pt x="1700" y="10177"/>
                      <a:pt x="1760" y="10177"/>
                      <a:pt x="1787" y="10144"/>
                    </a:cubicBezTo>
                    <a:cubicBezTo>
                      <a:pt x="2008" y="10090"/>
                      <a:pt x="2289" y="10117"/>
                      <a:pt x="2429" y="10063"/>
                    </a:cubicBezTo>
                    <a:cubicBezTo>
                      <a:pt x="2904" y="9923"/>
                      <a:pt x="3406" y="9782"/>
                      <a:pt x="3908" y="9642"/>
                    </a:cubicBezTo>
                    <a:cubicBezTo>
                      <a:pt x="4129" y="9588"/>
                      <a:pt x="4350" y="9535"/>
                      <a:pt x="4544" y="9475"/>
                    </a:cubicBezTo>
                    <a:cubicBezTo>
                      <a:pt x="4771" y="9421"/>
                      <a:pt x="4965" y="9368"/>
                      <a:pt x="5186" y="9307"/>
                    </a:cubicBezTo>
                    <a:cubicBezTo>
                      <a:pt x="5273" y="9281"/>
                      <a:pt x="5353" y="9254"/>
                      <a:pt x="5467" y="9227"/>
                    </a:cubicBezTo>
                    <a:cubicBezTo>
                      <a:pt x="5581" y="9200"/>
                      <a:pt x="5634" y="9200"/>
                      <a:pt x="5688" y="9200"/>
                    </a:cubicBezTo>
                    <a:cubicBezTo>
                      <a:pt x="5688" y="9174"/>
                      <a:pt x="5688" y="9174"/>
                      <a:pt x="5714" y="9174"/>
                    </a:cubicBezTo>
                    <a:cubicBezTo>
                      <a:pt x="5748" y="9140"/>
                      <a:pt x="5714" y="9113"/>
                      <a:pt x="5714" y="9113"/>
                    </a:cubicBezTo>
                    <a:cubicBezTo>
                      <a:pt x="5688" y="9087"/>
                      <a:pt x="5581" y="9033"/>
                      <a:pt x="5440" y="8973"/>
                    </a:cubicBezTo>
                    <a:cubicBezTo>
                      <a:pt x="5079" y="8839"/>
                      <a:pt x="4463" y="8612"/>
                      <a:pt x="4350" y="8558"/>
                    </a:cubicBezTo>
                    <a:lnTo>
                      <a:pt x="1285" y="7026"/>
                    </a:lnTo>
                    <a:cubicBezTo>
                      <a:pt x="1118" y="6966"/>
                      <a:pt x="951" y="6885"/>
                      <a:pt x="783" y="6798"/>
                    </a:cubicBezTo>
                    <a:cubicBezTo>
                      <a:pt x="616" y="6718"/>
                      <a:pt x="476" y="6631"/>
                      <a:pt x="308" y="6551"/>
                    </a:cubicBezTo>
                    <a:cubicBezTo>
                      <a:pt x="255" y="6524"/>
                      <a:pt x="228" y="6497"/>
                      <a:pt x="168" y="6497"/>
                    </a:cubicBezTo>
                    <a:cubicBezTo>
                      <a:pt x="255" y="6497"/>
                      <a:pt x="335" y="6524"/>
                      <a:pt x="422" y="6524"/>
                    </a:cubicBezTo>
                    <a:cubicBezTo>
                      <a:pt x="670" y="6578"/>
                      <a:pt x="977" y="6631"/>
                      <a:pt x="1004" y="6631"/>
                    </a:cubicBezTo>
                    <a:cubicBezTo>
                      <a:pt x="1366" y="6691"/>
                      <a:pt x="1734" y="6718"/>
                      <a:pt x="2068" y="6772"/>
                    </a:cubicBezTo>
                    <a:cubicBezTo>
                      <a:pt x="2904" y="6859"/>
                      <a:pt x="3707" y="6939"/>
                      <a:pt x="4517" y="7053"/>
                    </a:cubicBezTo>
                    <a:lnTo>
                      <a:pt x="5547" y="7166"/>
                    </a:lnTo>
                    <a:lnTo>
                      <a:pt x="5915" y="7193"/>
                    </a:lnTo>
                    <a:cubicBezTo>
                      <a:pt x="5942" y="7193"/>
                      <a:pt x="6049" y="7247"/>
                      <a:pt x="6082" y="7247"/>
                    </a:cubicBezTo>
                    <a:cubicBezTo>
                      <a:pt x="6136" y="7247"/>
                      <a:pt x="6136" y="7220"/>
                      <a:pt x="6163" y="7220"/>
                    </a:cubicBezTo>
                    <a:lnTo>
                      <a:pt x="6163" y="7166"/>
                    </a:lnTo>
                    <a:cubicBezTo>
                      <a:pt x="6136" y="7106"/>
                      <a:pt x="4657" y="5908"/>
                      <a:pt x="3513" y="4932"/>
                    </a:cubicBezTo>
                    <a:cubicBezTo>
                      <a:pt x="3072" y="4544"/>
                      <a:pt x="2677" y="4182"/>
                      <a:pt x="2456" y="3955"/>
                    </a:cubicBezTo>
                    <a:cubicBezTo>
                      <a:pt x="2316" y="3821"/>
                      <a:pt x="2175" y="3681"/>
                      <a:pt x="2035" y="3540"/>
                    </a:cubicBezTo>
                    <a:cubicBezTo>
                      <a:pt x="1954" y="3426"/>
                      <a:pt x="1841" y="3346"/>
                      <a:pt x="1760" y="3259"/>
                    </a:cubicBezTo>
                    <a:cubicBezTo>
                      <a:pt x="1700" y="3205"/>
                      <a:pt x="1620" y="3119"/>
                      <a:pt x="1533" y="3038"/>
                    </a:cubicBezTo>
                    <a:cubicBezTo>
                      <a:pt x="1814" y="3205"/>
                      <a:pt x="2235" y="3453"/>
                      <a:pt x="2289" y="3486"/>
                    </a:cubicBezTo>
                    <a:cubicBezTo>
                      <a:pt x="2570" y="3654"/>
                      <a:pt x="2871" y="3821"/>
                      <a:pt x="3152" y="3955"/>
                    </a:cubicBezTo>
                    <a:cubicBezTo>
                      <a:pt x="3848" y="4289"/>
                      <a:pt x="4577" y="4544"/>
                      <a:pt x="5273" y="4905"/>
                    </a:cubicBezTo>
                    <a:cubicBezTo>
                      <a:pt x="5467" y="4992"/>
                      <a:pt x="5661" y="5072"/>
                      <a:pt x="5855" y="5186"/>
                    </a:cubicBezTo>
                    <a:cubicBezTo>
                      <a:pt x="5995" y="5239"/>
                      <a:pt x="6109" y="5326"/>
                      <a:pt x="6250" y="5380"/>
                    </a:cubicBezTo>
                    <a:lnTo>
                      <a:pt x="6718" y="5601"/>
                    </a:lnTo>
                    <a:cubicBezTo>
                      <a:pt x="6718" y="5601"/>
                      <a:pt x="6778" y="5627"/>
                      <a:pt x="6805" y="5661"/>
                    </a:cubicBezTo>
                    <a:lnTo>
                      <a:pt x="6832" y="5661"/>
                    </a:lnTo>
                    <a:cubicBezTo>
                      <a:pt x="6859" y="5661"/>
                      <a:pt x="6885" y="5661"/>
                      <a:pt x="6885" y="5627"/>
                    </a:cubicBezTo>
                    <a:lnTo>
                      <a:pt x="6885" y="5574"/>
                    </a:lnTo>
                    <a:cubicBezTo>
                      <a:pt x="6805" y="5433"/>
                      <a:pt x="6470" y="4624"/>
                      <a:pt x="6136" y="3788"/>
                    </a:cubicBezTo>
                    <a:cubicBezTo>
                      <a:pt x="5801" y="3038"/>
                      <a:pt x="5494" y="2229"/>
                      <a:pt x="5413" y="2008"/>
                    </a:cubicBezTo>
                    <a:lnTo>
                      <a:pt x="4938" y="643"/>
                    </a:lnTo>
                    <a:cubicBezTo>
                      <a:pt x="4912" y="583"/>
                      <a:pt x="4878" y="442"/>
                      <a:pt x="4851" y="335"/>
                    </a:cubicBezTo>
                    <a:cubicBezTo>
                      <a:pt x="4912" y="442"/>
                      <a:pt x="4965" y="556"/>
                      <a:pt x="5045" y="643"/>
                    </a:cubicBezTo>
                    <a:cubicBezTo>
                      <a:pt x="5186" y="891"/>
                      <a:pt x="5326" y="1111"/>
                      <a:pt x="5467" y="1366"/>
                    </a:cubicBezTo>
                    <a:cubicBezTo>
                      <a:pt x="5714" y="1754"/>
                      <a:pt x="5995" y="2148"/>
                      <a:pt x="6276" y="2536"/>
                    </a:cubicBezTo>
                    <a:cubicBezTo>
                      <a:pt x="6665" y="3092"/>
                      <a:pt x="7113" y="3654"/>
                      <a:pt x="7528" y="4209"/>
                    </a:cubicBezTo>
                    <a:cubicBezTo>
                      <a:pt x="7695" y="4403"/>
                      <a:pt x="7809" y="4657"/>
                      <a:pt x="7949" y="4878"/>
                    </a:cubicBezTo>
                    <a:cubicBezTo>
                      <a:pt x="8003" y="4992"/>
                      <a:pt x="8090" y="5072"/>
                      <a:pt x="8170" y="5159"/>
                    </a:cubicBezTo>
                    <a:cubicBezTo>
                      <a:pt x="8170" y="5159"/>
                      <a:pt x="8223" y="5186"/>
                      <a:pt x="8257" y="5126"/>
                    </a:cubicBezTo>
                    <a:lnTo>
                      <a:pt x="8257" y="5099"/>
                    </a:lnTo>
                    <a:lnTo>
                      <a:pt x="8257" y="4851"/>
                    </a:lnTo>
                    <a:cubicBezTo>
                      <a:pt x="8223" y="4764"/>
                      <a:pt x="8223" y="4684"/>
                      <a:pt x="8223" y="4597"/>
                    </a:cubicBezTo>
                    <a:cubicBezTo>
                      <a:pt x="8223" y="4490"/>
                      <a:pt x="8197" y="4403"/>
                      <a:pt x="8197" y="4323"/>
                    </a:cubicBezTo>
                    <a:cubicBezTo>
                      <a:pt x="8197" y="3955"/>
                      <a:pt x="8143" y="3594"/>
                      <a:pt x="8116" y="3205"/>
                    </a:cubicBezTo>
                    <a:lnTo>
                      <a:pt x="8116" y="2757"/>
                    </a:lnTo>
                    <a:cubicBezTo>
                      <a:pt x="8116" y="2730"/>
                      <a:pt x="8090" y="2704"/>
                      <a:pt x="8056" y="2704"/>
                    </a:cubicBezTo>
                    <a:cubicBezTo>
                      <a:pt x="8029" y="2704"/>
                      <a:pt x="8029" y="2730"/>
                      <a:pt x="8029" y="2757"/>
                    </a:cubicBezTo>
                    <a:cubicBezTo>
                      <a:pt x="8003" y="2898"/>
                      <a:pt x="8029" y="3065"/>
                      <a:pt x="8029" y="3232"/>
                    </a:cubicBezTo>
                    <a:cubicBezTo>
                      <a:pt x="8056" y="3594"/>
                      <a:pt x="8116" y="3955"/>
                      <a:pt x="8116" y="4323"/>
                    </a:cubicBezTo>
                    <a:lnTo>
                      <a:pt x="8116" y="4597"/>
                    </a:lnTo>
                    <a:cubicBezTo>
                      <a:pt x="8143" y="4684"/>
                      <a:pt x="8143" y="4764"/>
                      <a:pt x="8143" y="4878"/>
                    </a:cubicBezTo>
                    <a:lnTo>
                      <a:pt x="8143" y="5019"/>
                    </a:lnTo>
                    <a:cubicBezTo>
                      <a:pt x="8116" y="4958"/>
                      <a:pt x="8056" y="4905"/>
                      <a:pt x="8029" y="4825"/>
                    </a:cubicBezTo>
                    <a:cubicBezTo>
                      <a:pt x="7889" y="4624"/>
                      <a:pt x="7782" y="4350"/>
                      <a:pt x="7615" y="4156"/>
                    </a:cubicBezTo>
                    <a:cubicBezTo>
                      <a:pt x="7193" y="3594"/>
                      <a:pt x="6752" y="3038"/>
                      <a:pt x="6357" y="2483"/>
                    </a:cubicBezTo>
                    <a:cubicBezTo>
                      <a:pt x="6082" y="2088"/>
                      <a:pt x="5801" y="1700"/>
                      <a:pt x="5581" y="1312"/>
                    </a:cubicBezTo>
                    <a:cubicBezTo>
                      <a:pt x="5413" y="1058"/>
                      <a:pt x="5273" y="837"/>
                      <a:pt x="5132" y="583"/>
                    </a:cubicBezTo>
                    <a:cubicBezTo>
                      <a:pt x="5019" y="442"/>
                      <a:pt x="4938" y="275"/>
                      <a:pt x="4851" y="108"/>
                    </a:cubicBezTo>
                    <a:cubicBezTo>
                      <a:pt x="4851" y="108"/>
                      <a:pt x="4798" y="54"/>
                      <a:pt x="4798" y="27"/>
                    </a:cubicBezTo>
                    <a:cubicBezTo>
                      <a:pt x="4771" y="1"/>
                      <a:pt x="4771" y="1"/>
                      <a:pt x="4744" y="1"/>
                    </a:cubicBezTo>
                    <a:cubicBezTo>
                      <a:pt x="4744" y="1"/>
                      <a:pt x="4684" y="1"/>
                      <a:pt x="4684" y="54"/>
                    </a:cubicBezTo>
                    <a:cubicBezTo>
                      <a:pt x="4684" y="54"/>
                      <a:pt x="4684" y="81"/>
                      <a:pt x="4711" y="108"/>
                    </a:cubicBezTo>
                    <a:cubicBezTo>
                      <a:pt x="4744" y="248"/>
                      <a:pt x="4798" y="529"/>
                      <a:pt x="4851" y="697"/>
                    </a:cubicBezTo>
                    <a:lnTo>
                      <a:pt x="5326" y="2035"/>
                    </a:lnTo>
                    <a:cubicBezTo>
                      <a:pt x="5413" y="2282"/>
                      <a:pt x="5714" y="3065"/>
                      <a:pt x="6022" y="3848"/>
                    </a:cubicBezTo>
                    <a:cubicBezTo>
                      <a:pt x="6330" y="4517"/>
                      <a:pt x="6611" y="5213"/>
                      <a:pt x="6718" y="5494"/>
                    </a:cubicBezTo>
                    <a:close/>
                    <a:moveTo>
                      <a:pt x="1399" y="2951"/>
                    </a:moveTo>
                    <a:lnTo>
                      <a:pt x="1399" y="2951"/>
                    </a:lnTo>
                    <a:cubicBezTo>
                      <a:pt x="1366" y="2951"/>
                      <a:pt x="1399" y="2951"/>
                      <a:pt x="1399" y="29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1"/>
              <p:cNvSpPr/>
              <p:nvPr/>
            </p:nvSpPr>
            <p:spPr>
              <a:xfrm>
                <a:off x="4682627" y="1930960"/>
                <a:ext cx="292969" cy="132034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1119" extrusionOk="0">
                    <a:moveTo>
                      <a:pt x="2456" y="556"/>
                    </a:moveTo>
                    <a:lnTo>
                      <a:pt x="2456" y="556"/>
                    </a:lnTo>
                    <a:cubicBezTo>
                      <a:pt x="2483" y="556"/>
                      <a:pt x="2483" y="556"/>
                      <a:pt x="2456" y="529"/>
                    </a:cubicBezTo>
                    <a:cubicBezTo>
                      <a:pt x="2456" y="529"/>
                      <a:pt x="2422" y="529"/>
                      <a:pt x="2396" y="556"/>
                    </a:cubicBezTo>
                    <a:lnTo>
                      <a:pt x="2315" y="556"/>
                    </a:lnTo>
                    <a:lnTo>
                      <a:pt x="1894" y="643"/>
                    </a:lnTo>
                    <a:cubicBezTo>
                      <a:pt x="1620" y="697"/>
                      <a:pt x="1365" y="783"/>
                      <a:pt x="1084" y="837"/>
                    </a:cubicBezTo>
                    <a:cubicBezTo>
                      <a:pt x="977" y="864"/>
                      <a:pt x="837" y="891"/>
                      <a:pt x="723" y="917"/>
                    </a:cubicBezTo>
                    <a:cubicBezTo>
                      <a:pt x="583" y="951"/>
                      <a:pt x="415" y="978"/>
                      <a:pt x="248" y="1004"/>
                    </a:cubicBezTo>
                    <a:lnTo>
                      <a:pt x="141" y="1004"/>
                    </a:lnTo>
                    <a:cubicBezTo>
                      <a:pt x="221" y="978"/>
                      <a:pt x="308" y="917"/>
                      <a:pt x="389" y="864"/>
                    </a:cubicBezTo>
                    <a:cubicBezTo>
                      <a:pt x="670" y="723"/>
                      <a:pt x="1004" y="556"/>
                      <a:pt x="1339" y="389"/>
                    </a:cubicBezTo>
                    <a:cubicBezTo>
                      <a:pt x="1506" y="308"/>
                      <a:pt x="1646" y="248"/>
                      <a:pt x="1753" y="168"/>
                    </a:cubicBezTo>
                    <a:cubicBezTo>
                      <a:pt x="1840" y="141"/>
                      <a:pt x="1894" y="81"/>
                      <a:pt x="1954" y="54"/>
                    </a:cubicBezTo>
                    <a:cubicBezTo>
                      <a:pt x="1954" y="54"/>
                      <a:pt x="1981" y="27"/>
                      <a:pt x="1954" y="27"/>
                    </a:cubicBezTo>
                    <a:cubicBezTo>
                      <a:pt x="1954" y="1"/>
                      <a:pt x="1921" y="1"/>
                      <a:pt x="1894" y="1"/>
                    </a:cubicBezTo>
                    <a:cubicBezTo>
                      <a:pt x="1867" y="27"/>
                      <a:pt x="1814" y="54"/>
                      <a:pt x="1727" y="81"/>
                    </a:cubicBezTo>
                    <a:cubicBezTo>
                      <a:pt x="1673" y="114"/>
                      <a:pt x="1586" y="168"/>
                      <a:pt x="1506" y="195"/>
                    </a:cubicBezTo>
                    <a:cubicBezTo>
                      <a:pt x="1392" y="248"/>
                      <a:pt x="1312" y="282"/>
                      <a:pt x="1198" y="335"/>
                    </a:cubicBezTo>
                    <a:cubicBezTo>
                      <a:pt x="977" y="449"/>
                      <a:pt x="750" y="556"/>
                      <a:pt x="529" y="670"/>
                    </a:cubicBezTo>
                    <a:cubicBezTo>
                      <a:pt x="475" y="723"/>
                      <a:pt x="389" y="783"/>
                      <a:pt x="308" y="810"/>
                    </a:cubicBezTo>
                    <a:cubicBezTo>
                      <a:pt x="141" y="917"/>
                      <a:pt x="27" y="1004"/>
                      <a:pt x="0" y="1058"/>
                    </a:cubicBezTo>
                    <a:cubicBezTo>
                      <a:pt x="0" y="1058"/>
                      <a:pt x="0" y="1118"/>
                      <a:pt x="27" y="1118"/>
                    </a:cubicBezTo>
                    <a:lnTo>
                      <a:pt x="54" y="1118"/>
                    </a:lnTo>
                    <a:cubicBezTo>
                      <a:pt x="141" y="1085"/>
                      <a:pt x="194" y="1058"/>
                      <a:pt x="248" y="1058"/>
                    </a:cubicBezTo>
                    <a:cubicBezTo>
                      <a:pt x="415" y="1031"/>
                      <a:pt x="583" y="1004"/>
                      <a:pt x="750" y="978"/>
                    </a:cubicBezTo>
                    <a:cubicBezTo>
                      <a:pt x="864" y="951"/>
                      <a:pt x="977" y="917"/>
                      <a:pt x="1084" y="891"/>
                    </a:cubicBezTo>
                    <a:cubicBezTo>
                      <a:pt x="1365" y="837"/>
                      <a:pt x="1646" y="750"/>
                      <a:pt x="1921" y="697"/>
                    </a:cubicBezTo>
                    <a:lnTo>
                      <a:pt x="2315" y="616"/>
                    </a:lnTo>
                    <a:cubicBezTo>
                      <a:pt x="2342" y="616"/>
                      <a:pt x="2369" y="583"/>
                      <a:pt x="2396" y="583"/>
                    </a:cubicBezTo>
                    <a:lnTo>
                      <a:pt x="2456" y="5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1"/>
              <p:cNvSpPr/>
              <p:nvPr/>
            </p:nvSpPr>
            <p:spPr>
              <a:xfrm>
                <a:off x="4662923" y="2144877"/>
                <a:ext cx="250375" cy="187254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587" extrusionOk="0">
                    <a:moveTo>
                      <a:pt x="27" y="1533"/>
                    </a:moveTo>
                    <a:cubicBezTo>
                      <a:pt x="0" y="1587"/>
                      <a:pt x="27" y="1506"/>
                      <a:pt x="27" y="1560"/>
                    </a:cubicBezTo>
                    <a:lnTo>
                      <a:pt x="27" y="1560"/>
                    </a:lnTo>
                    <a:lnTo>
                      <a:pt x="27" y="1560"/>
                    </a:lnTo>
                    <a:cubicBezTo>
                      <a:pt x="80" y="1587"/>
                      <a:pt x="27" y="1587"/>
                      <a:pt x="54" y="1587"/>
                    </a:cubicBezTo>
                    <a:lnTo>
                      <a:pt x="54" y="1587"/>
                    </a:lnTo>
                    <a:lnTo>
                      <a:pt x="54" y="1587"/>
                    </a:lnTo>
                    <a:cubicBezTo>
                      <a:pt x="114" y="1560"/>
                      <a:pt x="141" y="1533"/>
                      <a:pt x="167" y="1533"/>
                    </a:cubicBezTo>
                    <a:cubicBezTo>
                      <a:pt x="248" y="1446"/>
                      <a:pt x="361" y="1392"/>
                      <a:pt x="448" y="1339"/>
                    </a:cubicBezTo>
                    <a:cubicBezTo>
                      <a:pt x="669" y="1172"/>
                      <a:pt x="890" y="1004"/>
                      <a:pt x="1118" y="837"/>
                    </a:cubicBezTo>
                    <a:cubicBezTo>
                      <a:pt x="1285" y="723"/>
                      <a:pt x="1452" y="583"/>
                      <a:pt x="1619" y="442"/>
                    </a:cubicBezTo>
                    <a:cubicBezTo>
                      <a:pt x="1787" y="309"/>
                      <a:pt x="1920" y="168"/>
                      <a:pt x="2088" y="28"/>
                    </a:cubicBezTo>
                    <a:cubicBezTo>
                      <a:pt x="2088" y="28"/>
                      <a:pt x="2121" y="1"/>
                      <a:pt x="2088" y="1"/>
                    </a:cubicBezTo>
                    <a:lnTo>
                      <a:pt x="2061" y="1"/>
                    </a:lnTo>
                    <a:cubicBezTo>
                      <a:pt x="1920" y="81"/>
                      <a:pt x="1813" y="195"/>
                      <a:pt x="1673" y="275"/>
                    </a:cubicBezTo>
                    <a:cubicBezTo>
                      <a:pt x="1619" y="335"/>
                      <a:pt x="1559" y="362"/>
                      <a:pt x="1506" y="416"/>
                    </a:cubicBezTo>
                    <a:cubicBezTo>
                      <a:pt x="1251" y="610"/>
                      <a:pt x="1004" y="810"/>
                      <a:pt x="750" y="1004"/>
                    </a:cubicBezTo>
                    <a:cubicBezTo>
                      <a:pt x="556" y="1111"/>
                      <a:pt x="388" y="1252"/>
                      <a:pt x="221" y="1392"/>
                    </a:cubicBezTo>
                    <a:cubicBezTo>
                      <a:pt x="167" y="1419"/>
                      <a:pt x="80" y="1479"/>
                      <a:pt x="27" y="1533"/>
                    </a:cubicBezTo>
                    <a:lnTo>
                      <a:pt x="27" y="153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1"/>
              <p:cNvSpPr/>
              <p:nvPr/>
            </p:nvSpPr>
            <p:spPr>
              <a:xfrm>
                <a:off x="4432370" y="1960221"/>
                <a:ext cx="180879" cy="63244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536" extrusionOk="0">
                    <a:moveTo>
                      <a:pt x="1" y="535"/>
                    </a:moveTo>
                    <a:lnTo>
                      <a:pt x="27" y="535"/>
                    </a:lnTo>
                    <a:lnTo>
                      <a:pt x="61" y="535"/>
                    </a:lnTo>
                    <a:cubicBezTo>
                      <a:pt x="87" y="502"/>
                      <a:pt x="114" y="502"/>
                      <a:pt x="168" y="502"/>
                    </a:cubicBezTo>
                    <a:cubicBezTo>
                      <a:pt x="168" y="475"/>
                      <a:pt x="195" y="475"/>
                      <a:pt x="228" y="475"/>
                    </a:cubicBezTo>
                    <a:cubicBezTo>
                      <a:pt x="502" y="368"/>
                      <a:pt x="783" y="308"/>
                      <a:pt x="1064" y="228"/>
                    </a:cubicBezTo>
                    <a:cubicBezTo>
                      <a:pt x="1145" y="228"/>
                      <a:pt x="1198" y="201"/>
                      <a:pt x="1258" y="168"/>
                    </a:cubicBezTo>
                    <a:cubicBezTo>
                      <a:pt x="1339" y="141"/>
                      <a:pt x="1426" y="114"/>
                      <a:pt x="1506" y="60"/>
                    </a:cubicBezTo>
                    <a:cubicBezTo>
                      <a:pt x="1533" y="60"/>
                      <a:pt x="1533" y="34"/>
                      <a:pt x="1533" y="34"/>
                    </a:cubicBezTo>
                    <a:cubicBezTo>
                      <a:pt x="1533" y="0"/>
                      <a:pt x="1506" y="0"/>
                      <a:pt x="1506" y="0"/>
                    </a:cubicBezTo>
                    <a:cubicBezTo>
                      <a:pt x="1365" y="60"/>
                      <a:pt x="1258" y="87"/>
                      <a:pt x="1145" y="114"/>
                    </a:cubicBezTo>
                    <a:cubicBezTo>
                      <a:pt x="864" y="201"/>
                      <a:pt x="563" y="281"/>
                      <a:pt x="282" y="368"/>
                    </a:cubicBezTo>
                    <a:cubicBezTo>
                      <a:pt x="228" y="395"/>
                      <a:pt x="168" y="395"/>
                      <a:pt x="141" y="422"/>
                    </a:cubicBezTo>
                    <a:cubicBezTo>
                      <a:pt x="87" y="449"/>
                      <a:pt x="61" y="449"/>
                      <a:pt x="27" y="475"/>
                    </a:cubicBezTo>
                    <a:lnTo>
                      <a:pt x="27" y="475"/>
                    </a:lnTo>
                    <a:lnTo>
                      <a:pt x="1" y="502"/>
                    </a:lnTo>
                    <a:lnTo>
                      <a:pt x="1" y="5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1"/>
              <p:cNvSpPr/>
              <p:nvPr/>
            </p:nvSpPr>
            <p:spPr>
              <a:xfrm>
                <a:off x="5123084" y="701020"/>
                <a:ext cx="56163" cy="17380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473" extrusionOk="0">
                    <a:moveTo>
                      <a:pt x="476" y="1473"/>
                    </a:moveTo>
                    <a:lnTo>
                      <a:pt x="476" y="1446"/>
                    </a:lnTo>
                    <a:lnTo>
                      <a:pt x="476" y="1446"/>
                    </a:lnTo>
                    <a:cubicBezTo>
                      <a:pt x="476" y="1419"/>
                      <a:pt x="449" y="1366"/>
                      <a:pt x="449" y="1305"/>
                    </a:cubicBezTo>
                    <a:cubicBezTo>
                      <a:pt x="422" y="1225"/>
                      <a:pt x="362" y="1111"/>
                      <a:pt x="335" y="1004"/>
                    </a:cubicBezTo>
                    <a:cubicBezTo>
                      <a:pt x="255" y="750"/>
                      <a:pt x="141" y="469"/>
                      <a:pt x="88" y="275"/>
                    </a:cubicBezTo>
                    <a:cubicBezTo>
                      <a:pt x="61" y="222"/>
                      <a:pt x="61" y="168"/>
                      <a:pt x="28" y="108"/>
                    </a:cubicBezTo>
                    <a:lnTo>
                      <a:pt x="28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35"/>
                    </a:lnTo>
                    <a:cubicBezTo>
                      <a:pt x="1" y="248"/>
                      <a:pt x="28" y="362"/>
                      <a:pt x="61" y="469"/>
                    </a:cubicBezTo>
                    <a:cubicBezTo>
                      <a:pt x="115" y="610"/>
                      <a:pt x="168" y="804"/>
                      <a:pt x="228" y="944"/>
                    </a:cubicBezTo>
                    <a:cubicBezTo>
                      <a:pt x="282" y="1085"/>
                      <a:pt x="309" y="1198"/>
                      <a:pt x="335" y="1279"/>
                    </a:cubicBezTo>
                    <a:cubicBezTo>
                      <a:pt x="362" y="1339"/>
                      <a:pt x="396" y="1419"/>
                      <a:pt x="422" y="1446"/>
                    </a:cubicBezTo>
                    <a:lnTo>
                      <a:pt x="422" y="1473"/>
                    </a:lnTo>
                    <a:lnTo>
                      <a:pt x="449" y="1473"/>
                    </a:lnTo>
                    <a:lnTo>
                      <a:pt x="449" y="1473"/>
                    </a:lnTo>
                    <a:lnTo>
                      <a:pt x="449" y="1473"/>
                    </a:lnTo>
                    <a:cubicBezTo>
                      <a:pt x="476" y="1446"/>
                      <a:pt x="476" y="1473"/>
                      <a:pt x="476" y="147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1"/>
              <p:cNvSpPr/>
              <p:nvPr/>
            </p:nvSpPr>
            <p:spPr>
              <a:xfrm>
                <a:off x="5337000" y="713645"/>
                <a:ext cx="30205" cy="161178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366" extrusionOk="0">
                    <a:moveTo>
                      <a:pt x="255" y="1366"/>
                    </a:moveTo>
                    <a:lnTo>
                      <a:pt x="255" y="1339"/>
                    </a:lnTo>
                    <a:lnTo>
                      <a:pt x="255" y="1312"/>
                    </a:lnTo>
                    <a:cubicBezTo>
                      <a:pt x="222" y="1198"/>
                      <a:pt x="195" y="1091"/>
                      <a:pt x="168" y="978"/>
                    </a:cubicBezTo>
                    <a:cubicBezTo>
                      <a:pt x="141" y="810"/>
                      <a:pt x="141" y="670"/>
                      <a:pt x="115" y="503"/>
                    </a:cubicBezTo>
                    <a:cubicBezTo>
                      <a:pt x="115" y="362"/>
                      <a:pt x="88" y="195"/>
                      <a:pt x="55" y="61"/>
                    </a:cubicBezTo>
                    <a:cubicBezTo>
                      <a:pt x="55" y="28"/>
                      <a:pt x="28" y="1"/>
                      <a:pt x="28" y="28"/>
                    </a:cubicBezTo>
                    <a:cubicBezTo>
                      <a:pt x="1" y="28"/>
                      <a:pt x="1" y="28"/>
                      <a:pt x="1" y="61"/>
                    </a:cubicBezTo>
                    <a:cubicBezTo>
                      <a:pt x="28" y="195"/>
                      <a:pt x="28" y="362"/>
                      <a:pt x="28" y="529"/>
                    </a:cubicBezTo>
                    <a:cubicBezTo>
                      <a:pt x="55" y="670"/>
                      <a:pt x="88" y="837"/>
                      <a:pt x="115" y="978"/>
                    </a:cubicBezTo>
                    <a:cubicBezTo>
                      <a:pt x="141" y="1118"/>
                      <a:pt x="168" y="1232"/>
                      <a:pt x="222" y="1339"/>
                    </a:cubicBezTo>
                    <a:lnTo>
                      <a:pt x="222" y="1339"/>
                    </a:lnTo>
                    <a:lnTo>
                      <a:pt x="255" y="1366"/>
                    </a:lnTo>
                    <a:lnTo>
                      <a:pt x="255" y="136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1"/>
              <p:cNvSpPr/>
              <p:nvPr/>
            </p:nvSpPr>
            <p:spPr>
              <a:xfrm>
                <a:off x="4863388" y="2322572"/>
                <a:ext cx="128845" cy="128022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085" extrusionOk="0">
                    <a:moveTo>
                      <a:pt x="1" y="1084"/>
                    </a:moveTo>
                    <a:cubicBezTo>
                      <a:pt x="27" y="1057"/>
                      <a:pt x="27" y="1057"/>
                      <a:pt x="54" y="1057"/>
                    </a:cubicBezTo>
                    <a:lnTo>
                      <a:pt x="54" y="1031"/>
                    </a:lnTo>
                    <a:cubicBezTo>
                      <a:pt x="141" y="977"/>
                      <a:pt x="195" y="890"/>
                      <a:pt x="282" y="837"/>
                    </a:cubicBezTo>
                    <a:cubicBezTo>
                      <a:pt x="476" y="643"/>
                      <a:pt x="696" y="475"/>
                      <a:pt x="890" y="275"/>
                    </a:cubicBezTo>
                    <a:cubicBezTo>
                      <a:pt x="924" y="248"/>
                      <a:pt x="951" y="221"/>
                      <a:pt x="1004" y="167"/>
                    </a:cubicBezTo>
                    <a:cubicBezTo>
                      <a:pt x="1004" y="167"/>
                      <a:pt x="1031" y="141"/>
                      <a:pt x="1031" y="107"/>
                    </a:cubicBezTo>
                    <a:cubicBezTo>
                      <a:pt x="1058" y="81"/>
                      <a:pt x="1058" y="54"/>
                      <a:pt x="1058" y="54"/>
                    </a:cubicBezTo>
                    <a:cubicBezTo>
                      <a:pt x="1091" y="27"/>
                      <a:pt x="1091" y="27"/>
                      <a:pt x="1058" y="0"/>
                    </a:cubicBezTo>
                    <a:cubicBezTo>
                      <a:pt x="1058" y="0"/>
                      <a:pt x="1031" y="0"/>
                      <a:pt x="1031" y="27"/>
                    </a:cubicBezTo>
                    <a:cubicBezTo>
                      <a:pt x="1004" y="27"/>
                      <a:pt x="1004" y="54"/>
                      <a:pt x="977" y="54"/>
                    </a:cubicBezTo>
                    <a:cubicBezTo>
                      <a:pt x="951" y="81"/>
                      <a:pt x="924" y="107"/>
                      <a:pt x="890" y="141"/>
                    </a:cubicBezTo>
                    <a:lnTo>
                      <a:pt x="864" y="167"/>
                    </a:lnTo>
                    <a:cubicBezTo>
                      <a:pt x="696" y="335"/>
                      <a:pt x="529" y="475"/>
                      <a:pt x="362" y="609"/>
                    </a:cubicBezTo>
                    <a:cubicBezTo>
                      <a:pt x="308" y="669"/>
                      <a:pt x="221" y="750"/>
                      <a:pt x="168" y="810"/>
                    </a:cubicBezTo>
                    <a:cubicBezTo>
                      <a:pt x="114" y="890"/>
                      <a:pt x="54" y="944"/>
                      <a:pt x="1" y="1004"/>
                    </a:cubicBezTo>
                    <a:lnTo>
                      <a:pt x="1" y="1084"/>
                    </a:lnTo>
                    <a:lnTo>
                      <a:pt x="1" y="108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1"/>
              <p:cNvSpPr/>
              <p:nvPr/>
            </p:nvSpPr>
            <p:spPr>
              <a:xfrm>
                <a:off x="4922619" y="1601764"/>
                <a:ext cx="151617" cy="49911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423" extrusionOk="0">
                    <a:moveTo>
                      <a:pt x="0" y="1"/>
                    </a:moveTo>
                    <a:cubicBezTo>
                      <a:pt x="27" y="1"/>
                      <a:pt x="54" y="27"/>
                      <a:pt x="87" y="27"/>
                    </a:cubicBezTo>
                    <a:cubicBezTo>
                      <a:pt x="114" y="61"/>
                      <a:pt x="141" y="61"/>
                      <a:pt x="194" y="61"/>
                    </a:cubicBezTo>
                    <a:cubicBezTo>
                      <a:pt x="362" y="114"/>
                      <a:pt x="502" y="168"/>
                      <a:pt x="669" y="228"/>
                    </a:cubicBezTo>
                    <a:cubicBezTo>
                      <a:pt x="723" y="255"/>
                      <a:pt x="810" y="282"/>
                      <a:pt x="863" y="308"/>
                    </a:cubicBezTo>
                    <a:cubicBezTo>
                      <a:pt x="1004" y="362"/>
                      <a:pt x="1118" y="395"/>
                      <a:pt x="1258" y="422"/>
                    </a:cubicBezTo>
                    <a:cubicBezTo>
                      <a:pt x="1258" y="422"/>
                      <a:pt x="1285" y="422"/>
                      <a:pt x="1285" y="395"/>
                    </a:cubicBezTo>
                    <a:lnTo>
                      <a:pt x="1258" y="362"/>
                    </a:lnTo>
                    <a:cubicBezTo>
                      <a:pt x="1118" y="335"/>
                      <a:pt x="977" y="282"/>
                      <a:pt x="837" y="228"/>
                    </a:cubicBezTo>
                    <a:cubicBezTo>
                      <a:pt x="696" y="168"/>
                      <a:pt x="556" y="114"/>
                      <a:pt x="388" y="61"/>
                    </a:cubicBezTo>
                    <a:cubicBezTo>
                      <a:pt x="308" y="27"/>
                      <a:pt x="194" y="1"/>
                      <a:pt x="87" y="1"/>
                    </a:cubicBez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1"/>
              <p:cNvSpPr/>
              <p:nvPr/>
            </p:nvSpPr>
            <p:spPr>
              <a:xfrm>
                <a:off x="5126270" y="1539465"/>
                <a:ext cx="95690" cy="4589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89" extrusionOk="0">
                    <a:moveTo>
                      <a:pt x="810" y="361"/>
                    </a:moveTo>
                    <a:lnTo>
                      <a:pt x="783" y="361"/>
                    </a:lnTo>
                    <a:lnTo>
                      <a:pt x="783" y="361"/>
                    </a:lnTo>
                    <a:cubicBezTo>
                      <a:pt x="703" y="335"/>
                      <a:pt x="643" y="308"/>
                      <a:pt x="563" y="281"/>
                    </a:cubicBezTo>
                    <a:cubicBezTo>
                      <a:pt x="449" y="221"/>
                      <a:pt x="369" y="167"/>
                      <a:pt x="255" y="114"/>
                    </a:cubicBezTo>
                    <a:cubicBezTo>
                      <a:pt x="168" y="54"/>
                      <a:pt x="114" y="27"/>
                      <a:pt x="34" y="0"/>
                    </a:cubicBezTo>
                    <a:lnTo>
                      <a:pt x="1" y="0"/>
                    </a:lnTo>
                    <a:lnTo>
                      <a:pt x="1" y="27"/>
                    </a:lnTo>
                    <a:cubicBezTo>
                      <a:pt x="88" y="54"/>
                      <a:pt x="141" y="114"/>
                      <a:pt x="228" y="141"/>
                    </a:cubicBezTo>
                    <a:cubicBezTo>
                      <a:pt x="335" y="194"/>
                      <a:pt x="449" y="281"/>
                      <a:pt x="563" y="308"/>
                    </a:cubicBezTo>
                    <a:cubicBezTo>
                      <a:pt x="616" y="335"/>
                      <a:pt x="703" y="361"/>
                      <a:pt x="783" y="388"/>
                    </a:cubicBezTo>
                    <a:lnTo>
                      <a:pt x="783" y="388"/>
                    </a:lnTo>
                    <a:cubicBezTo>
                      <a:pt x="810" y="388"/>
                      <a:pt x="810" y="361"/>
                      <a:pt x="810" y="361"/>
                    </a:cubicBezTo>
                    <a:lnTo>
                      <a:pt x="810" y="36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1"/>
              <p:cNvSpPr/>
              <p:nvPr/>
            </p:nvSpPr>
            <p:spPr>
              <a:xfrm>
                <a:off x="5001554" y="1325429"/>
                <a:ext cx="105129" cy="9250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84" extrusionOk="0">
                    <a:moveTo>
                      <a:pt x="890" y="784"/>
                    </a:moveTo>
                    <a:cubicBezTo>
                      <a:pt x="890" y="757"/>
                      <a:pt x="890" y="757"/>
                      <a:pt x="864" y="730"/>
                    </a:cubicBezTo>
                    <a:lnTo>
                      <a:pt x="864" y="730"/>
                    </a:lnTo>
                    <a:cubicBezTo>
                      <a:pt x="810" y="643"/>
                      <a:pt x="723" y="590"/>
                      <a:pt x="670" y="530"/>
                    </a:cubicBezTo>
                    <a:cubicBezTo>
                      <a:pt x="616" y="476"/>
                      <a:pt x="556" y="423"/>
                      <a:pt x="475" y="362"/>
                    </a:cubicBezTo>
                    <a:cubicBezTo>
                      <a:pt x="335" y="255"/>
                      <a:pt x="168" y="141"/>
                      <a:pt x="27" y="1"/>
                    </a:cubicBezTo>
                    <a:cubicBezTo>
                      <a:pt x="27" y="1"/>
                      <a:pt x="0" y="1"/>
                      <a:pt x="0" y="28"/>
                    </a:cubicBezTo>
                    <a:lnTo>
                      <a:pt x="0" y="61"/>
                    </a:lnTo>
                    <a:cubicBezTo>
                      <a:pt x="168" y="195"/>
                      <a:pt x="308" y="336"/>
                      <a:pt x="475" y="449"/>
                    </a:cubicBezTo>
                    <a:cubicBezTo>
                      <a:pt x="589" y="530"/>
                      <a:pt x="696" y="617"/>
                      <a:pt x="810" y="730"/>
                    </a:cubicBezTo>
                    <a:lnTo>
                      <a:pt x="837" y="757"/>
                    </a:lnTo>
                    <a:cubicBezTo>
                      <a:pt x="864" y="784"/>
                      <a:pt x="864" y="784"/>
                      <a:pt x="890" y="784"/>
                    </a:cubicBezTo>
                    <a:lnTo>
                      <a:pt x="890" y="78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1"/>
            <p:cNvGrpSpPr/>
            <p:nvPr/>
          </p:nvGrpSpPr>
          <p:grpSpPr>
            <a:xfrm>
              <a:off x="5011820" y="1091300"/>
              <a:ext cx="1170815" cy="1839493"/>
              <a:chOff x="5011820" y="3189775"/>
              <a:chExt cx="1170815" cy="1839493"/>
            </a:xfrm>
          </p:grpSpPr>
          <p:sp>
            <p:nvSpPr>
              <p:cNvPr id="282" name="Google Shape;282;p31"/>
              <p:cNvSpPr/>
              <p:nvPr/>
            </p:nvSpPr>
            <p:spPr>
              <a:xfrm>
                <a:off x="5060785" y="4587852"/>
                <a:ext cx="49792" cy="72801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17" extrusionOk="0">
                    <a:moveTo>
                      <a:pt x="0" y="590"/>
                    </a:moveTo>
                    <a:lnTo>
                      <a:pt x="0" y="590"/>
                    </a:lnTo>
                    <a:lnTo>
                      <a:pt x="0" y="616"/>
                    </a:lnTo>
                    <a:lnTo>
                      <a:pt x="27" y="616"/>
                    </a:lnTo>
                    <a:lnTo>
                      <a:pt x="27" y="616"/>
                    </a:lnTo>
                    <a:cubicBezTo>
                      <a:pt x="54" y="616"/>
                      <a:pt x="54" y="590"/>
                      <a:pt x="54" y="590"/>
                    </a:cubicBezTo>
                    <a:cubicBezTo>
                      <a:pt x="141" y="476"/>
                      <a:pt x="221" y="396"/>
                      <a:pt x="281" y="309"/>
                    </a:cubicBezTo>
                    <a:cubicBezTo>
                      <a:pt x="335" y="228"/>
                      <a:pt x="388" y="168"/>
                      <a:pt x="422" y="61"/>
                    </a:cubicBezTo>
                    <a:cubicBezTo>
                      <a:pt x="422" y="61"/>
                      <a:pt x="422" y="28"/>
                      <a:pt x="388" y="28"/>
                    </a:cubicBezTo>
                    <a:cubicBezTo>
                      <a:pt x="362" y="1"/>
                      <a:pt x="362" y="28"/>
                      <a:pt x="335" y="28"/>
                    </a:cubicBezTo>
                    <a:cubicBezTo>
                      <a:pt x="308" y="115"/>
                      <a:pt x="281" y="168"/>
                      <a:pt x="221" y="228"/>
                    </a:cubicBezTo>
                    <a:cubicBezTo>
                      <a:pt x="194" y="282"/>
                      <a:pt x="168" y="309"/>
                      <a:pt x="141" y="335"/>
                    </a:cubicBezTo>
                    <a:cubicBezTo>
                      <a:pt x="114" y="422"/>
                      <a:pt x="54" y="476"/>
                      <a:pt x="27" y="529"/>
                    </a:cubicBezTo>
                    <a:cubicBezTo>
                      <a:pt x="27" y="563"/>
                      <a:pt x="0" y="563"/>
                      <a:pt x="0" y="590"/>
                    </a:cubicBezTo>
                    <a:lnTo>
                      <a:pt x="0" y="59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1"/>
              <p:cNvSpPr/>
              <p:nvPr/>
            </p:nvSpPr>
            <p:spPr>
              <a:xfrm>
                <a:off x="5261251" y="3588467"/>
                <a:ext cx="89318" cy="7905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670" extrusionOk="0">
                    <a:moveTo>
                      <a:pt x="730" y="670"/>
                    </a:moveTo>
                    <a:lnTo>
                      <a:pt x="730" y="670"/>
                    </a:lnTo>
                    <a:lnTo>
                      <a:pt x="730" y="670"/>
                    </a:lnTo>
                    <a:lnTo>
                      <a:pt x="730" y="670"/>
                    </a:lnTo>
                    <a:cubicBezTo>
                      <a:pt x="757" y="636"/>
                      <a:pt x="730" y="670"/>
                      <a:pt x="730" y="636"/>
                    </a:cubicBezTo>
                    <a:lnTo>
                      <a:pt x="730" y="636"/>
                    </a:lnTo>
                    <a:lnTo>
                      <a:pt x="730" y="636"/>
                    </a:lnTo>
                    <a:cubicBezTo>
                      <a:pt x="730" y="609"/>
                      <a:pt x="697" y="609"/>
                      <a:pt x="697" y="609"/>
                    </a:cubicBezTo>
                    <a:cubicBezTo>
                      <a:pt x="616" y="529"/>
                      <a:pt x="563" y="469"/>
                      <a:pt x="476" y="389"/>
                    </a:cubicBezTo>
                    <a:cubicBezTo>
                      <a:pt x="422" y="335"/>
                      <a:pt x="335" y="248"/>
                      <a:pt x="282" y="195"/>
                    </a:cubicBezTo>
                    <a:cubicBezTo>
                      <a:pt x="195" y="108"/>
                      <a:pt x="141" y="54"/>
                      <a:pt x="61" y="1"/>
                    </a:cubicBezTo>
                    <a:lnTo>
                      <a:pt x="27" y="1"/>
                    </a:lnTo>
                    <a:cubicBezTo>
                      <a:pt x="1" y="27"/>
                      <a:pt x="1" y="27"/>
                      <a:pt x="27" y="54"/>
                    </a:cubicBezTo>
                    <a:cubicBezTo>
                      <a:pt x="114" y="108"/>
                      <a:pt x="168" y="195"/>
                      <a:pt x="255" y="275"/>
                    </a:cubicBezTo>
                    <a:cubicBezTo>
                      <a:pt x="335" y="362"/>
                      <a:pt x="422" y="442"/>
                      <a:pt x="502" y="502"/>
                    </a:cubicBezTo>
                    <a:cubicBezTo>
                      <a:pt x="563" y="556"/>
                      <a:pt x="616" y="609"/>
                      <a:pt x="697" y="670"/>
                    </a:cubicBezTo>
                    <a:lnTo>
                      <a:pt x="730" y="67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1"/>
              <p:cNvSpPr/>
              <p:nvPr/>
            </p:nvSpPr>
            <p:spPr>
              <a:xfrm>
                <a:off x="5011820" y="4055004"/>
                <a:ext cx="279518" cy="895327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7588" extrusionOk="0">
                    <a:moveTo>
                      <a:pt x="2061" y="1"/>
                    </a:moveTo>
                    <a:cubicBezTo>
                      <a:pt x="2061" y="1"/>
                      <a:pt x="609" y="422"/>
                      <a:pt x="248" y="1901"/>
                    </a:cubicBezTo>
                    <a:cubicBezTo>
                      <a:pt x="107" y="2536"/>
                      <a:pt x="0" y="7253"/>
                      <a:pt x="0" y="7253"/>
                    </a:cubicBezTo>
                    <a:lnTo>
                      <a:pt x="1894" y="7588"/>
                    </a:lnTo>
                    <a:cubicBezTo>
                      <a:pt x="1894" y="7588"/>
                      <a:pt x="2228" y="4965"/>
                      <a:pt x="2309" y="3406"/>
                    </a:cubicBezTo>
                    <a:cubicBezTo>
                      <a:pt x="2369" y="2235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1"/>
              <p:cNvSpPr/>
              <p:nvPr/>
            </p:nvSpPr>
            <p:spPr>
              <a:xfrm>
                <a:off x="5830435" y="4048751"/>
                <a:ext cx="312791" cy="901581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7641" extrusionOk="0">
                    <a:moveTo>
                      <a:pt x="389" y="54"/>
                    </a:moveTo>
                    <a:cubicBezTo>
                      <a:pt x="389" y="54"/>
                      <a:pt x="1479" y="0"/>
                      <a:pt x="2035" y="1392"/>
                    </a:cubicBezTo>
                    <a:cubicBezTo>
                      <a:pt x="2650" y="2924"/>
                      <a:pt x="2035" y="7139"/>
                      <a:pt x="2035" y="7139"/>
                    </a:cubicBezTo>
                    <a:lnTo>
                      <a:pt x="114" y="7641"/>
                    </a:lnTo>
                    <a:cubicBezTo>
                      <a:pt x="114" y="7641"/>
                      <a:pt x="1" y="4657"/>
                      <a:pt x="54" y="3038"/>
                    </a:cubicBezTo>
                    <a:cubicBezTo>
                      <a:pt x="88" y="1867"/>
                      <a:pt x="389" y="54"/>
                      <a:pt x="389" y="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1"/>
              <p:cNvSpPr/>
              <p:nvPr/>
            </p:nvSpPr>
            <p:spPr>
              <a:xfrm>
                <a:off x="5027630" y="3930287"/>
                <a:ext cx="1155004" cy="1052493"/>
              </a:xfrm>
              <a:custGeom>
                <a:avLst/>
                <a:gdLst/>
                <a:ahLst/>
                <a:cxnLst/>
                <a:rect l="l" t="t" r="r" b="b"/>
                <a:pathLst>
                  <a:path w="9789" h="8920" extrusionOk="0">
                    <a:moveTo>
                      <a:pt x="3379" y="54"/>
                    </a:moveTo>
                    <a:cubicBezTo>
                      <a:pt x="3379" y="54"/>
                      <a:pt x="3292" y="502"/>
                      <a:pt x="2904" y="750"/>
                    </a:cubicBezTo>
                    <a:cubicBezTo>
                      <a:pt x="2509" y="1004"/>
                      <a:pt x="1927" y="1285"/>
                      <a:pt x="950" y="1673"/>
                    </a:cubicBezTo>
                    <a:cubicBezTo>
                      <a:pt x="0" y="2088"/>
                      <a:pt x="783" y="4262"/>
                      <a:pt x="1954" y="5969"/>
                    </a:cubicBezTo>
                    <a:lnTo>
                      <a:pt x="2342" y="8478"/>
                    </a:lnTo>
                    <a:lnTo>
                      <a:pt x="5968" y="8919"/>
                    </a:lnTo>
                    <a:cubicBezTo>
                      <a:pt x="5968" y="8919"/>
                      <a:pt x="6497" y="7220"/>
                      <a:pt x="7561" y="5741"/>
                    </a:cubicBezTo>
                    <a:cubicBezTo>
                      <a:pt x="9789" y="2677"/>
                      <a:pt x="8477" y="1814"/>
                      <a:pt x="8116" y="1559"/>
                    </a:cubicBezTo>
                    <a:cubicBezTo>
                      <a:pt x="7755" y="1285"/>
                      <a:pt x="7193" y="977"/>
                      <a:pt x="6303" y="670"/>
                    </a:cubicBezTo>
                    <a:cubicBezTo>
                      <a:pt x="5607" y="449"/>
                      <a:pt x="5553" y="1"/>
                      <a:pt x="55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1"/>
              <p:cNvSpPr/>
              <p:nvPr/>
            </p:nvSpPr>
            <p:spPr>
              <a:xfrm>
                <a:off x="5426319" y="3650885"/>
                <a:ext cx="256628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3928" extrusionOk="0">
                    <a:moveTo>
                      <a:pt x="0" y="0"/>
                    </a:moveTo>
                    <a:lnTo>
                      <a:pt x="2174" y="0"/>
                    </a:lnTo>
                    <a:lnTo>
                      <a:pt x="2174" y="3927"/>
                    </a:lnTo>
                    <a:lnTo>
                      <a:pt x="0" y="39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1"/>
              <p:cNvSpPr/>
              <p:nvPr/>
            </p:nvSpPr>
            <p:spPr>
              <a:xfrm>
                <a:off x="5409682" y="3867988"/>
                <a:ext cx="285890" cy="14135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198" extrusionOk="0">
                    <a:moveTo>
                      <a:pt x="1" y="0"/>
                    </a:moveTo>
                    <a:cubicBezTo>
                      <a:pt x="1" y="0"/>
                      <a:pt x="977" y="810"/>
                      <a:pt x="2088" y="107"/>
                    </a:cubicBezTo>
                    <a:lnTo>
                      <a:pt x="2423" y="0"/>
                    </a:lnTo>
                    <a:cubicBezTo>
                      <a:pt x="2423" y="0"/>
                      <a:pt x="2008" y="1171"/>
                      <a:pt x="1278" y="1198"/>
                    </a:cubicBezTo>
                    <a:cubicBezTo>
                      <a:pt x="777" y="1198"/>
                      <a:pt x="81" y="69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1"/>
              <p:cNvSpPr/>
              <p:nvPr/>
            </p:nvSpPr>
            <p:spPr>
              <a:xfrm>
                <a:off x="5517879" y="4314703"/>
                <a:ext cx="95572" cy="34914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959" extrusionOk="0">
                    <a:moveTo>
                      <a:pt x="0" y="2958"/>
                    </a:moveTo>
                    <a:lnTo>
                      <a:pt x="448" y="1"/>
                    </a:lnTo>
                    <a:lnTo>
                      <a:pt x="810" y="295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1"/>
              <p:cNvSpPr/>
              <p:nvPr/>
            </p:nvSpPr>
            <p:spPr>
              <a:xfrm>
                <a:off x="5011820" y="4028928"/>
                <a:ext cx="1117955" cy="1000340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8478" extrusionOk="0">
                    <a:moveTo>
                      <a:pt x="583" y="723"/>
                    </a:moveTo>
                    <a:cubicBezTo>
                      <a:pt x="248" y="1339"/>
                      <a:pt x="0" y="3092"/>
                      <a:pt x="0" y="3092"/>
                    </a:cubicBezTo>
                    <a:lnTo>
                      <a:pt x="1780" y="3346"/>
                    </a:lnTo>
                    <a:cubicBezTo>
                      <a:pt x="1780" y="3346"/>
                      <a:pt x="1339" y="4430"/>
                      <a:pt x="1867" y="5574"/>
                    </a:cubicBezTo>
                    <a:cubicBezTo>
                      <a:pt x="1894" y="5634"/>
                      <a:pt x="1840" y="8478"/>
                      <a:pt x="1840" y="8478"/>
                    </a:cubicBezTo>
                    <a:lnTo>
                      <a:pt x="7387" y="8478"/>
                    </a:lnTo>
                    <a:lnTo>
                      <a:pt x="7387" y="5688"/>
                    </a:lnTo>
                    <a:cubicBezTo>
                      <a:pt x="8056" y="4263"/>
                      <a:pt x="7748" y="3232"/>
                      <a:pt x="7748" y="3232"/>
                    </a:cubicBezTo>
                    <a:lnTo>
                      <a:pt x="9474" y="3206"/>
                    </a:lnTo>
                    <a:cubicBezTo>
                      <a:pt x="9474" y="3206"/>
                      <a:pt x="9448" y="1085"/>
                      <a:pt x="8417" y="389"/>
                    </a:cubicBezTo>
                    <a:cubicBezTo>
                      <a:pt x="8083" y="168"/>
                      <a:pt x="6858" y="1"/>
                      <a:pt x="6858" y="1"/>
                    </a:cubicBezTo>
                    <a:lnTo>
                      <a:pt x="4818" y="3902"/>
                    </a:lnTo>
                    <a:lnTo>
                      <a:pt x="2422" y="222"/>
                    </a:lnTo>
                    <a:cubicBezTo>
                      <a:pt x="2422" y="222"/>
                      <a:pt x="971" y="54"/>
                      <a:pt x="583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1"/>
              <p:cNvSpPr/>
              <p:nvPr/>
            </p:nvSpPr>
            <p:spPr>
              <a:xfrm>
                <a:off x="5212285" y="3189775"/>
                <a:ext cx="690949" cy="737453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6250" extrusionOk="0">
                    <a:moveTo>
                      <a:pt x="2590" y="88"/>
                    </a:moveTo>
                    <a:cubicBezTo>
                      <a:pt x="2590" y="88"/>
                      <a:pt x="697" y="115"/>
                      <a:pt x="168" y="2543"/>
                    </a:cubicBezTo>
                    <a:cubicBezTo>
                      <a:pt x="1" y="3319"/>
                      <a:pt x="195" y="5079"/>
                      <a:pt x="1587" y="5521"/>
                    </a:cubicBezTo>
                    <a:cubicBezTo>
                      <a:pt x="2731" y="5915"/>
                      <a:pt x="3232" y="6250"/>
                      <a:pt x="4183" y="5688"/>
                    </a:cubicBezTo>
                    <a:cubicBezTo>
                      <a:pt x="4905" y="5246"/>
                      <a:pt x="5494" y="4350"/>
                      <a:pt x="5628" y="3460"/>
                    </a:cubicBezTo>
                    <a:cubicBezTo>
                      <a:pt x="5855" y="1874"/>
                      <a:pt x="5293" y="1"/>
                      <a:pt x="2590" y="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1"/>
              <p:cNvSpPr/>
              <p:nvPr/>
            </p:nvSpPr>
            <p:spPr>
              <a:xfrm>
                <a:off x="5311042" y="3338208"/>
                <a:ext cx="483169" cy="598576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5073" extrusionOk="0">
                    <a:moveTo>
                      <a:pt x="2114" y="27"/>
                    </a:moveTo>
                    <a:cubicBezTo>
                      <a:pt x="2650" y="1"/>
                      <a:pt x="4095" y="837"/>
                      <a:pt x="4068" y="1560"/>
                    </a:cubicBezTo>
                    <a:cubicBezTo>
                      <a:pt x="4041" y="2061"/>
                      <a:pt x="4041" y="2757"/>
                      <a:pt x="3874" y="3292"/>
                    </a:cubicBezTo>
                    <a:cubicBezTo>
                      <a:pt x="3653" y="4069"/>
                      <a:pt x="2924" y="5045"/>
                      <a:pt x="2175" y="5072"/>
                    </a:cubicBezTo>
                    <a:cubicBezTo>
                      <a:pt x="1171" y="5072"/>
                      <a:pt x="415" y="4323"/>
                      <a:pt x="167" y="3426"/>
                    </a:cubicBezTo>
                    <a:cubicBezTo>
                      <a:pt x="27" y="2958"/>
                      <a:pt x="0" y="2289"/>
                      <a:pt x="27" y="1727"/>
                    </a:cubicBezTo>
                    <a:cubicBezTo>
                      <a:pt x="80" y="1118"/>
                      <a:pt x="1532" y="81"/>
                      <a:pt x="2114" y="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1"/>
              <p:cNvSpPr/>
              <p:nvPr/>
            </p:nvSpPr>
            <p:spPr>
              <a:xfrm>
                <a:off x="5360008" y="3673775"/>
                <a:ext cx="121648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extrusionOk="0">
                    <a:moveTo>
                      <a:pt x="529" y="0"/>
                    </a:moveTo>
                    <a:cubicBezTo>
                      <a:pt x="810" y="0"/>
                      <a:pt x="1030" y="221"/>
                      <a:pt x="1030" y="502"/>
                    </a:cubicBezTo>
                    <a:cubicBezTo>
                      <a:pt x="1030" y="810"/>
                      <a:pt x="810" y="1030"/>
                      <a:pt x="529" y="1030"/>
                    </a:cubicBezTo>
                    <a:cubicBezTo>
                      <a:pt x="227" y="1030"/>
                      <a:pt x="0" y="810"/>
                      <a:pt x="0" y="502"/>
                    </a:cubicBezTo>
                    <a:cubicBezTo>
                      <a:pt x="0" y="221"/>
                      <a:pt x="227" y="0"/>
                      <a:pt x="529" y="0"/>
                    </a:cubicBezTo>
                    <a:close/>
                  </a:path>
                </a:pathLst>
              </a:custGeom>
              <a:solidFill>
                <a:srgbClr val="B84A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1"/>
              <p:cNvSpPr/>
              <p:nvPr/>
            </p:nvSpPr>
            <p:spPr>
              <a:xfrm>
                <a:off x="5626784" y="3673775"/>
                <a:ext cx="121648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extrusionOk="0">
                    <a:moveTo>
                      <a:pt x="529" y="0"/>
                    </a:moveTo>
                    <a:cubicBezTo>
                      <a:pt x="810" y="0"/>
                      <a:pt x="1031" y="221"/>
                      <a:pt x="1031" y="502"/>
                    </a:cubicBezTo>
                    <a:cubicBezTo>
                      <a:pt x="1031" y="810"/>
                      <a:pt x="810" y="1030"/>
                      <a:pt x="529" y="1030"/>
                    </a:cubicBezTo>
                    <a:cubicBezTo>
                      <a:pt x="248" y="1030"/>
                      <a:pt x="0" y="810"/>
                      <a:pt x="0" y="502"/>
                    </a:cubicBezTo>
                    <a:cubicBezTo>
                      <a:pt x="0" y="221"/>
                      <a:pt x="248" y="0"/>
                      <a:pt x="529" y="0"/>
                    </a:cubicBezTo>
                    <a:close/>
                  </a:path>
                </a:pathLst>
              </a:custGeom>
              <a:solidFill>
                <a:srgbClr val="B84A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>
                <a:off x="5603894" y="3529236"/>
                <a:ext cx="105129" cy="5545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70" extrusionOk="0">
                    <a:moveTo>
                      <a:pt x="81" y="362"/>
                    </a:moveTo>
                    <a:lnTo>
                      <a:pt x="81" y="362"/>
                    </a:lnTo>
                    <a:lnTo>
                      <a:pt x="81" y="362"/>
                    </a:lnTo>
                    <a:lnTo>
                      <a:pt x="81" y="389"/>
                    </a:lnTo>
                    <a:lnTo>
                      <a:pt x="81" y="389"/>
                    </a:lnTo>
                    <a:lnTo>
                      <a:pt x="81" y="389"/>
                    </a:lnTo>
                    <a:lnTo>
                      <a:pt x="81" y="389"/>
                    </a:lnTo>
                    <a:lnTo>
                      <a:pt x="81" y="389"/>
                    </a:lnTo>
                    <a:lnTo>
                      <a:pt x="81" y="389"/>
                    </a:lnTo>
                    <a:lnTo>
                      <a:pt x="81" y="389"/>
                    </a:lnTo>
                    <a:lnTo>
                      <a:pt x="81" y="389"/>
                    </a:lnTo>
                    <a:cubicBezTo>
                      <a:pt x="81" y="416"/>
                      <a:pt x="81" y="416"/>
                      <a:pt x="107" y="442"/>
                    </a:cubicBezTo>
                    <a:lnTo>
                      <a:pt x="107" y="442"/>
                    </a:lnTo>
                    <a:lnTo>
                      <a:pt x="107" y="442"/>
                    </a:lnTo>
                    <a:lnTo>
                      <a:pt x="107" y="442"/>
                    </a:lnTo>
                    <a:lnTo>
                      <a:pt x="194" y="442"/>
                    </a:lnTo>
                    <a:lnTo>
                      <a:pt x="221" y="416"/>
                    </a:lnTo>
                    <a:cubicBezTo>
                      <a:pt x="248" y="416"/>
                      <a:pt x="248" y="416"/>
                      <a:pt x="275" y="389"/>
                    </a:cubicBezTo>
                    <a:cubicBezTo>
                      <a:pt x="301" y="389"/>
                      <a:pt x="362" y="362"/>
                      <a:pt x="388" y="335"/>
                    </a:cubicBezTo>
                    <a:cubicBezTo>
                      <a:pt x="388" y="335"/>
                      <a:pt x="415" y="302"/>
                      <a:pt x="442" y="302"/>
                    </a:cubicBezTo>
                    <a:cubicBezTo>
                      <a:pt x="502" y="248"/>
                      <a:pt x="582" y="168"/>
                      <a:pt x="636" y="135"/>
                    </a:cubicBezTo>
                    <a:cubicBezTo>
                      <a:pt x="723" y="81"/>
                      <a:pt x="777" y="54"/>
                      <a:pt x="864" y="54"/>
                    </a:cubicBezTo>
                    <a:cubicBezTo>
                      <a:pt x="864" y="54"/>
                      <a:pt x="890" y="28"/>
                      <a:pt x="864" y="28"/>
                    </a:cubicBezTo>
                    <a:cubicBezTo>
                      <a:pt x="864" y="1"/>
                      <a:pt x="864" y="1"/>
                      <a:pt x="837" y="1"/>
                    </a:cubicBezTo>
                    <a:cubicBezTo>
                      <a:pt x="750" y="1"/>
                      <a:pt x="636" y="28"/>
                      <a:pt x="556" y="54"/>
                    </a:cubicBezTo>
                    <a:cubicBezTo>
                      <a:pt x="469" y="81"/>
                      <a:pt x="415" y="81"/>
                      <a:pt x="362" y="135"/>
                    </a:cubicBezTo>
                    <a:cubicBezTo>
                      <a:pt x="335" y="135"/>
                      <a:pt x="301" y="168"/>
                      <a:pt x="275" y="168"/>
                    </a:cubicBezTo>
                    <a:cubicBezTo>
                      <a:pt x="221" y="195"/>
                      <a:pt x="194" y="222"/>
                      <a:pt x="134" y="248"/>
                    </a:cubicBezTo>
                    <a:cubicBezTo>
                      <a:pt x="134" y="248"/>
                      <a:pt x="134" y="275"/>
                      <a:pt x="107" y="275"/>
                    </a:cubicBezTo>
                    <a:lnTo>
                      <a:pt x="81" y="302"/>
                    </a:lnTo>
                    <a:lnTo>
                      <a:pt x="54" y="302"/>
                    </a:lnTo>
                    <a:cubicBezTo>
                      <a:pt x="0" y="469"/>
                      <a:pt x="27" y="416"/>
                      <a:pt x="81" y="362"/>
                    </a:cubicBezTo>
                    <a:close/>
                    <a:moveTo>
                      <a:pt x="107" y="335"/>
                    </a:moveTo>
                    <a:lnTo>
                      <a:pt x="107" y="335"/>
                    </a:lnTo>
                    <a:lnTo>
                      <a:pt x="81" y="3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1"/>
              <p:cNvSpPr/>
              <p:nvPr/>
            </p:nvSpPr>
            <p:spPr>
              <a:xfrm>
                <a:off x="5379713" y="3545046"/>
                <a:ext cx="184772" cy="11539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978" extrusionOk="0">
                    <a:moveTo>
                      <a:pt x="1004" y="282"/>
                    </a:moveTo>
                    <a:lnTo>
                      <a:pt x="1004" y="282"/>
                    </a:lnTo>
                    <a:lnTo>
                      <a:pt x="1004" y="369"/>
                    </a:lnTo>
                    <a:lnTo>
                      <a:pt x="1004" y="369"/>
                    </a:lnTo>
                    <a:cubicBezTo>
                      <a:pt x="977" y="395"/>
                      <a:pt x="950" y="395"/>
                      <a:pt x="924" y="395"/>
                    </a:cubicBezTo>
                    <a:lnTo>
                      <a:pt x="924" y="395"/>
                    </a:lnTo>
                    <a:cubicBezTo>
                      <a:pt x="502" y="977"/>
                      <a:pt x="1566" y="228"/>
                      <a:pt x="1091" y="369"/>
                    </a:cubicBezTo>
                    <a:lnTo>
                      <a:pt x="1091" y="335"/>
                    </a:lnTo>
                    <a:lnTo>
                      <a:pt x="1091" y="308"/>
                    </a:lnTo>
                    <a:lnTo>
                      <a:pt x="1091" y="308"/>
                    </a:lnTo>
                    <a:lnTo>
                      <a:pt x="1091" y="282"/>
                    </a:lnTo>
                    <a:lnTo>
                      <a:pt x="1091" y="282"/>
                    </a:lnTo>
                    <a:cubicBezTo>
                      <a:pt x="1091" y="255"/>
                      <a:pt x="1091" y="228"/>
                      <a:pt x="1064" y="228"/>
                    </a:cubicBezTo>
                    <a:lnTo>
                      <a:pt x="1064" y="228"/>
                    </a:lnTo>
                    <a:lnTo>
                      <a:pt x="1031" y="255"/>
                    </a:lnTo>
                    <a:lnTo>
                      <a:pt x="1004" y="282"/>
                    </a:lnTo>
                    <a:close/>
                    <a:moveTo>
                      <a:pt x="924" y="395"/>
                    </a:moveTo>
                    <a:lnTo>
                      <a:pt x="924" y="395"/>
                    </a:lnTo>
                    <a:cubicBezTo>
                      <a:pt x="924" y="369"/>
                      <a:pt x="950" y="369"/>
                      <a:pt x="950" y="335"/>
                    </a:cubicBezTo>
                    <a:lnTo>
                      <a:pt x="977" y="335"/>
                    </a:lnTo>
                    <a:lnTo>
                      <a:pt x="977" y="335"/>
                    </a:lnTo>
                    <a:cubicBezTo>
                      <a:pt x="977" y="308"/>
                      <a:pt x="977" y="308"/>
                      <a:pt x="1004" y="282"/>
                    </a:cubicBezTo>
                    <a:lnTo>
                      <a:pt x="1004" y="282"/>
                    </a:lnTo>
                    <a:lnTo>
                      <a:pt x="1004" y="282"/>
                    </a:lnTo>
                    <a:lnTo>
                      <a:pt x="1004" y="255"/>
                    </a:lnTo>
                    <a:lnTo>
                      <a:pt x="977" y="255"/>
                    </a:lnTo>
                    <a:cubicBezTo>
                      <a:pt x="924" y="201"/>
                      <a:pt x="897" y="168"/>
                      <a:pt x="837" y="141"/>
                    </a:cubicBezTo>
                    <a:cubicBezTo>
                      <a:pt x="783" y="114"/>
                      <a:pt x="696" y="88"/>
                      <a:pt x="643" y="61"/>
                    </a:cubicBezTo>
                    <a:cubicBezTo>
                      <a:pt x="529" y="34"/>
                      <a:pt x="395" y="1"/>
                      <a:pt x="281" y="34"/>
                    </a:cubicBezTo>
                    <a:cubicBezTo>
                      <a:pt x="194" y="34"/>
                      <a:pt x="114" y="34"/>
                      <a:pt x="27" y="61"/>
                    </a:cubicBezTo>
                    <a:cubicBezTo>
                      <a:pt x="0" y="61"/>
                      <a:pt x="0" y="88"/>
                      <a:pt x="0" y="114"/>
                    </a:cubicBezTo>
                    <a:lnTo>
                      <a:pt x="60" y="114"/>
                    </a:lnTo>
                    <a:lnTo>
                      <a:pt x="335" y="114"/>
                    </a:lnTo>
                    <a:cubicBezTo>
                      <a:pt x="449" y="141"/>
                      <a:pt x="589" y="228"/>
                      <a:pt x="696" y="282"/>
                    </a:cubicBezTo>
                    <a:cubicBezTo>
                      <a:pt x="756" y="308"/>
                      <a:pt x="810" y="335"/>
                      <a:pt x="837" y="395"/>
                    </a:cubicBezTo>
                    <a:lnTo>
                      <a:pt x="897" y="395"/>
                    </a:lnTo>
                    <a:lnTo>
                      <a:pt x="897" y="3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1"/>
              <p:cNvSpPr/>
              <p:nvPr/>
            </p:nvSpPr>
            <p:spPr>
              <a:xfrm>
                <a:off x="5636223" y="3604278"/>
                <a:ext cx="30087" cy="4353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69" extrusionOk="0">
                    <a:moveTo>
                      <a:pt x="88" y="368"/>
                    </a:moveTo>
                    <a:lnTo>
                      <a:pt x="114" y="368"/>
                    </a:lnTo>
                    <a:cubicBezTo>
                      <a:pt x="141" y="368"/>
                      <a:pt x="168" y="368"/>
                      <a:pt x="195" y="335"/>
                    </a:cubicBezTo>
                    <a:cubicBezTo>
                      <a:pt x="228" y="308"/>
                      <a:pt x="255" y="255"/>
                      <a:pt x="255" y="201"/>
                    </a:cubicBezTo>
                    <a:cubicBezTo>
                      <a:pt x="255" y="114"/>
                      <a:pt x="228" y="0"/>
                      <a:pt x="114" y="0"/>
                    </a:cubicBezTo>
                    <a:cubicBezTo>
                      <a:pt x="61" y="0"/>
                      <a:pt x="27" y="61"/>
                      <a:pt x="1" y="141"/>
                    </a:cubicBezTo>
                    <a:lnTo>
                      <a:pt x="1" y="255"/>
                    </a:lnTo>
                    <a:cubicBezTo>
                      <a:pt x="1" y="308"/>
                      <a:pt x="27" y="335"/>
                      <a:pt x="61" y="335"/>
                    </a:cubicBezTo>
                    <a:cubicBezTo>
                      <a:pt x="61" y="368"/>
                      <a:pt x="88" y="368"/>
                      <a:pt x="88" y="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1"/>
              <p:cNvSpPr/>
              <p:nvPr/>
            </p:nvSpPr>
            <p:spPr>
              <a:xfrm>
                <a:off x="5452276" y="3620797"/>
                <a:ext cx="29380" cy="3964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336" extrusionOk="0">
                    <a:moveTo>
                      <a:pt x="81" y="309"/>
                    </a:moveTo>
                    <a:cubicBezTo>
                      <a:pt x="115" y="335"/>
                      <a:pt x="141" y="335"/>
                      <a:pt x="168" y="335"/>
                    </a:cubicBezTo>
                    <a:cubicBezTo>
                      <a:pt x="222" y="309"/>
                      <a:pt x="248" y="255"/>
                      <a:pt x="222" y="195"/>
                    </a:cubicBezTo>
                    <a:cubicBezTo>
                      <a:pt x="222" y="115"/>
                      <a:pt x="195" y="28"/>
                      <a:pt x="141" y="1"/>
                    </a:cubicBezTo>
                    <a:cubicBezTo>
                      <a:pt x="54" y="1"/>
                      <a:pt x="28" y="28"/>
                      <a:pt x="1" y="115"/>
                    </a:cubicBezTo>
                    <a:lnTo>
                      <a:pt x="1" y="228"/>
                    </a:lnTo>
                    <a:cubicBezTo>
                      <a:pt x="28" y="282"/>
                      <a:pt x="54" y="309"/>
                      <a:pt x="81" y="309"/>
                    </a:cubicBezTo>
                    <a:close/>
                    <a:moveTo>
                      <a:pt x="141" y="141"/>
                    </a:moveTo>
                    <a:lnTo>
                      <a:pt x="141" y="141"/>
                    </a:lnTo>
                    <a:lnTo>
                      <a:pt x="141" y="141"/>
                    </a:lnTo>
                    <a:lnTo>
                      <a:pt x="141" y="141"/>
                    </a:lnTo>
                    <a:lnTo>
                      <a:pt x="141" y="141"/>
                    </a:lnTo>
                    <a:lnTo>
                      <a:pt x="141" y="141"/>
                    </a:lnTo>
                    <a:lnTo>
                      <a:pt x="141" y="14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1"/>
              <p:cNvSpPr/>
              <p:nvPr/>
            </p:nvSpPr>
            <p:spPr>
              <a:xfrm>
                <a:off x="5508322" y="3788934"/>
                <a:ext cx="108315" cy="3646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309" extrusionOk="0">
                    <a:moveTo>
                      <a:pt x="891" y="275"/>
                    </a:moveTo>
                    <a:cubicBezTo>
                      <a:pt x="917" y="275"/>
                      <a:pt x="891" y="309"/>
                      <a:pt x="891" y="275"/>
                    </a:cubicBezTo>
                    <a:lnTo>
                      <a:pt x="891" y="275"/>
                    </a:lnTo>
                    <a:cubicBezTo>
                      <a:pt x="917" y="249"/>
                      <a:pt x="891" y="222"/>
                      <a:pt x="891" y="222"/>
                    </a:cubicBezTo>
                    <a:cubicBezTo>
                      <a:pt x="864" y="168"/>
                      <a:pt x="810" y="141"/>
                      <a:pt x="777" y="108"/>
                    </a:cubicBezTo>
                    <a:cubicBezTo>
                      <a:pt x="750" y="108"/>
                      <a:pt x="723" y="81"/>
                      <a:pt x="697" y="54"/>
                    </a:cubicBezTo>
                    <a:cubicBezTo>
                      <a:pt x="583" y="1"/>
                      <a:pt x="476" y="1"/>
                      <a:pt x="362" y="28"/>
                    </a:cubicBezTo>
                    <a:cubicBezTo>
                      <a:pt x="248" y="28"/>
                      <a:pt x="141" y="81"/>
                      <a:pt x="81" y="141"/>
                    </a:cubicBezTo>
                    <a:cubicBezTo>
                      <a:pt x="54" y="168"/>
                      <a:pt x="54" y="195"/>
                      <a:pt x="28" y="195"/>
                    </a:cubicBezTo>
                    <a:cubicBezTo>
                      <a:pt x="28" y="222"/>
                      <a:pt x="1" y="249"/>
                      <a:pt x="1" y="249"/>
                    </a:cubicBezTo>
                    <a:lnTo>
                      <a:pt x="1" y="275"/>
                    </a:lnTo>
                    <a:lnTo>
                      <a:pt x="28" y="275"/>
                    </a:lnTo>
                    <a:lnTo>
                      <a:pt x="54" y="249"/>
                    </a:lnTo>
                    <a:cubicBezTo>
                      <a:pt x="81" y="249"/>
                      <a:pt x="108" y="222"/>
                      <a:pt x="108" y="222"/>
                    </a:cubicBezTo>
                    <a:cubicBezTo>
                      <a:pt x="195" y="168"/>
                      <a:pt x="275" y="141"/>
                      <a:pt x="362" y="108"/>
                    </a:cubicBezTo>
                    <a:cubicBezTo>
                      <a:pt x="476" y="108"/>
                      <a:pt x="556" y="108"/>
                      <a:pt x="670" y="168"/>
                    </a:cubicBezTo>
                    <a:cubicBezTo>
                      <a:pt x="670" y="168"/>
                      <a:pt x="697" y="195"/>
                      <a:pt x="723" y="195"/>
                    </a:cubicBezTo>
                    <a:cubicBezTo>
                      <a:pt x="750" y="222"/>
                      <a:pt x="777" y="222"/>
                      <a:pt x="810" y="249"/>
                    </a:cubicBezTo>
                    <a:cubicBezTo>
                      <a:pt x="810" y="275"/>
                      <a:pt x="837" y="275"/>
                      <a:pt x="837" y="275"/>
                    </a:cubicBezTo>
                    <a:cubicBezTo>
                      <a:pt x="864" y="275"/>
                      <a:pt x="864" y="309"/>
                      <a:pt x="864" y="309"/>
                    </a:cubicBezTo>
                    <a:cubicBezTo>
                      <a:pt x="891" y="309"/>
                      <a:pt x="864" y="309"/>
                      <a:pt x="891" y="275"/>
                    </a:cubicBezTo>
                    <a:lnTo>
                      <a:pt x="891" y="3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1"/>
              <p:cNvSpPr/>
              <p:nvPr/>
            </p:nvSpPr>
            <p:spPr>
              <a:xfrm>
                <a:off x="5547848" y="3815010"/>
                <a:ext cx="26194" cy="649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55" extrusionOk="0">
                    <a:moveTo>
                      <a:pt x="0" y="54"/>
                    </a:moveTo>
                    <a:lnTo>
                      <a:pt x="27" y="54"/>
                    </a:lnTo>
                    <a:lnTo>
                      <a:pt x="27" y="54"/>
                    </a:lnTo>
                    <a:lnTo>
                      <a:pt x="141" y="54"/>
                    </a:lnTo>
                    <a:lnTo>
                      <a:pt x="194" y="54"/>
                    </a:lnTo>
                    <a:cubicBezTo>
                      <a:pt x="194" y="54"/>
                      <a:pt x="221" y="54"/>
                      <a:pt x="221" y="28"/>
                    </a:cubicBezTo>
                    <a:lnTo>
                      <a:pt x="194" y="28"/>
                    </a:lnTo>
                    <a:cubicBezTo>
                      <a:pt x="194" y="1"/>
                      <a:pt x="168" y="1"/>
                      <a:pt x="141" y="1"/>
                    </a:cubicBezTo>
                    <a:lnTo>
                      <a:pt x="81" y="1"/>
                    </a:lnTo>
                    <a:cubicBezTo>
                      <a:pt x="54" y="1"/>
                      <a:pt x="27" y="1"/>
                      <a:pt x="0" y="28"/>
                    </a:cubicBez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1"/>
              <p:cNvSpPr/>
              <p:nvPr/>
            </p:nvSpPr>
            <p:spPr>
              <a:xfrm>
                <a:off x="5757871" y="3541861"/>
                <a:ext cx="161882" cy="210971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788" extrusionOk="0">
                    <a:moveTo>
                      <a:pt x="281" y="697"/>
                    </a:moveTo>
                    <a:cubicBezTo>
                      <a:pt x="281" y="697"/>
                      <a:pt x="562" y="1"/>
                      <a:pt x="977" y="255"/>
                    </a:cubicBezTo>
                    <a:cubicBezTo>
                      <a:pt x="1372" y="529"/>
                      <a:pt x="810" y="1787"/>
                      <a:pt x="0" y="17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1"/>
              <p:cNvSpPr/>
              <p:nvPr/>
            </p:nvSpPr>
            <p:spPr>
              <a:xfrm>
                <a:off x="5169690" y="3541861"/>
                <a:ext cx="161174" cy="217224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41" extrusionOk="0">
                    <a:moveTo>
                      <a:pt x="1058" y="697"/>
                    </a:moveTo>
                    <a:cubicBezTo>
                      <a:pt x="1058" y="697"/>
                      <a:pt x="777" y="1"/>
                      <a:pt x="389" y="255"/>
                    </a:cubicBezTo>
                    <a:cubicBezTo>
                      <a:pt x="1" y="529"/>
                      <a:pt x="609" y="1841"/>
                      <a:pt x="1365" y="17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1"/>
              <p:cNvSpPr/>
              <p:nvPr/>
            </p:nvSpPr>
            <p:spPr>
              <a:xfrm>
                <a:off x="5209217" y="3601092"/>
                <a:ext cx="91678" cy="9250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84" extrusionOk="0">
                    <a:moveTo>
                      <a:pt x="776" y="783"/>
                    </a:moveTo>
                    <a:lnTo>
                      <a:pt x="776" y="783"/>
                    </a:lnTo>
                    <a:lnTo>
                      <a:pt x="776" y="757"/>
                    </a:lnTo>
                    <a:cubicBezTo>
                      <a:pt x="776" y="730"/>
                      <a:pt x="776" y="696"/>
                      <a:pt x="749" y="670"/>
                    </a:cubicBezTo>
                    <a:cubicBezTo>
                      <a:pt x="749" y="563"/>
                      <a:pt x="723" y="476"/>
                      <a:pt x="696" y="395"/>
                    </a:cubicBezTo>
                    <a:cubicBezTo>
                      <a:pt x="636" y="308"/>
                      <a:pt x="582" y="228"/>
                      <a:pt x="529" y="168"/>
                    </a:cubicBezTo>
                    <a:lnTo>
                      <a:pt x="468" y="114"/>
                    </a:lnTo>
                    <a:cubicBezTo>
                      <a:pt x="442" y="88"/>
                      <a:pt x="415" y="88"/>
                      <a:pt x="388" y="61"/>
                    </a:cubicBezTo>
                    <a:cubicBezTo>
                      <a:pt x="388" y="61"/>
                      <a:pt x="361" y="61"/>
                      <a:pt x="361" y="27"/>
                    </a:cubicBezTo>
                    <a:lnTo>
                      <a:pt x="301" y="27"/>
                    </a:lnTo>
                    <a:cubicBezTo>
                      <a:pt x="194" y="1"/>
                      <a:pt x="107" y="27"/>
                      <a:pt x="80" y="88"/>
                    </a:cubicBezTo>
                    <a:cubicBezTo>
                      <a:pt x="0" y="195"/>
                      <a:pt x="27" y="335"/>
                      <a:pt x="54" y="449"/>
                    </a:cubicBezTo>
                    <a:lnTo>
                      <a:pt x="54" y="502"/>
                    </a:lnTo>
                    <a:cubicBezTo>
                      <a:pt x="80" y="502"/>
                      <a:pt x="80" y="529"/>
                      <a:pt x="80" y="563"/>
                    </a:cubicBezTo>
                    <a:cubicBezTo>
                      <a:pt x="80" y="589"/>
                      <a:pt x="107" y="589"/>
                      <a:pt x="107" y="589"/>
                    </a:cubicBezTo>
                    <a:lnTo>
                      <a:pt x="107" y="563"/>
                    </a:lnTo>
                    <a:cubicBezTo>
                      <a:pt x="80" y="529"/>
                      <a:pt x="80" y="502"/>
                      <a:pt x="80" y="476"/>
                    </a:cubicBezTo>
                    <a:cubicBezTo>
                      <a:pt x="80" y="476"/>
                      <a:pt x="80" y="449"/>
                      <a:pt x="54" y="422"/>
                    </a:cubicBezTo>
                    <a:cubicBezTo>
                      <a:pt x="54" y="335"/>
                      <a:pt x="54" y="195"/>
                      <a:pt x="107" y="141"/>
                    </a:cubicBezTo>
                    <a:cubicBezTo>
                      <a:pt x="134" y="88"/>
                      <a:pt x="194" y="61"/>
                      <a:pt x="274" y="88"/>
                    </a:cubicBezTo>
                    <a:cubicBezTo>
                      <a:pt x="301" y="88"/>
                      <a:pt x="301" y="88"/>
                      <a:pt x="335" y="114"/>
                    </a:cubicBezTo>
                    <a:lnTo>
                      <a:pt x="361" y="114"/>
                    </a:lnTo>
                    <a:cubicBezTo>
                      <a:pt x="388" y="141"/>
                      <a:pt x="415" y="141"/>
                      <a:pt x="442" y="168"/>
                    </a:cubicBezTo>
                    <a:cubicBezTo>
                      <a:pt x="468" y="168"/>
                      <a:pt x="468" y="195"/>
                      <a:pt x="502" y="195"/>
                    </a:cubicBezTo>
                    <a:cubicBezTo>
                      <a:pt x="555" y="255"/>
                      <a:pt x="609" y="335"/>
                      <a:pt x="636" y="422"/>
                    </a:cubicBezTo>
                    <a:cubicBezTo>
                      <a:pt x="696" y="502"/>
                      <a:pt x="723" y="589"/>
                      <a:pt x="723" y="670"/>
                    </a:cubicBezTo>
                    <a:cubicBezTo>
                      <a:pt x="749" y="696"/>
                      <a:pt x="749" y="730"/>
                      <a:pt x="749" y="783"/>
                    </a:cubicBezTo>
                    <a:lnTo>
                      <a:pt x="749" y="783"/>
                    </a:lnTo>
                    <a:lnTo>
                      <a:pt x="776" y="783"/>
                    </a:lnTo>
                    <a:lnTo>
                      <a:pt x="776" y="7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1"/>
              <p:cNvSpPr/>
              <p:nvPr/>
            </p:nvSpPr>
            <p:spPr>
              <a:xfrm>
                <a:off x="5241546" y="3617729"/>
                <a:ext cx="46724" cy="11221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951" extrusionOk="0">
                    <a:moveTo>
                      <a:pt x="194" y="0"/>
                    </a:moveTo>
                    <a:lnTo>
                      <a:pt x="168" y="0"/>
                    </a:lnTo>
                    <a:lnTo>
                      <a:pt x="141" y="0"/>
                    </a:lnTo>
                    <a:cubicBezTo>
                      <a:pt x="114" y="27"/>
                      <a:pt x="87" y="27"/>
                      <a:pt x="87" y="54"/>
                    </a:cubicBezTo>
                    <a:cubicBezTo>
                      <a:pt x="27" y="114"/>
                      <a:pt x="27" y="194"/>
                      <a:pt x="27" y="254"/>
                    </a:cubicBezTo>
                    <a:cubicBezTo>
                      <a:pt x="0" y="361"/>
                      <a:pt x="27" y="502"/>
                      <a:pt x="87" y="642"/>
                    </a:cubicBezTo>
                    <a:cubicBezTo>
                      <a:pt x="114" y="696"/>
                      <a:pt x="168" y="756"/>
                      <a:pt x="194" y="810"/>
                    </a:cubicBezTo>
                    <a:cubicBezTo>
                      <a:pt x="255" y="863"/>
                      <a:pt x="308" y="923"/>
                      <a:pt x="362" y="950"/>
                    </a:cubicBezTo>
                    <a:lnTo>
                      <a:pt x="395" y="950"/>
                    </a:lnTo>
                    <a:lnTo>
                      <a:pt x="395" y="923"/>
                    </a:lnTo>
                    <a:cubicBezTo>
                      <a:pt x="335" y="890"/>
                      <a:pt x="281" y="836"/>
                      <a:pt x="255" y="783"/>
                    </a:cubicBezTo>
                    <a:cubicBezTo>
                      <a:pt x="194" y="723"/>
                      <a:pt x="168" y="669"/>
                      <a:pt x="141" y="616"/>
                    </a:cubicBezTo>
                    <a:cubicBezTo>
                      <a:pt x="87" y="502"/>
                      <a:pt x="61" y="361"/>
                      <a:pt x="61" y="254"/>
                    </a:cubicBezTo>
                    <a:cubicBezTo>
                      <a:pt x="61" y="194"/>
                      <a:pt x="87" y="141"/>
                      <a:pt x="114" y="87"/>
                    </a:cubicBezTo>
                    <a:cubicBezTo>
                      <a:pt x="114" y="54"/>
                      <a:pt x="141" y="54"/>
                      <a:pt x="141" y="27"/>
                    </a:cubicBezTo>
                    <a:lnTo>
                      <a:pt x="194" y="27"/>
                    </a:lnTo>
                    <a:lnTo>
                      <a:pt x="194" y="27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1"/>
              <p:cNvSpPr/>
              <p:nvPr/>
            </p:nvSpPr>
            <p:spPr>
              <a:xfrm>
                <a:off x="5768136" y="3597906"/>
                <a:ext cx="98758" cy="118582"/>
              </a:xfrm>
              <a:custGeom>
                <a:avLst/>
                <a:gdLst/>
                <a:ahLst/>
                <a:cxnLst/>
                <a:rect l="l" t="t" r="r" b="b"/>
                <a:pathLst>
                  <a:path w="837" h="1005" extrusionOk="0">
                    <a:moveTo>
                      <a:pt x="27" y="1004"/>
                    </a:moveTo>
                    <a:lnTo>
                      <a:pt x="54" y="978"/>
                    </a:lnTo>
                    <a:cubicBezTo>
                      <a:pt x="80" y="951"/>
                      <a:pt x="80" y="924"/>
                      <a:pt x="80" y="864"/>
                    </a:cubicBezTo>
                    <a:cubicBezTo>
                      <a:pt x="141" y="784"/>
                      <a:pt x="167" y="697"/>
                      <a:pt x="194" y="616"/>
                    </a:cubicBezTo>
                    <a:cubicBezTo>
                      <a:pt x="221" y="529"/>
                      <a:pt x="281" y="449"/>
                      <a:pt x="308" y="389"/>
                    </a:cubicBezTo>
                    <a:cubicBezTo>
                      <a:pt x="361" y="309"/>
                      <a:pt x="415" y="222"/>
                      <a:pt x="475" y="141"/>
                    </a:cubicBezTo>
                    <a:cubicBezTo>
                      <a:pt x="502" y="141"/>
                      <a:pt x="502" y="115"/>
                      <a:pt x="529" y="115"/>
                    </a:cubicBezTo>
                    <a:cubicBezTo>
                      <a:pt x="582" y="54"/>
                      <a:pt x="642" y="54"/>
                      <a:pt x="696" y="54"/>
                    </a:cubicBezTo>
                    <a:cubicBezTo>
                      <a:pt x="749" y="54"/>
                      <a:pt x="810" y="115"/>
                      <a:pt x="836" y="168"/>
                    </a:cubicBezTo>
                    <a:lnTo>
                      <a:pt x="836" y="168"/>
                    </a:lnTo>
                    <a:lnTo>
                      <a:pt x="836" y="168"/>
                    </a:lnTo>
                    <a:cubicBezTo>
                      <a:pt x="836" y="88"/>
                      <a:pt x="749" y="28"/>
                      <a:pt x="669" y="1"/>
                    </a:cubicBezTo>
                    <a:cubicBezTo>
                      <a:pt x="616" y="1"/>
                      <a:pt x="529" y="1"/>
                      <a:pt x="475" y="28"/>
                    </a:cubicBezTo>
                    <a:cubicBezTo>
                      <a:pt x="448" y="54"/>
                      <a:pt x="448" y="88"/>
                      <a:pt x="415" y="88"/>
                    </a:cubicBezTo>
                    <a:cubicBezTo>
                      <a:pt x="308" y="195"/>
                      <a:pt x="248" y="309"/>
                      <a:pt x="194" y="422"/>
                    </a:cubicBezTo>
                    <a:cubicBezTo>
                      <a:pt x="167" y="476"/>
                      <a:pt x="141" y="529"/>
                      <a:pt x="114" y="616"/>
                    </a:cubicBezTo>
                    <a:cubicBezTo>
                      <a:pt x="80" y="697"/>
                      <a:pt x="54" y="784"/>
                      <a:pt x="27" y="864"/>
                    </a:cubicBezTo>
                    <a:cubicBezTo>
                      <a:pt x="27" y="891"/>
                      <a:pt x="27" y="924"/>
                      <a:pt x="0" y="978"/>
                    </a:cubicBezTo>
                    <a:lnTo>
                      <a:pt x="0" y="978"/>
                    </a:lnTo>
                    <a:lnTo>
                      <a:pt x="0" y="1004"/>
                    </a:lnTo>
                    <a:lnTo>
                      <a:pt x="27" y="100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1"/>
              <p:cNvSpPr/>
              <p:nvPr/>
            </p:nvSpPr>
            <p:spPr>
              <a:xfrm>
                <a:off x="5794094" y="3620797"/>
                <a:ext cx="49910" cy="92506"/>
              </a:xfrm>
              <a:custGeom>
                <a:avLst/>
                <a:gdLst/>
                <a:ahLst/>
                <a:cxnLst/>
                <a:rect l="l" t="t" r="r" b="b"/>
                <a:pathLst>
                  <a:path w="423" h="784" extrusionOk="0">
                    <a:moveTo>
                      <a:pt x="115" y="28"/>
                    </a:moveTo>
                    <a:lnTo>
                      <a:pt x="115" y="28"/>
                    </a:lnTo>
                    <a:lnTo>
                      <a:pt x="115" y="28"/>
                    </a:lnTo>
                    <a:lnTo>
                      <a:pt x="115" y="61"/>
                    </a:lnTo>
                    <a:lnTo>
                      <a:pt x="115" y="61"/>
                    </a:lnTo>
                    <a:lnTo>
                      <a:pt x="115" y="61"/>
                    </a:lnTo>
                    <a:lnTo>
                      <a:pt x="141" y="61"/>
                    </a:lnTo>
                    <a:cubicBezTo>
                      <a:pt x="195" y="88"/>
                      <a:pt x="228" y="115"/>
                      <a:pt x="282" y="141"/>
                    </a:cubicBezTo>
                    <a:cubicBezTo>
                      <a:pt x="309" y="195"/>
                      <a:pt x="335" y="255"/>
                      <a:pt x="309" y="309"/>
                    </a:cubicBezTo>
                    <a:cubicBezTo>
                      <a:pt x="309" y="396"/>
                      <a:pt x="282" y="476"/>
                      <a:pt x="228" y="563"/>
                    </a:cubicBezTo>
                    <a:cubicBezTo>
                      <a:pt x="168" y="616"/>
                      <a:pt x="88" y="697"/>
                      <a:pt x="1" y="757"/>
                    </a:cubicBezTo>
                    <a:lnTo>
                      <a:pt x="1" y="784"/>
                    </a:lnTo>
                    <a:lnTo>
                      <a:pt x="28" y="784"/>
                    </a:lnTo>
                    <a:cubicBezTo>
                      <a:pt x="141" y="730"/>
                      <a:pt x="228" y="643"/>
                      <a:pt x="309" y="529"/>
                    </a:cubicBezTo>
                    <a:cubicBezTo>
                      <a:pt x="335" y="476"/>
                      <a:pt x="396" y="396"/>
                      <a:pt x="396" y="309"/>
                    </a:cubicBezTo>
                    <a:cubicBezTo>
                      <a:pt x="422" y="228"/>
                      <a:pt x="396" y="141"/>
                      <a:pt x="335" y="88"/>
                    </a:cubicBezTo>
                    <a:cubicBezTo>
                      <a:pt x="282" y="28"/>
                      <a:pt x="228" y="1"/>
                      <a:pt x="141" y="1"/>
                    </a:cubicBezTo>
                    <a:lnTo>
                      <a:pt x="1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1"/>
              <p:cNvSpPr/>
              <p:nvPr/>
            </p:nvSpPr>
            <p:spPr>
              <a:xfrm>
                <a:off x="5551034" y="3568763"/>
                <a:ext cx="9557" cy="187136"/>
              </a:xfrm>
              <a:custGeom>
                <a:avLst/>
                <a:gdLst/>
                <a:ahLst/>
                <a:cxnLst/>
                <a:rect l="l" t="t" r="r" b="b"/>
                <a:pathLst>
                  <a:path w="81" h="1586" extrusionOk="0">
                    <a:moveTo>
                      <a:pt x="27" y="0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0" y="134"/>
                    </a:lnTo>
                    <a:lnTo>
                      <a:pt x="0" y="636"/>
                    </a:lnTo>
                    <a:lnTo>
                      <a:pt x="0" y="863"/>
                    </a:lnTo>
                    <a:lnTo>
                      <a:pt x="0" y="1392"/>
                    </a:lnTo>
                    <a:cubicBezTo>
                      <a:pt x="0" y="1445"/>
                      <a:pt x="0" y="1472"/>
                      <a:pt x="27" y="1506"/>
                    </a:cubicBezTo>
                    <a:lnTo>
                      <a:pt x="27" y="1586"/>
                    </a:lnTo>
                    <a:lnTo>
                      <a:pt x="27" y="1586"/>
                    </a:lnTo>
                    <a:lnTo>
                      <a:pt x="27" y="1586"/>
                    </a:lnTo>
                    <a:cubicBezTo>
                      <a:pt x="54" y="1559"/>
                      <a:pt x="54" y="1532"/>
                      <a:pt x="54" y="1506"/>
                    </a:cubicBezTo>
                    <a:lnTo>
                      <a:pt x="54" y="1392"/>
                    </a:lnTo>
                    <a:cubicBezTo>
                      <a:pt x="80" y="1225"/>
                      <a:pt x="80" y="1057"/>
                      <a:pt x="80" y="863"/>
                    </a:cubicBezTo>
                    <a:lnTo>
                      <a:pt x="80" y="636"/>
                    </a:lnTo>
                    <a:cubicBezTo>
                      <a:pt x="80" y="469"/>
                      <a:pt x="80" y="301"/>
                      <a:pt x="54" y="134"/>
                    </a:cubicBezTo>
                    <a:lnTo>
                      <a:pt x="54" y="27"/>
                    </a:lnTo>
                    <a:lnTo>
                      <a:pt x="54" y="27"/>
                    </a:lnTo>
                    <a:lnTo>
                      <a:pt x="54" y="0"/>
                    </a:lnTo>
                    <a:cubicBezTo>
                      <a:pt x="54" y="0"/>
                      <a:pt x="54" y="27"/>
                      <a:pt x="27" y="0"/>
                    </a:cubicBezTo>
                    <a:lnTo>
                      <a:pt x="27" y="0"/>
                    </a:lnTo>
                    <a:lnTo>
                      <a:pt x="27" y="0"/>
                    </a:lnTo>
                    <a:cubicBezTo>
                      <a:pt x="0" y="27"/>
                      <a:pt x="0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8" name="Google Shape;308;p31"/>
          <p:cNvGrpSpPr/>
          <p:nvPr/>
        </p:nvGrpSpPr>
        <p:grpSpPr>
          <a:xfrm>
            <a:off x="-537337" y="-989833"/>
            <a:ext cx="10186259" cy="6605355"/>
            <a:chOff x="-537337" y="-989833"/>
            <a:chExt cx="10186259" cy="6605355"/>
          </a:xfrm>
        </p:grpSpPr>
        <p:sp>
          <p:nvSpPr>
            <p:cNvPr id="309" name="Google Shape;309;p31"/>
            <p:cNvSpPr/>
            <p:nvPr/>
          </p:nvSpPr>
          <p:spPr>
            <a:xfrm rot="5400000">
              <a:off x="-264459" y="49505"/>
              <a:ext cx="1496531" cy="1114986"/>
            </a:xfrm>
            <a:custGeom>
              <a:avLst/>
              <a:gdLst/>
              <a:ahLst/>
              <a:cxnLst/>
              <a:rect l="l" t="t" r="r" b="b"/>
              <a:pathLst>
                <a:path w="12367" h="9214" extrusionOk="0">
                  <a:moveTo>
                    <a:pt x="3337" y="1"/>
                  </a:moveTo>
                  <a:cubicBezTo>
                    <a:pt x="3242" y="1"/>
                    <a:pt x="3146" y="20"/>
                    <a:pt x="3048" y="63"/>
                  </a:cubicBezTo>
                  <a:cubicBezTo>
                    <a:pt x="2813" y="167"/>
                    <a:pt x="2703" y="408"/>
                    <a:pt x="2710" y="650"/>
                  </a:cubicBezTo>
                  <a:cubicBezTo>
                    <a:pt x="2717" y="831"/>
                    <a:pt x="2751" y="997"/>
                    <a:pt x="2806" y="1154"/>
                  </a:cubicBezTo>
                  <a:cubicBezTo>
                    <a:pt x="2994" y="1840"/>
                    <a:pt x="3677" y="2316"/>
                    <a:pt x="4238" y="2807"/>
                  </a:cubicBezTo>
                  <a:cubicBezTo>
                    <a:pt x="4459" y="3001"/>
                    <a:pt x="4736" y="3250"/>
                    <a:pt x="4887" y="3388"/>
                  </a:cubicBezTo>
                  <a:cubicBezTo>
                    <a:pt x="5282" y="4073"/>
                    <a:pt x="5863" y="4702"/>
                    <a:pt x="6450" y="5289"/>
                  </a:cubicBezTo>
                  <a:cubicBezTo>
                    <a:pt x="6581" y="5427"/>
                    <a:pt x="6795" y="5615"/>
                    <a:pt x="6913" y="5711"/>
                  </a:cubicBezTo>
                  <a:cubicBezTo>
                    <a:pt x="6415" y="5469"/>
                    <a:pt x="5939" y="5207"/>
                    <a:pt x="5517" y="4868"/>
                  </a:cubicBezTo>
                  <a:cubicBezTo>
                    <a:pt x="4839" y="4329"/>
                    <a:pt x="4583" y="3298"/>
                    <a:pt x="3885" y="3104"/>
                  </a:cubicBezTo>
                  <a:cubicBezTo>
                    <a:pt x="3819" y="3086"/>
                    <a:pt x="3759" y="3078"/>
                    <a:pt x="3703" y="3078"/>
                  </a:cubicBezTo>
                  <a:cubicBezTo>
                    <a:pt x="3246" y="3078"/>
                    <a:pt x="3111" y="3638"/>
                    <a:pt x="3284" y="4045"/>
                  </a:cubicBezTo>
                  <a:cubicBezTo>
                    <a:pt x="3754" y="5137"/>
                    <a:pt x="5046" y="5401"/>
                    <a:pt x="6131" y="5684"/>
                  </a:cubicBezTo>
                  <a:cubicBezTo>
                    <a:pt x="6354" y="5739"/>
                    <a:pt x="6679" y="5822"/>
                    <a:pt x="6679" y="5822"/>
                  </a:cubicBezTo>
                  <a:cubicBezTo>
                    <a:pt x="6871" y="5918"/>
                    <a:pt x="7072" y="6016"/>
                    <a:pt x="7273" y="6106"/>
                  </a:cubicBezTo>
                  <a:cubicBezTo>
                    <a:pt x="6686" y="5966"/>
                    <a:pt x="6098" y="5892"/>
                    <a:pt x="5544" y="5676"/>
                  </a:cubicBezTo>
                  <a:cubicBezTo>
                    <a:pt x="5330" y="5593"/>
                    <a:pt x="4928" y="5484"/>
                    <a:pt x="4928" y="5484"/>
                  </a:cubicBezTo>
                  <a:cubicBezTo>
                    <a:pt x="4024" y="5117"/>
                    <a:pt x="3228" y="4556"/>
                    <a:pt x="2378" y="4080"/>
                  </a:cubicBezTo>
                  <a:cubicBezTo>
                    <a:pt x="1911" y="3820"/>
                    <a:pt x="1425" y="3669"/>
                    <a:pt x="1027" y="3669"/>
                  </a:cubicBezTo>
                  <a:cubicBezTo>
                    <a:pt x="642" y="3669"/>
                    <a:pt x="340" y="3811"/>
                    <a:pt x="221" y="4135"/>
                  </a:cubicBezTo>
                  <a:cubicBezTo>
                    <a:pt x="0" y="4744"/>
                    <a:pt x="518" y="5359"/>
                    <a:pt x="1112" y="5615"/>
                  </a:cubicBezTo>
                  <a:cubicBezTo>
                    <a:pt x="1392" y="5735"/>
                    <a:pt x="1679" y="5778"/>
                    <a:pt x="1971" y="5778"/>
                  </a:cubicBezTo>
                  <a:cubicBezTo>
                    <a:pt x="2684" y="5778"/>
                    <a:pt x="3426" y="5522"/>
                    <a:pt x="4161" y="5522"/>
                  </a:cubicBezTo>
                  <a:cubicBezTo>
                    <a:pt x="4263" y="5522"/>
                    <a:pt x="4364" y="5527"/>
                    <a:pt x="4465" y="5538"/>
                  </a:cubicBezTo>
                  <a:cubicBezTo>
                    <a:pt x="5448" y="6016"/>
                    <a:pt x="6520" y="6078"/>
                    <a:pt x="7550" y="6307"/>
                  </a:cubicBezTo>
                  <a:lnTo>
                    <a:pt x="7598" y="6313"/>
                  </a:lnTo>
                  <a:cubicBezTo>
                    <a:pt x="7666" y="6361"/>
                    <a:pt x="7743" y="6410"/>
                    <a:pt x="7819" y="6464"/>
                  </a:cubicBezTo>
                  <a:cubicBezTo>
                    <a:pt x="7761" y="6459"/>
                    <a:pt x="7694" y="6457"/>
                    <a:pt x="7620" y="6457"/>
                  </a:cubicBezTo>
                  <a:cubicBezTo>
                    <a:pt x="7025" y="6457"/>
                    <a:pt x="6007" y="6610"/>
                    <a:pt x="6007" y="6610"/>
                  </a:cubicBezTo>
                  <a:cubicBezTo>
                    <a:pt x="5725" y="6652"/>
                    <a:pt x="5400" y="6658"/>
                    <a:pt x="5081" y="6680"/>
                  </a:cubicBezTo>
                  <a:cubicBezTo>
                    <a:pt x="4989" y="6671"/>
                    <a:pt x="4896" y="6667"/>
                    <a:pt x="4803" y="6667"/>
                  </a:cubicBezTo>
                  <a:cubicBezTo>
                    <a:pt x="4741" y="6667"/>
                    <a:pt x="4679" y="6669"/>
                    <a:pt x="4618" y="6672"/>
                  </a:cubicBezTo>
                  <a:cubicBezTo>
                    <a:pt x="4155" y="6693"/>
                    <a:pt x="3463" y="7060"/>
                    <a:pt x="3642" y="7599"/>
                  </a:cubicBezTo>
                  <a:cubicBezTo>
                    <a:pt x="3725" y="7820"/>
                    <a:pt x="3983" y="7925"/>
                    <a:pt x="4210" y="7944"/>
                  </a:cubicBezTo>
                  <a:cubicBezTo>
                    <a:pt x="4242" y="7947"/>
                    <a:pt x="4273" y="7948"/>
                    <a:pt x="4304" y="7948"/>
                  </a:cubicBezTo>
                  <a:cubicBezTo>
                    <a:pt x="4925" y="7948"/>
                    <a:pt x="5437" y="7504"/>
                    <a:pt x="5924" y="7128"/>
                  </a:cubicBezTo>
                  <a:cubicBezTo>
                    <a:pt x="6395" y="6771"/>
                    <a:pt x="6947" y="6617"/>
                    <a:pt x="7510" y="6617"/>
                  </a:cubicBezTo>
                  <a:cubicBezTo>
                    <a:pt x="7733" y="6617"/>
                    <a:pt x="7958" y="6641"/>
                    <a:pt x="8179" y="6687"/>
                  </a:cubicBezTo>
                  <a:cubicBezTo>
                    <a:pt x="8601" y="6936"/>
                    <a:pt x="9035" y="7156"/>
                    <a:pt x="9437" y="7418"/>
                  </a:cubicBezTo>
                  <a:cubicBezTo>
                    <a:pt x="9533" y="7481"/>
                    <a:pt x="9631" y="7551"/>
                    <a:pt x="9721" y="7626"/>
                  </a:cubicBezTo>
                  <a:cubicBezTo>
                    <a:pt x="9603" y="7571"/>
                    <a:pt x="9472" y="7530"/>
                    <a:pt x="9326" y="7501"/>
                  </a:cubicBezTo>
                  <a:cubicBezTo>
                    <a:pt x="8413" y="7364"/>
                    <a:pt x="7882" y="7274"/>
                    <a:pt x="7245" y="7150"/>
                  </a:cubicBezTo>
                  <a:cubicBezTo>
                    <a:pt x="7154" y="7133"/>
                    <a:pt x="7071" y="7125"/>
                    <a:pt x="6995" y="7125"/>
                  </a:cubicBezTo>
                  <a:cubicBezTo>
                    <a:pt x="6576" y="7125"/>
                    <a:pt x="6383" y="7367"/>
                    <a:pt x="6354" y="7654"/>
                  </a:cubicBezTo>
                  <a:cubicBezTo>
                    <a:pt x="6347" y="7696"/>
                    <a:pt x="6347" y="7744"/>
                    <a:pt x="6354" y="7785"/>
                  </a:cubicBezTo>
                  <a:cubicBezTo>
                    <a:pt x="6367" y="7993"/>
                    <a:pt x="6457" y="8193"/>
                    <a:pt x="6603" y="8331"/>
                  </a:cubicBezTo>
                  <a:cubicBezTo>
                    <a:pt x="6796" y="8514"/>
                    <a:pt x="7086" y="8581"/>
                    <a:pt x="7424" y="8581"/>
                  </a:cubicBezTo>
                  <a:cubicBezTo>
                    <a:pt x="8342" y="8581"/>
                    <a:pt x="9609" y="8080"/>
                    <a:pt x="10225" y="8014"/>
                  </a:cubicBezTo>
                  <a:cubicBezTo>
                    <a:pt x="11769" y="8836"/>
                    <a:pt x="12303" y="9213"/>
                    <a:pt x="12351" y="9213"/>
                  </a:cubicBezTo>
                  <a:cubicBezTo>
                    <a:pt x="12366" y="9213"/>
                    <a:pt x="12332" y="9175"/>
                    <a:pt x="12264" y="9099"/>
                  </a:cubicBezTo>
                  <a:cubicBezTo>
                    <a:pt x="10238" y="7785"/>
                    <a:pt x="10273" y="7833"/>
                    <a:pt x="10238" y="7785"/>
                  </a:cubicBezTo>
                  <a:cubicBezTo>
                    <a:pt x="9873" y="7252"/>
                    <a:pt x="9583" y="6375"/>
                    <a:pt x="9367" y="5794"/>
                  </a:cubicBezTo>
                  <a:cubicBezTo>
                    <a:pt x="9150" y="5202"/>
                    <a:pt x="8686" y="4714"/>
                    <a:pt x="8267" y="4714"/>
                  </a:cubicBezTo>
                  <a:cubicBezTo>
                    <a:pt x="8192" y="4714"/>
                    <a:pt x="8118" y="4730"/>
                    <a:pt x="8048" y="4763"/>
                  </a:cubicBezTo>
                  <a:cubicBezTo>
                    <a:pt x="7902" y="4833"/>
                    <a:pt x="7841" y="4979"/>
                    <a:pt x="7826" y="5124"/>
                  </a:cubicBezTo>
                  <a:cubicBezTo>
                    <a:pt x="7777" y="5767"/>
                    <a:pt x="8240" y="6202"/>
                    <a:pt x="8773" y="6617"/>
                  </a:cubicBezTo>
                  <a:cubicBezTo>
                    <a:pt x="8712" y="6575"/>
                    <a:pt x="8642" y="6541"/>
                    <a:pt x="8572" y="6506"/>
                  </a:cubicBezTo>
                  <a:cubicBezTo>
                    <a:pt x="8511" y="6473"/>
                    <a:pt x="8441" y="6438"/>
                    <a:pt x="8372" y="6403"/>
                  </a:cubicBezTo>
                  <a:cubicBezTo>
                    <a:pt x="8089" y="6257"/>
                    <a:pt x="7612" y="6036"/>
                    <a:pt x="7612" y="6036"/>
                  </a:cubicBezTo>
                  <a:cubicBezTo>
                    <a:pt x="7598" y="6030"/>
                    <a:pt x="7577" y="6023"/>
                    <a:pt x="7563" y="6008"/>
                  </a:cubicBezTo>
                  <a:cubicBezTo>
                    <a:pt x="7260" y="5774"/>
                    <a:pt x="6983" y="5510"/>
                    <a:pt x="6782" y="5187"/>
                  </a:cubicBezTo>
                  <a:cubicBezTo>
                    <a:pt x="6022" y="3990"/>
                    <a:pt x="7183" y="2829"/>
                    <a:pt x="6740" y="1860"/>
                  </a:cubicBezTo>
                  <a:cubicBezTo>
                    <a:pt x="6571" y="1485"/>
                    <a:pt x="6321" y="1346"/>
                    <a:pt x="6084" y="1346"/>
                  </a:cubicBezTo>
                  <a:cubicBezTo>
                    <a:pt x="5778" y="1346"/>
                    <a:pt x="5493" y="1576"/>
                    <a:pt x="5426" y="1833"/>
                  </a:cubicBezTo>
                  <a:cubicBezTo>
                    <a:pt x="5247" y="2523"/>
                    <a:pt x="5579" y="3187"/>
                    <a:pt x="5891" y="3818"/>
                  </a:cubicBezTo>
                  <a:cubicBezTo>
                    <a:pt x="6063" y="4169"/>
                    <a:pt x="6236" y="4418"/>
                    <a:pt x="6472" y="4979"/>
                  </a:cubicBezTo>
                  <a:cubicBezTo>
                    <a:pt x="6533" y="5124"/>
                    <a:pt x="6603" y="5255"/>
                    <a:pt x="6686" y="5379"/>
                  </a:cubicBezTo>
                  <a:cubicBezTo>
                    <a:pt x="6105" y="4778"/>
                    <a:pt x="5531" y="4163"/>
                    <a:pt x="5103" y="3458"/>
                  </a:cubicBezTo>
                  <a:cubicBezTo>
                    <a:pt x="4743" y="2870"/>
                    <a:pt x="4597" y="2226"/>
                    <a:pt x="4529" y="1584"/>
                  </a:cubicBezTo>
                  <a:cubicBezTo>
                    <a:pt x="4422" y="724"/>
                    <a:pt x="3913" y="1"/>
                    <a:pt x="3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 rot="-588989">
              <a:off x="8146435" y="3154768"/>
              <a:ext cx="1310355" cy="2366374"/>
            </a:xfrm>
            <a:custGeom>
              <a:avLst/>
              <a:gdLst/>
              <a:ahLst/>
              <a:cxnLst/>
              <a:rect l="l" t="t" r="r" b="b"/>
              <a:pathLst>
                <a:path w="52412" h="94651" extrusionOk="0">
                  <a:moveTo>
                    <a:pt x="36740" y="1"/>
                  </a:moveTo>
                  <a:cubicBezTo>
                    <a:pt x="36062" y="1"/>
                    <a:pt x="35243" y="277"/>
                    <a:pt x="34941" y="419"/>
                  </a:cubicBezTo>
                  <a:cubicBezTo>
                    <a:pt x="33817" y="1057"/>
                    <a:pt x="33179" y="2455"/>
                    <a:pt x="32662" y="3609"/>
                  </a:cubicBezTo>
                  <a:cubicBezTo>
                    <a:pt x="32541" y="3731"/>
                    <a:pt x="32419" y="3852"/>
                    <a:pt x="32419" y="3974"/>
                  </a:cubicBezTo>
                  <a:lnTo>
                    <a:pt x="30900" y="5493"/>
                  </a:lnTo>
                  <a:cubicBezTo>
                    <a:pt x="31538" y="3852"/>
                    <a:pt x="32176" y="1574"/>
                    <a:pt x="31022" y="1331"/>
                  </a:cubicBezTo>
                  <a:cubicBezTo>
                    <a:pt x="30907" y="1303"/>
                    <a:pt x="30795" y="1290"/>
                    <a:pt x="30685" y="1290"/>
                  </a:cubicBezTo>
                  <a:cubicBezTo>
                    <a:pt x="29719" y="1290"/>
                    <a:pt x="28961" y="2301"/>
                    <a:pt x="28743" y="3093"/>
                  </a:cubicBezTo>
                  <a:cubicBezTo>
                    <a:pt x="28500" y="4369"/>
                    <a:pt x="28986" y="5736"/>
                    <a:pt x="29624" y="6891"/>
                  </a:cubicBezTo>
                  <a:cubicBezTo>
                    <a:pt x="28986" y="7529"/>
                    <a:pt x="28500" y="8288"/>
                    <a:pt x="27983" y="9048"/>
                  </a:cubicBezTo>
                  <a:cubicBezTo>
                    <a:pt x="28227" y="7012"/>
                    <a:pt x="28105" y="4217"/>
                    <a:pt x="26343" y="4217"/>
                  </a:cubicBezTo>
                  <a:cubicBezTo>
                    <a:pt x="23426" y="4217"/>
                    <a:pt x="25462" y="9807"/>
                    <a:pt x="26586" y="11205"/>
                  </a:cubicBezTo>
                  <a:cubicBezTo>
                    <a:pt x="25188" y="13332"/>
                    <a:pt x="24064" y="15610"/>
                    <a:pt x="23183" y="18041"/>
                  </a:cubicBezTo>
                  <a:cubicBezTo>
                    <a:pt x="23183" y="17130"/>
                    <a:pt x="23061" y="16370"/>
                    <a:pt x="22910" y="15489"/>
                  </a:cubicBezTo>
                  <a:cubicBezTo>
                    <a:pt x="23305" y="13848"/>
                    <a:pt x="25067" y="13089"/>
                    <a:pt x="25583" y="11570"/>
                  </a:cubicBezTo>
                  <a:cubicBezTo>
                    <a:pt x="25815" y="10728"/>
                    <a:pt x="25604" y="9526"/>
                    <a:pt x="24578" y="9526"/>
                  </a:cubicBezTo>
                  <a:cubicBezTo>
                    <a:pt x="24530" y="9526"/>
                    <a:pt x="24480" y="9528"/>
                    <a:pt x="24429" y="9534"/>
                  </a:cubicBezTo>
                  <a:cubicBezTo>
                    <a:pt x="22910" y="9686"/>
                    <a:pt x="22302" y="11691"/>
                    <a:pt x="22302" y="13332"/>
                  </a:cubicBezTo>
                  <a:cubicBezTo>
                    <a:pt x="21907" y="12572"/>
                    <a:pt x="21664" y="11813"/>
                    <a:pt x="21147" y="11053"/>
                  </a:cubicBezTo>
                  <a:cubicBezTo>
                    <a:pt x="21664" y="9929"/>
                    <a:pt x="22423" y="9048"/>
                    <a:pt x="22788" y="8015"/>
                  </a:cubicBezTo>
                  <a:cubicBezTo>
                    <a:pt x="23183" y="7134"/>
                    <a:pt x="23183" y="6253"/>
                    <a:pt x="22028" y="6009"/>
                  </a:cubicBezTo>
                  <a:cubicBezTo>
                    <a:pt x="21889" y="5986"/>
                    <a:pt x="21756" y="5975"/>
                    <a:pt x="21631" y="5975"/>
                  </a:cubicBezTo>
                  <a:cubicBezTo>
                    <a:pt x="20285" y="5975"/>
                    <a:pt x="19760" y="7263"/>
                    <a:pt x="19871" y="8653"/>
                  </a:cubicBezTo>
                  <a:cubicBezTo>
                    <a:pt x="19628" y="8288"/>
                    <a:pt x="19385" y="7893"/>
                    <a:pt x="18990" y="7529"/>
                  </a:cubicBezTo>
                  <a:lnTo>
                    <a:pt x="18990" y="7407"/>
                  </a:lnTo>
                  <a:cubicBezTo>
                    <a:pt x="18626" y="6769"/>
                    <a:pt x="18869" y="6009"/>
                    <a:pt x="18504" y="5250"/>
                  </a:cubicBezTo>
                  <a:cubicBezTo>
                    <a:pt x="18352" y="4855"/>
                    <a:pt x="18109" y="4490"/>
                    <a:pt x="17745" y="4095"/>
                  </a:cubicBezTo>
                  <a:cubicBezTo>
                    <a:pt x="17431" y="3710"/>
                    <a:pt x="16811" y="3228"/>
                    <a:pt x="16189" y="3228"/>
                  </a:cubicBezTo>
                  <a:cubicBezTo>
                    <a:pt x="16027" y="3228"/>
                    <a:pt x="15866" y="3261"/>
                    <a:pt x="15709" y="3336"/>
                  </a:cubicBezTo>
                  <a:cubicBezTo>
                    <a:pt x="14949" y="3731"/>
                    <a:pt x="15314" y="5250"/>
                    <a:pt x="15709" y="5736"/>
                  </a:cubicBezTo>
                  <a:cubicBezTo>
                    <a:pt x="16347" y="6769"/>
                    <a:pt x="17350" y="7407"/>
                    <a:pt x="18352" y="7893"/>
                  </a:cubicBezTo>
                  <a:cubicBezTo>
                    <a:pt x="18747" y="8410"/>
                    <a:pt x="18990" y="8926"/>
                    <a:pt x="19264" y="9412"/>
                  </a:cubicBezTo>
                  <a:cubicBezTo>
                    <a:pt x="18990" y="9169"/>
                    <a:pt x="18747" y="9048"/>
                    <a:pt x="18504" y="8774"/>
                  </a:cubicBezTo>
                  <a:cubicBezTo>
                    <a:pt x="18063" y="8492"/>
                    <a:pt x="17449" y="8200"/>
                    <a:pt x="16886" y="8200"/>
                  </a:cubicBezTo>
                  <a:cubicBezTo>
                    <a:pt x="16479" y="8200"/>
                    <a:pt x="16098" y="8353"/>
                    <a:pt x="15830" y="8774"/>
                  </a:cubicBezTo>
                  <a:cubicBezTo>
                    <a:pt x="15466" y="9807"/>
                    <a:pt x="16711" y="10688"/>
                    <a:pt x="17350" y="10932"/>
                  </a:cubicBezTo>
                  <a:cubicBezTo>
                    <a:pt x="18352" y="11448"/>
                    <a:pt x="19628" y="11813"/>
                    <a:pt x="20631" y="11813"/>
                  </a:cubicBezTo>
                  <a:cubicBezTo>
                    <a:pt x="20783" y="11813"/>
                    <a:pt x="20783" y="11813"/>
                    <a:pt x="20783" y="11965"/>
                  </a:cubicBezTo>
                  <a:lnTo>
                    <a:pt x="21542" y="13484"/>
                  </a:lnTo>
                  <a:cubicBezTo>
                    <a:pt x="21026" y="13089"/>
                    <a:pt x="20509" y="12846"/>
                    <a:pt x="19871" y="12572"/>
                  </a:cubicBezTo>
                  <a:cubicBezTo>
                    <a:pt x="19552" y="12445"/>
                    <a:pt x="19049" y="12317"/>
                    <a:pt x="18568" y="12317"/>
                  </a:cubicBezTo>
                  <a:cubicBezTo>
                    <a:pt x="18133" y="12317"/>
                    <a:pt x="17716" y="12421"/>
                    <a:pt x="17471" y="12724"/>
                  </a:cubicBezTo>
                  <a:cubicBezTo>
                    <a:pt x="16711" y="13332"/>
                    <a:pt x="17593" y="14608"/>
                    <a:pt x="18231" y="15003"/>
                  </a:cubicBezTo>
                  <a:cubicBezTo>
                    <a:pt x="18968" y="15545"/>
                    <a:pt x="20016" y="15623"/>
                    <a:pt x="21009" y="15623"/>
                  </a:cubicBezTo>
                  <a:cubicBezTo>
                    <a:pt x="21406" y="15623"/>
                    <a:pt x="21794" y="15610"/>
                    <a:pt x="22150" y="15610"/>
                  </a:cubicBezTo>
                  <a:cubicBezTo>
                    <a:pt x="22545" y="16765"/>
                    <a:pt x="22667" y="17889"/>
                    <a:pt x="22788" y="19044"/>
                  </a:cubicBezTo>
                  <a:cubicBezTo>
                    <a:pt x="20388" y="25637"/>
                    <a:pt x="19507" y="32716"/>
                    <a:pt x="19507" y="39674"/>
                  </a:cubicBezTo>
                  <a:cubicBezTo>
                    <a:pt x="18869" y="37911"/>
                    <a:pt x="18109" y="35997"/>
                    <a:pt x="17228" y="34235"/>
                  </a:cubicBezTo>
                  <a:cubicBezTo>
                    <a:pt x="17350" y="33597"/>
                    <a:pt x="17471" y="33081"/>
                    <a:pt x="17593" y="32473"/>
                  </a:cubicBezTo>
                  <a:cubicBezTo>
                    <a:pt x="18109" y="31197"/>
                    <a:pt x="21390" y="26396"/>
                    <a:pt x="18626" y="25637"/>
                  </a:cubicBezTo>
                  <a:cubicBezTo>
                    <a:pt x="18437" y="25599"/>
                    <a:pt x="18261" y="25580"/>
                    <a:pt x="18098" y="25580"/>
                  </a:cubicBezTo>
                  <a:cubicBezTo>
                    <a:pt x="15524" y="25580"/>
                    <a:pt x="15990" y="30109"/>
                    <a:pt x="16590" y="33081"/>
                  </a:cubicBezTo>
                  <a:cubicBezTo>
                    <a:pt x="16073" y="31956"/>
                    <a:pt x="15466" y="30954"/>
                    <a:pt x="14949" y="29921"/>
                  </a:cubicBezTo>
                  <a:cubicBezTo>
                    <a:pt x="14554" y="29040"/>
                    <a:pt x="14068" y="28159"/>
                    <a:pt x="13673" y="27277"/>
                  </a:cubicBezTo>
                  <a:cubicBezTo>
                    <a:pt x="13795" y="26882"/>
                    <a:pt x="14068" y="26518"/>
                    <a:pt x="14311" y="26123"/>
                  </a:cubicBezTo>
                  <a:cubicBezTo>
                    <a:pt x="14828" y="25120"/>
                    <a:pt x="15709" y="24361"/>
                    <a:pt x="15952" y="23085"/>
                  </a:cubicBezTo>
                  <a:cubicBezTo>
                    <a:pt x="16347" y="22204"/>
                    <a:pt x="16711" y="19408"/>
                    <a:pt x="15192" y="19165"/>
                  </a:cubicBezTo>
                  <a:cubicBezTo>
                    <a:pt x="15123" y="19154"/>
                    <a:pt x="15055" y="19149"/>
                    <a:pt x="14989" y="19149"/>
                  </a:cubicBezTo>
                  <a:cubicBezTo>
                    <a:pt x="13595" y="19149"/>
                    <a:pt x="12787" y="21496"/>
                    <a:pt x="12671" y="22598"/>
                  </a:cubicBezTo>
                  <a:cubicBezTo>
                    <a:pt x="12549" y="23358"/>
                    <a:pt x="12549" y="24239"/>
                    <a:pt x="12671" y="25120"/>
                  </a:cubicBezTo>
                  <a:cubicBezTo>
                    <a:pt x="11911" y="23206"/>
                    <a:pt x="11030" y="21322"/>
                    <a:pt x="9997" y="19560"/>
                  </a:cubicBezTo>
                  <a:lnTo>
                    <a:pt x="9997" y="18284"/>
                  </a:lnTo>
                  <a:cubicBezTo>
                    <a:pt x="9899" y="16867"/>
                    <a:pt x="8170" y="11674"/>
                    <a:pt x="6437" y="11674"/>
                  </a:cubicBezTo>
                  <a:cubicBezTo>
                    <a:pt x="6016" y="11674"/>
                    <a:pt x="5595" y="11981"/>
                    <a:pt x="5196" y="12724"/>
                  </a:cubicBezTo>
                  <a:cubicBezTo>
                    <a:pt x="3556" y="15884"/>
                    <a:pt x="6959" y="17768"/>
                    <a:pt x="9116" y="19560"/>
                  </a:cubicBezTo>
                  <a:cubicBezTo>
                    <a:pt x="9754" y="20684"/>
                    <a:pt x="10270" y="21839"/>
                    <a:pt x="10756" y="23085"/>
                  </a:cubicBezTo>
                  <a:lnTo>
                    <a:pt x="10270" y="22598"/>
                  </a:lnTo>
                  <a:cubicBezTo>
                    <a:pt x="9696" y="22116"/>
                    <a:pt x="7158" y="20035"/>
                    <a:pt x="5744" y="20035"/>
                  </a:cubicBezTo>
                  <a:cubicBezTo>
                    <a:pt x="5289" y="20035"/>
                    <a:pt x="4950" y="20251"/>
                    <a:pt x="4832" y="20806"/>
                  </a:cubicBezTo>
                  <a:cubicBezTo>
                    <a:pt x="4315" y="22720"/>
                    <a:pt x="9754" y="24118"/>
                    <a:pt x="11395" y="24361"/>
                  </a:cubicBezTo>
                  <a:cubicBezTo>
                    <a:pt x="12154" y="26001"/>
                    <a:pt x="12914" y="27764"/>
                    <a:pt x="13673" y="29435"/>
                  </a:cubicBezTo>
                  <a:cubicBezTo>
                    <a:pt x="13947" y="29921"/>
                    <a:pt x="14190" y="30316"/>
                    <a:pt x="14311" y="30802"/>
                  </a:cubicBezTo>
                  <a:cubicBezTo>
                    <a:pt x="14068" y="30559"/>
                    <a:pt x="13795" y="30437"/>
                    <a:pt x="13552" y="30194"/>
                  </a:cubicBezTo>
                  <a:cubicBezTo>
                    <a:pt x="12265" y="29113"/>
                    <a:pt x="9429" y="25763"/>
                    <a:pt x="7207" y="25763"/>
                  </a:cubicBezTo>
                  <a:cubicBezTo>
                    <a:pt x="6806" y="25763"/>
                    <a:pt x="6426" y="25872"/>
                    <a:pt x="6078" y="26123"/>
                  </a:cubicBezTo>
                  <a:cubicBezTo>
                    <a:pt x="3161" y="28159"/>
                    <a:pt x="13552" y="31318"/>
                    <a:pt x="14828" y="31713"/>
                  </a:cubicBezTo>
                  <a:cubicBezTo>
                    <a:pt x="15830" y="33476"/>
                    <a:pt x="16711" y="35359"/>
                    <a:pt x="17471" y="37273"/>
                  </a:cubicBezTo>
                  <a:cubicBezTo>
                    <a:pt x="17228" y="37030"/>
                    <a:pt x="16833" y="36878"/>
                    <a:pt x="16590" y="36635"/>
                  </a:cubicBezTo>
                  <a:cubicBezTo>
                    <a:pt x="15587" y="35997"/>
                    <a:pt x="14949" y="35359"/>
                    <a:pt x="14068" y="34752"/>
                  </a:cubicBezTo>
                  <a:cubicBezTo>
                    <a:pt x="13252" y="34032"/>
                    <a:pt x="10958" y="32781"/>
                    <a:pt x="9401" y="32781"/>
                  </a:cubicBezTo>
                  <a:cubicBezTo>
                    <a:pt x="8987" y="32781"/>
                    <a:pt x="8624" y="32870"/>
                    <a:pt x="8356" y="33081"/>
                  </a:cubicBezTo>
                  <a:cubicBezTo>
                    <a:pt x="5834" y="35116"/>
                    <a:pt x="15830" y="37638"/>
                    <a:pt x="17745" y="37911"/>
                  </a:cubicBezTo>
                  <a:cubicBezTo>
                    <a:pt x="18352" y="39552"/>
                    <a:pt x="18990" y="41193"/>
                    <a:pt x="19628" y="42712"/>
                  </a:cubicBezTo>
                  <a:cubicBezTo>
                    <a:pt x="19750" y="45112"/>
                    <a:pt x="19871" y="47664"/>
                    <a:pt x="20266" y="49943"/>
                  </a:cubicBezTo>
                  <a:cubicBezTo>
                    <a:pt x="21026" y="56263"/>
                    <a:pt x="22910" y="62339"/>
                    <a:pt x="25583" y="68021"/>
                  </a:cubicBezTo>
                  <a:cubicBezTo>
                    <a:pt x="24581" y="67140"/>
                    <a:pt x="23426" y="66259"/>
                    <a:pt x="22302" y="65377"/>
                  </a:cubicBezTo>
                  <a:cubicBezTo>
                    <a:pt x="21785" y="64375"/>
                    <a:pt x="21390" y="63615"/>
                    <a:pt x="21390" y="62461"/>
                  </a:cubicBezTo>
                  <a:cubicBezTo>
                    <a:pt x="21269" y="61458"/>
                    <a:pt x="21269" y="60425"/>
                    <a:pt x="21147" y="59422"/>
                  </a:cubicBezTo>
                  <a:cubicBezTo>
                    <a:pt x="21026" y="58298"/>
                    <a:pt x="20631" y="56506"/>
                    <a:pt x="19264" y="56263"/>
                  </a:cubicBezTo>
                  <a:cubicBezTo>
                    <a:pt x="19180" y="56250"/>
                    <a:pt x="19101" y="56245"/>
                    <a:pt x="19025" y="56245"/>
                  </a:cubicBezTo>
                  <a:cubicBezTo>
                    <a:pt x="17593" y="56245"/>
                    <a:pt x="17600" y="58354"/>
                    <a:pt x="17745" y="59422"/>
                  </a:cubicBezTo>
                  <a:cubicBezTo>
                    <a:pt x="17988" y="60942"/>
                    <a:pt x="18626" y="62339"/>
                    <a:pt x="19628" y="63463"/>
                  </a:cubicBezTo>
                  <a:cubicBezTo>
                    <a:pt x="18626" y="62856"/>
                    <a:pt x="17593" y="62218"/>
                    <a:pt x="16590" y="61580"/>
                  </a:cubicBezTo>
                  <a:cubicBezTo>
                    <a:pt x="15883" y="59346"/>
                    <a:pt x="17045" y="54137"/>
                    <a:pt x="14147" y="54137"/>
                  </a:cubicBezTo>
                  <a:cubicBezTo>
                    <a:pt x="13931" y="54137"/>
                    <a:pt x="13693" y="54166"/>
                    <a:pt x="13430" y="54227"/>
                  </a:cubicBezTo>
                  <a:cubicBezTo>
                    <a:pt x="10756" y="54987"/>
                    <a:pt x="11911" y="57782"/>
                    <a:pt x="13309" y="59665"/>
                  </a:cubicBezTo>
                  <a:cubicBezTo>
                    <a:pt x="12276" y="59179"/>
                    <a:pt x="11273" y="58663"/>
                    <a:pt x="10149" y="58146"/>
                  </a:cubicBezTo>
                  <a:cubicBezTo>
                    <a:pt x="9389" y="57144"/>
                    <a:pt x="8235" y="56141"/>
                    <a:pt x="7354" y="55260"/>
                  </a:cubicBezTo>
                  <a:cubicBezTo>
                    <a:pt x="6594" y="54348"/>
                    <a:pt x="5591" y="53467"/>
                    <a:pt x="4437" y="52981"/>
                  </a:cubicBezTo>
                  <a:cubicBezTo>
                    <a:pt x="3869" y="52752"/>
                    <a:pt x="3134" y="52546"/>
                    <a:pt x="2447" y="52546"/>
                  </a:cubicBezTo>
                  <a:cubicBezTo>
                    <a:pt x="1588" y="52546"/>
                    <a:pt x="804" y="52867"/>
                    <a:pt x="517" y="53862"/>
                  </a:cubicBezTo>
                  <a:cubicBezTo>
                    <a:pt x="1" y="55625"/>
                    <a:pt x="1642" y="57144"/>
                    <a:pt x="3161" y="57660"/>
                  </a:cubicBezTo>
                  <a:cubicBezTo>
                    <a:pt x="5196" y="58541"/>
                    <a:pt x="7597" y="58420"/>
                    <a:pt x="9754" y="58784"/>
                  </a:cubicBezTo>
                  <a:cubicBezTo>
                    <a:pt x="11030" y="59422"/>
                    <a:pt x="12154" y="60182"/>
                    <a:pt x="13309" y="60820"/>
                  </a:cubicBezTo>
                  <a:cubicBezTo>
                    <a:pt x="12868" y="60759"/>
                    <a:pt x="12390" y="60729"/>
                    <a:pt x="11911" y="60729"/>
                  </a:cubicBezTo>
                  <a:cubicBezTo>
                    <a:pt x="11432" y="60729"/>
                    <a:pt x="10954" y="60759"/>
                    <a:pt x="10513" y="60820"/>
                  </a:cubicBezTo>
                  <a:cubicBezTo>
                    <a:pt x="9389" y="60820"/>
                    <a:pt x="6959" y="61185"/>
                    <a:pt x="6837" y="62704"/>
                  </a:cubicBezTo>
                  <a:cubicBezTo>
                    <a:pt x="6741" y="64027"/>
                    <a:pt x="7674" y="64455"/>
                    <a:pt x="8700" y="64455"/>
                  </a:cubicBezTo>
                  <a:cubicBezTo>
                    <a:pt x="8969" y="64455"/>
                    <a:pt x="9245" y="64425"/>
                    <a:pt x="9511" y="64375"/>
                  </a:cubicBezTo>
                  <a:cubicBezTo>
                    <a:pt x="10513" y="64223"/>
                    <a:pt x="11516" y="63737"/>
                    <a:pt x="12428" y="63220"/>
                  </a:cubicBezTo>
                  <a:cubicBezTo>
                    <a:pt x="13552" y="62704"/>
                    <a:pt x="14311" y="62339"/>
                    <a:pt x="15314" y="62218"/>
                  </a:cubicBezTo>
                  <a:cubicBezTo>
                    <a:pt x="16711" y="63099"/>
                    <a:pt x="18109" y="63980"/>
                    <a:pt x="19507" y="64982"/>
                  </a:cubicBezTo>
                  <a:cubicBezTo>
                    <a:pt x="19041" y="64912"/>
                    <a:pt x="18541" y="64874"/>
                    <a:pt x="18033" y="64874"/>
                  </a:cubicBezTo>
                  <a:cubicBezTo>
                    <a:pt x="15918" y="64874"/>
                    <a:pt x="13647" y="65523"/>
                    <a:pt x="13035" y="67140"/>
                  </a:cubicBezTo>
                  <a:cubicBezTo>
                    <a:pt x="12336" y="68651"/>
                    <a:pt x="13904" y="69311"/>
                    <a:pt x="15153" y="69311"/>
                  </a:cubicBezTo>
                  <a:cubicBezTo>
                    <a:pt x="15260" y="69311"/>
                    <a:pt x="15365" y="69306"/>
                    <a:pt x="15466" y="69297"/>
                  </a:cubicBezTo>
                  <a:cubicBezTo>
                    <a:pt x="16347" y="69297"/>
                    <a:pt x="17106" y="69054"/>
                    <a:pt x="17866" y="68416"/>
                  </a:cubicBezTo>
                  <a:cubicBezTo>
                    <a:pt x="18352" y="68173"/>
                    <a:pt x="18747" y="67656"/>
                    <a:pt x="19112" y="67140"/>
                  </a:cubicBezTo>
                  <a:cubicBezTo>
                    <a:pt x="19628" y="66654"/>
                    <a:pt x="20266" y="66259"/>
                    <a:pt x="21026" y="66015"/>
                  </a:cubicBezTo>
                  <a:cubicBezTo>
                    <a:pt x="22788" y="67140"/>
                    <a:pt x="24581" y="68416"/>
                    <a:pt x="26343" y="69692"/>
                  </a:cubicBezTo>
                  <a:cubicBezTo>
                    <a:pt x="26981" y="70937"/>
                    <a:pt x="27619" y="72092"/>
                    <a:pt x="28227" y="73338"/>
                  </a:cubicBezTo>
                  <a:cubicBezTo>
                    <a:pt x="30384" y="77014"/>
                    <a:pt x="32784" y="80569"/>
                    <a:pt x="35336" y="84124"/>
                  </a:cubicBezTo>
                  <a:cubicBezTo>
                    <a:pt x="34182" y="83364"/>
                    <a:pt x="32936" y="82848"/>
                    <a:pt x="31660" y="82331"/>
                  </a:cubicBezTo>
                  <a:lnTo>
                    <a:pt x="31538" y="82331"/>
                  </a:lnTo>
                  <a:cubicBezTo>
                    <a:pt x="29381" y="80690"/>
                    <a:pt x="28622" y="78533"/>
                    <a:pt x="27345" y="76376"/>
                  </a:cubicBezTo>
                  <a:cubicBezTo>
                    <a:pt x="26462" y="75038"/>
                    <a:pt x="25367" y="73912"/>
                    <a:pt x="23831" y="73912"/>
                  </a:cubicBezTo>
                  <a:cubicBezTo>
                    <a:pt x="23623" y="73912"/>
                    <a:pt x="23407" y="73932"/>
                    <a:pt x="23183" y="73976"/>
                  </a:cubicBezTo>
                  <a:cubicBezTo>
                    <a:pt x="21390" y="74371"/>
                    <a:pt x="22302" y="76649"/>
                    <a:pt x="22910" y="77652"/>
                  </a:cubicBezTo>
                  <a:cubicBezTo>
                    <a:pt x="23821" y="78928"/>
                    <a:pt x="25067" y="80052"/>
                    <a:pt x="26464" y="80812"/>
                  </a:cubicBezTo>
                  <a:cubicBezTo>
                    <a:pt x="25705" y="80690"/>
                    <a:pt x="24945" y="80447"/>
                    <a:pt x="24186" y="80326"/>
                  </a:cubicBezTo>
                  <a:cubicBezTo>
                    <a:pt x="23548" y="80174"/>
                    <a:pt x="22910" y="80052"/>
                    <a:pt x="22302" y="79931"/>
                  </a:cubicBezTo>
                  <a:cubicBezTo>
                    <a:pt x="22150" y="79809"/>
                    <a:pt x="21907" y="79809"/>
                    <a:pt x="21785" y="79809"/>
                  </a:cubicBezTo>
                  <a:cubicBezTo>
                    <a:pt x="21542" y="79293"/>
                    <a:pt x="21147" y="78807"/>
                    <a:pt x="20904" y="78290"/>
                  </a:cubicBezTo>
                  <a:cubicBezTo>
                    <a:pt x="20509" y="77409"/>
                    <a:pt x="20145" y="76649"/>
                    <a:pt x="19628" y="75890"/>
                  </a:cubicBezTo>
                  <a:cubicBezTo>
                    <a:pt x="18990" y="74735"/>
                    <a:pt x="17988" y="73095"/>
                    <a:pt x="16468" y="73095"/>
                  </a:cubicBezTo>
                  <a:cubicBezTo>
                    <a:pt x="14949" y="73095"/>
                    <a:pt x="14706" y="74857"/>
                    <a:pt x="15314" y="75890"/>
                  </a:cubicBezTo>
                  <a:cubicBezTo>
                    <a:pt x="15952" y="77136"/>
                    <a:pt x="16985" y="78047"/>
                    <a:pt x="18109" y="78655"/>
                  </a:cubicBezTo>
                  <a:cubicBezTo>
                    <a:pt x="18311" y="78881"/>
                    <a:pt x="18616" y="79087"/>
                    <a:pt x="18853" y="79151"/>
                  </a:cubicBezTo>
                  <a:lnTo>
                    <a:pt x="18853" y="79151"/>
                  </a:lnTo>
                  <a:cubicBezTo>
                    <a:pt x="17258" y="78913"/>
                    <a:pt x="15660" y="78645"/>
                    <a:pt x="13947" y="78290"/>
                  </a:cubicBezTo>
                  <a:cubicBezTo>
                    <a:pt x="13430" y="77774"/>
                    <a:pt x="13430" y="76893"/>
                    <a:pt x="12914" y="76254"/>
                  </a:cubicBezTo>
                  <a:cubicBezTo>
                    <a:pt x="12549" y="75768"/>
                    <a:pt x="12154" y="75373"/>
                    <a:pt x="11668" y="75009"/>
                  </a:cubicBezTo>
                  <a:cubicBezTo>
                    <a:pt x="11133" y="74474"/>
                    <a:pt x="10321" y="73769"/>
                    <a:pt x="9482" y="73769"/>
                  </a:cubicBezTo>
                  <a:cubicBezTo>
                    <a:pt x="9320" y="73769"/>
                    <a:pt x="9157" y="73795"/>
                    <a:pt x="8994" y="73854"/>
                  </a:cubicBezTo>
                  <a:cubicBezTo>
                    <a:pt x="7992" y="74371"/>
                    <a:pt x="8994" y="76254"/>
                    <a:pt x="9511" y="76771"/>
                  </a:cubicBezTo>
                  <a:cubicBezTo>
                    <a:pt x="9875" y="77136"/>
                    <a:pt x="10270" y="77531"/>
                    <a:pt x="10756" y="77774"/>
                  </a:cubicBezTo>
                  <a:cubicBezTo>
                    <a:pt x="10392" y="77774"/>
                    <a:pt x="9875" y="77652"/>
                    <a:pt x="9511" y="77652"/>
                  </a:cubicBezTo>
                  <a:cubicBezTo>
                    <a:pt x="8264" y="76870"/>
                    <a:pt x="4946" y="74722"/>
                    <a:pt x="3040" y="74722"/>
                  </a:cubicBezTo>
                  <a:cubicBezTo>
                    <a:pt x="2206" y="74722"/>
                    <a:pt x="1642" y="75135"/>
                    <a:pt x="1642" y="76254"/>
                  </a:cubicBezTo>
                  <a:cubicBezTo>
                    <a:pt x="1574" y="78088"/>
                    <a:pt x="3212" y="78590"/>
                    <a:pt x="5032" y="78590"/>
                  </a:cubicBezTo>
                  <a:cubicBezTo>
                    <a:pt x="6500" y="78590"/>
                    <a:pt x="8086" y="78264"/>
                    <a:pt x="8994" y="78047"/>
                  </a:cubicBezTo>
                  <a:cubicBezTo>
                    <a:pt x="9116" y="78169"/>
                    <a:pt x="9389" y="78169"/>
                    <a:pt x="9511" y="78169"/>
                  </a:cubicBezTo>
                  <a:lnTo>
                    <a:pt x="9632" y="78169"/>
                  </a:lnTo>
                  <a:lnTo>
                    <a:pt x="9632" y="78290"/>
                  </a:lnTo>
                  <a:cubicBezTo>
                    <a:pt x="10392" y="78412"/>
                    <a:pt x="11151" y="78533"/>
                    <a:pt x="11789" y="78655"/>
                  </a:cubicBezTo>
                  <a:cubicBezTo>
                    <a:pt x="10908" y="78928"/>
                    <a:pt x="9997" y="79566"/>
                    <a:pt x="9237" y="80174"/>
                  </a:cubicBezTo>
                  <a:cubicBezTo>
                    <a:pt x="8630" y="80812"/>
                    <a:pt x="7475" y="82209"/>
                    <a:pt x="8235" y="83091"/>
                  </a:cubicBezTo>
                  <a:cubicBezTo>
                    <a:pt x="8406" y="83262"/>
                    <a:pt x="8610" y="83331"/>
                    <a:pt x="8829" y="83331"/>
                  </a:cubicBezTo>
                  <a:cubicBezTo>
                    <a:pt x="9580" y="83331"/>
                    <a:pt x="10508" y="82515"/>
                    <a:pt x="10908" y="82209"/>
                  </a:cubicBezTo>
                  <a:cubicBezTo>
                    <a:pt x="11395" y="81966"/>
                    <a:pt x="11911" y="81450"/>
                    <a:pt x="12428" y="81085"/>
                  </a:cubicBezTo>
                  <a:cubicBezTo>
                    <a:pt x="12914" y="80569"/>
                    <a:pt x="13309" y="79809"/>
                    <a:pt x="13947" y="79293"/>
                  </a:cubicBezTo>
                  <a:lnTo>
                    <a:pt x="13947" y="79171"/>
                  </a:lnTo>
                  <a:cubicBezTo>
                    <a:pt x="15587" y="79414"/>
                    <a:pt x="17228" y="79688"/>
                    <a:pt x="18869" y="80052"/>
                  </a:cubicBezTo>
                  <a:cubicBezTo>
                    <a:pt x="17866" y="80174"/>
                    <a:pt x="16985" y="80447"/>
                    <a:pt x="16073" y="80690"/>
                  </a:cubicBezTo>
                  <a:cubicBezTo>
                    <a:pt x="14949" y="81085"/>
                    <a:pt x="12428" y="81966"/>
                    <a:pt x="12549" y="83486"/>
                  </a:cubicBezTo>
                  <a:cubicBezTo>
                    <a:pt x="12549" y="84687"/>
                    <a:pt x="13429" y="85204"/>
                    <a:pt x="14401" y="85204"/>
                  </a:cubicBezTo>
                  <a:cubicBezTo>
                    <a:pt x="14756" y="85204"/>
                    <a:pt x="15124" y="85135"/>
                    <a:pt x="15466" y="85005"/>
                  </a:cubicBezTo>
                  <a:cubicBezTo>
                    <a:pt x="16468" y="84488"/>
                    <a:pt x="17350" y="83850"/>
                    <a:pt x="18231" y="83091"/>
                  </a:cubicBezTo>
                  <a:cubicBezTo>
                    <a:pt x="19507" y="82088"/>
                    <a:pt x="20509" y="81450"/>
                    <a:pt x="22302" y="80933"/>
                  </a:cubicBezTo>
                  <a:cubicBezTo>
                    <a:pt x="22302" y="80812"/>
                    <a:pt x="22423" y="80812"/>
                    <a:pt x="22423" y="80812"/>
                  </a:cubicBezTo>
                  <a:cubicBezTo>
                    <a:pt x="24064" y="81207"/>
                    <a:pt x="25583" y="81571"/>
                    <a:pt x="27224" y="82088"/>
                  </a:cubicBezTo>
                  <a:cubicBezTo>
                    <a:pt x="24945" y="82604"/>
                    <a:pt x="22910" y="84124"/>
                    <a:pt x="21390" y="85643"/>
                  </a:cubicBezTo>
                  <a:cubicBezTo>
                    <a:pt x="20631" y="86250"/>
                    <a:pt x="18747" y="88924"/>
                    <a:pt x="20783" y="89441"/>
                  </a:cubicBezTo>
                  <a:cubicBezTo>
                    <a:pt x="20902" y="89457"/>
                    <a:pt x="21021" y="89465"/>
                    <a:pt x="21141" y="89465"/>
                  </a:cubicBezTo>
                  <a:cubicBezTo>
                    <a:pt x="22797" y="89465"/>
                    <a:pt x="24515" y="87973"/>
                    <a:pt x="25705" y="87010"/>
                  </a:cubicBezTo>
                  <a:cubicBezTo>
                    <a:pt x="27224" y="85886"/>
                    <a:pt x="28865" y="84488"/>
                    <a:pt x="30141" y="82969"/>
                  </a:cubicBezTo>
                  <a:cubicBezTo>
                    <a:pt x="32419" y="83850"/>
                    <a:pt x="34577" y="84883"/>
                    <a:pt x="36855" y="86007"/>
                  </a:cubicBezTo>
                  <a:cubicBezTo>
                    <a:pt x="39377" y="89046"/>
                    <a:pt x="42051" y="91962"/>
                    <a:pt x="44816" y="94606"/>
                  </a:cubicBezTo>
                  <a:cubicBezTo>
                    <a:pt x="44841" y="94637"/>
                    <a:pt x="44878" y="94650"/>
                    <a:pt x="44920" y="94650"/>
                  </a:cubicBezTo>
                  <a:cubicBezTo>
                    <a:pt x="45079" y="94650"/>
                    <a:pt x="45307" y="94459"/>
                    <a:pt x="45211" y="94363"/>
                  </a:cubicBezTo>
                  <a:cubicBezTo>
                    <a:pt x="44451" y="93360"/>
                    <a:pt x="43691" y="92327"/>
                    <a:pt x="42810" y="91324"/>
                  </a:cubicBezTo>
                  <a:lnTo>
                    <a:pt x="42810" y="91203"/>
                  </a:lnTo>
                  <a:cubicBezTo>
                    <a:pt x="41656" y="88408"/>
                    <a:pt x="41413" y="85643"/>
                    <a:pt x="41413" y="82726"/>
                  </a:cubicBezTo>
                  <a:cubicBezTo>
                    <a:pt x="42051" y="82331"/>
                    <a:pt x="42415" y="81845"/>
                    <a:pt x="42932" y="81571"/>
                  </a:cubicBezTo>
                  <a:cubicBezTo>
                    <a:pt x="43296" y="81207"/>
                    <a:pt x="43813" y="81085"/>
                    <a:pt x="44178" y="80933"/>
                  </a:cubicBezTo>
                  <a:cubicBezTo>
                    <a:pt x="45454" y="80569"/>
                    <a:pt x="46608" y="80174"/>
                    <a:pt x="47732" y="79566"/>
                  </a:cubicBezTo>
                  <a:cubicBezTo>
                    <a:pt x="49008" y="78928"/>
                    <a:pt x="50528" y="77014"/>
                    <a:pt x="48492" y="76133"/>
                  </a:cubicBezTo>
                  <a:cubicBezTo>
                    <a:pt x="48205" y="75985"/>
                    <a:pt x="47896" y="75922"/>
                    <a:pt x="47577" y="75922"/>
                  </a:cubicBezTo>
                  <a:cubicBezTo>
                    <a:pt x="46781" y="75922"/>
                    <a:pt x="45926" y="76315"/>
                    <a:pt x="45211" y="76771"/>
                  </a:cubicBezTo>
                  <a:cubicBezTo>
                    <a:pt x="44816" y="76893"/>
                    <a:pt x="44451" y="77136"/>
                    <a:pt x="44056" y="77531"/>
                  </a:cubicBezTo>
                  <a:cubicBezTo>
                    <a:pt x="43691" y="77774"/>
                    <a:pt x="43418" y="78047"/>
                    <a:pt x="43175" y="78290"/>
                  </a:cubicBezTo>
                  <a:cubicBezTo>
                    <a:pt x="42658" y="78533"/>
                    <a:pt x="42172" y="79171"/>
                    <a:pt x="41534" y="79809"/>
                  </a:cubicBezTo>
                  <a:cubicBezTo>
                    <a:pt x="41656" y="78807"/>
                    <a:pt x="41777" y="77774"/>
                    <a:pt x="41777" y="76771"/>
                  </a:cubicBezTo>
                  <a:cubicBezTo>
                    <a:pt x="41899" y="76133"/>
                    <a:pt x="41899" y="75616"/>
                    <a:pt x="41899" y="75009"/>
                  </a:cubicBezTo>
                  <a:cubicBezTo>
                    <a:pt x="43053" y="74249"/>
                    <a:pt x="44056" y="73338"/>
                    <a:pt x="45454" y="72973"/>
                  </a:cubicBezTo>
                  <a:cubicBezTo>
                    <a:pt x="46730" y="72578"/>
                    <a:pt x="47975" y="72214"/>
                    <a:pt x="49130" y="71576"/>
                  </a:cubicBezTo>
                  <a:cubicBezTo>
                    <a:pt x="50254" y="71059"/>
                    <a:pt x="52411" y="68932"/>
                    <a:pt x="50771" y="67656"/>
                  </a:cubicBezTo>
                  <a:cubicBezTo>
                    <a:pt x="50390" y="67341"/>
                    <a:pt x="49963" y="67216"/>
                    <a:pt x="49519" y="67216"/>
                  </a:cubicBezTo>
                  <a:cubicBezTo>
                    <a:pt x="48334" y="67216"/>
                    <a:pt x="47020" y="68106"/>
                    <a:pt x="46092" y="68659"/>
                  </a:cubicBezTo>
                  <a:cubicBezTo>
                    <a:pt x="44937" y="69418"/>
                    <a:pt x="43296" y="70573"/>
                    <a:pt x="42294" y="71971"/>
                  </a:cubicBezTo>
                  <a:cubicBezTo>
                    <a:pt x="42537" y="70451"/>
                    <a:pt x="42932" y="68932"/>
                    <a:pt x="43296" y="67413"/>
                  </a:cubicBezTo>
                  <a:cubicBezTo>
                    <a:pt x="44178" y="67140"/>
                    <a:pt x="44694" y="66380"/>
                    <a:pt x="45575" y="66137"/>
                  </a:cubicBezTo>
                  <a:cubicBezTo>
                    <a:pt x="46608" y="65894"/>
                    <a:pt x="47611" y="65742"/>
                    <a:pt x="48613" y="65377"/>
                  </a:cubicBezTo>
                  <a:cubicBezTo>
                    <a:pt x="49889" y="65134"/>
                    <a:pt x="52168" y="64496"/>
                    <a:pt x="52168" y="62856"/>
                  </a:cubicBezTo>
                  <a:cubicBezTo>
                    <a:pt x="52111" y="61947"/>
                    <a:pt x="51505" y="61668"/>
                    <a:pt x="50791" y="61668"/>
                  </a:cubicBezTo>
                  <a:cubicBezTo>
                    <a:pt x="50001" y="61668"/>
                    <a:pt x="49076" y="62010"/>
                    <a:pt x="48613" y="62218"/>
                  </a:cubicBezTo>
                  <a:cubicBezTo>
                    <a:pt x="46851" y="62856"/>
                    <a:pt x="45089" y="63980"/>
                    <a:pt x="43934" y="65499"/>
                  </a:cubicBezTo>
                  <a:lnTo>
                    <a:pt x="43813" y="65499"/>
                  </a:lnTo>
                  <a:cubicBezTo>
                    <a:pt x="44178" y="64496"/>
                    <a:pt x="44572" y="63342"/>
                    <a:pt x="45089" y="62339"/>
                  </a:cubicBezTo>
                  <a:cubicBezTo>
                    <a:pt x="45575" y="62096"/>
                    <a:pt x="45970" y="61580"/>
                    <a:pt x="46335" y="60942"/>
                  </a:cubicBezTo>
                  <a:cubicBezTo>
                    <a:pt x="47094" y="59939"/>
                    <a:pt x="48127" y="59179"/>
                    <a:pt x="48887" y="58146"/>
                  </a:cubicBezTo>
                  <a:cubicBezTo>
                    <a:pt x="49646" y="57265"/>
                    <a:pt x="49494" y="55108"/>
                    <a:pt x="47975" y="55108"/>
                  </a:cubicBezTo>
                  <a:cubicBezTo>
                    <a:pt x="47900" y="55103"/>
                    <a:pt x="47825" y="55100"/>
                    <a:pt x="47751" y="55100"/>
                  </a:cubicBezTo>
                  <a:cubicBezTo>
                    <a:pt x="44512" y="55100"/>
                    <a:pt x="43197" y="60238"/>
                    <a:pt x="44178" y="62704"/>
                  </a:cubicBezTo>
                  <a:cubicBezTo>
                    <a:pt x="43934" y="63463"/>
                    <a:pt x="43691" y="64101"/>
                    <a:pt x="43418" y="64739"/>
                  </a:cubicBezTo>
                  <a:cubicBezTo>
                    <a:pt x="43053" y="63858"/>
                    <a:pt x="42658" y="62856"/>
                    <a:pt x="42294" y="61944"/>
                  </a:cubicBezTo>
                  <a:cubicBezTo>
                    <a:pt x="41974" y="61330"/>
                    <a:pt x="41416" y="60557"/>
                    <a:pt x="40749" y="60557"/>
                  </a:cubicBezTo>
                  <a:cubicBezTo>
                    <a:pt x="40591" y="60557"/>
                    <a:pt x="40427" y="60600"/>
                    <a:pt x="40258" y="60698"/>
                  </a:cubicBezTo>
                  <a:cubicBezTo>
                    <a:pt x="39134" y="61337"/>
                    <a:pt x="39499" y="62704"/>
                    <a:pt x="40015" y="63615"/>
                  </a:cubicBezTo>
                  <a:cubicBezTo>
                    <a:pt x="40653" y="64861"/>
                    <a:pt x="41656" y="65894"/>
                    <a:pt x="42810" y="66654"/>
                  </a:cubicBezTo>
                  <a:cubicBezTo>
                    <a:pt x="42172" y="68537"/>
                    <a:pt x="41777" y="70451"/>
                    <a:pt x="41534" y="72335"/>
                  </a:cubicBezTo>
                  <a:cubicBezTo>
                    <a:pt x="41139" y="71059"/>
                    <a:pt x="40653" y="69813"/>
                    <a:pt x="40258" y="68659"/>
                  </a:cubicBezTo>
                  <a:cubicBezTo>
                    <a:pt x="39894" y="67535"/>
                    <a:pt x="39377" y="65894"/>
                    <a:pt x="38101" y="65499"/>
                  </a:cubicBezTo>
                  <a:cubicBezTo>
                    <a:pt x="37953" y="65437"/>
                    <a:pt x="37817" y="65408"/>
                    <a:pt x="37693" y="65408"/>
                  </a:cubicBezTo>
                  <a:cubicBezTo>
                    <a:pt x="36538" y="65408"/>
                    <a:pt x="36351" y="67852"/>
                    <a:pt x="36460" y="68537"/>
                  </a:cubicBezTo>
                  <a:cubicBezTo>
                    <a:pt x="37098" y="71454"/>
                    <a:pt x="39134" y="73338"/>
                    <a:pt x="41018" y="75373"/>
                  </a:cubicBezTo>
                  <a:cubicBezTo>
                    <a:pt x="41018" y="75768"/>
                    <a:pt x="41018" y="76254"/>
                    <a:pt x="40896" y="76771"/>
                  </a:cubicBezTo>
                  <a:cubicBezTo>
                    <a:pt x="40896" y="77531"/>
                    <a:pt x="40775" y="78533"/>
                    <a:pt x="40653" y="79414"/>
                  </a:cubicBezTo>
                  <a:cubicBezTo>
                    <a:pt x="40380" y="79050"/>
                    <a:pt x="40137" y="78655"/>
                    <a:pt x="40015" y="78169"/>
                  </a:cubicBezTo>
                  <a:cubicBezTo>
                    <a:pt x="39620" y="77136"/>
                    <a:pt x="39256" y="76254"/>
                    <a:pt x="38617" y="75373"/>
                  </a:cubicBezTo>
                  <a:cubicBezTo>
                    <a:pt x="38179" y="74496"/>
                    <a:pt x="37382" y="73634"/>
                    <a:pt x="36521" y="73634"/>
                  </a:cubicBezTo>
                  <a:cubicBezTo>
                    <a:pt x="36130" y="73634"/>
                    <a:pt x="35726" y="73812"/>
                    <a:pt x="35336" y="74249"/>
                  </a:cubicBezTo>
                  <a:cubicBezTo>
                    <a:pt x="34182" y="75373"/>
                    <a:pt x="36096" y="77531"/>
                    <a:pt x="36855" y="78412"/>
                  </a:cubicBezTo>
                  <a:cubicBezTo>
                    <a:pt x="37736" y="79414"/>
                    <a:pt x="39012" y="80933"/>
                    <a:pt x="40532" y="81328"/>
                  </a:cubicBezTo>
                  <a:cubicBezTo>
                    <a:pt x="40258" y="83972"/>
                    <a:pt x="40258" y="86767"/>
                    <a:pt x="41139" y="89167"/>
                  </a:cubicBezTo>
                  <a:cubicBezTo>
                    <a:pt x="37220" y="84367"/>
                    <a:pt x="33179" y="79688"/>
                    <a:pt x="30019" y="74371"/>
                  </a:cubicBezTo>
                  <a:cubicBezTo>
                    <a:pt x="28865" y="72730"/>
                    <a:pt x="27983" y="70937"/>
                    <a:pt x="27102" y="69297"/>
                  </a:cubicBezTo>
                  <a:cubicBezTo>
                    <a:pt x="27224" y="69175"/>
                    <a:pt x="27224" y="69175"/>
                    <a:pt x="27224" y="69054"/>
                  </a:cubicBezTo>
                  <a:cubicBezTo>
                    <a:pt x="26859" y="65894"/>
                    <a:pt x="26859" y="62856"/>
                    <a:pt x="27102" y="59665"/>
                  </a:cubicBezTo>
                  <a:cubicBezTo>
                    <a:pt x="27345" y="59301"/>
                    <a:pt x="27740" y="59058"/>
                    <a:pt x="28227" y="58784"/>
                  </a:cubicBezTo>
                  <a:cubicBezTo>
                    <a:pt x="29503" y="58146"/>
                    <a:pt x="37098" y="57144"/>
                    <a:pt x="35701" y="54622"/>
                  </a:cubicBezTo>
                  <a:cubicBezTo>
                    <a:pt x="35412" y="54099"/>
                    <a:pt x="34905" y="53895"/>
                    <a:pt x="34294" y="53895"/>
                  </a:cubicBezTo>
                  <a:cubicBezTo>
                    <a:pt x="32525" y="53895"/>
                    <a:pt x="29883" y="55608"/>
                    <a:pt x="29138" y="56263"/>
                  </a:cubicBezTo>
                  <a:cubicBezTo>
                    <a:pt x="28378" y="56901"/>
                    <a:pt x="27740" y="57782"/>
                    <a:pt x="27224" y="58663"/>
                  </a:cubicBezTo>
                  <a:cubicBezTo>
                    <a:pt x="27467" y="56627"/>
                    <a:pt x="27862" y="54743"/>
                    <a:pt x="28227" y="52708"/>
                  </a:cubicBezTo>
                  <a:cubicBezTo>
                    <a:pt x="28622" y="52343"/>
                    <a:pt x="29138" y="51948"/>
                    <a:pt x="29503" y="51584"/>
                  </a:cubicBezTo>
                  <a:cubicBezTo>
                    <a:pt x="30505" y="51067"/>
                    <a:pt x="37615" y="47786"/>
                    <a:pt x="35458" y="46145"/>
                  </a:cubicBezTo>
                  <a:cubicBezTo>
                    <a:pt x="35260" y="45995"/>
                    <a:pt x="35030" y="45929"/>
                    <a:pt x="34778" y="45929"/>
                  </a:cubicBezTo>
                  <a:cubicBezTo>
                    <a:pt x="33091" y="45929"/>
                    <a:pt x="30407" y="48903"/>
                    <a:pt x="29746" y="49670"/>
                  </a:cubicBezTo>
                  <a:cubicBezTo>
                    <a:pt x="29381" y="50186"/>
                    <a:pt x="28986" y="50703"/>
                    <a:pt x="28500" y="51310"/>
                  </a:cubicBezTo>
                  <a:cubicBezTo>
                    <a:pt x="28986" y="49305"/>
                    <a:pt x="29624" y="47269"/>
                    <a:pt x="30262" y="45234"/>
                  </a:cubicBezTo>
                  <a:cubicBezTo>
                    <a:pt x="30505" y="45112"/>
                    <a:pt x="30657" y="44991"/>
                    <a:pt x="30900" y="44869"/>
                  </a:cubicBezTo>
                  <a:cubicBezTo>
                    <a:pt x="32176" y="43866"/>
                    <a:pt x="36734" y="41952"/>
                    <a:pt x="36734" y="40312"/>
                  </a:cubicBezTo>
                  <a:cubicBezTo>
                    <a:pt x="36768" y="39812"/>
                    <a:pt x="36527" y="39625"/>
                    <a:pt x="36153" y="39625"/>
                  </a:cubicBezTo>
                  <a:cubicBezTo>
                    <a:pt x="35206" y="39625"/>
                    <a:pt x="33406" y="40823"/>
                    <a:pt x="33057" y="41193"/>
                  </a:cubicBezTo>
                  <a:cubicBezTo>
                    <a:pt x="32176" y="41831"/>
                    <a:pt x="31417" y="42590"/>
                    <a:pt x="30779" y="43471"/>
                  </a:cubicBezTo>
                  <a:cubicBezTo>
                    <a:pt x="31143" y="42590"/>
                    <a:pt x="31417" y="41588"/>
                    <a:pt x="31781" y="40676"/>
                  </a:cubicBezTo>
                  <a:lnTo>
                    <a:pt x="32936" y="39552"/>
                  </a:lnTo>
                  <a:cubicBezTo>
                    <a:pt x="33851" y="38388"/>
                    <a:pt x="37623" y="31230"/>
                    <a:pt x="35393" y="31230"/>
                  </a:cubicBezTo>
                  <a:cubicBezTo>
                    <a:pt x="35179" y="31230"/>
                    <a:pt x="34909" y="31296"/>
                    <a:pt x="34577" y="31440"/>
                  </a:cubicBezTo>
                  <a:cubicBezTo>
                    <a:pt x="31143" y="32837"/>
                    <a:pt x="31538" y="37152"/>
                    <a:pt x="31265" y="40190"/>
                  </a:cubicBezTo>
                  <a:cubicBezTo>
                    <a:pt x="31022" y="40950"/>
                    <a:pt x="30657" y="41588"/>
                    <a:pt x="30384" y="42347"/>
                  </a:cubicBezTo>
                  <a:cubicBezTo>
                    <a:pt x="30384" y="40993"/>
                    <a:pt x="30304" y="37662"/>
                    <a:pt x="29335" y="37662"/>
                  </a:cubicBezTo>
                  <a:cubicBezTo>
                    <a:pt x="29109" y="37662"/>
                    <a:pt x="28834" y="37844"/>
                    <a:pt x="28500" y="38276"/>
                  </a:cubicBezTo>
                  <a:cubicBezTo>
                    <a:pt x="27345" y="39795"/>
                    <a:pt x="28622" y="42955"/>
                    <a:pt x="29381" y="44869"/>
                  </a:cubicBezTo>
                  <a:cubicBezTo>
                    <a:pt x="28743" y="46631"/>
                    <a:pt x="28105" y="48545"/>
                    <a:pt x="27467" y="50429"/>
                  </a:cubicBezTo>
                  <a:lnTo>
                    <a:pt x="27467" y="50065"/>
                  </a:lnTo>
                  <a:cubicBezTo>
                    <a:pt x="27122" y="48970"/>
                    <a:pt x="27103" y="42775"/>
                    <a:pt x="25267" y="42775"/>
                  </a:cubicBezTo>
                  <a:cubicBezTo>
                    <a:pt x="25165" y="42775"/>
                    <a:pt x="25058" y="42794"/>
                    <a:pt x="24945" y="42833"/>
                  </a:cubicBezTo>
                  <a:cubicBezTo>
                    <a:pt x="23061" y="43471"/>
                    <a:pt x="24581" y="47269"/>
                    <a:pt x="25067" y="48272"/>
                  </a:cubicBezTo>
                  <a:cubicBezTo>
                    <a:pt x="25583" y="49426"/>
                    <a:pt x="26343" y="50551"/>
                    <a:pt x="27224" y="51584"/>
                  </a:cubicBezTo>
                  <a:cubicBezTo>
                    <a:pt x="26707" y="53467"/>
                    <a:pt x="26221" y="55503"/>
                    <a:pt x="26100" y="57387"/>
                  </a:cubicBezTo>
                  <a:cubicBezTo>
                    <a:pt x="25705" y="55625"/>
                    <a:pt x="26100" y="53862"/>
                    <a:pt x="25340" y="52070"/>
                  </a:cubicBezTo>
                  <a:cubicBezTo>
                    <a:pt x="25052" y="51338"/>
                    <a:pt x="24036" y="49797"/>
                    <a:pt x="23212" y="49797"/>
                  </a:cubicBezTo>
                  <a:cubicBezTo>
                    <a:pt x="22907" y="49797"/>
                    <a:pt x="22629" y="50009"/>
                    <a:pt x="22423" y="50551"/>
                  </a:cubicBezTo>
                  <a:cubicBezTo>
                    <a:pt x="21542" y="52708"/>
                    <a:pt x="23305" y="56263"/>
                    <a:pt x="24429" y="58025"/>
                  </a:cubicBezTo>
                  <a:cubicBezTo>
                    <a:pt x="24824" y="58663"/>
                    <a:pt x="25340" y="59179"/>
                    <a:pt x="25826" y="59817"/>
                  </a:cubicBezTo>
                  <a:cubicBezTo>
                    <a:pt x="25583" y="62582"/>
                    <a:pt x="25826" y="65256"/>
                    <a:pt x="26464" y="67899"/>
                  </a:cubicBezTo>
                  <a:cubicBezTo>
                    <a:pt x="24064" y="62704"/>
                    <a:pt x="22302" y="57265"/>
                    <a:pt x="21390" y="51584"/>
                  </a:cubicBezTo>
                  <a:cubicBezTo>
                    <a:pt x="20145" y="44474"/>
                    <a:pt x="19871" y="36392"/>
                    <a:pt x="21147" y="28675"/>
                  </a:cubicBezTo>
                  <a:cubicBezTo>
                    <a:pt x="21907" y="27520"/>
                    <a:pt x="22788" y="26396"/>
                    <a:pt x="23669" y="25363"/>
                  </a:cubicBezTo>
                  <a:cubicBezTo>
                    <a:pt x="24186" y="25485"/>
                    <a:pt x="24702" y="25485"/>
                    <a:pt x="25067" y="25485"/>
                  </a:cubicBezTo>
                  <a:cubicBezTo>
                    <a:pt x="25722" y="25556"/>
                    <a:pt x="27461" y="25761"/>
                    <a:pt x="29150" y="25761"/>
                  </a:cubicBezTo>
                  <a:cubicBezTo>
                    <a:pt x="31063" y="25761"/>
                    <a:pt x="32912" y="25498"/>
                    <a:pt x="33057" y="24482"/>
                  </a:cubicBezTo>
                  <a:cubicBezTo>
                    <a:pt x="33179" y="23723"/>
                    <a:pt x="31819" y="23404"/>
                    <a:pt x="30080" y="23404"/>
                  </a:cubicBezTo>
                  <a:cubicBezTo>
                    <a:pt x="28340" y="23404"/>
                    <a:pt x="26221" y="23723"/>
                    <a:pt x="24824" y="24239"/>
                  </a:cubicBezTo>
                  <a:cubicBezTo>
                    <a:pt x="26221" y="22842"/>
                    <a:pt x="27740" y="21565"/>
                    <a:pt x="29260" y="20320"/>
                  </a:cubicBezTo>
                  <a:cubicBezTo>
                    <a:pt x="29746" y="20441"/>
                    <a:pt x="30141" y="20563"/>
                    <a:pt x="30505" y="20684"/>
                  </a:cubicBezTo>
                  <a:cubicBezTo>
                    <a:pt x="30944" y="20788"/>
                    <a:pt x="32038" y="20918"/>
                    <a:pt x="33163" y="20918"/>
                  </a:cubicBezTo>
                  <a:cubicBezTo>
                    <a:pt x="34688" y="20918"/>
                    <a:pt x="36269" y="20678"/>
                    <a:pt x="36339" y="19803"/>
                  </a:cubicBezTo>
                  <a:cubicBezTo>
                    <a:pt x="36392" y="18919"/>
                    <a:pt x="35584" y="18614"/>
                    <a:pt x="34499" y="18614"/>
                  </a:cubicBezTo>
                  <a:cubicBezTo>
                    <a:pt x="33087" y="18614"/>
                    <a:pt x="31206" y="19131"/>
                    <a:pt x="30141" y="19560"/>
                  </a:cubicBezTo>
                  <a:cubicBezTo>
                    <a:pt x="31265" y="18649"/>
                    <a:pt x="32298" y="17768"/>
                    <a:pt x="33300" y="16887"/>
                  </a:cubicBezTo>
                  <a:cubicBezTo>
                    <a:pt x="34060" y="16643"/>
                    <a:pt x="34698" y="16248"/>
                    <a:pt x="35336" y="16127"/>
                  </a:cubicBezTo>
                  <a:cubicBezTo>
                    <a:pt x="36855" y="15762"/>
                    <a:pt x="37979" y="15610"/>
                    <a:pt x="39134" y="14365"/>
                  </a:cubicBezTo>
                  <a:cubicBezTo>
                    <a:pt x="40247" y="12840"/>
                    <a:pt x="39664" y="11894"/>
                    <a:pt x="38353" y="11894"/>
                  </a:cubicBezTo>
                  <a:cubicBezTo>
                    <a:pt x="38018" y="11894"/>
                    <a:pt x="37634" y="11956"/>
                    <a:pt x="37220" y="12086"/>
                  </a:cubicBezTo>
                  <a:cubicBezTo>
                    <a:pt x="35579" y="12724"/>
                    <a:pt x="34698" y="13727"/>
                    <a:pt x="33939" y="15246"/>
                  </a:cubicBezTo>
                  <a:cubicBezTo>
                    <a:pt x="33817" y="15489"/>
                    <a:pt x="33695" y="15884"/>
                    <a:pt x="33544" y="16127"/>
                  </a:cubicBezTo>
                  <a:cubicBezTo>
                    <a:pt x="32419" y="17008"/>
                    <a:pt x="31265" y="17889"/>
                    <a:pt x="30141" y="18649"/>
                  </a:cubicBezTo>
                  <a:cubicBezTo>
                    <a:pt x="30384" y="18406"/>
                    <a:pt x="30505" y="18041"/>
                    <a:pt x="30779" y="17646"/>
                  </a:cubicBezTo>
                  <a:cubicBezTo>
                    <a:pt x="31265" y="17130"/>
                    <a:pt x="32298" y="15884"/>
                    <a:pt x="32024" y="15003"/>
                  </a:cubicBezTo>
                  <a:cubicBezTo>
                    <a:pt x="31908" y="14567"/>
                    <a:pt x="31673" y="14402"/>
                    <a:pt x="31377" y="14402"/>
                  </a:cubicBezTo>
                  <a:cubicBezTo>
                    <a:pt x="31054" y="14402"/>
                    <a:pt x="30658" y="14597"/>
                    <a:pt x="30262" y="14851"/>
                  </a:cubicBezTo>
                  <a:cubicBezTo>
                    <a:pt x="28743" y="16005"/>
                    <a:pt x="28986" y="18041"/>
                    <a:pt x="28743" y="19682"/>
                  </a:cubicBezTo>
                  <a:cubicBezTo>
                    <a:pt x="27983" y="20320"/>
                    <a:pt x="27345" y="20806"/>
                    <a:pt x="26586" y="21322"/>
                  </a:cubicBezTo>
                  <a:cubicBezTo>
                    <a:pt x="26221" y="21687"/>
                    <a:pt x="25826" y="21960"/>
                    <a:pt x="25340" y="22325"/>
                  </a:cubicBezTo>
                  <a:lnTo>
                    <a:pt x="25340" y="22325"/>
                  </a:lnTo>
                  <a:cubicBezTo>
                    <a:pt x="25583" y="22082"/>
                    <a:pt x="25705" y="21839"/>
                    <a:pt x="25826" y="21565"/>
                  </a:cubicBezTo>
                  <a:cubicBezTo>
                    <a:pt x="26285" y="20891"/>
                    <a:pt x="28040" y="16929"/>
                    <a:pt x="26549" y="16929"/>
                  </a:cubicBezTo>
                  <a:cubicBezTo>
                    <a:pt x="26362" y="16929"/>
                    <a:pt x="26124" y="16991"/>
                    <a:pt x="25826" y="17130"/>
                  </a:cubicBezTo>
                  <a:cubicBezTo>
                    <a:pt x="23821" y="18163"/>
                    <a:pt x="23305" y="21839"/>
                    <a:pt x="23548" y="23966"/>
                  </a:cubicBezTo>
                  <a:cubicBezTo>
                    <a:pt x="22788" y="24725"/>
                    <a:pt x="22028" y="25637"/>
                    <a:pt x="21542" y="26396"/>
                  </a:cubicBezTo>
                  <a:cubicBezTo>
                    <a:pt x="22545" y="21322"/>
                    <a:pt x="24307" y="16370"/>
                    <a:pt x="26707" y="12086"/>
                  </a:cubicBezTo>
                  <a:lnTo>
                    <a:pt x="26981" y="12086"/>
                  </a:lnTo>
                  <a:cubicBezTo>
                    <a:pt x="28378" y="11570"/>
                    <a:pt x="35458" y="11570"/>
                    <a:pt x="34698" y="9169"/>
                  </a:cubicBezTo>
                  <a:cubicBezTo>
                    <a:pt x="34498" y="8492"/>
                    <a:pt x="33950" y="8228"/>
                    <a:pt x="33225" y="8228"/>
                  </a:cubicBezTo>
                  <a:cubicBezTo>
                    <a:pt x="31643" y="8228"/>
                    <a:pt x="29220" y="9487"/>
                    <a:pt x="27740" y="10445"/>
                  </a:cubicBezTo>
                  <a:cubicBezTo>
                    <a:pt x="28378" y="9412"/>
                    <a:pt x="29138" y="8410"/>
                    <a:pt x="29898" y="7529"/>
                  </a:cubicBezTo>
                  <a:cubicBezTo>
                    <a:pt x="31417" y="7134"/>
                    <a:pt x="33179" y="7012"/>
                    <a:pt x="34698" y="6374"/>
                  </a:cubicBezTo>
                  <a:cubicBezTo>
                    <a:pt x="35458" y="6131"/>
                    <a:pt x="36339" y="5128"/>
                    <a:pt x="35458" y="4490"/>
                  </a:cubicBezTo>
                  <a:cubicBezTo>
                    <a:pt x="35238" y="4312"/>
                    <a:pt x="34974" y="4243"/>
                    <a:pt x="34693" y="4243"/>
                  </a:cubicBezTo>
                  <a:cubicBezTo>
                    <a:pt x="34157" y="4243"/>
                    <a:pt x="33555" y="4495"/>
                    <a:pt x="33057" y="4733"/>
                  </a:cubicBezTo>
                  <a:cubicBezTo>
                    <a:pt x="32784" y="4855"/>
                    <a:pt x="32419" y="4976"/>
                    <a:pt x="32176" y="5250"/>
                  </a:cubicBezTo>
                  <a:cubicBezTo>
                    <a:pt x="31903" y="5371"/>
                    <a:pt x="31660" y="5615"/>
                    <a:pt x="31265" y="5736"/>
                  </a:cubicBezTo>
                  <a:cubicBezTo>
                    <a:pt x="31781" y="5250"/>
                    <a:pt x="32176" y="4733"/>
                    <a:pt x="32662" y="4369"/>
                  </a:cubicBezTo>
                  <a:cubicBezTo>
                    <a:pt x="32936" y="4095"/>
                    <a:pt x="33300" y="3974"/>
                    <a:pt x="33544" y="3852"/>
                  </a:cubicBezTo>
                  <a:cubicBezTo>
                    <a:pt x="33939" y="3609"/>
                    <a:pt x="34303" y="3457"/>
                    <a:pt x="34820" y="3336"/>
                  </a:cubicBezTo>
                  <a:cubicBezTo>
                    <a:pt x="35215" y="3093"/>
                    <a:pt x="35579" y="2850"/>
                    <a:pt x="36096" y="2576"/>
                  </a:cubicBezTo>
                  <a:cubicBezTo>
                    <a:pt x="36582" y="2212"/>
                    <a:pt x="37979" y="1452"/>
                    <a:pt x="37736" y="571"/>
                  </a:cubicBezTo>
                  <a:cubicBezTo>
                    <a:pt x="37635" y="141"/>
                    <a:pt x="37224" y="1"/>
                    <a:pt x="36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 rot="10064157">
              <a:off x="-381705" y="932302"/>
              <a:ext cx="1021374" cy="1575066"/>
            </a:xfrm>
            <a:custGeom>
              <a:avLst/>
              <a:gdLst/>
              <a:ahLst/>
              <a:cxnLst/>
              <a:rect l="l" t="t" r="r" b="b"/>
              <a:pathLst>
                <a:path w="60645" h="93521" extrusionOk="0">
                  <a:moveTo>
                    <a:pt x="6317" y="0"/>
                  </a:moveTo>
                  <a:cubicBezTo>
                    <a:pt x="5489" y="0"/>
                    <a:pt x="4651" y="306"/>
                    <a:pt x="3798" y="1074"/>
                  </a:cubicBezTo>
                  <a:cubicBezTo>
                    <a:pt x="0" y="4355"/>
                    <a:pt x="8355" y="12467"/>
                    <a:pt x="10634" y="14624"/>
                  </a:cubicBezTo>
                  <a:cubicBezTo>
                    <a:pt x="12704" y="16505"/>
                    <a:pt x="14627" y="16875"/>
                    <a:pt x="16598" y="16875"/>
                  </a:cubicBezTo>
                  <a:cubicBezTo>
                    <a:pt x="17875" y="16875"/>
                    <a:pt x="19173" y="16719"/>
                    <a:pt x="20544" y="16719"/>
                  </a:cubicBezTo>
                  <a:cubicBezTo>
                    <a:pt x="21466" y="16719"/>
                    <a:pt x="22421" y="16790"/>
                    <a:pt x="23425" y="17025"/>
                  </a:cubicBezTo>
                  <a:cubicBezTo>
                    <a:pt x="24823" y="18422"/>
                    <a:pt x="26099" y="19941"/>
                    <a:pt x="27223" y="21582"/>
                  </a:cubicBezTo>
                  <a:cubicBezTo>
                    <a:pt x="31142" y="27021"/>
                    <a:pt x="33178" y="33492"/>
                    <a:pt x="34059" y="40055"/>
                  </a:cubicBezTo>
                  <a:cubicBezTo>
                    <a:pt x="32418" y="37776"/>
                    <a:pt x="30383" y="35892"/>
                    <a:pt x="27861" y="34616"/>
                  </a:cubicBezTo>
                  <a:cubicBezTo>
                    <a:pt x="27345" y="34373"/>
                    <a:pt x="26858" y="34252"/>
                    <a:pt x="26342" y="33978"/>
                  </a:cubicBezTo>
                  <a:cubicBezTo>
                    <a:pt x="25218" y="32459"/>
                    <a:pt x="23547" y="31092"/>
                    <a:pt x="21906" y="30575"/>
                  </a:cubicBezTo>
                  <a:cubicBezTo>
                    <a:pt x="21169" y="30296"/>
                    <a:pt x="20450" y="30212"/>
                    <a:pt x="19739" y="30212"/>
                  </a:cubicBezTo>
                  <a:cubicBezTo>
                    <a:pt x="18688" y="30212"/>
                    <a:pt x="17653" y="30395"/>
                    <a:pt x="16598" y="30395"/>
                  </a:cubicBezTo>
                  <a:cubicBezTo>
                    <a:pt x="15811" y="30395"/>
                    <a:pt x="15013" y="30293"/>
                    <a:pt x="14189" y="29937"/>
                  </a:cubicBezTo>
                  <a:cubicBezTo>
                    <a:pt x="12566" y="29214"/>
                    <a:pt x="10415" y="27950"/>
                    <a:pt x="8407" y="27950"/>
                  </a:cubicBezTo>
                  <a:cubicBezTo>
                    <a:pt x="7295" y="27950"/>
                    <a:pt x="6227" y="28338"/>
                    <a:pt x="5317" y="29421"/>
                  </a:cubicBezTo>
                  <a:cubicBezTo>
                    <a:pt x="3555" y="31851"/>
                    <a:pt x="11029" y="35649"/>
                    <a:pt x="13065" y="35892"/>
                  </a:cubicBezTo>
                  <a:cubicBezTo>
                    <a:pt x="13192" y="35900"/>
                    <a:pt x="13320" y="35904"/>
                    <a:pt x="13448" y="35904"/>
                  </a:cubicBezTo>
                  <a:cubicBezTo>
                    <a:pt x="15328" y="35904"/>
                    <a:pt x="17218" y="35108"/>
                    <a:pt x="18868" y="34738"/>
                  </a:cubicBezTo>
                  <a:cubicBezTo>
                    <a:pt x="20660" y="34495"/>
                    <a:pt x="22544" y="34495"/>
                    <a:pt x="24306" y="34495"/>
                  </a:cubicBezTo>
                  <a:cubicBezTo>
                    <a:pt x="25339" y="34738"/>
                    <a:pt x="26342" y="35011"/>
                    <a:pt x="27345" y="35497"/>
                  </a:cubicBezTo>
                  <a:cubicBezTo>
                    <a:pt x="28256" y="35892"/>
                    <a:pt x="29016" y="36409"/>
                    <a:pt x="29775" y="36895"/>
                  </a:cubicBezTo>
                  <a:cubicBezTo>
                    <a:pt x="28621" y="36895"/>
                    <a:pt x="27345" y="37017"/>
                    <a:pt x="26099" y="37290"/>
                  </a:cubicBezTo>
                  <a:cubicBezTo>
                    <a:pt x="25309" y="37017"/>
                    <a:pt x="24545" y="36887"/>
                    <a:pt x="23807" y="36887"/>
                  </a:cubicBezTo>
                  <a:cubicBezTo>
                    <a:pt x="22162" y="36887"/>
                    <a:pt x="20647" y="37534"/>
                    <a:pt x="19263" y="38688"/>
                  </a:cubicBezTo>
                  <a:cubicBezTo>
                    <a:pt x="18108" y="39690"/>
                    <a:pt x="13946" y="42212"/>
                    <a:pt x="14827" y="43853"/>
                  </a:cubicBezTo>
                  <a:cubicBezTo>
                    <a:pt x="15180" y="44589"/>
                    <a:pt x="19964" y="46898"/>
                    <a:pt x="21166" y="46898"/>
                  </a:cubicBezTo>
                  <a:cubicBezTo>
                    <a:pt x="21204" y="46898"/>
                    <a:pt x="21238" y="46896"/>
                    <a:pt x="21268" y="46891"/>
                  </a:cubicBezTo>
                  <a:cubicBezTo>
                    <a:pt x="23820" y="46526"/>
                    <a:pt x="23942" y="42728"/>
                    <a:pt x="24823" y="41088"/>
                  </a:cubicBezTo>
                  <a:cubicBezTo>
                    <a:pt x="25218" y="40207"/>
                    <a:pt x="27618" y="38688"/>
                    <a:pt x="27496" y="37928"/>
                  </a:cubicBezTo>
                  <a:cubicBezTo>
                    <a:pt x="28499" y="37655"/>
                    <a:pt x="29502" y="37655"/>
                    <a:pt x="30656" y="37655"/>
                  </a:cubicBezTo>
                  <a:cubicBezTo>
                    <a:pt x="32054" y="38931"/>
                    <a:pt x="33178" y="40450"/>
                    <a:pt x="34333" y="41847"/>
                  </a:cubicBezTo>
                  <a:cubicBezTo>
                    <a:pt x="34454" y="42728"/>
                    <a:pt x="34576" y="43488"/>
                    <a:pt x="34697" y="44369"/>
                  </a:cubicBezTo>
                  <a:cubicBezTo>
                    <a:pt x="35214" y="50324"/>
                    <a:pt x="35092" y="56401"/>
                    <a:pt x="35214" y="62477"/>
                  </a:cubicBezTo>
                  <a:cubicBezTo>
                    <a:pt x="34333" y="61201"/>
                    <a:pt x="33300" y="60077"/>
                    <a:pt x="32175" y="58923"/>
                  </a:cubicBezTo>
                  <a:cubicBezTo>
                    <a:pt x="31294" y="57282"/>
                    <a:pt x="31142" y="55246"/>
                    <a:pt x="30140" y="53606"/>
                  </a:cubicBezTo>
                  <a:cubicBezTo>
                    <a:pt x="28901" y="51793"/>
                    <a:pt x="20437" y="47884"/>
                    <a:pt x="15935" y="47884"/>
                  </a:cubicBezTo>
                  <a:cubicBezTo>
                    <a:pt x="14475" y="47884"/>
                    <a:pt x="13432" y="48295"/>
                    <a:pt x="13186" y="49322"/>
                  </a:cubicBezTo>
                  <a:cubicBezTo>
                    <a:pt x="12548" y="51965"/>
                    <a:pt x="20660" y="57798"/>
                    <a:pt x="22787" y="58679"/>
                  </a:cubicBezTo>
                  <a:cubicBezTo>
                    <a:pt x="23963" y="59216"/>
                    <a:pt x="25160" y="59323"/>
                    <a:pt x="26361" y="59323"/>
                  </a:cubicBezTo>
                  <a:cubicBezTo>
                    <a:pt x="27153" y="59323"/>
                    <a:pt x="27947" y="59276"/>
                    <a:pt x="28737" y="59276"/>
                  </a:cubicBezTo>
                  <a:cubicBezTo>
                    <a:pt x="29596" y="59276"/>
                    <a:pt x="30451" y="59331"/>
                    <a:pt x="31294" y="59561"/>
                  </a:cubicBezTo>
                  <a:cubicBezTo>
                    <a:pt x="32662" y="60715"/>
                    <a:pt x="34059" y="61961"/>
                    <a:pt x="35214" y="63480"/>
                  </a:cubicBezTo>
                  <a:cubicBezTo>
                    <a:pt x="35214" y="64999"/>
                    <a:pt x="35214" y="66397"/>
                    <a:pt x="35335" y="67916"/>
                  </a:cubicBezTo>
                  <a:cubicBezTo>
                    <a:pt x="35578" y="76271"/>
                    <a:pt x="35700" y="84869"/>
                    <a:pt x="36854" y="93225"/>
                  </a:cubicBezTo>
                  <a:cubicBezTo>
                    <a:pt x="36915" y="93422"/>
                    <a:pt x="37105" y="93521"/>
                    <a:pt x="37280" y="93521"/>
                  </a:cubicBezTo>
                  <a:cubicBezTo>
                    <a:pt x="37454" y="93521"/>
                    <a:pt x="37614" y="93422"/>
                    <a:pt x="37614" y="93225"/>
                  </a:cubicBezTo>
                  <a:cubicBezTo>
                    <a:pt x="37492" y="87148"/>
                    <a:pt x="37097" y="81072"/>
                    <a:pt x="36733" y="74995"/>
                  </a:cubicBezTo>
                  <a:cubicBezTo>
                    <a:pt x="37219" y="72868"/>
                    <a:pt x="38738" y="71349"/>
                    <a:pt x="40409" y="69830"/>
                  </a:cubicBezTo>
                  <a:cubicBezTo>
                    <a:pt x="41655" y="69435"/>
                    <a:pt x="43174" y="69192"/>
                    <a:pt x="44207" y="68918"/>
                  </a:cubicBezTo>
                  <a:cubicBezTo>
                    <a:pt x="46729" y="68554"/>
                    <a:pt x="49007" y="69192"/>
                    <a:pt x="50770" y="66397"/>
                  </a:cubicBezTo>
                  <a:cubicBezTo>
                    <a:pt x="51529" y="64878"/>
                    <a:pt x="52805" y="56401"/>
                    <a:pt x="51043" y="55763"/>
                  </a:cubicBezTo>
                  <a:cubicBezTo>
                    <a:pt x="51012" y="55742"/>
                    <a:pt x="50972" y="55732"/>
                    <a:pt x="50923" y="55732"/>
                  </a:cubicBezTo>
                  <a:cubicBezTo>
                    <a:pt x="49776" y="55732"/>
                    <a:pt x="43893" y="61360"/>
                    <a:pt x="42931" y="62234"/>
                  </a:cubicBezTo>
                  <a:cubicBezTo>
                    <a:pt x="40531" y="64513"/>
                    <a:pt x="39893" y="67551"/>
                    <a:pt x="38617" y="70438"/>
                  </a:cubicBezTo>
                  <a:cubicBezTo>
                    <a:pt x="37857" y="71197"/>
                    <a:pt x="37097" y="71957"/>
                    <a:pt x="36611" y="72868"/>
                  </a:cubicBezTo>
                  <a:cubicBezTo>
                    <a:pt x="36459" y="70590"/>
                    <a:pt x="36338" y="68311"/>
                    <a:pt x="36216" y="65880"/>
                  </a:cubicBezTo>
                  <a:cubicBezTo>
                    <a:pt x="36095" y="61475"/>
                    <a:pt x="36095" y="57039"/>
                    <a:pt x="35973" y="52481"/>
                  </a:cubicBezTo>
                  <a:cubicBezTo>
                    <a:pt x="36976" y="49170"/>
                    <a:pt x="40257" y="48167"/>
                    <a:pt x="43295" y="46769"/>
                  </a:cubicBezTo>
                  <a:cubicBezTo>
                    <a:pt x="43569" y="46648"/>
                    <a:pt x="43934" y="46526"/>
                    <a:pt x="44207" y="46405"/>
                  </a:cubicBezTo>
                  <a:cubicBezTo>
                    <a:pt x="44693" y="46526"/>
                    <a:pt x="44967" y="46891"/>
                    <a:pt x="45574" y="47164"/>
                  </a:cubicBezTo>
                  <a:cubicBezTo>
                    <a:pt x="46240" y="47378"/>
                    <a:pt x="46789" y="47474"/>
                    <a:pt x="47324" y="47474"/>
                  </a:cubicBezTo>
                  <a:cubicBezTo>
                    <a:pt x="48009" y="47474"/>
                    <a:pt x="48671" y="47316"/>
                    <a:pt x="49524" y="47043"/>
                  </a:cubicBezTo>
                  <a:cubicBezTo>
                    <a:pt x="52927" y="45767"/>
                    <a:pt x="56360" y="44126"/>
                    <a:pt x="58882" y="41452"/>
                  </a:cubicBezTo>
                  <a:cubicBezTo>
                    <a:pt x="60006" y="40328"/>
                    <a:pt x="60644" y="39690"/>
                    <a:pt x="59641" y="38293"/>
                  </a:cubicBezTo>
                  <a:cubicBezTo>
                    <a:pt x="59003" y="37412"/>
                    <a:pt x="56968" y="35649"/>
                    <a:pt x="55844" y="35254"/>
                  </a:cubicBezTo>
                  <a:cubicBezTo>
                    <a:pt x="55577" y="35154"/>
                    <a:pt x="55302" y="35108"/>
                    <a:pt x="55023" y="35108"/>
                  </a:cubicBezTo>
                  <a:cubicBezTo>
                    <a:pt x="52503" y="35108"/>
                    <a:pt x="49552" y="38839"/>
                    <a:pt x="47610" y="40207"/>
                  </a:cubicBezTo>
                  <a:cubicBezTo>
                    <a:pt x="45574" y="41726"/>
                    <a:pt x="44450" y="43731"/>
                    <a:pt x="43447" y="45888"/>
                  </a:cubicBezTo>
                  <a:cubicBezTo>
                    <a:pt x="42050" y="46526"/>
                    <a:pt x="40652" y="47043"/>
                    <a:pt x="39376" y="47529"/>
                  </a:cubicBezTo>
                  <a:cubicBezTo>
                    <a:pt x="40014" y="46405"/>
                    <a:pt x="40531" y="45007"/>
                    <a:pt x="40895" y="43610"/>
                  </a:cubicBezTo>
                  <a:cubicBezTo>
                    <a:pt x="42171" y="42212"/>
                    <a:pt x="44328" y="41847"/>
                    <a:pt x="45453" y="40207"/>
                  </a:cubicBezTo>
                  <a:cubicBezTo>
                    <a:pt x="47093" y="37776"/>
                    <a:pt x="44693" y="35376"/>
                    <a:pt x="43934" y="33097"/>
                  </a:cubicBezTo>
                  <a:cubicBezTo>
                    <a:pt x="43358" y="31397"/>
                    <a:pt x="43302" y="25146"/>
                    <a:pt x="40975" y="25146"/>
                  </a:cubicBezTo>
                  <a:cubicBezTo>
                    <a:pt x="40723" y="25146"/>
                    <a:pt x="40444" y="25220"/>
                    <a:pt x="40136" y="25380"/>
                  </a:cubicBezTo>
                  <a:cubicBezTo>
                    <a:pt x="36976" y="27142"/>
                    <a:pt x="37097" y="31973"/>
                    <a:pt x="37857" y="34890"/>
                  </a:cubicBezTo>
                  <a:cubicBezTo>
                    <a:pt x="38495" y="37168"/>
                    <a:pt x="39771" y="39812"/>
                    <a:pt x="40136" y="42334"/>
                  </a:cubicBezTo>
                  <a:cubicBezTo>
                    <a:pt x="39893" y="44248"/>
                    <a:pt x="39376" y="46010"/>
                    <a:pt x="38617" y="47924"/>
                  </a:cubicBezTo>
                  <a:cubicBezTo>
                    <a:pt x="37492" y="48562"/>
                    <a:pt x="36459" y="49322"/>
                    <a:pt x="35973" y="50446"/>
                  </a:cubicBezTo>
                  <a:cubicBezTo>
                    <a:pt x="35852" y="47651"/>
                    <a:pt x="35700" y="44886"/>
                    <a:pt x="35335" y="42090"/>
                  </a:cubicBezTo>
                  <a:lnTo>
                    <a:pt x="35335" y="41847"/>
                  </a:lnTo>
                  <a:cubicBezTo>
                    <a:pt x="35335" y="41574"/>
                    <a:pt x="35214" y="41331"/>
                    <a:pt x="35214" y="41088"/>
                  </a:cubicBezTo>
                  <a:cubicBezTo>
                    <a:pt x="34576" y="36135"/>
                    <a:pt x="33300" y="31335"/>
                    <a:pt x="31142" y="26778"/>
                  </a:cubicBezTo>
                  <a:lnTo>
                    <a:pt x="31142" y="26656"/>
                  </a:lnTo>
                  <a:cubicBezTo>
                    <a:pt x="30535" y="24377"/>
                    <a:pt x="30261" y="22342"/>
                    <a:pt x="30535" y="20306"/>
                  </a:cubicBezTo>
                  <a:cubicBezTo>
                    <a:pt x="32054" y="18787"/>
                    <a:pt x="34819" y="18787"/>
                    <a:pt x="35973" y="17146"/>
                  </a:cubicBezTo>
                  <a:cubicBezTo>
                    <a:pt x="36733" y="16144"/>
                    <a:pt x="36216" y="15506"/>
                    <a:pt x="36216" y="14381"/>
                  </a:cubicBezTo>
                  <a:cubicBezTo>
                    <a:pt x="36095" y="12710"/>
                    <a:pt x="36459" y="11465"/>
                    <a:pt x="36976" y="9824"/>
                  </a:cubicBezTo>
                  <a:cubicBezTo>
                    <a:pt x="37583" y="8003"/>
                    <a:pt x="38080" y="2304"/>
                    <a:pt x="34725" y="2304"/>
                  </a:cubicBezTo>
                  <a:cubicBezTo>
                    <a:pt x="34554" y="2304"/>
                    <a:pt x="34373" y="2319"/>
                    <a:pt x="34181" y="2350"/>
                  </a:cubicBezTo>
                  <a:cubicBezTo>
                    <a:pt x="33178" y="2593"/>
                    <a:pt x="32418" y="4355"/>
                    <a:pt x="31780" y="5115"/>
                  </a:cubicBezTo>
                  <a:cubicBezTo>
                    <a:pt x="30261" y="6907"/>
                    <a:pt x="28256" y="8548"/>
                    <a:pt x="27101" y="10705"/>
                  </a:cubicBezTo>
                  <a:cubicBezTo>
                    <a:pt x="25339" y="14229"/>
                    <a:pt x="27345" y="17146"/>
                    <a:pt x="29502" y="19941"/>
                  </a:cubicBezTo>
                  <a:cubicBezTo>
                    <a:pt x="29380" y="21461"/>
                    <a:pt x="29502" y="22980"/>
                    <a:pt x="29897" y="24499"/>
                  </a:cubicBezTo>
                  <a:cubicBezTo>
                    <a:pt x="29137" y="23101"/>
                    <a:pt x="28378" y="21825"/>
                    <a:pt x="27496" y="20579"/>
                  </a:cubicBezTo>
                  <a:cubicBezTo>
                    <a:pt x="26342" y="19060"/>
                    <a:pt x="25218" y="17663"/>
                    <a:pt x="23820" y="16387"/>
                  </a:cubicBezTo>
                  <a:cubicBezTo>
                    <a:pt x="23699" y="15384"/>
                    <a:pt x="23699" y="14381"/>
                    <a:pt x="23304" y="13470"/>
                  </a:cubicBezTo>
                  <a:cubicBezTo>
                    <a:pt x="22787" y="11951"/>
                    <a:pt x="21663" y="12103"/>
                    <a:pt x="20782" y="11070"/>
                  </a:cubicBezTo>
                  <a:cubicBezTo>
                    <a:pt x="19627" y="9945"/>
                    <a:pt x="19901" y="7910"/>
                    <a:pt x="19141" y="6512"/>
                  </a:cubicBezTo>
                  <a:cubicBezTo>
                    <a:pt x="17987" y="4628"/>
                    <a:pt x="16984" y="4872"/>
                    <a:pt x="15070" y="4628"/>
                  </a:cubicBezTo>
                  <a:cubicBezTo>
                    <a:pt x="12187" y="4033"/>
                    <a:pt x="9323" y="0"/>
                    <a:pt x="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 rot="7200044">
              <a:off x="7414220" y="-1027640"/>
              <a:ext cx="1310271" cy="2420722"/>
            </a:xfrm>
            <a:custGeom>
              <a:avLst/>
              <a:gdLst/>
              <a:ahLst/>
              <a:cxnLst/>
              <a:rect l="l" t="t" r="r" b="b"/>
              <a:pathLst>
                <a:path w="52412" h="96831" extrusionOk="0">
                  <a:moveTo>
                    <a:pt x="46578" y="1"/>
                  </a:moveTo>
                  <a:lnTo>
                    <a:pt x="46578" y="1"/>
                  </a:lnTo>
                  <a:cubicBezTo>
                    <a:pt x="44815" y="1246"/>
                    <a:pt x="44056" y="3404"/>
                    <a:pt x="42415" y="4801"/>
                  </a:cubicBezTo>
                  <a:cubicBezTo>
                    <a:pt x="40896" y="5956"/>
                    <a:pt x="39225" y="5956"/>
                    <a:pt x="37979" y="7323"/>
                  </a:cubicBezTo>
                  <a:cubicBezTo>
                    <a:pt x="36339" y="8994"/>
                    <a:pt x="35184" y="11121"/>
                    <a:pt x="34425" y="13399"/>
                  </a:cubicBezTo>
                  <a:cubicBezTo>
                    <a:pt x="33543" y="16316"/>
                    <a:pt x="32784" y="19628"/>
                    <a:pt x="32024" y="22666"/>
                  </a:cubicBezTo>
                  <a:cubicBezTo>
                    <a:pt x="31265" y="24307"/>
                    <a:pt x="30505" y="25948"/>
                    <a:pt x="29867" y="27710"/>
                  </a:cubicBezTo>
                  <a:cubicBezTo>
                    <a:pt x="29867" y="26829"/>
                    <a:pt x="30110" y="25948"/>
                    <a:pt x="30262" y="25066"/>
                  </a:cubicBezTo>
                  <a:cubicBezTo>
                    <a:pt x="30505" y="23426"/>
                    <a:pt x="31143" y="21633"/>
                    <a:pt x="31143" y="20114"/>
                  </a:cubicBezTo>
                  <a:cubicBezTo>
                    <a:pt x="31143" y="18352"/>
                    <a:pt x="29989" y="17197"/>
                    <a:pt x="29503" y="15557"/>
                  </a:cubicBezTo>
                  <a:cubicBezTo>
                    <a:pt x="28591" y="11759"/>
                    <a:pt x="31265" y="8082"/>
                    <a:pt x="29746" y="3920"/>
                  </a:cubicBezTo>
                  <a:lnTo>
                    <a:pt x="29746" y="3920"/>
                  </a:lnTo>
                  <a:cubicBezTo>
                    <a:pt x="29108" y="5044"/>
                    <a:pt x="28865" y="6442"/>
                    <a:pt x="28348" y="7718"/>
                  </a:cubicBezTo>
                  <a:cubicBezTo>
                    <a:pt x="26312" y="12397"/>
                    <a:pt x="25948" y="15830"/>
                    <a:pt x="27832" y="20509"/>
                  </a:cubicBezTo>
                  <a:cubicBezTo>
                    <a:pt x="28743" y="22909"/>
                    <a:pt x="29503" y="25309"/>
                    <a:pt x="29624" y="27983"/>
                  </a:cubicBezTo>
                  <a:cubicBezTo>
                    <a:pt x="28348" y="31143"/>
                    <a:pt x="27224" y="34303"/>
                    <a:pt x="26069" y="37584"/>
                  </a:cubicBezTo>
                  <a:cubicBezTo>
                    <a:pt x="26312" y="36460"/>
                    <a:pt x="26707" y="35579"/>
                    <a:pt x="26312" y="34181"/>
                  </a:cubicBezTo>
                  <a:cubicBezTo>
                    <a:pt x="25705" y="32024"/>
                    <a:pt x="25826" y="31386"/>
                    <a:pt x="25948" y="29107"/>
                  </a:cubicBezTo>
                  <a:cubicBezTo>
                    <a:pt x="26069" y="26829"/>
                    <a:pt x="25067" y="25066"/>
                    <a:pt x="23548" y="23426"/>
                  </a:cubicBezTo>
                  <a:cubicBezTo>
                    <a:pt x="21147" y="21147"/>
                    <a:pt x="21269" y="19628"/>
                    <a:pt x="21390" y="16195"/>
                  </a:cubicBezTo>
                  <a:cubicBezTo>
                    <a:pt x="21390" y="12913"/>
                    <a:pt x="21147" y="9602"/>
                    <a:pt x="21147" y="6320"/>
                  </a:cubicBezTo>
                  <a:cubicBezTo>
                    <a:pt x="20236" y="8234"/>
                    <a:pt x="20236" y="10361"/>
                    <a:pt x="19871" y="12275"/>
                  </a:cubicBezTo>
                  <a:cubicBezTo>
                    <a:pt x="18595" y="18868"/>
                    <a:pt x="17714" y="22909"/>
                    <a:pt x="21390" y="28864"/>
                  </a:cubicBezTo>
                  <a:cubicBezTo>
                    <a:pt x="23153" y="31903"/>
                    <a:pt x="25553" y="35062"/>
                    <a:pt x="25705" y="38739"/>
                  </a:cubicBezTo>
                  <a:cubicBezTo>
                    <a:pt x="24793" y="41655"/>
                    <a:pt x="23912" y="44694"/>
                    <a:pt x="23153" y="47732"/>
                  </a:cubicBezTo>
                  <a:lnTo>
                    <a:pt x="23153" y="47215"/>
                  </a:lnTo>
                  <a:cubicBezTo>
                    <a:pt x="22788" y="43539"/>
                    <a:pt x="22150" y="39225"/>
                    <a:pt x="19993" y="36187"/>
                  </a:cubicBezTo>
                  <a:cubicBezTo>
                    <a:pt x="16073" y="30870"/>
                    <a:pt x="16073" y="23031"/>
                    <a:pt x="11881" y="17835"/>
                  </a:cubicBezTo>
                  <a:lnTo>
                    <a:pt x="11881" y="17835"/>
                  </a:lnTo>
                  <a:cubicBezTo>
                    <a:pt x="10999" y="19628"/>
                    <a:pt x="11637" y="21907"/>
                    <a:pt x="12032" y="23669"/>
                  </a:cubicBezTo>
                  <a:cubicBezTo>
                    <a:pt x="13278" y="29867"/>
                    <a:pt x="13552" y="35700"/>
                    <a:pt x="17076" y="40896"/>
                  </a:cubicBezTo>
                  <a:cubicBezTo>
                    <a:pt x="18869" y="43539"/>
                    <a:pt x="21633" y="46972"/>
                    <a:pt x="22666" y="50254"/>
                  </a:cubicBezTo>
                  <a:cubicBezTo>
                    <a:pt x="22150" y="52411"/>
                    <a:pt x="21633" y="54568"/>
                    <a:pt x="21269" y="56847"/>
                  </a:cubicBezTo>
                  <a:cubicBezTo>
                    <a:pt x="20874" y="55814"/>
                    <a:pt x="20631" y="54811"/>
                    <a:pt x="20114" y="53809"/>
                  </a:cubicBezTo>
                  <a:cubicBezTo>
                    <a:pt x="19112" y="51378"/>
                    <a:pt x="17714" y="50497"/>
                    <a:pt x="16195" y="48492"/>
                  </a:cubicBezTo>
                  <a:cubicBezTo>
                    <a:pt x="14797" y="46972"/>
                    <a:pt x="15192" y="45453"/>
                    <a:pt x="14797" y="43418"/>
                  </a:cubicBezTo>
                  <a:cubicBezTo>
                    <a:pt x="13916" y="38739"/>
                    <a:pt x="8721" y="36187"/>
                    <a:pt x="6077" y="32541"/>
                  </a:cubicBezTo>
                  <a:lnTo>
                    <a:pt x="6077" y="32541"/>
                  </a:lnTo>
                  <a:cubicBezTo>
                    <a:pt x="6442" y="33908"/>
                    <a:pt x="7475" y="34941"/>
                    <a:pt x="8235" y="36187"/>
                  </a:cubicBezTo>
                  <a:cubicBezTo>
                    <a:pt x="10878" y="40896"/>
                    <a:pt x="9997" y="47094"/>
                    <a:pt x="14311" y="51013"/>
                  </a:cubicBezTo>
                  <a:cubicBezTo>
                    <a:pt x="16195" y="52776"/>
                    <a:pt x="19993" y="54933"/>
                    <a:pt x="21147" y="57606"/>
                  </a:cubicBezTo>
                  <a:cubicBezTo>
                    <a:pt x="20995" y="58214"/>
                    <a:pt x="20874" y="58852"/>
                    <a:pt x="20752" y="59490"/>
                  </a:cubicBezTo>
                  <a:cubicBezTo>
                    <a:pt x="20509" y="61769"/>
                    <a:pt x="20114" y="63926"/>
                    <a:pt x="19871" y="66083"/>
                  </a:cubicBezTo>
                  <a:cubicBezTo>
                    <a:pt x="19628" y="65202"/>
                    <a:pt x="19233" y="64443"/>
                    <a:pt x="18869" y="63683"/>
                  </a:cubicBezTo>
                  <a:cubicBezTo>
                    <a:pt x="17957" y="61890"/>
                    <a:pt x="17471" y="59885"/>
                    <a:pt x="16438" y="58366"/>
                  </a:cubicBezTo>
                  <a:cubicBezTo>
                    <a:pt x="15314" y="56209"/>
                    <a:pt x="13035" y="55571"/>
                    <a:pt x="11516" y="53809"/>
                  </a:cubicBezTo>
                  <a:cubicBezTo>
                    <a:pt x="7840" y="49494"/>
                    <a:pt x="6715" y="42537"/>
                    <a:pt x="2280" y="39103"/>
                  </a:cubicBezTo>
                  <a:lnTo>
                    <a:pt x="2280" y="39103"/>
                  </a:lnTo>
                  <a:cubicBezTo>
                    <a:pt x="2006" y="41139"/>
                    <a:pt x="2158" y="43661"/>
                    <a:pt x="2644" y="45696"/>
                  </a:cubicBezTo>
                  <a:cubicBezTo>
                    <a:pt x="3282" y="48340"/>
                    <a:pt x="5318" y="50497"/>
                    <a:pt x="6564" y="52654"/>
                  </a:cubicBezTo>
                  <a:cubicBezTo>
                    <a:pt x="8083" y="55054"/>
                    <a:pt x="9480" y="57333"/>
                    <a:pt x="11881" y="58974"/>
                  </a:cubicBezTo>
                  <a:cubicBezTo>
                    <a:pt x="15192" y="61252"/>
                    <a:pt x="17714" y="63531"/>
                    <a:pt x="19871" y="66843"/>
                  </a:cubicBezTo>
                  <a:cubicBezTo>
                    <a:pt x="19628" y="69121"/>
                    <a:pt x="19355" y="71400"/>
                    <a:pt x="19233" y="73679"/>
                  </a:cubicBezTo>
                  <a:cubicBezTo>
                    <a:pt x="18990" y="73041"/>
                    <a:pt x="18595" y="72403"/>
                    <a:pt x="18109" y="71643"/>
                  </a:cubicBezTo>
                  <a:cubicBezTo>
                    <a:pt x="16073" y="68605"/>
                    <a:pt x="15435" y="65324"/>
                    <a:pt x="12032" y="63288"/>
                  </a:cubicBezTo>
                  <a:cubicBezTo>
                    <a:pt x="7840" y="60766"/>
                    <a:pt x="4285" y="57211"/>
                    <a:pt x="1" y="54690"/>
                  </a:cubicBezTo>
                  <a:lnTo>
                    <a:pt x="1" y="54690"/>
                  </a:lnTo>
                  <a:cubicBezTo>
                    <a:pt x="122" y="56695"/>
                    <a:pt x="1642" y="58366"/>
                    <a:pt x="2766" y="59885"/>
                  </a:cubicBezTo>
                  <a:cubicBezTo>
                    <a:pt x="4801" y="62528"/>
                    <a:pt x="6715" y="65688"/>
                    <a:pt x="9602" y="67724"/>
                  </a:cubicBezTo>
                  <a:cubicBezTo>
                    <a:pt x="11881" y="69365"/>
                    <a:pt x="14797" y="69608"/>
                    <a:pt x="16833" y="71400"/>
                  </a:cubicBezTo>
                  <a:cubicBezTo>
                    <a:pt x="17836" y="72281"/>
                    <a:pt x="18474" y="73557"/>
                    <a:pt x="19233" y="74682"/>
                  </a:cubicBezTo>
                  <a:cubicBezTo>
                    <a:pt x="19112" y="77720"/>
                    <a:pt x="18990" y="80758"/>
                    <a:pt x="19112" y="83796"/>
                  </a:cubicBezTo>
                  <a:cubicBezTo>
                    <a:pt x="19112" y="87837"/>
                    <a:pt x="19233" y="92152"/>
                    <a:pt x="19750" y="96344"/>
                  </a:cubicBezTo>
                  <a:cubicBezTo>
                    <a:pt x="20114" y="96466"/>
                    <a:pt x="20509" y="96709"/>
                    <a:pt x="20995" y="96831"/>
                  </a:cubicBezTo>
                  <a:cubicBezTo>
                    <a:pt x="20509" y="92911"/>
                    <a:pt x="19993" y="88870"/>
                    <a:pt x="19871" y="84799"/>
                  </a:cubicBezTo>
                  <a:cubicBezTo>
                    <a:pt x="19871" y="81275"/>
                    <a:pt x="19871" y="77841"/>
                    <a:pt x="20114" y="74438"/>
                  </a:cubicBezTo>
                  <a:cubicBezTo>
                    <a:pt x="20631" y="73922"/>
                    <a:pt x="21390" y="73679"/>
                    <a:pt x="22028" y="73405"/>
                  </a:cubicBezTo>
                  <a:cubicBezTo>
                    <a:pt x="25553" y="71886"/>
                    <a:pt x="29229" y="71522"/>
                    <a:pt x="32905" y="70519"/>
                  </a:cubicBezTo>
                  <a:cubicBezTo>
                    <a:pt x="39225" y="68848"/>
                    <a:pt x="42901" y="64169"/>
                    <a:pt x="46578" y="58974"/>
                  </a:cubicBezTo>
                  <a:lnTo>
                    <a:pt x="46578" y="58974"/>
                  </a:lnTo>
                  <a:cubicBezTo>
                    <a:pt x="42142" y="61890"/>
                    <a:pt x="36187" y="61526"/>
                    <a:pt x="31629" y="64048"/>
                  </a:cubicBezTo>
                  <a:cubicBezTo>
                    <a:pt x="27345" y="66448"/>
                    <a:pt x="22909" y="70003"/>
                    <a:pt x="20114" y="74043"/>
                  </a:cubicBezTo>
                  <a:cubicBezTo>
                    <a:pt x="20236" y="71765"/>
                    <a:pt x="20388" y="69365"/>
                    <a:pt x="20631" y="67086"/>
                  </a:cubicBezTo>
                  <a:cubicBezTo>
                    <a:pt x="21390" y="66205"/>
                    <a:pt x="23031" y="65962"/>
                    <a:pt x="23912" y="65202"/>
                  </a:cubicBezTo>
                  <a:cubicBezTo>
                    <a:pt x="25431" y="64048"/>
                    <a:pt x="26829" y="62012"/>
                    <a:pt x="28591" y="61404"/>
                  </a:cubicBezTo>
                  <a:cubicBezTo>
                    <a:pt x="28994" y="61267"/>
                    <a:pt x="29424" y="61220"/>
                    <a:pt x="29870" y="61220"/>
                  </a:cubicBezTo>
                  <a:cubicBezTo>
                    <a:pt x="30862" y="61220"/>
                    <a:pt x="31929" y="61454"/>
                    <a:pt x="32935" y="61454"/>
                  </a:cubicBezTo>
                  <a:cubicBezTo>
                    <a:pt x="33183" y="61454"/>
                    <a:pt x="33427" y="61440"/>
                    <a:pt x="33665" y="61404"/>
                  </a:cubicBezTo>
                  <a:cubicBezTo>
                    <a:pt x="37463" y="61009"/>
                    <a:pt x="44420" y="56330"/>
                    <a:pt x="45180" y="52289"/>
                  </a:cubicBezTo>
                  <a:lnTo>
                    <a:pt x="45180" y="52289"/>
                  </a:lnTo>
                  <a:cubicBezTo>
                    <a:pt x="43175" y="52532"/>
                    <a:pt x="41504" y="54052"/>
                    <a:pt x="39620" y="55054"/>
                  </a:cubicBezTo>
                  <a:cubicBezTo>
                    <a:pt x="35063" y="57606"/>
                    <a:pt x="29108" y="56847"/>
                    <a:pt x="25067" y="60371"/>
                  </a:cubicBezTo>
                  <a:cubicBezTo>
                    <a:pt x="23426" y="61769"/>
                    <a:pt x="21633" y="63926"/>
                    <a:pt x="20752" y="65962"/>
                  </a:cubicBezTo>
                  <a:cubicBezTo>
                    <a:pt x="20995" y="63926"/>
                    <a:pt x="21269" y="61769"/>
                    <a:pt x="21633" y="59733"/>
                  </a:cubicBezTo>
                  <a:lnTo>
                    <a:pt x="21633" y="59247"/>
                  </a:lnTo>
                  <a:cubicBezTo>
                    <a:pt x="22271" y="58731"/>
                    <a:pt x="23031" y="58609"/>
                    <a:pt x="23669" y="58214"/>
                  </a:cubicBezTo>
                  <a:cubicBezTo>
                    <a:pt x="27467" y="56452"/>
                    <a:pt x="30384" y="54811"/>
                    <a:pt x="34546" y="53657"/>
                  </a:cubicBezTo>
                  <a:cubicBezTo>
                    <a:pt x="39377" y="52289"/>
                    <a:pt x="45059" y="45180"/>
                    <a:pt x="45454" y="40136"/>
                  </a:cubicBezTo>
                  <a:lnTo>
                    <a:pt x="45454" y="40136"/>
                  </a:lnTo>
                  <a:cubicBezTo>
                    <a:pt x="43782" y="41017"/>
                    <a:pt x="42263" y="42537"/>
                    <a:pt x="40896" y="43782"/>
                  </a:cubicBezTo>
                  <a:cubicBezTo>
                    <a:pt x="36825" y="47580"/>
                    <a:pt x="31143" y="47580"/>
                    <a:pt x="27072" y="51651"/>
                  </a:cubicBezTo>
                  <a:cubicBezTo>
                    <a:pt x="25826" y="52897"/>
                    <a:pt x="23153" y="55571"/>
                    <a:pt x="21907" y="57971"/>
                  </a:cubicBezTo>
                  <a:cubicBezTo>
                    <a:pt x="22271" y="55449"/>
                    <a:pt x="22788" y="52897"/>
                    <a:pt x="23426" y="50375"/>
                  </a:cubicBezTo>
                  <a:cubicBezTo>
                    <a:pt x="24550" y="49373"/>
                    <a:pt x="26069" y="49099"/>
                    <a:pt x="27467" y="48492"/>
                  </a:cubicBezTo>
                  <a:cubicBezTo>
                    <a:pt x="29989" y="47215"/>
                    <a:pt x="31143" y="44694"/>
                    <a:pt x="33300" y="42901"/>
                  </a:cubicBezTo>
                  <a:cubicBezTo>
                    <a:pt x="35306" y="41382"/>
                    <a:pt x="37341" y="41139"/>
                    <a:pt x="39620" y="40379"/>
                  </a:cubicBezTo>
                  <a:cubicBezTo>
                    <a:pt x="44542" y="38617"/>
                    <a:pt x="50892" y="34424"/>
                    <a:pt x="50254" y="28864"/>
                  </a:cubicBezTo>
                  <a:lnTo>
                    <a:pt x="50254" y="28864"/>
                  </a:lnTo>
                  <a:cubicBezTo>
                    <a:pt x="48492" y="30748"/>
                    <a:pt x="46335" y="32541"/>
                    <a:pt x="44056" y="33786"/>
                  </a:cubicBezTo>
                  <a:cubicBezTo>
                    <a:pt x="38617" y="36825"/>
                    <a:pt x="33422" y="37979"/>
                    <a:pt x="28743" y="42263"/>
                  </a:cubicBezTo>
                  <a:cubicBezTo>
                    <a:pt x="26586" y="44299"/>
                    <a:pt x="24793" y="46577"/>
                    <a:pt x="23669" y="49251"/>
                  </a:cubicBezTo>
                  <a:cubicBezTo>
                    <a:pt x="24550" y="45453"/>
                    <a:pt x="25553" y="41655"/>
                    <a:pt x="26707" y="37979"/>
                  </a:cubicBezTo>
                  <a:cubicBezTo>
                    <a:pt x="29229" y="36338"/>
                    <a:pt x="31903" y="34667"/>
                    <a:pt x="34546" y="33300"/>
                  </a:cubicBezTo>
                  <a:cubicBezTo>
                    <a:pt x="37098" y="31903"/>
                    <a:pt x="40137" y="31143"/>
                    <a:pt x="42901" y="30262"/>
                  </a:cubicBezTo>
                  <a:cubicBezTo>
                    <a:pt x="44937" y="29502"/>
                    <a:pt x="46578" y="28986"/>
                    <a:pt x="48097" y="27467"/>
                  </a:cubicBezTo>
                  <a:cubicBezTo>
                    <a:pt x="49251" y="26191"/>
                    <a:pt x="52411" y="22393"/>
                    <a:pt x="51652" y="20236"/>
                  </a:cubicBezTo>
                  <a:cubicBezTo>
                    <a:pt x="51440" y="19677"/>
                    <a:pt x="51138" y="19460"/>
                    <a:pt x="50792" y="19460"/>
                  </a:cubicBezTo>
                  <a:cubicBezTo>
                    <a:pt x="49896" y="19460"/>
                    <a:pt x="48698" y="20910"/>
                    <a:pt x="47975" y="21633"/>
                  </a:cubicBezTo>
                  <a:cubicBezTo>
                    <a:pt x="45697" y="23790"/>
                    <a:pt x="43539" y="25431"/>
                    <a:pt x="40744" y="26950"/>
                  </a:cubicBezTo>
                  <a:cubicBezTo>
                    <a:pt x="36946" y="28864"/>
                    <a:pt x="30384" y="31508"/>
                    <a:pt x="27467" y="35579"/>
                  </a:cubicBezTo>
                  <a:cubicBezTo>
                    <a:pt x="28105" y="33786"/>
                    <a:pt x="28743" y="32024"/>
                    <a:pt x="29351" y="30262"/>
                  </a:cubicBezTo>
                  <a:cubicBezTo>
                    <a:pt x="31022" y="28591"/>
                    <a:pt x="33908" y="26829"/>
                    <a:pt x="35701" y="25704"/>
                  </a:cubicBezTo>
                  <a:cubicBezTo>
                    <a:pt x="38222" y="24033"/>
                    <a:pt x="41504" y="24307"/>
                    <a:pt x="44056" y="22514"/>
                  </a:cubicBezTo>
                  <a:cubicBezTo>
                    <a:pt x="46578" y="20874"/>
                    <a:pt x="50770" y="16195"/>
                    <a:pt x="50011" y="12913"/>
                  </a:cubicBezTo>
                  <a:cubicBezTo>
                    <a:pt x="49889" y="12362"/>
                    <a:pt x="49745" y="12149"/>
                    <a:pt x="49581" y="12149"/>
                  </a:cubicBezTo>
                  <a:cubicBezTo>
                    <a:pt x="49212" y="12149"/>
                    <a:pt x="48744" y="13222"/>
                    <a:pt x="48218" y="13916"/>
                  </a:cubicBezTo>
                  <a:cubicBezTo>
                    <a:pt x="46578" y="16438"/>
                    <a:pt x="44420" y="17957"/>
                    <a:pt x="41899" y="19476"/>
                  </a:cubicBezTo>
                  <a:cubicBezTo>
                    <a:pt x="38222" y="21633"/>
                    <a:pt x="32905" y="24307"/>
                    <a:pt x="30262" y="28105"/>
                  </a:cubicBezTo>
                  <a:cubicBezTo>
                    <a:pt x="31022" y="26069"/>
                    <a:pt x="31903" y="24033"/>
                    <a:pt x="32905" y="22028"/>
                  </a:cubicBezTo>
                  <a:cubicBezTo>
                    <a:pt x="33543" y="21269"/>
                    <a:pt x="34303" y="20509"/>
                    <a:pt x="35184" y="19871"/>
                  </a:cubicBezTo>
                  <a:cubicBezTo>
                    <a:pt x="36703" y="18595"/>
                    <a:pt x="37463" y="17471"/>
                    <a:pt x="38101" y="15678"/>
                  </a:cubicBezTo>
                  <a:cubicBezTo>
                    <a:pt x="38617" y="14037"/>
                    <a:pt x="38739" y="12518"/>
                    <a:pt x="40258" y="11394"/>
                  </a:cubicBezTo>
                  <a:cubicBezTo>
                    <a:pt x="41018" y="10878"/>
                    <a:pt x="41899" y="10635"/>
                    <a:pt x="42537" y="9754"/>
                  </a:cubicBezTo>
                  <a:cubicBezTo>
                    <a:pt x="43175" y="8842"/>
                    <a:pt x="43539" y="7718"/>
                    <a:pt x="44056" y="6837"/>
                  </a:cubicBezTo>
                  <a:cubicBezTo>
                    <a:pt x="45180" y="4801"/>
                    <a:pt x="46973" y="2401"/>
                    <a:pt x="46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32"/>
          <p:cNvGrpSpPr/>
          <p:nvPr/>
        </p:nvGrpSpPr>
        <p:grpSpPr>
          <a:xfrm rot="10800000">
            <a:off x="1005712" y="1159306"/>
            <a:ext cx="3052556" cy="2993824"/>
            <a:chOff x="5342466" y="1853534"/>
            <a:chExt cx="619016" cy="607119"/>
          </a:xfrm>
        </p:grpSpPr>
        <p:sp>
          <p:nvSpPr>
            <p:cNvPr id="315" name="Google Shape;315;p32"/>
            <p:cNvSpPr/>
            <p:nvPr/>
          </p:nvSpPr>
          <p:spPr>
            <a:xfrm>
              <a:off x="5658461" y="1853534"/>
              <a:ext cx="303022" cy="607119"/>
            </a:xfrm>
            <a:custGeom>
              <a:avLst/>
              <a:gdLst/>
              <a:ahLst/>
              <a:cxnLst/>
              <a:rect l="l" t="t" r="r" b="b"/>
              <a:pathLst>
                <a:path w="10988" h="22015" extrusionOk="0">
                  <a:moveTo>
                    <a:pt x="2616" y="0"/>
                  </a:moveTo>
                  <a:cubicBezTo>
                    <a:pt x="1305" y="0"/>
                    <a:pt x="1" y="993"/>
                    <a:pt x="1" y="2778"/>
                  </a:cubicBezTo>
                  <a:lnTo>
                    <a:pt x="1" y="19724"/>
                  </a:lnTo>
                  <a:cubicBezTo>
                    <a:pt x="1" y="21304"/>
                    <a:pt x="1010" y="22014"/>
                    <a:pt x="2075" y="22014"/>
                  </a:cubicBezTo>
                  <a:cubicBezTo>
                    <a:pt x="3228" y="22014"/>
                    <a:pt x="4446" y="21183"/>
                    <a:pt x="4522" y="19724"/>
                  </a:cubicBezTo>
                  <a:cubicBezTo>
                    <a:pt x="4742" y="19770"/>
                    <a:pt x="4951" y="19792"/>
                    <a:pt x="5150" y="19792"/>
                  </a:cubicBezTo>
                  <a:cubicBezTo>
                    <a:pt x="6864" y="19792"/>
                    <a:pt x="7734" y="18169"/>
                    <a:pt x="6749" y="16979"/>
                  </a:cubicBezTo>
                  <a:lnTo>
                    <a:pt x="6749" y="16979"/>
                  </a:lnTo>
                  <a:cubicBezTo>
                    <a:pt x="6951" y="17092"/>
                    <a:pt x="7147" y="17142"/>
                    <a:pt x="7329" y="17142"/>
                  </a:cubicBezTo>
                  <a:cubicBezTo>
                    <a:pt x="8237" y="17142"/>
                    <a:pt x="8780" y="15906"/>
                    <a:pt x="7806" y="15202"/>
                  </a:cubicBezTo>
                  <a:cubicBezTo>
                    <a:pt x="9777" y="15140"/>
                    <a:pt x="10288" y="12464"/>
                    <a:pt x="9120" y="11656"/>
                  </a:cubicBezTo>
                  <a:lnTo>
                    <a:pt x="9120" y="11656"/>
                  </a:lnTo>
                  <a:cubicBezTo>
                    <a:pt x="9144" y="11657"/>
                    <a:pt x="9167" y="11657"/>
                    <a:pt x="9190" y="11657"/>
                  </a:cubicBezTo>
                  <a:cubicBezTo>
                    <a:pt x="10593" y="11657"/>
                    <a:pt x="10825" y="9836"/>
                    <a:pt x="9819" y="9361"/>
                  </a:cubicBezTo>
                  <a:cubicBezTo>
                    <a:pt x="10987" y="8876"/>
                    <a:pt x="10946" y="6553"/>
                    <a:pt x="9376" y="6263"/>
                  </a:cubicBezTo>
                  <a:cubicBezTo>
                    <a:pt x="10186" y="4175"/>
                    <a:pt x="8415" y="2748"/>
                    <a:pt x="7073" y="2748"/>
                  </a:cubicBezTo>
                  <a:cubicBezTo>
                    <a:pt x="6961" y="2748"/>
                    <a:pt x="6853" y="2758"/>
                    <a:pt x="6749" y="2778"/>
                  </a:cubicBezTo>
                  <a:cubicBezTo>
                    <a:pt x="7106" y="1894"/>
                    <a:pt x="6264" y="1087"/>
                    <a:pt x="5387" y="1087"/>
                  </a:cubicBezTo>
                  <a:cubicBezTo>
                    <a:pt x="5181" y="1087"/>
                    <a:pt x="4973" y="1131"/>
                    <a:pt x="4778" y="1230"/>
                  </a:cubicBezTo>
                  <a:cubicBezTo>
                    <a:pt x="4270" y="394"/>
                    <a:pt x="3441" y="0"/>
                    <a:pt x="2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 flipH="1">
              <a:off x="5342466" y="1853534"/>
              <a:ext cx="303022" cy="607119"/>
            </a:xfrm>
            <a:custGeom>
              <a:avLst/>
              <a:gdLst/>
              <a:ahLst/>
              <a:cxnLst/>
              <a:rect l="l" t="t" r="r" b="b"/>
              <a:pathLst>
                <a:path w="10988" h="22015" extrusionOk="0">
                  <a:moveTo>
                    <a:pt x="2616" y="0"/>
                  </a:moveTo>
                  <a:cubicBezTo>
                    <a:pt x="1305" y="0"/>
                    <a:pt x="1" y="993"/>
                    <a:pt x="1" y="2778"/>
                  </a:cubicBezTo>
                  <a:lnTo>
                    <a:pt x="1" y="19724"/>
                  </a:lnTo>
                  <a:cubicBezTo>
                    <a:pt x="1" y="21304"/>
                    <a:pt x="1010" y="22014"/>
                    <a:pt x="2075" y="22014"/>
                  </a:cubicBezTo>
                  <a:cubicBezTo>
                    <a:pt x="3228" y="22014"/>
                    <a:pt x="4446" y="21183"/>
                    <a:pt x="4522" y="19724"/>
                  </a:cubicBezTo>
                  <a:cubicBezTo>
                    <a:pt x="4742" y="19770"/>
                    <a:pt x="4951" y="19792"/>
                    <a:pt x="5150" y="19792"/>
                  </a:cubicBezTo>
                  <a:cubicBezTo>
                    <a:pt x="6864" y="19792"/>
                    <a:pt x="7734" y="18169"/>
                    <a:pt x="6749" y="16979"/>
                  </a:cubicBezTo>
                  <a:lnTo>
                    <a:pt x="6749" y="16979"/>
                  </a:lnTo>
                  <a:cubicBezTo>
                    <a:pt x="6951" y="17092"/>
                    <a:pt x="7147" y="17142"/>
                    <a:pt x="7329" y="17142"/>
                  </a:cubicBezTo>
                  <a:cubicBezTo>
                    <a:pt x="8237" y="17142"/>
                    <a:pt x="8780" y="15906"/>
                    <a:pt x="7806" y="15202"/>
                  </a:cubicBezTo>
                  <a:cubicBezTo>
                    <a:pt x="9777" y="15140"/>
                    <a:pt x="10288" y="12464"/>
                    <a:pt x="9120" y="11656"/>
                  </a:cubicBezTo>
                  <a:lnTo>
                    <a:pt x="9120" y="11656"/>
                  </a:lnTo>
                  <a:cubicBezTo>
                    <a:pt x="9144" y="11657"/>
                    <a:pt x="9167" y="11657"/>
                    <a:pt x="9190" y="11657"/>
                  </a:cubicBezTo>
                  <a:cubicBezTo>
                    <a:pt x="10593" y="11657"/>
                    <a:pt x="10825" y="9836"/>
                    <a:pt x="9819" y="9361"/>
                  </a:cubicBezTo>
                  <a:cubicBezTo>
                    <a:pt x="10987" y="8876"/>
                    <a:pt x="10946" y="6553"/>
                    <a:pt x="9376" y="6263"/>
                  </a:cubicBezTo>
                  <a:cubicBezTo>
                    <a:pt x="10186" y="4175"/>
                    <a:pt x="8415" y="2748"/>
                    <a:pt x="7073" y="2748"/>
                  </a:cubicBezTo>
                  <a:cubicBezTo>
                    <a:pt x="6961" y="2748"/>
                    <a:pt x="6853" y="2758"/>
                    <a:pt x="6749" y="2778"/>
                  </a:cubicBezTo>
                  <a:cubicBezTo>
                    <a:pt x="7106" y="1894"/>
                    <a:pt x="6264" y="1087"/>
                    <a:pt x="5387" y="1087"/>
                  </a:cubicBezTo>
                  <a:cubicBezTo>
                    <a:pt x="5181" y="1087"/>
                    <a:pt x="4973" y="1131"/>
                    <a:pt x="4778" y="1230"/>
                  </a:cubicBezTo>
                  <a:cubicBezTo>
                    <a:pt x="4270" y="394"/>
                    <a:pt x="3441" y="0"/>
                    <a:pt x="2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32"/>
          <p:cNvGrpSpPr/>
          <p:nvPr/>
        </p:nvGrpSpPr>
        <p:grpSpPr>
          <a:xfrm>
            <a:off x="1663513" y="1501350"/>
            <a:ext cx="1736932" cy="2255600"/>
            <a:chOff x="1959063" y="994213"/>
            <a:chExt cx="1736932" cy="2255600"/>
          </a:xfrm>
        </p:grpSpPr>
        <p:grpSp>
          <p:nvGrpSpPr>
            <p:cNvPr id="318" name="Google Shape;318;p32"/>
            <p:cNvGrpSpPr/>
            <p:nvPr/>
          </p:nvGrpSpPr>
          <p:grpSpPr>
            <a:xfrm>
              <a:off x="1959063" y="1407960"/>
              <a:ext cx="1736932" cy="1841853"/>
              <a:chOff x="1959063" y="3154260"/>
              <a:chExt cx="1736932" cy="1841853"/>
            </a:xfrm>
          </p:grpSpPr>
          <p:sp>
            <p:nvSpPr>
              <p:cNvPr id="319" name="Google Shape;319;p32"/>
              <p:cNvSpPr/>
              <p:nvPr/>
            </p:nvSpPr>
            <p:spPr>
              <a:xfrm>
                <a:off x="2241767" y="3154260"/>
                <a:ext cx="1197598" cy="1289304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10927" extrusionOk="0">
                    <a:moveTo>
                      <a:pt x="5379" y="108"/>
                    </a:moveTo>
                    <a:cubicBezTo>
                      <a:pt x="4295" y="168"/>
                      <a:pt x="2763" y="469"/>
                      <a:pt x="2261" y="2898"/>
                    </a:cubicBezTo>
                    <a:cubicBezTo>
                      <a:pt x="2121" y="3480"/>
                      <a:pt x="1030" y="3681"/>
                      <a:pt x="1398" y="4791"/>
                    </a:cubicBezTo>
                    <a:cubicBezTo>
                      <a:pt x="1592" y="5407"/>
                      <a:pt x="1592" y="5989"/>
                      <a:pt x="1338" y="6410"/>
                    </a:cubicBezTo>
                    <a:cubicBezTo>
                      <a:pt x="0" y="8531"/>
                      <a:pt x="616" y="10706"/>
                      <a:pt x="4603" y="10839"/>
                    </a:cubicBezTo>
                    <a:cubicBezTo>
                      <a:pt x="7112" y="10926"/>
                      <a:pt x="9621" y="10090"/>
                      <a:pt x="9842" y="8585"/>
                    </a:cubicBezTo>
                    <a:cubicBezTo>
                      <a:pt x="10150" y="6798"/>
                      <a:pt x="9146" y="7053"/>
                      <a:pt x="9427" y="6357"/>
                    </a:cubicBezTo>
                    <a:cubicBezTo>
                      <a:pt x="9648" y="5795"/>
                      <a:pt x="9594" y="4958"/>
                      <a:pt x="9340" y="4791"/>
                    </a:cubicBezTo>
                    <a:cubicBezTo>
                      <a:pt x="8952" y="4544"/>
                      <a:pt x="8838" y="4042"/>
                      <a:pt x="8812" y="3788"/>
                    </a:cubicBezTo>
                    <a:cubicBezTo>
                      <a:pt x="8618" y="1974"/>
                      <a:pt x="7447" y="1"/>
                      <a:pt x="5379" y="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2215691" y="4032114"/>
                <a:ext cx="391609" cy="727188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6163" extrusionOk="0">
                    <a:moveTo>
                      <a:pt x="2957" y="1"/>
                    </a:moveTo>
                    <a:cubicBezTo>
                      <a:pt x="2957" y="1"/>
                      <a:pt x="1559" y="221"/>
                      <a:pt x="1084" y="1145"/>
                    </a:cubicBezTo>
                    <a:cubicBezTo>
                      <a:pt x="723" y="1928"/>
                      <a:pt x="0" y="6163"/>
                      <a:pt x="669" y="5908"/>
                    </a:cubicBezTo>
                    <a:cubicBezTo>
                      <a:pt x="1532" y="5607"/>
                      <a:pt x="2061" y="5045"/>
                      <a:pt x="2844" y="3567"/>
                    </a:cubicBezTo>
                    <a:cubicBezTo>
                      <a:pt x="3319" y="2650"/>
                      <a:pt x="2957" y="1"/>
                      <a:pt x="2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3202442" y="3956364"/>
                <a:ext cx="463465" cy="809311"/>
              </a:xfrm>
              <a:custGeom>
                <a:avLst/>
                <a:gdLst/>
                <a:ahLst/>
                <a:cxnLst/>
                <a:rect l="l" t="t" r="r" b="b"/>
                <a:pathLst>
                  <a:path w="3928" h="6859" extrusionOk="0">
                    <a:moveTo>
                      <a:pt x="1" y="449"/>
                    </a:moveTo>
                    <a:cubicBezTo>
                      <a:pt x="1" y="449"/>
                      <a:pt x="1198" y="0"/>
                      <a:pt x="1700" y="529"/>
                    </a:cubicBezTo>
                    <a:cubicBezTo>
                      <a:pt x="2817" y="1733"/>
                      <a:pt x="3928" y="5661"/>
                      <a:pt x="2650" y="6611"/>
                    </a:cubicBezTo>
                    <a:cubicBezTo>
                      <a:pt x="2342" y="6858"/>
                      <a:pt x="1058" y="5881"/>
                      <a:pt x="308" y="2483"/>
                    </a:cubicBezTo>
                    <a:cubicBezTo>
                      <a:pt x="114" y="1673"/>
                      <a:pt x="1" y="449"/>
                      <a:pt x="1" y="4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2531432" y="3916836"/>
                <a:ext cx="759502" cy="1020163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8646" extrusionOk="0">
                    <a:moveTo>
                      <a:pt x="1867" y="61"/>
                    </a:moveTo>
                    <a:cubicBezTo>
                      <a:pt x="1867" y="61"/>
                      <a:pt x="1814" y="476"/>
                      <a:pt x="1392" y="730"/>
                    </a:cubicBezTo>
                    <a:cubicBezTo>
                      <a:pt x="1004" y="978"/>
                      <a:pt x="529" y="1259"/>
                      <a:pt x="476" y="1232"/>
                    </a:cubicBezTo>
                    <a:cubicBezTo>
                      <a:pt x="308" y="1172"/>
                      <a:pt x="670" y="3935"/>
                      <a:pt x="0" y="5634"/>
                    </a:cubicBezTo>
                    <a:lnTo>
                      <a:pt x="837" y="8197"/>
                    </a:lnTo>
                    <a:lnTo>
                      <a:pt x="4490" y="8645"/>
                    </a:lnTo>
                    <a:cubicBezTo>
                      <a:pt x="4490" y="8645"/>
                      <a:pt x="5266" y="7140"/>
                      <a:pt x="6049" y="5581"/>
                    </a:cubicBezTo>
                    <a:cubicBezTo>
                      <a:pt x="6437" y="4825"/>
                      <a:pt x="5935" y="3627"/>
                      <a:pt x="5661" y="2871"/>
                    </a:cubicBezTo>
                    <a:cubicBezTo>
                      <a:pt x="5353" y="2095"/>
                      <a:pt x="5969" y="1118"/>
                      <a:pt x="5768" y="1031"/>
                    </a:cubicBezTo>
                    <a:cubicBezTo>
                      <a:pt x="5493" y="897"/>
                      <a:pt x="5186" y="784"/>
                      <a:pt x="4798" y="643"/>
                    </a:cubicBezTo>
                    <a:cubicBezTo>
                      <a:pt x="4095" y="422"/>
                      <a:pt x="4068" y="1"/>
                      <a:pt x="40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2751720" y="3643687"/>
                <a:ext cx="259814" cy="450967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3822" extrusionOk="0">
                    <a:moveTo>
                      <a:pt x="0" y="1"/>
                    </a:moveTo>
                    <a:lnTo>
                      <a:pt x="2201" y="1"/>
                    </a:lnTo>
                    <a:lnTo>
                      <a:pt x="2201" y="3821"/>
                    </a:lnTo>
                    <a:lnTo>
                      <a:pt x="0" y="38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2735083" y="3857723"/>
                <a:ext cx="286716" cy="135101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145" extrusionOk="0">
                    <a:moveTo>
                      <a:pt x="1" y="0"/>
                    </a:moveTo>
                    <a:cubicBezTo>
                      <a:pt x="1" y="0"/>
                      <a:pt x="978" y="783"/>
                      <a:pt x="2122" y="114"/>
                    </a:cubicBezTo>
                    <a:lnTo>
                      <a:pt x="2429" y="0"/>
                    </a:lnTo>
                    <a:cubicBezTo>
                      <a:pt x="2429" y="0"/>
                      <a:pt x="2008" y="1117"/>
                      <a:pt x="1285" y="1144"/>
                    </a:cubicBezTo>
                    <a:cubicBezTo>
                      <a:pt x="810" y="1144"/>
                      <a:pt x="88" y="6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2847174" y="4150577"/>
                <a:ext cx="92504" cy="177697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506" extrusionOk="0">
                    <a:moveTo>
                      <a:pt x="1" y="1506"/>
                    </a:moveTo>
                    <a:lnTo>
                      <a:pt x="503" y="0"/>
                    </a:lnTo>
                    <a:lnTo>
                      <a:pt x="784" y="150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2419342" y="4002970"/>
                <a:ext cx="970350" cy="993143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8417" extrusionOk="0">
                    <a:moveTo>
                      <a:pt x="1198" y="301"/>
                    </a:moveTo>
                    <a:lnTo>
                      <a:pt x="562" y="3205"/>
                    </a:lnTo>
                    <a:cubicBezTo>
                      <a:pt x="562" y="3205"/>
                      <a:pt x="0" y="4904"/>
                      <a:pt x="924" y="5741"/>
                    </a:cubicBezTo>
                    <a:cubicBezTo>
                      <a:pt x="977" y="5767"/>
                      <a:pt x="1365" y="8390"/>
                      <a:pt x="1365" y="8390"/>
                    </a:cubicBezTo>
                    <a:lnTo>
                      <a:pt x="6919" y="8417"/>
                    </a:lnTo>
                    <a:cubicBezTo>
                      <a:pt x="6919" y="8417"/>
                      <a:pt x="6885" y="5988"/>
                      <a:pt x="6919" y="5961"/>
                    </a:cubicBezTo>
                    <a:cubicBezTo>
                      <a:pt x="8223" y="4737"/>
                      <a:pt x="7307" y="3091"/>
                      <a:pt x="7307" y="3091"/>
                    </a:cubicBezTo>
                    <a:lnTo>
                      <a:pt x="6919" y="0"/>
                    </a:lnTo>
                    <a:lnTo>
                      <a:pt x="6189" y="80"/>
                    </a:lnTo>
                    <a:lnTo>
                      <a:pt x="5915" y="2114"/>
                    </a:lnTo>
                    <a:lnTo>
                      <a:pt x="2342" y="2061"/>
                    </a:lnTo>
                    <a:lnTo>
                      <a:pt x="1733" y="2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2627004" y="3239567"/>
                <a:ext cx="532961" cy="716922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6076" extrusionOk="0">
                    <a:moveTo>
                      <a:pt x="2114" y="0"/>
                    </a:moveTo>
                    <a:cubicBezTo>
                      <a:pt x="3426" y="0"/>
                      <a:pt x="4516" y="723"/>
                      <a:pt x="4516" y="2342"/>
                    </a:cubicBezTo>
                    <a:cubicBezTo>
                      <a:pt x="4516" y="3961"/>
                      <a:pt x="3399" y="6075"/>
                      <a:pt x="2114" y="5855"/>
                    </a:cubicBezTo>
                    <a:cubicBezTo>
                      <a:pt x="609" y="5574"/>
                      <a:pt x="0" y="4349"/>
                      <a:pt x="0" y="2730"/>
                    </a:cubicBezTo>
                    <a:cubicBezTo>
                      <a:pt x="0" y="1118"/>
                      <a:pt x="810" y="0"/>
                      <a:pt x="2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3087166" y="3535607"/>
                <a:ext cx="157989" cy="214038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814" extrusionOk="0">
                    <a:moveTo>
                      <a:pt x="255" y="696"/>
                    </a:moveTo>
                    <a:cubicBezTo>
                      <a:pt x="255" y="696"/>
                      <a:pt x="556" y="0"/>
                      <a:pt x="951" y="281"/>
                    </a:cubicBezTo>
                    <a:cubicBezTo>
                      <a:pt x="1339" y="556"/>
                      <a:pt x="783" y="1813"/>
                      <a:pt x="1" y="17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2498277" y="3535607"/>
                <a:ext cx="161174" cy="22029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67" extrusionOk="0">
                    <a:moveTo>
                      <a:pt x="1031" y="696"/>
                    </a:moveTo>
                    <a:cubicBezTo>
                      <a:pt x="1031" y="696"/>
                      <a:pt x="757" y="0"/>
                      <a:pt x="362" y="281"/>
                    </a:cubicBezTo>
                    <a:cubicBezTo>
                      <a:pt x="0" y="556"/>
                      <a:pt x="589" y="1867"/>
                      <a:pt x="1365" y="18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2537804" y="3594839"/>
                <a:ext cx="92386" cy="95574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10" extrusionOk="0">
                    <a:moveTo>
                      <a:pt x="756" y="810"/>
                    </a:moveTo>
                    <a:lnTo>
                      <a:pt x="756" y="810"/>
                    </a:lnTo>
                    <a:cubicBezTo>
                      <a:pt x="783" y="783"/>
                      <a:pt x="756" y="783"/>
                      <a:pt x="756" y="783"/>
                    </a:cubicBezTo>
                    <a:lnTo>
                      <a:pt x="756" y="669"/>
                    </a:lnTo>
                    <a:cubicBezTo>
                      <a:pt x="729" y="582"/>
                      <a:pt x="696" y="502"/>
                      <a:pt x="669" y="415"/>
                    </a:cubicBezTo>
                    <a:cubicBezTo>
                      <a:pt x="642" y="308"/>
                      <a:pt x="589" y="248"/>
                      <a:pt x="502" y="167"/>
                    </a:cubicBezTo>
                    <a:lnTo>
                      <a:pt x="475" y="141"/>
                    </a:lnTo>
                    <a:cubicBezTo>
                      <a:pt x="448" y="114"/>
                      <a:pt x="422" y="114"/>
                      <a:pt x="395" y="80"/>
                    </a:cubicBezTo>
                    <a:cubicBezTo>
                      <a:pt x="361" y="80"/>
                      <a:pt x="361" y="54"/>
                      <a:pt x="335" y="54"/>
                    </a:cubicBezTo>
                    <a:cubicBezTo>
                      <a:pt x="308" y="54"/>
                      <a:pt x="308" y="54"/>
                      <a:pt x="281" y="27"/>
                    </a:cubicBezTo>
                    <a:cubicBezTo>
                      <a:pt x="167" y="0"/>
                      <a:pt x="87" y="54"/>
                      <a:pt x="60" y="114"/>
                    </a:cubicBezTo>
                    <a:cubicBezTo>
                      <a:pt x="0" y="221"/>
                      <a:pt x="0" y="361"/>
                      <a:pt x="27" y="448"/>
                    </a:cubicBezTo>
                    <a:cubicBezTo>
                      <a:pt x="27" y="475"/>
                      <a:pt x="27" y="502"/>
                      <a:pt x="60" y="502"/>
                    </a:cubicBezTo>
                    <a:cubicBezTo>
                      <a:pt x="60" y="529"/>
                      <a:pt x="60" y="555"/>
                      <a:pt x="87" y="582"/>
                    </a:cubicBezTo>
                    <a:lnTo>
                      <a:pt x="87" y="582"/>
                    </a:lnTo>
                    <a:lnTo>
                      <a:pt x="87" y="582"/>
                    </a:lnTo>
                    <a:cubicBezTo>
                      <a:pt x="87" y="555"/>
                      <a:pt x="60" y="529"/>
                      <a:pt x="60" y="502"/>
                    </a:cubicBezTo>
                    <a:lnTo>
                      <a:pt x="60" y="448"/>
                    </a:lnTo>
                    <a:cubicBezTo>
                      <a:pt x="27" y="361"/>
                      <a:pt x="27" y="221"/>
                      <a:pt x="114" y="141"/>
                    </a:cubicBezTo>
                    <a:cubicBezTo>
                      <a:pt x="141" y="114"/>
                      <a:pt x="194" y="80"/>
                      <a:pt x="254" y="114"/>
                    </a:cubicBezTo>
                    <a:lnTo>
                      <a:pt x="308" y="114"/>
                    </a:lnTo>
                    <a:cubicBezTo>
                      <a:pt x="335" y="141"/>
                      <a:pt x="335" y="141"/>
                      <a:pt x="361" y="141"/>
                    </a:cubicBezTo>
                    <a:cubicBezTo>
                      <a:pt x="395" y="167"/>
                      <a:pt x="395" y="167"/>
                      <a:pt x="422" y="194"/>
                    </a:cubicBezTo>
                    <a:cubicBezTo>
                      <a:pt x="448" y="194"/>
                      <a:pt x="448" y="221"/>
                      <a:pt x="475" y="221"/>
                    </a:cubicBezTo>
                    <a:cubicBezTo>
                      <a:pt x="529" y="281"/>
                      <a:pt x="589" y="335"/>
                      <a:pt x="616" y="415"/>
                    </a:cubicBezTo>
                    <a:cubicBezTo>
                      <a:pt x="669" y="502"/>
                      <a:pt x="696" y="582"/>
                      <a:pt x="729" y="696"/>
                    </a:cubicBezTo>
                    <a:cubicBezTo>
                      <a:pt x="729" y="723"/>
                      <a:pt x="729" y="749"/>
                      <a:pt x="756" y="783"/>
                    </a:cubicBezTo>
                    <a:lnTo>
                      <a:pt x="756" y="810"/>
                    </a:lnTo>
                    <a:lnTo>
                      <a:pt x="756" y="810"/>
                    </a:lnTo>
                    <a:lnTo>
                      <a:pt x="756" y="8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2570959" y="3614543"/>
                <a:ext cx="42712" cy="112211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51" extrusionOk="0">
                    <a:moveTo>
                      <a:pt x="167" y="0"/>
                    </a:moveTo>
                    <a:lnTo>
                      <a:pt x="167" y="0"/>
                    </a:lnTo>
                    <a:lnTo>
                      <a:pt x="114" y="0"/>
                    </a:lnTo>
                    <a:cubicBezTo>
                      <a:pt x="80" y="27"/>
                      <a:pt x="80" y="27"/>
                      <a:pt x="54" y="54"/>
                    </a:cubicBezTo>
                    <a:cubicBezTo>
                      <a:pt x="27" y="114"/>
                      <a:pt x="0" y="194"/>
                      <a:pt x="0" y="248"/>
                    </a:cubicBezTo>
                    <a:cubicBezTo>
                      <a:pt x="0" y="362"/>
                      <a:pt x="27" y="502"/>
                      <a:pt x="80" y="643"/>
                    </a:cubicBezTo>
                    <a:cubicBezTo>
                      <a:pt x="114" y="696"/>
                      <a:pt x="141" y="750"/>
                      <a:pt x="194" y="810"/>
                    </a:cubicBezTo>
                    <a:cubicBezTo>
                      <a:pt x="221" y="863"/>
                      <a:pt x="281" y="890"/>
                      <a:pt x="335" y="950"/>
                    </a:cubicBezTo>
                    <a:lnTo>
                      <a:pt x="361" y="950"/>
                    </a:lnTo>
                    <a:lnTo>
                      <a:pt x="361" y="917"/>
                    </a:lnTo>
                    <a:cubicBezTo>
                      <a:pt x="308" y="863"/>
                      <a:pt x="281" y="837"/>
                      <a:pt x="221" y="783"/>
                    </a:cubicBezTo>
                    <a:cubicBezTo>
                      <a:pt x="194" y="723"/>
                      <a:pt x="167" y="669"/>
                      <a:pt x="141" y="616"/>
                    </a:cubicBezTo>
                    <a:cubicBezTo>
                      <a:pt x="80" y="502"/>
                      <a:pt x="54" y="362"/>
                      <a:pt x="54" y="248"/>
                    </a:cubicBezTo>
                    <a:cubicBezTo>
                      <a:pt x="54" y="194"/>
                      <a:pt x="54" y="141"/>
                      <a:pt x="80" y="81"/>
                    </a:cubicBezTo>
                    <a:cubicBezTo>
                      <a:pt x="114" y="54"/>
                      <a:pt x="114" y="27"/>
                      <a:pt x="141" y="27"/>
                    </a:cubicBezTo>
                    <a:lnTo>
                      <a:pt x="167" y="27"/>
                    </a:lnTo>
                    <a:lnTo>
                      <a:pt x="167" y="0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3093537" y="3594839"/>
                <a:ext cx="102651" cy="118464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004" extrusionOk="0">
                    <a:moveTo>
                      <a:pt x="34" y="977"/>
                    </a:moveTo>
                    <a:lnTo>
                      <a:pt x="60" y="977"/>
                    </a:lnTo>
                    <a:cubicBezTo>
                      <a:pt x="87" y="950"/>
                      <a:pt x="87" y="890"/>
                      <a:pt x="114" y="863"/>
                    </a:cubicBezTo>
                    <a:cubicBezTo>
                      <a:pt x="141" y="783"/>
                      <a:pt x="167" y="696"/>
                      <a:pt x="228" y="616"/>
                    </a:cubicBezTo>
                    <a:cubicBezTo>
                      <a:pt x="254" y="529"/>
                      <a:pt x="281" y="448"/>
                      <a:pt x="335" y="361"/>
                    </a:cubicBezTo>
                    <a:cubicBezTo>
                      <a:pt x="368" y="281"/>
                      <a:pt x="422" y="221"/>
                      <a:pt x="475" y="141"/>
                    </a:cubicBezTo>
                    <a:cubicBezTo>
                      <a:pt x="502" y="114"/>
                      <a:pt x="535" y="114"/>
                      <a:pt x="535" y="80"/>
                    </a:cubicBezTo>
                    <a:cubicBezTo>
                      <a:pt x="589" y="54"/>
                      <a:pt x="669" y="27"/>
                      <a:pt x="729" y="54"/>
                    </a:cubicBezTo>
                    <a:cubicBezTo>
                      <a:pt x="783" y="54"/>
                      <a:pt x="837" y="114"/>
                      <a:pt x="837" y="167"/>
                    </a:cubicBezTo>
                    <a:lnTo>
                      <a:pt x="837" y="167"/>
                    </a:lnTo>
                    <a:lnTo>
                      <a:pt x="870" y="167"/>
                    </a:lnTo>
                    <a:cubicBezTo>
                      <a:pt x="837" y="54"/>
                      <a:pt x="756" y="27"/>
                      <a:pt x="669" y="0"/>
                    </a:cubicBezTo>
                    <a:cubicBezTo>
                      <a:pt x="616" y="0"/>
                      <a:pt x="562" y="0"/>
                      <a:pt x="502" y="27"/>
                    </a:cubicBezTo>
                    <a:cubicBezTo>
                      <a:pt x="475" y="54"/>
                      <a:pt x="448" y="54"/>
                      <a:pt x="422" y="80"/>
                    </a:cubicBezTo>
                    <a:cubicBezTo>
                      <a:pt x="335" y="194"/>
                      <a:pt x="254" y="308"/>
                      <a:pt x="201" y="415"/>
                    </a:cubicBezTo>
                    <a:cubicBezTo>
                      <a:pt x="167" y="475"/>
                      <a:pt x="141" y="529"/>
                      <a:pt x="141" y="582"/>
                    </a:cubicBezTo>
                    <a:cubicBezTo>
                      <a:pt x="87" y="696"/>
                      <a:pt x="87" y="783"/>
                      <a:pt x="60" y="863"/>
                    </a:cubicBezTo>
                    <a:cubicBezTo>
                      <a:pt x="34" y="890"/>
                      <a:pt x="34" y="917"/>
                      <a:pt x="34" y="950"/>
                    </a:cubicBezTo>
                    <a:cubicBezTo>
                      <a:pt x="34" y="950"/>
                      <a:pt x="0" y="950"/>
                      <a:pt x="0" y="977"/>
                    </a:cubicBezTo>
                    <a:lnTo>
                      <a:pt x="34" y="977"/>
                    </a:lnTo>
                    <a:lnTo>
                      <a:pt x="34" y="100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3120321" y="3617729"/>
                <a:ext cx="49084" cy="92388"/>
              </a:xfrm>
              <a:custGeom>
                <a:avLst/>
                <a:gdLst/>
                <a:ahLst/>
                <a:cxnLst/>
                <a:rect l="l" t="t" r="r" b="b"/>
                <a:pathLst>
                  <a:path w="416" h="783" extrusionOk="0">
                    <a:moveTo>
                      <a:pt x="108" y="0"/>
                    </a:moveTo>
                    <a:cubicBezTo>
                      <a:pt x="108" y="0"/>
                      <a:pt x="141" y="27"/>
                      <a:pt x="108" y="27"/>
                    </a:cubicBezTo>
                    <a:lnTo>
                      <a:pt x="108" y="27"/>
                    </a:lnTo>
                    <a:lnTo>
                      <a:pt x="108" y="27"/>
                    </a:lnTo>
                    <a:cubicBezTo>
                      <a:pt x="141" y="54"/>
                      <a:pt x="141" y="54"/>
                      <a:pt x="108" y="54"/>
                    </a:cubicBezTo>
                    <a:lnTo>
                      <a:pt x="141" y="54"/>
                    </a:lnTo>
                    <a:lnTo>
                      <a:pt x="141" y="54"/>
                    </a:lnTo>
                    <a:cubicBezTo>
                      <a:pt x="195" y="54"/>
                      <a:pt x="248" y="87"/>
                      <a:pt x="275" y="141"/>
                    </a:cubicBezTo>
                    <a:cubicBezTo>
                      <a:pt x="308" y="167"/>
                      <a:pt x="335" y="221"/>
                      <a:pt x="335" y="281"/>
                    </a:cubicBezTo>
                    <a:cubicBezTo>
                      <a:pt x="308" y="388"/>
                      <a:pt x="275" y="475"/>
                      <a:pt x="221" y="529"/>
                    </a:cubicBezTo>
                    <a:cubicBezTo>
                      <a:pt x="168" y="616"/>
                      <a:pt x="108" y="669"/>
                      <a:pt x="27" y="756"/>
                    </a:cubicBezTo>
                    <a:cubicBezTo>
                      <a:pt x="27" y="756"/>
                      <a:pt x="1" y="756"/>
                      <a:pt x="27" y="783"/>
                    </a:cubicBezTo>
                    <a:lnTo>
                      <a:pt x="54" y="783"/>
                    </a:lnTo>
                    <a:cubicBezTo>
                      <a:pt x="141" y="696"/>
                      <a:pt x="248" y="616"/>
                      <a:pt x="308" y="529"/>
                    </a:cubicBezTo>
                    <a:cubicBezTo>
                      <a:pt x="362" y="475"/>
                      <a:pt x="389" y="388"/>
                      <a:pt x="389" y="308"/>
                    </a:cubicBezTo>
                    <a:cubicBezTo>
                      <a:pt x="416" y="221"/>
                      <a:pt x="389" y="141"/>
                      <a:pt x="335" y="87"/>
                    </a:cubicBezTo>
                    <a:cubicBezTo>
                      <a:pt x="275" y="27"/>
                      <a:pt x="221" y="0"/>
                      <a:pt x="141" y="0"/>
                    </a:cubicBezTo>
                    <a:lnTo>
                      <a:pt x="141" y="0"/>
                    </a:lnTo>
                    <a:cubicBezTo>
                      <a:pt x="108" y="27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2876435" y="3575016"/>
                <a:ext cx="16637" cy="17781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07" extrusionOk="0">
                    <a:moveTo>
                      <a:pt x="114" y="1"/>
                    </a:moveTo>
                    <a:lnTo>
                      <a:pt x="114" y="1"/>
                    </a:lnTo>
                    <a:cubicBezTo>
                      <a:pt x="87" y="1"/>
                      <a:pt x="87" y="1"/>
                      <a:pt x="87" y="28"/>
                    </a:cubicBezTo>
                    <a:cubicBezTo>
                      <a:pt x="87" y="54"/>
                      <a:pt x="87" y="115"/>
                      <a:pt x="61" y="141"/>
                    </a:cubicBezTo>
                    <a:cubicBezTo>
                      <a:pt x="34" y="282"/>
                      <a:pt x="34" y="389"/>
                      <a:pt x="0" y="503"/>
                    </a:cubicBezTo>
                    <a:lnTo>
                      <a:pt x="0" y="750"/>
                    </a:lnTo>
                    <a:cubicBezTo>
                      <a:pt x="0" y="951"/>
                      <a:pt x="34" y="1145"/>
                      <a:pt x="61" y="1366"/>
                    </a:cubicBezTo>
                    <a:cubicBezTo>
                      <a:pt x="87" y="1392"/>
                      <a:pt x="87" y="1392"/>
                      <a:pt x="87" y="1419"/>
                    </a:cubicBezTo>
                    <a:cubicBezTo>
                      <a:pt x="87" y="1453"/>
                      <a:pt x="114" y="1479"/>
                      <a:pt x="114" y="1506"/>
                    </a:cubicBezTo>
                    <a:lnTo>
                      <a:pt x="114" y="1506"/>
                    </a:lnTo>
                    <a:lnTo>
                      <a:pt x="114" y="1506"/>
                    </a:lnTo>
                    <a:lnTo>
                      <a:pt x="114" y="1419"/>
                    </a:lnTo>
                    <a:lnTo>
                      <a:pt x="114" y="1312"/>
                    </a:lnTo>
                    <a:lnTo>
                      <a:pt x="114" y="891"/>
                    </a:lnTo>
                    <a:lnTo>
                      <a:pt x="114" y="643"/>
                    </a:lnTo>
                    <a:lnTo>
                      <a:pt x="114" y="362"/>
                    </a:lnTo>
                    <a:cubicBezTo>
                      <a:pt x="114" y="282"/>
                      <a:pt x="141" y="222"/>
                      <a:pt x="141" y="141"/>
                    </a:cubicBezTo>
                    <a:lnTo>
                      <a:pt x="141" y="54"/>
                    </a:lnTo>
                    <a:lnTo>
                      <a:pt x="141" y="1"/>
                    </a:lnTo>
                    <a:lnTo>
                      <a:pt x="141" y="1"/>
                    </a:lnTo>
                    <a:lnTo>
                      <a:pt x="141" y="1"/>
                    </a:lnTo>
                    <a:lnTo>
                      <a:pt x="114" y="1"/>
                    </a:lnTo>
                    <a:lnTo>
                      <a:pt x="1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2689303" y="3670589"/>
                <a:ext cx="118580" cy="118464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004" extrusionOk="0">
                    <a:moveTo>
                      <a:pt x="502" y="0"/>
                    </a:moveTo>
                    <a:cubicBezTo>
                      <a:pt x="783" y="0"/>
                      <a:pt x="1004" y="221"/>
                      <a:pt x="1004" y="502"/>
                    </a:cubicBezTo>
                    <a:cubicBezTo>
                      <a:pt x="1004" y="776"/>
                      <a:pt x="783" y="1004"/>
                      <a:pt x="502" y="1004"/>
                    </a:cubicBezTo>
                    <a:cubicBezTo>
                      <a:pt x="221" y="1004"/>
                      <a:pt x="1" y="776"/>
                      <a:pt x="1" y="502"/>
                    </a:cubicBezTo>
                    <a:cubicBezTo>
                      <a:pt x="1" y="221"/>
                      <a:pt x="221" y="0"/>
                      <a:pt x="502" y="0"/>
                    </a:cubicBezTo>
                    <a:close/>
                  </a:path>
                </a:pathLst>
              </a:custGeom>
              <a:solidFill>
                <a:srgbClr val="E99C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2955371" y="3670589"/>
                <a:ext cx="118462" cy="11846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004" extrusionOk="0">
                    <a:moveTo>
                      <a:pt x="502" y="0"/>
                    </a:moveTo>
                    <a:cubicBezTo>
                      <a:pt x="783" y="0"/>
                      <a:pt x="1004" y="221"/>
                      <a:pt x="1004" y="502"/>
                    </a:cubicBezTo>
                    <a:cubicBezTo>
                      <a:pt x="1004" y="776"/>
                      <a:pt x="783" y="1004"/>
                      <a:pt x="502" y="1004"/>
                    </a:cubicBezTo>
                    <a:cubicBezTo>
                      <a:pt x="228" y="1004"/>
                      <a:pt x="0" y="776"/>
                      <a:pt x="0" y="502"/>
                    </a:cubicBezTo>
                    <a:cubicBezTo>
                      <a:pt x="0" y="221"/>
                      <a:pt x="228" y="0"/>
                      <a:pt x="502" y="0"/>
                    </a:cubicBezTo>
                    <a:close/>
                  </a:path>
                </a:pathLst>
              </a:custGeom>
              <a:solidFill>
                <a:srgbClr val="E99C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2959264" y="3518970"/>
                <a:ext cx="91678" cy="3964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6" extrusionOk="0">
                    <a:moveTo>
                      <a:pt x="28" y="309"/>
                    </a:moveTo>
                    <a:cubicBezTo>
                      <a:pt x="81" y="309"/>
                      <a:pt x="28" y="335"/>
                      <a:pt x="81" y="335"/>
                    </a:cubicBezTo>
                    <a:cubicBezTo>
                      <a:pt x="108" y="335"/>
                      <a:pt x="108" y="309"/>
                      <a:pt x="135" y="309"/>
                    </a:cubicBezTo>
                    <a:cubicBezTo>
                      <a:pt x="168" y="282"/>
                      <a:pt x="195" y="282"/>
                      <a:pt x="222" y="255"/>
                    </a:cubicBezTo>
                    <a:cubicBezTo>
                      <a:pt x="275" y="222"/>
                      <a:pt x="362" y="195"/>
                      <a:pt x="416" y="168"/>
                    </a:cubicBezTo>
                    <a:cubicBezTo>
                      <a:pt x="503" y="141"/>
                      <a:pt x="583" y="115"/>
                      <a:pt x="636" y="88"/>
                    </a:cubicBezTo>
                    <a:lnTo>
                      <a:pt x="750" y="88"/>
                    </a:lnTo>
                    <a:cubicBezTo>
                      <a:pt x="750" y="88"/>
                      <a:pt x="777" y="88"/>
                      <a:pt x="777" y="54"/>
                    </a:cubicBezTo>
                    <a:lnTo>
                      <a:pt x="750" y="54"/>
                    </a:lnTo>
                    <a:cubicBezTo>
                      <a:pt x="670" y="1"/>
                      <a:pt x="583" y="1"/>
                      <a:pt x="469" y="1"/>
                    </a:cubicBezTo>
                    <a:cubicBezTo>
                      <a:pt x="389" y="1"/>
                      <a:pt x="335" y="28"/>
                      <a:pt x="275" y="54"/>
                    </a:cubicBezTo>
                    <a:cubicBezTo>
                      <a:pt x="222" y="54"/>
                      <a:pt x="168" y="88"/>
                      <a:pt x="108" y="115"/>
                    </a:cubicBezTo>
                    <a:cubicBezTo>
                      <a:pt x="81" y="141"/>
                      <a:pt x="28" y="168"/>
                      <a:pt x="1" y="222"/>
                    </a:cubicBezTo>
                    <a:lnTo>
                      <a:pt x="1" y="222"/>
                    </a:lnTo>
                    <a:cubicBezTo>
                      <a:pt x="1" y="282"/>
                      <a:pt x="1" y="255"/>
                      <a:pt x="28" y="282"/>
                    </a:cubicBezTo>
                    <a:lnTo>
                      <a:pt x="28" y="3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2715379" y="3522156"/>
                <a:ext cx="109023" cy="42713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62" extrusionOk="0">
                    <a:moveTo>
                      <a:pt x="837" y="362"/>
                    </a:moveTo>
                    <a:lnTo>
                      <a:pt x="863" y="335"/>
                    </a:lnTo>
                    <a:lnTo>
                      <a:pt x="897" y="335"/>
                    </a:lnTo>
                    <a:lnTo>
                      <a:pt x="897" y="308"/>
                    </a:lnTo>
                    <a:cubicBezTo>
                      <a:pt x="924" y="228"/>
                      <a:pt x="924" y="362"/>
                      <a:pt x="897" y="282"/>
                    </a:cubicBezTo>
                    <a:lnTo>
                      <a:pt x="897" y="282"/>
                    </a:lnTo>
                    <a:cubicBezTo>
                      <a:pt x="897" y="255"/>
                      <a:pt x="897" y="255"/>
                      <a:pt x="863" y="255"/>
                    </a:cubicBezTo>
                    <a:cubicBezTo>
                      <a:pt x="810" y="168"/>
                      <a:pt x="756" y="141"/>
                      <a:pt x="669" y="88"/>
                    </a:cubicBezTo>
                    <a:cubicBezTo>
                      <a:pt x="616" y="61"/>
                      <a:pt x="562" y="27"/>
                      <a:pt x="502" y="27"/>
                    </a:cubicBezTo>
                    <a:cubicBezTo>
                      <a:pt x="449" y="1"/>
                      <a:pt x="362" y="1"/>
                      <a:pt x="308" y="27"/>
                    </a:cubicBezTo>
                    <a:cubicBezTo>
                      <a:pt x="194" y="27"/>
                      <a:pt x="114" y="61"/>
                      <a:pt x="27" y="114"/>
                    </a:cubicBezTo>
                    <a:lnTo>
                      <a:pt x="0" y="114"/>
                    </a:lnTo>
                    <a:cubicBezTo>
                      <a:pt x="0" y="141"/>
                      <a:pt x="27" y="141"/>
                      <a:pt x="27" y="141"/>
                    </a:cubicBezTo>
                    <a:lnTo>
                      <a:pt x="194" y="141"/>
                    </a:lnTo>
                    <a:cubicBezTo>
                      <a:pt x="228" y="141"/>
                      <a:pt x="255" y="168"/>
                      <a:pt x="281" y="168"/>
                    </a:cubicBezTo>
                    <a:cubicBezTo>
                      <a:pt x="335" y="168"/>
                      <a:pt x="362" y="195"/>
                      <a:pt x="395" y="195"/>
                    </a:cubicBezTo>
                    <a:cubicBezTo>
                      <a:pt x="449" y="195"/>
                      <a:pt x="475" y="228"/>
                      <a:pt x="502" y="228"/>
                    </a:cubicBezTo>
                    <a:cubicBezTo>
                      <a:pt x="529" y="255"/>
                      <a:pt x="562" y="255"/>
                      <a:pt x="589" y="255"/>
                    </a:cubicBezTo>
                    <a:cubicBezTo>
                      <a:pt x="669" y="282"/>
                      <a:pt x="756" y="335"/>
                      <a:pt x="810" y="3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2709007" y="3608172"/>
                <a:ext cx="121766" cy="42831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363" extrusionOk="0">
                    <a:moveTo>
                      <a:pt x="1004" y="248"/>
                    </a:moveTo>
                    <a:lnTo>
                      <a:pt x="1004" y="248"/>
                    </a:lnTo>
                    <a:lnTo>
                      <a:pt x="1004" y="248"/>
                    </a:lnTo>
                    <a:lnTo>
                      <a:pt x="1004" y="248"/>
                    </a:lnTo>
                    <a:cubicBezTo>
                      <a:pt x="1004" y="222"/>
                      <a:pt x="1004" y="222"/>
                      <a:pt x="1031" y="222"/>
                    </a:cubicBezTo>
                    <a:lnTo>
                      <a:pt x="1004" y="222"/>
                    </a:lnTo>
                    <a:lnTo>
                      <a:pt x="1004" y="222"/>
                    </a:lnTo>
                    <a:cubicBezTo>
                      <a:pt x="1004" y="195"/>
                      <a:pt x="978" y="195"/>
                      <a:pt x="978" y="168"/>
                    </a:cubicBezTo>
                    <a:lnTo>
                      <a:pt x="951" y="168"/>
                    </a:lnTo>
                    <a:cubicBezTo>
                      <a:pt x="917" y="135"/>
                      <a:pt x="891" y="108"/>
                      <a:pt x="837" y="81"/>
                    </a:cubicBezTo>
                    <a:cubicBezTo>
                      <a:pt x="837" y="54"/>
                      <a:pt x="784" y="54"/>
                      <a:pt x="750" y="28"/>
                    </a:cubicBezTo>
                    <a:cubicBezTo>
                      <a:pt x="723" y="28"/>
                      <a:pt x="670" y="1"/>
                      <a:pt x="616" y="1"/>
                    </a:cubicBezTo>
                    <a:cubicBezTo>
                      <a:pt x="556" y="1"/>
                      <a:pt x="476" y="28"/>
                      <a:pt x="416" y="28"/>
                    </a:cubicBezTo>
                    <a:cubicBezTo>
                      <a:pt x="389" y="54"/>
                      <a:pt x="335" y="54"/>
                      <a:pt x="309" y="81"/>
                    </a:cubicBezTo>
                    <a:cubicBezTo>
                      <a:pt x="195" y="135"/>
                      <a:pt x="81" y="222"/>
                      <a:pt x="1" y="302"/>
                    </a:cubicBezTo>
                    <a:lnTo>
                      <a:pt x="1" y="335"/>
                    </a:lnTo>
                    <a:cubicBezTo>
                      <a:pt x="1" y="362"/>
                      <a:pt x="28" y="362"/>
                      <a:pt x="28" y="335"/>
                    </a:cubicBezTo>
                    <a:cubicBezTo>
                      <a:pt x="141" y="302"/>
                      <a:pt x="248" y="248"/>
                      <a:pt x="389" y="195"/>
                    </a:cubicBezTo>
                    <a:cubicBezTo>
                      <a:pt x="416" y="195"/>
                      <a:pt x="476" y="195"/>
                      <a:pt x="529" y="168"/>
                    </a:cubicBezTo>
                    <a:cubicBezTo>
                      <a:pt x="583" y="168"/>
                      <a:pt x="643" y="168"/>
                      <a:pt x="697" y="195"/>
                    </a:cubicBezTo>
                    <a:cubicBezTo>
                      <a:pt x="750" y="195"/>
                      <a:pt x="784" y="222"/>
                      <a:pt x="810" y="222"/>
                    </a:cubicBezTo>
                    <a:cubicBezTo>
                      <a:pt x="837" y="248"/>
                      <a:pt x="864" y="248"/>
                      <a:pt x="891" y="248"/>
                    </a:cubicBezTo>
                    <a:cubicBezTo>
                      <a:pt x="917" y="248"/>
                      <a:pt x="917" y="275"/>
                      <a:pt x="917" y="275"/>
                    </a:cubicBezTo>
                    <a:lnTo>
                      <a:pt x="1004" y="2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2965636" y="3571948"/>
                <a:ext cx="121648" cy="56164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476" extrusionOk="0">
                    <a:moveTo>
                      <a:pt x="114" y="442"/>
                    </a:moveTo>
                    <a:cubicBezTo>
                      <a:pt x="114" y="442"/>
                      <a:pt x="81" y="475"/>
                      <a:pt x="168" y="475"/>
                    </a:cubicBezTo>
                    <a:lnTo>
                      <a:pt x="168" y="475"/>
                    </a:lnTo>
                    <a:cubicBezTo>
                      <a:pt x="194" y="442"/>
                      <a:pt x="221" y="415"/>
                      <a:pt x="221" y="415"/>
                    </a:cubicBezTo>
                    <a:cubicBezTo>
                      <a:pt x="248" y="388"/>
                      <a:pt x="281" y="361"/>
                      <a:pt x="308" y="335"/>
                    </a:cubicBezTo>
                    <a:cubicBezTo>
                      <a:pt x="308" y="335"/>
                      <a:pt x="335" y="335"/>
                      <a:pt x="335" y="308"/>
                    </a:cubicBezTo>
                    <a:cubicBezTo>
                      <a:pt x="415" y="274"/>
                      <a:pt x="475" y="248"/>
                      <a:pt x="529" y="221"/>
                    </a:cubicBezTo>
                    <a:cubicBezTo>
                      <a:pt x="556" y="194"/>
                      <a:pt x="616" y="167"/>
                      <a:pt x="643" y="167"/>
                    </a:cubicBezTo>
                    <a:cubicBezTo>
                      <a:pt x="696" y="141"/>
                      <a:pt x="723" y="141"/>
                      <a:pt x="783" y="107"/>
                    </a:cubicBezTo>
                    <a:lnTo>
                      <a:pt x="977" y="107"/>
                    </a:lnTo>
                    <a:cubicBezTo>
                      <a:pt x="1004" y="107"/>
                      <a:pt x="1004" y="107"/>
                      <a:pt x="1004" y="80"/>
                    </a:cubicBezTo>
                    <a:cubicBezTo>
                      <a:pt x="1031" y="80"/>
                      <a:pt x="1004" y="54"/>
                      <a:pt x="1004" y="54"/>
                    </a:cubicBezTo>
                    <a:cubicBezTo>
                      <a:pt x="917" y="27"/>
                      <a:pt x="863" y="27"/>
                      <a:pt x="783" y="27"/>
                    </a:cubicBezTo>
                    <a:cubicBezTo>
                      <a:pt x="750" y="0"/>
                      <a:pt x="723" y="27"/>
                      <a:pt x="696" y="27"/>
                    </a:cubicBezTo>
                    <a:cubicBezTo>
                      <a:pt x="616" y="27"/>
                      <a:pt x="529" y="54"/>
                      <a:pt x="475" y="80"/>
                    </a:cubicBezTo>
                    <a:cubicBezTo>
                      <a:pt x="388" y="107"/>
                      <a:pt x="335" y="141"/>
                      <a:pt x="281" y="194"/>
                    </a:cubicBezTo>
                    <a:cubicBezTo>
                      <a:pt x="248" y="221"/>
                      <a:pt x="221" y="221"/>
                      <a:pt x="194" y="248"/>
                    </a:cubicBezTo>
                    <a:cubicBezTo>
                      <a:pt x="168" y="274"/>
                      <a:pt x="168" y="308"/>
                      <a:pt x="141" y="361"/>
                    </a:cubicBezTo>
                    <a:lnTo>
                      <a:pt x="114" y="388"/>
                    </a:lnTo>
                    <a:lnTo>
                      <a:pt x="114" y="388"/>
                    </a:lnTo>
                    <a:cubicBezTo>
                      <a:pt x="0" y="388"/>
                      <a:pt x="81" y="442"/>
                      <a:pt x="114" y="4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2748534" y="3588467"/>
                <a:ext cx="82239" cy="3964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336" extrusionOk="0">
                    <a:moveTo>
                      <a:pt x="696" y="302"/>
                    </a:moveTo>
                    <a:lnTo>
                      <a:pt x="696" y="302"/>
                    </a:lnTo>
                    <a:lnTo>
                      <a:pt x="696" y="275"/>
                    </a:lnTo>
                    <a:cubicBezTo>
                      <a:pt x="669" y="248"/>
                      <a:pt x="669" y="248"/>
                      <a:pt x="643" y="221"/>
                    </a:cubicBezTo>
                    <a:cubicBezTo>
                      <a:pt x="643" y="221"/>
                      <a:pt x="643" y="195"/>
                      <a:pt x="616" y="195"/>
                    </a:cubicBezTo>
                    <a:cubicBezTo>
                      <a:pt x="529" y="108"/>
                      <a:pt x="449" y="54"/>
                      <a:pt x="335" y="27"/>
                    </a:cubicBezTo>
                    <a:cubicBezTo>
                      <a:pt x="221" y="1"/>
                      <a:pt x="114" y="1"/>
                      <a:pt x="0" y="27"/>
                    </a:cubicBezTo>
                    <a:lnTo>
                      <a:pt x="0" y="54"/>
                    </a:lnTo>
                    <a:lnTo>
                      <a:pt x="0" y="54"/>
                    </a:lnTo>
                    <a:cubicBezTo>
                      <a:pt x="114" y="27"/>
                      <a:pt x="221" y="54"/>
                      <a:pt x="308" y="81"/>
                    </a:cubicBezTo>
                    <a:cubicBezTo>
                      <a:pt x="415" y="108"/>
                      <a:pt x="502" y="134"/>
                      <a:pt x="582" y="221"/>
                    </a:cubicBezTo>
                    <a:cubicBezTo>
                      <a:pt x="616" y="248"/>
                      <a:pt x="643" y="275"/>
                      <a:pt x="669" y="302"/>
                    </a:cubicBezTo>
                    <a:cubicBezTo>
                      <a:pt x="669" y="302"/>
                      <a:pt x="669" y="335"/>
                      <a:pt x="696" y="335"/>
                    </a:cubicBezTo>
                    <a:lnTo>
                      <a:pt x="696" y="335"/>
                    </a:lnTo>
                    <a:lnTo>
                      <a:pt x="696" y="3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2761985" y="3637434"/>
                <a:ext cx="52152" cy="13569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15" extrusionOk="0">
                    <a:moveTo>
                      <a:pt x="442" y="87"/>
                    </a:moveTo>
                    <a:lnTo>
                      <a:pt x="442" y="87"/>
                    </a:lnTo>
                    <a:lnTo>
                      <a:pt x="442" y="87"/>
                    </a:lnTo>
                    <a:cubicBezTo>
                      <a:pt x="442" y="54"/>
                      <a:pt x="415" y="27"/>
                      <a:pt x="388" y="27"/>
                    </a:cubicBezTo>
                    <a:cubicBezTo>
                      <a:pt x="361" y="0"/>
                      <a:pt x="301" y="0"/>
                      <a:pt x="274" y="0"/>
                    </a:cubicBezTo>
                    <a:cubicBezTo>
                      <a:pt x="248" y="0"/>
                      <a:pt x="194" y="0"/>
                      <a:pt x="167" y="27"/>
                    </a:cubicBezTo>
                    <a:cubicBezTo>
                      <a:pt x="107" y="27"/>
                      <a:pt x="54" y="54"/>
                      <a:pt x="0" y="87"/>
                    </a:cubicBezTo>
                    <a:lnTo>
                      <a:pt x="0" y="114"/>
                    </a:lnTo>
                    <a:lnTo>
                      <a:pt x="27" y="114"/>
                    </a:lnTo>
                    <a:cubicBezTo>
                      <a:pt x="80" y="114"/>
                      <a:pt x="107" y="87"/>
                      <a:pt x="167" y="87"/>
                    </a:cubicBezTo>
                    <a:cubicBezTo>
                      <a:pt x="221" y="54"/>
                      <a:pt x="248" y="54"/>
                      <a:pt x="274" y="54"/>
                    </a:cubicBezTo>
                    <a:lnTo>
                      <a:pt x="361" y="54"/>
                    </a:lnTo>
                    <a:cubicBezTo>
                      <a:pt x="388" y="87"/>
                      <a:pt x="415" y="87"/>
                      <a:pt x="415" y="87"/>
                    </a:cubicBezTo>
                    <a:lnTo>
                      <a:pt x="442" y="87"/>
                    </a:lnTo>
                    <a:lnTo>
                      <a:pt x="442" y="87"/>
                    </a:lnTo>
                    <a:lnTo>
                      <a:pt x="442" y="8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2979087" y="3561683"/>
                <a:ext cx="59231" cy="4271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62" extrusionOk="0">
                    <a:moveTo>
                      <a:pt x="27" y="335"/>
                    </a:moveTo>
                    <a:lnTo>
                      <a:pt x="27" y="335"/>
                    </a:lnTo>
                    <a:lnTo>
                      <a:pt x="54" y="308"/>
                    </a:lnTo>
                    <a:cubicBezTo>
                      <a:pt x="80" y="281"/>
                      <a:pt x="107" y="254"/>
                      <a:pt x="107" y="254"/>
                    </a:cubicBezTo>
                    <a:cubicBezTo>
                      <a:pt x="167" y="194"/>
                      <a:pt x="221" y="141"/>
                      <a:pt x="274" y="114"/>
                    </a:cubicBezTo>
                    <a:cubicBezTo>
                      <a:pt x="335" y="60"/>
                      <a:pt x="415" y="27"/>
                      <a:pt x="468" y="27"/>
                    </a:cubicBezTo>
                    <a:cubicBezTo>
                      <a:pt x="502" y="27"/>
                      <a:pt x="502" y="27"/>
                      <a:pt x="502" y="0"/>
                    </a:cubicBezTo>
                    <a:lnTo>
                      <a:pt x="468" y="0"/>
                    </a:lnTo>
                    <a:cubicBezTo>
                      <a:pt x="415" y="0"/>
                      <a:pt x="335" y="27"/>
                      <a:pt x="248" y="60"/>
                    </a:cubicBezTo>
                    <a:cubicBezTo>
                      <a:pt x="194" y="87"/>
                      <a:pt x="107" y="141"/>
                      <a:pt x="80" y="194"/>
                    </a:cubicBezTo>
                    <a:cubicBezTo>
                      <a:pt x="54" y="228"/>
                      <a:pt x="27" y="254"/>
                      <a:pt x="27" y="308"/>
                    </a:cubicBezTo>
                    <a:cubicBezTo>
                      <a:pt x="0" y="335"/>
                      <a:pt x="0" y="361"/>
                      <a:pt x="27" y="361"/>
                    </a:cubicBezTo>
                    <a:lnTo>
                      <a:pt x="27" y="361"/>
                    </a:lnTo>
                    <a:lnTo>
                      <a:pt x="27" y="3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2988526" y="3611357"/>
                <a:ext cx="45898" cy="1982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68" extrusionOk="0">
                    <a:moveTo>
                      <a:pt x="0" y="141"/>
                    </a:moveTo>
                    <a:lnTo>
                      <a:pt x="0" y="141"/>
                    </a:lnTo>
                    <a:cubicBezTo>
                      <a:pt x="0" y="141"/>
                      <a:pt x="0" y="168"/>
                      <a:pt x="0" y="141"/>
                    </a:cubicBezTo>
                    <a:lnTo>
                      <a:pt x="0" y="141"/>
                    </a:lnTo>
                    <a:lnTo>
                      <a:pt x="27" y="141"/>
                    </a:lnTo>
                    <a:cubicBezTo>
                      <a:pt x="27" y="141"/>
                      <a:pt x="87" y="108"/>
                      <a:pt x="114" y="108"/>
                    </a:cubicBezTo>
                    <a:cubicBezTo>
                      <a:pt x="141" y="81"/>
                      <a:pt x="194" y="54"/>
                      <a:pt x="255" y="54"/>
                    </a:cubicBezTo>
                    <a:cubicBezTo>
                      <a:pt x="281" y="54"/>
                      <a:pt x="335" y="27"/>
                      <a:pt x="388" y="27"/>
                    </a:cubicBezTo>
                    <a:lnTo>
                      <a:pt x="388" y="27"/>
                    </a:lnTo>
                    <a:lnTo>
                      <a:pt x="388" y="1"/>
                    </a:lnTo>
                    <a:cubicBezTo>
                      <a:pt x="335" y="1"/>
                      <a:pt x="281" y="1"/>
                      <a:pt x="221" y="27"/>
                    </a:cubicBezTo>
                    <a:cubicBezTo>
                      <a:pt x="194" y="27"/>
                      <a:pt x="141" y="54"/>
                      <a:pt x="87" y="81"/>
                    </a:cubicBezTo>
                    <a:cubicBezTo>
                      <a:pt x="87" y="81"/>
                      <a:pt x="27" y="108"/>
                      <a:pt x="0" y="108"/>
                    </a:cubicBezTo>
                    <a:lnTo>
                      <a:pt x="0" y="141"/>
                    </a:lnTo>
                    <a:lnTo>
                      <a:pt x="0" y="141"/>
                    </a:lnTo>
                    <a:cubicBezTo>
                      <a:pt x="0" y="168"/>
                      <a:pt x="0" y="168"/>
                      <a:pt x="0" y="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2833723" y="3772415"/>
                <a:ext cx="125659" cy="29262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48" extrusionOk="0">
                    <a:moveTo>
                      <a:pt x="1" y="194"/>
                    </a:moveTo>
                    <a:lnTo>
                      <a:pt x="1" y="194"/>
                    </a:lnTo>
                    <a:lnTo>
                      <a:pt x="1" y="194"/>
                    </a:lnTo>
                    <a:lnTo>
                      <a:pt x="1" y="221"/>
                    </a:lnTo>
                    <a:lnTo>
                      <a:pt x="1" y="221"/>
                    </a:lnTo>
                    <a:lnTo>
                      <a:pt x="28" y="221"/>
                    </a:lnTo>
                    <a:cubicBezTo>
                      <a:pt x="61" y="248"/>
                      <a:pt x="88" y="248"/>
                      <a:pt x="115" y="248"/>
                    </a:cubicBezTo>
                    <a:cubicBezTo>
                      <a:pt x="195" y="221"/>
                      <a:pt x="282" y="221"/>
                      <a:pt x="362" y="194"/>
                    </a:cubicBezTo>
                    <a:cubicBezTo>
                      <a:pt x="423" y="194"/>
                      <a:pt x="730" y="168"/>
                      <a:pt x="924" y="141"/>
                    </a:cubicBezTo>
                    <a:cubicBezTo>
                      <a:pt x="951" y="114"/>
                      <a:pt x="1005" y="114"/>
                      <a:pt x="1031" y="114"/>
                    </a:cubicBezTo>
                    <a:lnTo>
                      <a:pt x="1031" y="81"/>
                    </a:lnTo>
                    <a:cubicBezTo>
                      <a:pt x="1065" y="81"/>
                      <a:pt x="1065" y="81"/>
                      <a:pt x="1065" y="54"/>
                    </a:cubicBezTo>
                    <a:lnTo>
                      <a:pt x="1065" y="54"/>
                    </a:lnTo>
                    <a:lnTo>
                      <a:pt x="1065" y="27"/>
                    </a:lnTo>
                    <a:cubicBezTo>
                      <a:pt x="1031" y="0"/>
                      <a:pt x="1031" y="0"/>
                      <a:pt x="1005" y="27"/>
                    </a:cubicBezTo>
                    <a:lnTo>
                      <a:pt x="1005" y="0"/>
                    </a:lnTo>
                    <a:cubicBezTo>
                      <a:pt x="1005" y="27"/>
                      <a:pt x="1005" y="0"/>
                      <a:pt x="1005" y="0"/>
                    </a:cubicBezTo>
                    <a:lnTo>
                      <a:pt x="951" y="0"/>
                    </a:lnTo>
                    <a:cubicBezTo>
                      <a:pt x="811" y="54"/>
                      <a:pt x="423" y="81"/>
                      <a:pt x="336" y="114"/>
                    </a:cubicBezTo>
                    <a:cubicBezTo>
                      <a:pt x="282" y="114"/>
                      <a:pt x="195" y="141"/>
                      <a:pt x="142" y="141"/>
                    </a:cubicBezTo>
                    <a:cubicBezTo>
                      <a:pt x="115" y="141"/>
                      <a:pt x="88" y="168"/>
                      <a:pt x="28" y="168"/>
                    </a:cubicBezTo>
                    <a:lnTo>
                      <a:pt x="28" y="168"/>
                    </a:lnTo>
                    <a:lnTo>
                      <a:pt x="1" y="168"/>
                    </a:lnTo>
                    <a:cubicBezTo>
                      <a:pt x="1" y="168"/>
                      <a:pt x="1" y="194"/>
                      <a:pt x="28" y="194"/>
                    </a:cubicBezTo>
                    <a:cubicBezTo>
                      <a:pt x="28" y="168"/>
                      <a:pt x="1" y="194"/>
                      <a:pt x="1" y="194"/>
                    </a:cubicBezTo>
                    <a:cubicBezTo>
                      <a:pt x="28" y="194"/>
                      <a:pt x="1" y="194"/>
                      <a:pt x="1" y="1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3251408" y="3676843"/>
                <a:ext cx="444586" cy="1072198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9087" extrusionOk="0">
                    <a:moveTo>
                      <a:pt x="2315" y="8980"/>
                    </a:moveTo>
                    <a:cubicBezTo>
                      <a:pt x="2817" y="9087"/>
                      <a:pt x="3767" y="7581"/>
                      <a:pt x="3011" y="5159"/>
                    </a:cubicBezTo>
                    <a:cubicBezTo>
                      <a:pt x="2315" y="2985"/>
                      <a:pt x="1258" y="951"/>
                      <a:pt x="669" y="222"/>
                    </a:cubicBezTo>
                    <a:cubicBezTo>
                      <a:pt x="502" y="1"/>
                      <a:pt x="87" y="309"/>
                      <a:pt x="0" y="282"/>
                    </a:cubicBezTo>
                    <a:cubicBezTo>
                      <a:pt x="0" y="282"/>
                      <a:pt x="335" y="8558"/>
                      <a:pt x="2315" y="89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3152768" y="3351659"/>
                <a:ext cx="201409" cy="489551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4149" extrusionOk="0">
                    <a:moveTo>
                      <a:pt x="1566" y="3540"/>
                    </a:moveTo>
                    <a:cubicBezTo>
                      <a:pt x="1566" y="3540"/>
                      <a:pt x="1258" y="4149"/>
                      <a:pt x="1037" y="3955"/>
                    </a:cubicBezTo>
                    <a:cubicBezTo>
                      <a:pt x="783" y="3734"/>
                      <a:pt x="616" y="2703"/>
                      <a:pt x="669" y="2643"/>
                    </a:cubicBezTo>
                    <a:cubicBezTo>
                      <a:pt x="729" y="2509"/>
                      <a:pt x="836" y="1004"/>
                      <a:pt x="836" y="1004"/>
                    </a:cubicBezTo>
                    <a:cubicBezTo>
                      <a:pt x="836" y="1004"/>
                      <a:pt x="368" y="636"/>
                      <a:pt x="254" y="556"/>
                    </a:cubicBezTo>
                    <a:cubicBezTo>
                      <a:pt x="0" y="415"/>
                      <a:pt x="87" y="362"/>
                      <a:pt x="60" y="362"/>
                    </a:cubicBezTo>
                    <a:lnTo>
                      <a:pt x="642" y="609"/>
                    </a:lnTo>
                    <a:cubicBezTo>
                      <a:pt x="562" y="556"/>
                      <a:pt x="448" y="502"/>
                      <a:pt x="335" y="415"/>
                    </a:cubicBezTo>
                    <a:cubicBezTo>
                      <a:pt x="281" y="362"/>
                      <a:pt x="227" y="301"/>
                      <a:pt x="201" y="248"/>
                    </a:cubicBezTo>
                    <a:cubicBezTo>
                      <a:pt x="114" y="107"/>
                      <a:pt x="201" y="0"/>
                      <a:pt x="335" y="27"/>
                    </a:cubicBezTo>
                    <a:cubicBezTo>
                      <a:pt x="703" y="81"/>
                      <a:pt x="1258" y="556"/>
                      <a:pt x="1592" y="723"/>
                    </a:cubicBezTo>
                    <a:cubicBezTo>
                      <a:pt x="1706" y="776"/>
                      <a:pt x="1372" y="2396"/>
                      <a:pt x="1566" y="35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3169287" y="3367470"/>
                <a:ext cx="128845" cy="7905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670" extrusionOk="0">
                    <a:moveTo>
                      <a:pt x="1" y="0"/>
                    </a:moveTo>
                    <a:cubicBezTo>
                      <a:pt x="1" y="34"/>
                      <a:pt x="27" y="34"/>
                      <a:pt x="61" y="60"/>
                    </a:cubicBezTo>
                    <a:cubicBezTo>
                      <a:pt x="114" y="114"/>
                      <a:pt x="228" y="167"/>
                      <a:pt x="308" y="228"/>
                    </a:cubicBezTo>
                    <a:cubicBezTo>
                      <a:pt x="449" y="308"/>
                      <a:pt x="616" y="395"/>
                      <a:pt x="783" y="475"/>
                    </a:cubicBezTo>
                    <a:cubicBezTo>
                      <a:pt x="897" y="562"/>
                      <a:pt x="1004" y="616"/>
                      <a:pt x="1091" y="669"/>
                    </a:cubicBezTo>
                    <a:lnTo>
                      <a:pt x="1091" y="642"/>
                    </a:lnTo>
                    <a:lnTo>
                      <a:pt x="1091" y="642"/>
                    </a:lnTo>
                    <a:cubicBezTo>
                      <a:pt x="1004" y="616"/>
                      <a:pt x="897" y="535"/>
                      <a:pt x="757" y="448"/>
                    </a:cubicBezTo>
                    <a:cubicBezTo>
                      <a:pt x="529" y="308"/>
                      <a:pt x="228" y="141"/>
                      <a:pt x="87" y="60"/>
                    </a:cubicBezTo>
                    <a:cubicBezTo>
                      <a:pt x="87" y="34"/>
                      <a:pt x="61" y="34"/>
                      <a:pt x="61" y="34"/>
                    </a:cubicBezTo>
                    <a:cubicBezTo>
                      <a:pt x="27" y="0"/>
                      <a:pt x="27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3176366" y="3354845"/>
                <a:ext cx="134391" cy="75869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643" extrusionOk="0">
                    <a:moveTo>
                      <a:pt x="1" y="0"/>
                    </a:moveTo>
                    <a:lnTo>
                      <a:pt x="1" y="27"/>
                    </a:lnTo>
                    <a:lnTo>
                      <a:pt x="27" y="27"/>
                    </a:lnTo>
                    <a:cubicBezTo>
                      <a:pt x="168" y="107"/>
                      <a:pt x="302" y="194"/>
                      <a:pt x="442" y="274"/>
                    </a:cubicBezTo>
                    <a:cubicBezTo>
                      <a:pt x="583" y="335"/>
                      <a:pt x="723" y="415"/>
                      <a:pt x="864" y="502"/>
                    </a:cubicBezTo>
                    <a:cubicBezTo>
                      <a:pt x="944" y="555"/>
                      <a:pt x="1031" y="582"/>
                      <a:pt x="1138" y="642"/>
                    </a:cubicBezTo>
                    <a:lnTo>
                      <a:pt x="1138" y="642"/>
                    </a:lnTo>
                    <a:lnTo>
                      <a:pt x="1138" y="642"/>
                    </a:lnTo>
                    <a:cubicBezTo>
                      <a:pt x="1031" y="555"/>
                      <a:pt x="917" y="502"/>
                      <a:pt x="804" y="415"/>
                    </a:cubicBezTo>
                    <a:cubicBezTo>
                      <a:pt x="556" y="274"/>
                      <a:pt x="335" y="167"/>
                      <a:pt x="81" y="27"/>
                    </a:cubicBezTo>
                    <a:cubicBezTo>
                      <a:pt x="54" y="0"/>
                      <a:pt x="54" y="0"/>
                      <a:pt x="27" y="0"/>
                    </a:cubicBez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3215893" y="3417144"/>
                <a:ext cx="75042" cy="3964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336" extrusionOk="0">
                    <a:moveTo>
                      <a:pt x="0" y="1"/>
                    </a:moveTo>
                    <a:cubicBezTo>
                      <a:pt x="0" y="27"/>
                      <a:pt x="27" y="27"/>
                      <a:pt x="54" y="54"/>
                    </a:cubicBezTo>
                    <a:cubicBezTo>
                      <a:pt x="194" y="114"/>
                      <a:pt x="301" y="168"/>
                      <a:pt x="442" y="248"/>
                    </a:cubicBezTo>
                    <a:cubicBezTo>
                      <a:pt x="502" y="282"/>
                      <a:pt x="556" y="308"/>
                      <a:pt x="609" y="335"/>
                    </a:cubicBezTo>
                    <a:lnTo>
                      <a:pt x="609" y="335"/>
                    </a:lnTo>
                    <a:cubicBezTo>
                      <a:pt x="636" y="335"/>
                      <a:pt x="609" y="335"/>
                      <a:pt x="609" y="335"/>
                    </a:cubicBezTo>
                    <a:cubicBezTo>
                      <a:pt x="609" y="308"/>
                      <a:pt x="582" y="282"/>
                      <a:pt x="556" y="282"/>
                    </a:cubicBezTo>
                    <a:cubicBezTo>
                      <a:pt x="442" y="221"/>
                      <a:pt x="362" y="168"/>
                      <a:pt x="248" y="114"/>
                    </a:cubicBezTo>
                    <a:cubicBezTo>
                      <a:pt x="194" y="81"/>
                      <a:pt x="107" y="54"/>
                      <a:pt x="54" y="27"/>
                    </a:cubicBezTo>
                    <a:cubicBezTo>
                      <a:pt x="27" y="1"/>
                      <a:pt x="27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1959063" y="3683214"/>
                <a:ext cx="542518" cy="104612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8866" extrusionOk="0">
                    <a:moveTo>
                      <a:pt x="2757" y="8865"/>
                    </a:moveTo>
                    <a:cubicBezTo>
                      <a:pt x="2757" y="8865"/>
                      <a:pt x="3513" y="8170"/>
                      <a:pt x="3848" y="6470"/>
                    </a:cubicBezTo>
                    <a:cubicBezTo>
                      <a:pt x="4296" y="4102"/>
                      <a:pt x="4597" y="449"/>
                      <a:pt x="4597" y="449"/>
                    </a:cubicBezTo>
                    <a:cubicBezTo>
                      <a:pt x="4597" y="449"/>
                      <a:pt x="4095" y="0"/>
                      <a:pt x="3654" y="703"/>
                    </a:cubicBezTo>
                    <a:cubicBezTo>
                      <a:pt x="2731" y="2148"/>
                      <a:pt x="1" y="6303"/>
                      <a:pt x="2757" y="88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2343592" y="3364284"/>
                <a:ext cx="177693" cy="57250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4852" extrusionOk="0">
                    <a:moveTo>
                      <a:pt x="1311" y="3152"/>
                    </a:moveTo>
                    <a:lnTo>
                      <a:pt x="897" y="4851"/>
                    </a:lnTo>
                    <a:lnTo>
                      <a:pt x="0" y="1927"/>
                    </a:lnTo>
                    <a:cubicBezTo>
                      <a:pt x="0" y="1927"/>
                      <a:pt x="395" y="1091"/>
                      <a:pt x="703" y="422"/>
                    </a:cubicBezTo>
                    <a:cubicBezTo>
                      <a:pt x="897" y="0"/>
                      <a:pt x="1506" y="643"/>
                      <a:pt x="1398" y="1004"/>
                    </a:cubicBezTo>
                    <a:cubicBezTo>
                      <a:pt x="1171" y="1867"/>
                      <a:pt x="1091" y="2202"/>
                      <a:pt x="1091" y="22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2370375" y="3415074"/>
                <a:ext cx="80113" cy="207831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457" extrusionOk="0">
                    <a:moveTo>
                      <a:pt x="977" y="1"/>
                    </a:moveTo>
                    <a:lnTo>
                      <a:pt x="723" y="503"/>
                    </a:lnTo>
                    <a:cubicBezTo>
                      <a:pt x="609" y="730"/>
                      <a:pt x="502" y="978"/>
                      <a:pt x="362" y="1232"/>
                    </a:cubicBezTo>
                    <a:cubicBezTo>
                      <a:pt x="248" y="1453"/>
                      <a:pt x="141" y="1700"/>
                      <a:pt x="54" y="1928"/>
                    </a:cubicBezTo>
                    <a:cubicBezTo>
                      <a:pt x="54" y="1981"/>
                      <a:pt x="27" y="2035"/>
                      <a:pt x="27" y="2095"/>
                    </a:cubicBezTo>
                    <a:cubicBezTo>
                      <a:pt x="1" y="2202"/>
                      <a:pt x="1" y="2343"/>
                      <a:pt x="27" y="2456"/>
                    </a:cubicBezTo>
                    <a:lnTo>
                      <a:pt x="27" y="2456"/>
                    </a:lnTo>
                    <a:lnTo>
                      <a:pt x="54" y="2456"/>
                    </a:lnTo>
                    <a:cubicBezTo>
                      <a:pt x="54" y="2343"/>
                      <a:pt x="54" y="2202"/>
                      <a:pt x="81" y="2095"/>
                    </a:cubicBezTo>
                    <a:cubicBezTo>
                      <a:pt x="108" y="2068"/>
                      <a:pt x="108" y="2008"/>
                      <a:pt x="108" y="1955"/>
                    </a:cubicBezTo>
                    <a:cubicBezTo>
                      <a:pt x="195" y="1700"/>
                      <a:pt x="308" y="1479"/>
                      <a:pt x="415" y="1232"/>
                    </a:cubicBezTo>
                    <a:cubicBezTo>
                      <a:pt x="502" y="1031"/>
                      <a:pt x="583" y="837"/>
                      <a:pt x="696" y="616"/>
                    </a:cubicBezTo>
                    <a:cubicBezTo>
                      <a:pt x="777" y="422"/>
                      <a:pt x="890" y="228"/>
                      <a:pt x="977" y="1"/>
                    </a:cubicBez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2395605" y="3412875"/>
                <a:ext cx="77328" cy="21231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510" extrusionOk="0">
                    <a:moveTo>
                      <a:pt x="944" y="0"/>
                    </a:moveTo>
                    <a:cubicBezTo>
                      <a:pt x="917" y="54"/>
                      <a:pt x="890" y="114"/>
                      <a:pt x="863" y="167"/>
                    </a:cubicBezTo>
                    <a:cubicBezTo>
                      <a:pt x="803" y="254"/>
                      <a:pt x="776" y="335"/>
                      <a:pt x="723" y="422"/>
                    </a:cubicBezTo>
                    <a:cubicBezTo>
                      <a:pt x="669" y="589"/>
                      <a:pt x="582" y="783"/>
                      <a:pt x="502" y="950"/>
                    </a:cubicBezTo>
                    <a:cubicBezTo>
                      <a:pt x="415" y="1117"/>
                      <a:pt x="335" y="1285"/>
                      <a:pt x="275" y="1452"/>
                    </a:cubicBezTo>
                    <a:cubicBezTo>
                      <a:pt x="194" y="1673"/>
                      <a:pt x="107" y="1867"/>
                      <a:pt x="54" y="2094"/>
                    </a:cubicBezTo>
                    <a:cubicBezTo>
                      <a:pt x="54" y="2175"/>
                      <a:pt x="27" y="2288"/>
                      <a:pt x="27" y="2369"/>
                    </a:cubicBezTo>
                    <a:cubicBezTo>
                      <a:pt x="0" y="2429"/>
                      <a:pt x="0" y="2482"/>
                      <a:pt x="0" y="2509"/>
                    </a:cubicBezTo>
                    <a:lnTo>
                      <a:pt x="0" y="2509"/>
                    </a:lnTo>
                    <a:lnTo>
                      <a:pt x="27" y="2509"/>
                    </a:lnTo>
                    <a:cubicBezTo>
                      <a:pt x="27" y="2482"/>
                      <a:pt x="27" y="2429"/>
                      <a:pt x="54" y="2395"/>
                    </a:cubicBezTo>
                    <a:cubicBezTo>
                      <a:pt x="54" y="2315"/>
                      <a:pt x="81" y="2201"/>
                      <a:pt x="107" y="2121"/>
                    </a:cubicBezTo>
                    <a:cubicBezTo>
                      <a:pt x="134" y="1981"/>
                      <a:pt x="194" y="1867"/>
                      <a:pt x="221" y="1726"/>
                    </a:cubicBezTo>
                    <a:cubicBezTo>
                      <a:pt x="301" y="1479"/>
                      <a:pt x="415" y="1258"/>
                      <a:pt x="529" y="1004"/>
                    </a:cubicBezTo>
                    <a:cubicBezTo>
                      <a:pt x="609" y="836"/>
                      <a:pt x="696" y="696"/>
                      <a:pt x="750" y="529"/>
                    </a:cubicBezTo>
                    <a:cubicBezTo>
                      <a:pt x="803" y="422"/>
                      <a:pt x="863" y="308"/>
                      <a:pt x="890" y="221"/>
                    </a:cubicBezTo>
                    <a:cubicBezTo>
                      <a:pt x="917" y="141"/>
                      <a:pt x="944" y="54"/>
                      <a:pt x="944" y="0"/>
                    </a:cubicBezTo>
                    <a:lnTo>
                      <a:pt x="9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2418050" y="3436644"/>
                <a:ext cx="70775" cy="20715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449" extrusionOk="0">
                    <a:moveTo>
                      <a:pt x="864" y="0"/>
                    </a:moveTo>
                    <a:lnTo>
                      <a:pt x="837" y="0"/>
                    </a:lnTo>
                    <a:cubicBezTo>
                      <a:pt x="837" y="27"/>
                      <a:pt x="837" y="27"/>
                      <a:pt x="810" y="54"/>
                    </a:cubicBezTo>
                    <a:cubicBezTo>
                      <a:pt x="730" y="221"/>
                      <a:pt x="643" y="361"/>
                      <a:pt x="589" y="529"/>
                    </a:cubicBezTo>
                    <a:cubicBezTo>
                      <a:pt x="476" y="810"/>
                      <a:pt x="362" y="1111"/>
                      <a:pt x="255" y="1365"/>
                    </a:cubicBezTo>
                    <a:cubicBezTo>
                      <a:pt x="195" y="1586"/>
                      <a:pt x="88" y="1780"/>
                      <a:pt x="61" y="2007"/>
                    </a:cubicBezTo>
                    <a:cubicBezTo>
                      <a:pt x="27" y="2088"/>
                      <a:pt x="1" y="2175"/>
                      <a:pt x="1" y="2282"/>
                    </a:cubicBezTo>
                    <a:lnTo>
                      <a:pt x="1" y="2449"/>
                    </a:lnTo>
                    <a:lnTo>
                      <a:pt x="27" y="2449"/>
                    </a:lnTo>
                    <a:lnTo>
                      <a:pt x="27" y="2449"/>
                    </a:lnTo>
                    <a:cubicBezTo>
                      <a:pt x="27" y="2395"/>
                      <a:pt x="61" y="2342"/>
                      <a:pt x="61" y="2282"/>
                    </a:cubicBezTo>
                    <a:cubicBezTo>
                      <a:pt x="88" y="2175"/>
                      <a:pt x="88" y="2034"/>
                      <a:pt x="141" y="1920"/>
                    </a:cubicBezTo>
                    <a:cubicBezTo>
                      <a:pt x="195" y="1726"/>
                      <a:pt x="255" y="1559"/>
                      <a:pt x="308" y="1392"/>
                    </a:cubicBezTo>
                    <a:cubicBezTo>
                      <a:pt x="422" y="1111"/>
                      <a:pt x="529" y="836"/>
                      <a:pt x="616" y="555"/>
                    </a:cubicBezTo>
                    <a:cubicBezTo>
                      <a:pt x="697" y="388"/>
                      <a:pt x="757" y="221"/>
                      <a:pt x="837" y="54"/>
                    </a:cubicBezTo>
                    <a:cubicBezTo>
                      <a:pt x="864" y="54"/>
                      <a:pt x="864" y="27"/>
                      <a:pt x="864" y="27"/>
                    </a:cubicBezTo>
                    <a:lnTo>
                      <a:pt x="864" y="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2560694" y="3206412"/>
                <a:ext cx="651305" cy="467486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3962" extrusionOk="0">
                    <a:moveTo>
                      <a:pt x="2737" y="141"/>
                    </a:moveTo>
                    <a:cubicBezTo>
                      <a:pt x="2737" y="141"/>
                      <a:pt x="1505" y="27"/>
                      <a:pt x="783" y="783"/>
                    </a:cubicBezTo>
                    <a:cubicBezTo>
                      <a:pt x="368" y="1198"/>
                      <a:pt x="0" y="2262"/>
                      <a:pt x="335" y="3205"/>
                    </a:cubicBezTo>
                    <a:lnTo>
                      <a:pt x="616" y="3961"/>
                    </a:lnTo>
                    <a:lnTo>
                      <a:pt x="2817" y="1091"/>
                    </a:lnTo>
                    <a:lnTo>
                      <a:pt x="4683" y="3707"/>
                    </a:lnTo>
                    <a:lnTo>
                      <a:pt x="5159" y="2904"/>
                    </a:lnTo>
                    <a:cubicBezTo>
                      <a:pt x="5159" y="2904"/>
                      <a:pt x="5520" y="0"/>
                      <a:pt x="2737" y="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32"/>
            <p:cNvSpPr/>
            <p:nvPr/>
          </p:nvSpPr>
          <p:spPr>
            <a:xfrm>
              <a:off x="2126490" y="994213"/>
              <a:ext cx="993948" cy="815564"/>
            </a:xfrm>
            <a:custGeom>
              <a:avLst/>
              <a:gdLst/>
              <a:ahLst/>
              <a:cxnLst/>
              <a:rect l="l" t="t" r="r" b="b"/>
              <a:pathLst>
                <a:path w="8424" h="6912" extrusionOk="0">
                  <a:moveTo>
                    <a:pt x="897" y="3486"/>
                  </a:moveTo>
                  <a:cubicBezTo>
                    <a:pt x="616" y="3626"/>
                    <a:pt x="395" y="3901"/>
                    <a:pt x="228" y="4322"/>
                  </a:cubicBezTo>
                  <a:cubicBezTo>
                    <a:pt x="0" y="4964"/>
                    <a:pt x="114" y="5714"/>
                    <a:pt x="475" y="6189"/>
                  </a:cubicBezTo>
                  <a:cubicBezTo>
                    <a:pt x="810" y="6691"/>
                    <a:pt x="1425" y="6911"/>
                    <a:pt x="2208" y="6497"/>
                  </a:cubicBezTo>
                  <a:cubicBezTo>
                    <a:pt x="2262" y="6523"/>
                    <a:pt x="2342" y="6550"/>
                    <a:pt x="2402" y="6550"/>
                  </a:cubicBezTo>
                  <a:cubicBezTo>
                    <a:pt x="2596" y="6610"/>
                    <a:pt x="2817" y="6610"/>
                    <a:pt x="3044" y="6550"/>
                  </a:cubicBezTo>
                  <a:cubicBezTo>
                    <a:pt x="3265" y="6497"/>
                    <a:pt x="3513" y="6356"/>
                    <a:pt x="3713" y="6189"/>
                  </a:cubicBezTo>
                  <a:cubicBezTo>
                    <a:pt x="3908" y="6022"/>
                    <a:pt x="4075" y="5828"/>
                    <a:pt x="4215" y="5607"/>
                  </a:cubicBezTo>
                  <a:cubicBezTo>
                    <a:pt x="4349" y="5406"/>
                    <a:pt x="4436" y="5212"/>
                    <a:pt x="4490" y="5018"/>
                  </a:cubicBezTo>
                  <a:cubicBezTo>
                    <a:pt x="4824" y="5045"/>
                    <a:pt x="5159" y="4991"/>
                    <a:pt x="5580" y="4824"/>
                  </a:cubicBezTo>
                  <a:cubicBezTo>
                    <a:pt x="5828" y="4710"/>
                    <a:pt x="6055" y="4570"/>
                    <a:pt x="6222" y="4402"/>
                  </a:cubicBezTo>
                  <a:cubicBezTo>
                    <a:pt x="6470" y="4376"/>
                    <a:pt x="6751" y="4322"/>
                    <a:pt x="6999" y="4208"/>
                  </a:cubicBezTo>
                  <a:cubicBezTo>
                    <a:pt x="7808" y="3874"/>
                    <a:pt x="8424" y="3098"/>
                    <a:pt x="7922" y="2288"/>
                  </a:cubicBezTo>
                  <a:cubicBezTo>
                    <a:pt x="7360" y="1425"/>
                    <a:pt x="6417" y="950"/>
                    <a:pt x="5493" y="836"/>
                  </a:cubicBezTo>
                  <a:cubicBezTo>
                    <a:pt x="5413" y="696"/>
                    <a:pt x="5299" y="529"/>
                    <a:pt x="5159" y="388"/>
                  </a:cubicBezTo>
                  <a:cubicBezTo>
                    <a:pt x="4938" y="167"/>
                    <a:pt x="4463" y="0"/>
                    <a:pt x="3847" y="27"/>
                  </a:cubicBezTo>
                  <a:cubicBezTo>
                    <a:pt x="3459" y="27"/>
                    <a:pt x="3011" y="114"/>
                    <a:pt x="2543" y="335"/>
                  </a:cubicBezTo>
                  <a:cubicBezTo>
                    <a:pt x="1900" y="642"/>
                    <a:pt x="1118" y="1559"/>
                    <a:pt x="897" y="2509"/>
                  </a:cubicBezTo>
                  <a:cubicBezTo>
                    <a:pt x="810" y="2844"/>
                    <a:pt x="810" y="3178"/>
                    <a:pt x="897" y="3486"/>
                  </a:cubicBezTo>
                  <a:close/>
                  <a:moveTo>
                    <a:pt x="924" y="3539"/>
                  </a:moveTo>
                  <a:cubicBezTo>
                    <a:pt x="669" y="3707"/>
                    <a:pt x="448" y="3961"/>
                    <a:pt x="308" y="4349"/>
                  </a:cubicBezTo>
                  <a:cubicBezTo>
                    <a:pt x="60" y="4964"/>
                    <a:pt x="167" y="5687"/>
                    <a:pt x="535" y="6162"/>
                  </a:cubicBezTo>
                  <a:cubicBezTo>
                    <a:pt x="870" y="6610"/>
                    <a:pt x="1425" y="6831"/>
                    <a:pt x="2148" y="6470"/>
                  </a:cubicBezTo>
                  <a:cubicBezTo>
                    <a:pt x="2041" y="6443"/>
                    <a:pt x="1927" y="6383"/>
                    <a:pt x="1813" y="6329"/>
                  </a:cubicBezTo>
                  <a:cubicBezTo>
                    <a:pt x="1064" y="5881"/>
                    <a:pt x="870" y="5212"/>
                    <a:pt x="950" y="4657"/>
                  </a:cubicBezTo>
                  <a:cubicBezTo>
                    <a:pt x="1004" y="4436"/>
                    <a:pt x="1091" y="4208"/>
                    <a:pt x="1231" y="4041"/>
                  </a:cubicBezTo>
                  <a:cubicBezTo>
                    <a:pt x="1091" y="3901"/>
                    <a:pt x="977" y="3733"/>
                    <a:pt x="924" y="3539"/>
                  </a:cubicBezTo>
                  <a:close/>
                  <a:moveTo>
                    <a:pt x="1258" y="4068"/>
                  </a:moveTo>
                  <a:cubicBezTo>
                    <a:pt x="1118" y="4235"/>
                    <a:pt x="1037" y="4436"/>
                    <a:pt x="1004" y="4683"/>
                  </a:cubicBezTo>
                  <a:cubicBezTo>
                    <a:pt x="924" y="5212"/>
                    <a:pt x="1118" y="5828"/>
                    <a:pt x="1840" y="6276"/>
                  </a:cubicBezTo>
                  <a:cubicBezTo>
                    <a:pt x="2041" y="6356"/>
                    <a:pt x="2235" y="6443"/>
                    <a:pt x="2429" y="6497"/>
                  </a:cubicBezTo>
                  <a:cubicBezTo>
                    <a:pt x="2623" y="6550"/>
                    <a:pt x="2817" y="6550"/>
                    <a:pt x="3011" y="6497"/>
                  </a:cubicBezTo>
                  <a:cubicBezTo>
                    <a:pt x="3238" y="6410"/>
                    <a:pt x="3459" y="6303"/>
                    <a:pt x="3653" y="6135"/>
                  </a:cubicBezTo>
                  <a:cubicBezTo>
                    <a:pt x="3847" y="5968"/>
                    <a:pt x="4015" y="5774"/>
                    <a:pt x="4155" y="5573"/>
                  </a:cubicBezTo>
                  <a:cubicBezTo>
                    <a:pt x="4269" y="5379"/>
                    <a:pt x="4349" y="5185"/>
                    <a:pt x="4436" y="5018"/>
                  </a:cubicBezTo>
                  <a:cubicBezTo>
                    <a:pt x="4349" y="5018"/>
                    <a:pt x="4269" y="4991"/>
                    <a:pt x="4215" y="4964"/>
                  </a:cubicBezTo>
                  <a:cubicBezTo>
                    <a:pt x="4182" y="4991"/>
                    <a:pt x="4155" y="5018"/>
                    <a:pt x="4155" y="5018"/>
                  </a:cubicBezTo>
                  <a:cubicBezTo>
                    <a:pt x="3513" y="5520"/>
                    <a:pt x="2623" y="5466"/>
                    <a:pt x="2007" y="5072"/>
                  </a:cubicBezTo>
                  <a:cubicBezTo>
                    <a:pt x="1619" y="4851"/>
                    <a:pt x="1372" y="4516"/>
                    <a:pt x="1285" y="4128"/>
                  </a:cubicBezTo>
                  <a:cubicBezTo>
                    <a:pt x="1285" y="4101"/>
                    <a:pt x="1258" y="4101"/>
                    <a:pt x="1258" y="4068"/>
                  </a:cubicBezTo>
                  <a:close/>
                  <a:moveTo>
                    <a:pt x="3212" y="2596"/>
                  </a:moveTo>
                  <a:cubicBezTo>
                    <a:pt x="2676" y="2429"/>
                    <a:pt x="2094" y="2563"/>
                    <a:pt x="1646" y="3178"/>
                  </a:cubicBezTo>
                  <a:cubicBezTo>
                    <a:pt x="1619" y="3205"/>
                    <a:pt x="1593" y="3232"/>
                    <a:pt x="1593" y="3265"/>
                  </a:cubicBezTo>
                  <a:lnTo>
                    <a:pt x="2007" y="3265"/>
                  </a:lnTo>
                  <a:cubicBezTo>
                    <a:pt x="2288" y="3265"/>
                    <a:pt x="2482" y="3372"/>
                    <a:pt x="2569" y="3513"/>
                  </a:cubicBezTo>
                  <a:cubicBezTo>
                    <a:pt x="2676" y="3680"/>
                    <a:pt x="2650" y="3934"/>
                    <a:pt x="2509" y="4128"/>
                  </a:cubicBezTo>
                  <a:cubicBezTo>
                    <a:pt x="2315" y="4402"/>
                    <a:pt x="1874" y="4570"/>
                    <a:pt x="1425" y="4235"/>
                  </a:cubicBezTo>
                  <a:cubicBezTo>
                    <a:pt x="1506" y="4543"/>
                    <a:pt x="1760" y="4797"/>
                    <a:pt x="2068" y="4991"/>
                  </a:cubicBezTo>
                  <a:cubicBezTo>
                    <a:pt x="2650" y="5353"/>
                    <a:pt x="3486" y="5406"/>
                    <a:pt x="4075" y="4938"/>
                  </a:cubicBezTo>
                  <a:lnTo>
                    <a:pt x="4102" y="4938"/>
                  </a:lnTo>
                  <a:cubicBezTo>
                    <a:pt x="3713" y="4824"/>
                    <a:pt x="3459" y="4543"/>
                    <a:pt x="3265" y="4235"/>
                  </a:cubicBezTo>
                  <a:cubicBezTo>
                    <a:pt x="2984" y="3767"/>
                    <a:pt x="2957" y="3178"/>
                    <a:pt x="3125" y="2730"/>
                  </a:cubicBezTo>
                  <a:cubicBezTo>
                    <a:pt x="3151" y="2676"/>
                    <a:pt x="3178" y="2623"/>
                    <a:pt x="3212" y="2596"/>
                  </a:cubicBezTo>
                  <a:close/>
                  <a:moveTo>
                    <a:pt x="4938" y="2817"/>
                  </a:moveTo>
                  <a:cubicBezTo>
                    <a:pt x="4884" y="2844"/>
                    <a:pt x="4824" y="2870"/>
                    <a:pt x="4771" y="2897"/>
                  </a:cubicBezTo>
                  <a:lnTo>
                    <a:pt x="4771" y="3064"/>
                  </a:lnTo>
                  <a:cubicBezTo>
                    <a:pt x="4797" y="3459"/>
                    <a:pt x="4717" y="3934"/>
                    <a:pt x="4577" y="4295"/>
                  </a:cubicBezTo>
                  <a:cubicBezTo>
                    <a:pt x="4603" y="4489"/>
                    <a:pt x="4577" y="4710"/>
                    <a:pt x="4516" y="4904"/>
                  </a:cubicBezTo>
                  <a:cubicBezTo>
                    <a:pt x="4824" y="4938"/>
                    <a:pt x="5159" y="4877"/>
                    <a:pt x="5553" y="4710"/>
                  </a:cubicBezTo>
                  <a:cubicBezTo>
                    <a:pt x="5747" y="4657"/>
                    <a:pt x="5915" y="4543"/>
                    <a:pt x="6082" y="4402"/>
                  </a:cubicBezTo>
                  <a:cubicBezTo>
                    <a:pt x="5553" y="4376"/>
                    <a:pt x="5105" y="4128"/>
                    <a:pt x="4965" y="3539"/>
                  </a:cubicBezTo>
                  <a:cubicBezTo>
                    <a:pt x="4884" y="3265"/>
                    <a:pt x="4884" y="3011"/>
                    <a:pt x="4938" y="2817"/>
                  </a:cubicBezTo>
                  <a:close/>
                  <a:moveTo>
                    <a:pt x="4516" y="4489"/>
                  </a:moveTo>
                  <a:cubicBezTo>
                    <a:pt x="4436" y="4657"/>
                    <a:pt x="4383" y="4770"/>
                    <a:pt x="4296" y="4877"/>
                  </a:cubicBezTo>
                  <a:cubicBezTo>
                    <a:pt x="4349" y="4877"/>
                    <a:pt x="4409" y="4904"/>
                    <a:pt x="4463" y="4904"/>
                  </a:cubicBezTo>
                  <a:cubicBezTo>
                    <a:pt x="4490" y="4770"/>
                    <a:pt x="4490" y="4630"/>
                    <a:pt x="4516" y="4489"/>
                  </a:cubicBezTo>
                  <a:close/>
                  <a:moveTo>
                    <a:pt x="3292" y="2623"/>
                  </a:moveTo>
                  <a:cubicBezTo>
                    <a:pt x="3265" y="2676"/>
                    <a:pt x="3265" y="2703"/>
                    <a:pt x="3238" y="2763"/>
                  </a:cubicBezTo>
                  <a:cubicBezTo>
                    <a:pt x="3071" y="3178"/>
                    <a:pt x="3125" y="3733"/>
                    <a:pt x="3379" y="4182"/>
                  </a:cubicBezTo>
                  <a:cubicBezTo>
                    <a:pt x="3546" y="4489"/>
                    <a:pt x="3821" y="4737"/>
                    <a:pt x="4182" y="4851"/>
                  </a:cubicBezTo>
                  <a:cubicBezTo>
                    <a:pt x="4296" y="4710"/>
                    <a:pt x="4409" y="4489"/>
                    <a:pt x="4490" y="4235"/>
                  </a:cubicBezTo>
                  <a:cubicBezTo>
                    <a:pt x="4463" y="3794"/>
                    <a:pt x="4269" y="3372"/>
                    <a:pt x="3961" y="3064"/>
                  </a:cubicBezTo>
                  <a:cubicBezTo>
                    <a:pt x="3934" y="3064"/>
                    <a:pt x="3881" y="3064"/>
                    <a:pt x="3847" y="3038"/>
                  </a:cubicBezTo>
                  <a:cubicBezTo>
                    <a:pt x="3680" y="2984"/>
                    <a:pt x="3546" y="2870"/>
                    <a:pt x="3432" y="2676"/>
                  </a:cubicBezTo>
                  <a:cubicBezTo>
                    <a:pt x="3379" y="2650"/>
                    <a:pt x="3346" y="2623"/>
                    <a:pt x="3292" y="2623"/>
                  </a:cubicBezTo>
                  <a:close/>
                  <a:moveTo>
                    <a:pt x="1399" y="4128"/>
                  </a:moveTo>
                  <a:cubicBezTo>
                    <a:pt x="1399" y="4128"/>
                    <a:pt x="1425" y="4128"/>
                    <a:pt x="1425" y="4155"/>
                  </a:cubicBezTo>
                  <a:cubicBezTo>
                    <a:pt x="1874" y="4489"/>
                    <a:pt x="2262" y="4349"/>
                    <a:pt x="2456" y="4068"/>
                  </a:cubicBezTo>
                  <a:cubicBezTo>
                    <a:pt x="2569" y="3901"/>
                    <a:pt x="2623" y="3707"/>
                    <a:pt x="2509" y="3539"/>
                  </a:cubicBezTo>
                  <a:cubicBezTo>
                    <a:pt x="2429" y="3432"/>
                    <a:pt x="2262" y="3345"/>
                    <a:pt x="2007" y="3319"/>
                  </a:cubicBezTo>
                  <a:cubicBezTo>
                    <a:pt x="1840" y="3319"/>
                    <a:pt x="1673" y="3319"/>
                    <a:pt x="1539" y="3345"/>
                  </a:cubicBezTo>
                  <a:cubicBezTo>
                    <a:pt x="1425" y="3513"/>
                    <a:pt x="1372" y="3707"/>
                    <a:pt x="1372" y="3874"/>
                  </a:cubicBezTo>
                  <a:cubicBezTo>
                    <a:pt x="1425" y="3820"/>
                    <a:pt x="1479" y="3794"/>
                    <a:pt x="1539" y="3767"/>
                  </a:cubicBezTo>
                  <a:cubicBezTo>
                    <a:pt x="1706" y="3680"/>
                    <a:pt x="1840" y="3653"/>
                    <a:pt x="2007" y="3707"/>
                  </a:cubicBezTo>
                  <a:cubicBezTo>
                    <a:pt x="2121" y="3733"/>
                    <a:pt x="2235" y="3820"/>
                    <a:pt x="2315" y="3934"/>
                  </a:cubicBezTo>
                  <a:lnTo>
                    <a:pt x="2315" y="3934"/>
                  </a:lnTo>
                  <a:lnTo>
                    <a:pt x="2315" y="3934"/>
                  </a:lnTo>
                  <a:cubicBezTo>
                    <a:pt x="2208" y="3820"/>
                    <a:pt x="2121" y="3733"/>
                    <a:pt x="2007" y="3707"/>
                  </a:cubicBezTo>
                  <a:cubicBezTo>
                    <a:pt x="1840" y="3680"/>
                    <a:pt x="1706" y="3707"/>
                    <a:pt x="1566" y="3794"/>
                  </a:cubicBezTo>
                  <a:cubicBezTo>
                    <a:pt x="1479" y="3820"/>
                    <a:pt x="1425" y="3874"/>
                    <a:pt x="1372" y="3934"/>
                  </a:cubicBezTo>
                  <a:cubicBezTo>
                    <a:pt x="1372" y="3988"/>
                    <a:pt x="1372" y="4041"/>
                    <a:pt x="1399" y="4128"/>
                  </a:cubicBezTo>
                  <a:close/>
                  <a:moveTo>
                    <a:pt x="6162" y="4322"/>
                  </a:moveTo>
                  <a:cubicBezTo>
                    <a:pt x="6162" y="4295"/>
                    <a:pt x="6189" y="4295"/>
                    <a:pt x="6189" y="4269"/>
                  </a:cubicBezTo>
                  <a:cubicBezTo>
                    <a:pt x="6390" y="4101"/>
                    <a:pt x="6524" y="3847"/>
                    <a:pt x="6611" y="3600"/>
                  </a:cubicBezTo>
                  <a:cubicBezTo>
                    <a:pt x="6751" y="3232"/>
                    <a:pt x="6751" y="2931"/>
                    <a:pt x="6637" y="2703"/>
                  </a:cubicBezTo>
                  <a:cubicBezTo>
                    <a:pt x="6497" y="2429"/>
                    <a:pt x="6189" y="2261"/>
                    <a:pt x="5888" y="2261"/>
                  </a:cubicBezTo>
                  <a:cubicBezTo>
                    <a:pt x="5687" y="2228"/>
                    <a:pt x="5493" y="2288"/>
                    <a:pt x="5353" y="2395"/>
                  </a:cubicBezTo>
                  <a:cubicBezTo>
                    <a:pt x="5299" y="2455"/>
                    <a:pt x="5246" y="2536"/>
                    <a:pt x="5185" y="2596"/>
                  </a:cubicBezTo>
                  <a:cubicBezTo>
                    <a:pt x="5159" y="2623"/>
                    <a:pt x="5105" y="2650"/>
                    <a:pt x="5078" y="2703"/>
                  </a:cubicBezTo>
                  <a:cubicBezTo>
                    <a:pt x="4965" y="2897"/>
                    <a:pt x="4938" y="3178"/>
                    <a:pt x="5052" y="3539"/>
                  </a:cubicBezTo>
                  <a:cubicBezTo>
                    <a:pt x="5185" y="4101"/>
                    <a:pt x="5634" y="4322"/>
                    <a:pt x="6162" y="4322"/>
                  </a:cubicBezTo>
                  <a:close/>
                  <a:moveTo>
                    <a:pt x="5520" y="923"/>
                  </a:moveTo>
                  <a:cubicBezTo>
                    <a:pt x="5747" y="1392"/>
                    <a:pt x="5660" y="1840"/>
                    <a:pt x="5440" y="2228"/>
                  </a:cubicBezTo>
                  <a:cubicBezTo>
                    <a:pt x="5580" y="2174"/>
                    <a:pt x="5747" y="2148"/>
                    <a:pt x="5888" y="2148"/>
                  </a:cubicBezTo>
                  <a:cubicBezTo>
                    <a:pt x="6222" y="2174"/>
                    <a:pt x="6557" y="2342"/>
                    <a:pt x="6724" y="2676"/>
                  </a:cubicBezTo>
                  <a:cubicBezTo>
                    <a:pt x="6831" y="2897"/>
                    <a:pt x="6858" y="3232"/>
                    <a:pt x="6691" y="3653"/>
                  </a:cubicBezTo>
                  <a:cubicBezTo>
                    <a:pt x="6611" y="3874"/>
                    <a:pt x="6470" y="4128"/>
                    <a:pt x="6303" y="4322"/>
                  </a:cubicBezTo>
                  <a:cubicBezTo>
                    <a:pt x="6524" y="4295"/>
                    <a:pt x="6751" y="4235"/>
                    <a:pt x="6972" y="4155"/>
                  </a:cubicBezTo>
                  <a:cubicBezTo>
                    <a:pt x="7728" y="3820"/>
                    <a:pt x="8337" y="3064"/>
                    <a:pt x="7862" y="2315"/>
                  </a:cubicBezTo>
                  <a:cubicBezTo>
                    <a:pt x="7333" y="1479"/>
                    <a:pt x="6417" y="1030"/>
                    <a:pt x="5520" y="923"/>
                  </a:cubicBezTo>
                  <a:close/>
                  <a:moveTo>
                    <a:pt x="4657" y="2957"/>
                  </a:moveTo>
                  <a:cubicBezTo>
                    <a:pt x="4490" y="3064"/>
                    <a:pt x="4296" y="3098"/>
                    <a:pt x="4102" y="3098"/>
                  </a:cubicBezTo>
                  <a:cubicBezTo>
                    <a:pt x="4322" y="3372"/>
                    <a:pt x="4490" y="3707"/>
                    <a:pt x="4550" y="4068"/>
                  </a:cubicBezTo>
                  <a:cubicBezTo>
                    <a:pt x="4657" y="3733"/>
                    <a:pt x="4684" y="3372"/>
                    <a:pt x="4684" y="3064"/>
                  </a:cubicBezTo>
                  <a:cubicBezTo>
                    <a:pt x="4684" y="3038"/>
                    <a:pt x="4657" y="3011"/>
                    <a:pt x="4657" y="2957"/>
                  </a:cubicBezTo>
                  <a:close/>
                  <a:moveTo>
                    <a:pt x="1425" y="3372"/>
                  </a:moveTo>
                  <a:cubicBezTo>
                    <a:pt x="1258" y="3399"/>
                    <a:pt x="1118" y="3432"/>
                    <a:pt x="977" y="3513"/>
                  </a:cubicBezTo>
                  <a:cubicBezTo>
                    <a:pt x="1037" y="3680"/>
                    <a:pt x="1118" y="3847"/>
                    <a:pt x="1258" y="3988"/>
                  </a:cubicBezTo>
                  <a:lnTo>
                    <a:pt x="1258" y="3988"/>
                  </a:lnTo>
                  <a:lnTo>
                    <a:pt x="1285" y="3988"/>
                  </a:lnTo>
                  <a:cubicBezTo>
                    <a:pt x="1258" y="3794"/>
                    <a:pt x="1312" y="3566"/>
                    <a:pt x="1425" y="3372"/>
                  </a:cubicBezTo>
                  <a:close/>
                  <a:moveTo>
                    <a:pt x="5386" y="836"/>
                  </a:moveTo>
                  <a:cubicBezTo>
                    <a:pt x="5326" y="696"/>
                    <a:pt x="5219" y="555"/>
                    <a:pt x="5105" y="448"/>
                  </a:cubicBezTo>
                  <a:cubicBezTo>
                    <a:pt x="4884" y="221"/>
                    <a:pt x="4436" y="87"/>
                    <a:pt x="3847" y="87"/>
                  </a:cubicBezTo>
                  <a:cubicBezTo>
                    <a:pt x="3459" y="114"/>
                    <a:pt x="3044" y="194"/>
                    <a:pt x="2569" y="388"/>
                  </a:cubicBezTo>
                  <a:cubicBezTo>
                    <a:pt x="1927" y="696"/>
                    <a:pt x="1205" y="1619"/>
                    <a:pt x="977" y="2509"/>
                  </a:cubicBezTo>
                  <a:cubicBezTo>
                    <a:pt x="897" y="2844"/>
                    <a:pt x="897" y="3151"/>
                    <a:pt x="950" y="3459"/>
                  </a:cubicBezTo>
                  <a:cubicBezTo>
                    <a:pt x="1118" y="3372"/>
                    <a:pt x="1285" y="3319"/>
                    <a:pt x="1452" y="3292"/>
                  </a:cubicBezTo>
                  <a:cubicBezTo>
                    <a:pt x="1479" y="3232"/>
                    <a:pt x="1539" y="3178"/>
                    <a:pt x="1566" y="3125"/>
                  </a:cubicBezTo>
                  <a:cubicBezTo>
                    <a:pt x="2068" y="2482"/>
                    <a:pt x="2676" y="2315"/>
                    <a:pt x="3238" y="2509"/>
                  </a:cubicBezTo>
                  <a:cubicBezTo>
                    <a:pt x="3265" y="2482"/>
                    <a:pt x="3292" y="2455"/>
                    <a:pt x="3319" y="2395"/>
                  </a:cubicBezTo>
                  <a:cubicBezTo>
                    <a:pt x="3292" y="2369"/>
                    <a:pt x="3292" y="2315"/>
                    <a:pt x="3292" y="2288"/>
                  </a:cubicBezTo>
                  <a:cubicBezTo>
                    <a:pt x="3098" y="1425"/>
                    <a:pt x="3847" y="890"/>
                    <a:pt x="4824" y="810"/>
                  </a:cubicBezTo>
                  <a:cubicBezTo>
                    <a:pt x="4991" y="810"/>
                    <a:pt x="5185" y="810"/>
                    <a:pt x="5386" y="836"/>
                  </a:cubicBezTo>
                  <a:close/>
                  <a:moveTo>
                    <a:pt x="4657" y="2897"/>
                  </a:moveTo>
                  <a:cubicBezTo>
                    <a:pt x="4603" y="2482"/>
                    <a:pt x="4383" y="2174"/>
                    <a:pt x="3934" y="2201"/>
                  </a:cubicBezTo>
                  <a:cubicBezTo>
                    <a:pt x="3713" y="2228"/>
                    <a:pt x="3546" y="2315"/>
                    <a:pt x="3406" y="2482"/>
                  </a:cubicBezTo>
                  <a:cubicBezTo>
                    <a:pt x="3432" y="2509"/>
                    <a:pt x="3432" y="2563"/>
                    <a:pt x="3459" y="2596"/>
                  </a:cubicBezTo>
                  <a:cubicBezTo>
                    <a:pt x="3653" y="2676"/>
                    <a:pt x="3847" y="2817"/>
                    <a:pt x="4015" y="3011"/>
                  </a:cubicBezTo>
                  <a:lnTo>
                    <a:pt x="4048" y="3011"/>
                  </a:lnTo>
                  <a:cubicBezTo>
                    <a:pt x="4242" y="3038"/>
                    <a:pt x="4463" y="2984"/>
                    <a:pt x="4657" y="2897"/>
                  </a:cubicBezTo>
                  <a:close/>
                  <a:moveTo>
                    <a:pt x="3546" y="2730"/>
                  </a:moveTo>
                  <a:cubicBezTo>
                    <a:pt x="3653" y="2844"/>
                    <a:pt x="3740" y="2931"/>
                    <a:pt x="3881" y="2984"/>
                  </a:cubicBezTo>
                  <a:cubicBezTo>
                    <a:pt x="3767" y="2870"/>
                    <a:pt x="3653" y="2817"/>
                    <a:pt x="3546" y="2730"/>
                  </a:cubicBezTo>
                  <a:close/>
                  <a:moveTo>
                    <a:pt x="5440" y="923"/>
                  </a:moveTo>
                  <a:cubicBezTo>
                    <a:pt x="5219" y="890"/>
                    <a:pt x="5018" y="890"/>
                    <a:pt x="4824" y="890"/>
                  </a:cubicBezTo>
                  <a:cubicBezTo>
                    <a:pt x="3881" y="977"/>
                    <a:pt x="3178" y="1452"/>
                    <a:pt x="3346" y="2261"/>
                  </a:cubicBezTo>
                  <a:cubicBezTo>
                    <a:pt x="3346" y="2288"/>
                    <a:pt x="3379" y="2315"/>
                    <a:pt x="3379" y="2342"/>
                  </a:cubicBezTo>
                  <a:cubicBezTo>
                    <a:pt x="3513" y="2201"/>
                    <a:pt x="3713" y="2121"/>
                    <a:pt x="3934" y="2094"/>
                  </a:cubicBezTo>
                  <a:cubicBezTo>
                    <a:pt x="4436" y="2061"/>
                    <a:pt x="4684" y="2369"/>
                    <a:pt x="4771" y="2844"/>
                  </a:cubicBezTo>
                  <a:cubicBezTo>
                    <a:pt x="4824" y="2790"/>
                    <a:pt x="4911" y="2730"/>
                    <a:pt x="4991" y="2676"/>
                  </a:cubicBezTo>
                  <a:cubicBezTo>
                    <a:pt x="4991" y="2650"/>
                    <a:pt x="5018" y="2623"/>
                    <a:pt x="5018" y="2596"/>
                  </a:cubicBezTo>
                  <a:cubicBezTo>
                    <a:pt x="5105" y="2455"/>
                    <a:pt x="5219" y="2369"/>
                    <a:pt x="5326" y="2288"/>
                  </a:cubicBezTo>
                  <a:cubicBezTo>
                    <a:pt x="5580" y="1893"/>
                    <a:pt x="5687" y="1392"/>
                    <a:pt x="5440" y="923"/>
                  </a:cubicBezTo>
                  <a:close/>
                  <a:moveTo>
                    <a:pt x="3346" y="2536"/>
                  </a:moveTo>
                  <a:lnTo>
                    <a:pt x="3346" y="2536"/>
                  </a:lnTo>
                  <a:lnTo>
                    <a:pt x="3346" y="2536"/>
                  </a:lnTo>
                  <a:lnTo>
                    <a:pt x="3379" y="2536"/>
                  </a:lnTo>
                  <a:lnTo>
                    <a:pt x="3346" y="25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32"/>
          <p:cNvGrpSpPr/>
          <p:nvPr/>
        </p:nvGrpSpPr>
        <p:grpSpPr>
          <a:xfrm>
            <a:off x="-458132" y="-441081"/>
            <a:ext cx="10003024" cy="6056581"/>
            <a:chOff x="-458132" y="-441081"/>
            <a:chExt cx="10003024" cy="6056581"/>
          </a:xfrm>
        </p:grpSpPr>
        <p:grpSp>
          <p:nvGrpSpPr>
            <p:cNvPr id="359" name="Google Shape;359;p32"/>
            <p:cNvGrpSpPr/>
            <p:nvPr/>
          </p:nvGrpSpPr>
          <p:grpSpPr>
            <a:xfrm>
              <a:off x="-458132" y="2735480"/>
              <a:ext cx="2586882" cy="2827260"/>
              <a:chOff x="-458132" y="2735480"/>
              <a:chExt cx="2586882" cy="2827260"/>
            </a:xfrm>
          </p:grpSpPr>
          <p:sp>
            <p:nvSpPr>
              <p:cNvPr id="360" name="Google Shape;360;p32"/>
              <p:cNvSpPr/>
              <p:nvPr/>
            </p:nvSpPr>
            <p:spPr>
              <a:xfrm rot="791913" flipH="1">
                <a:off x="-260160" y="2809458"/>
                <a:ext cx="860136" cy="1833628"/>
              </a:xfrm>
              <a:custGeom>
                <a:avLst/>
                <a:gdLst/>
                <a:ahLst/>
                <a:cxnLst/>
                <a:rect l="l" t="t" r="r" b="b"/>
                <a:pathLst>
                  <a:path w="43570" h="92882" extrusionOk="0">
                    <a:moveTo>
                      <a:pt x="39498" y="0"/>
                    </a:moveTo>
                    <a:lnTo>
                      <a:pt x="39498" y="0"/>
                    </a:lnTo>
                    <a:cubicBezTo>
                      <a:pt x="38617" y="1155"/>
                      <a:pt x="37219" y="1762"/>
                      <a:pt x="36095" y="2400"/>
                    </a:cubicBezTo>
                    <a:cubicBezTo>
                      <a:pt x="31902" y="4953"/>
                      <a:pt x="27740" y="7596"/>
                      <a:pt x="25826" y="12153"/>
                    </a:cubicBezTo>
                    <a:cubicBezTo>
                      <a:pt x="24580" y="14948"/>
                      <a:pt x="24458" y="17865"/>
                      <a:pt x="24307" y="20752"/>
                    </a:cubicBezTo>
                    <a:cubicBezTo>
                      <a:pt x="21785" y="27740"/>
                      <a:pt x="20782" y="35183"/>
                      <a:pt x="20782" y="42658"/>
                    </a:cubicBezTo>
                    <a:cubicBezTo>
                      <a:pt x="19749" y="38981"/>
                      <a:pt x="18108" y="35457"/>
                      <a:pt x="16103" y="32145"/>
                    </a:cubicBezTo>
                    <a:cubicBezTo>
                      <a:pt x="16103" y="31537"/>
                      <a:pt x="15951" y="31021"/>
                      <a:pt x="15951" y="30504"/>
                    </a:cubicBezTo>
                    <a:cubicBezTo>
                      <a:pt x="15830" y="27861"/>
                      <a:pt x="15830" y="25704"/>
                      <a:pt x="14068" y="23425"/>
                    </a:cubicBezTo>
                    <a:cubicBezTo>
                      <a:pt x="11667" y="20144"/>
                      <a:pt x="7748" y="18625"/>
                      <a:pt x="5196" y="15435"/>
                    </a:cubicBezTo>
                    <a:lnTo>
                      <a:pt x="5196" y="15435"/>
                    </a:lnTo>
                    <a:cubicBezTo>
                      <a:pt x="5317" y="16468"/>
                      <a:pt x="5591" y="17349"/>
                      <a:pt x="5591" y="18351"/>
                    </a:cubicBezTo>
                    <a:cubicBezTo>
                      <a:pt x="5712" y="19992"/>
                      <a:pt x="5591" y="21663"/>
                      <a:pt x="6229" y="23182"/>
                    </a:cubicBezTo>
                    <a:cubicBezTo>
                      <a:pt x="6836" y="24823"/>
                      <a:pt x="8113" y="25461"/>
                      <a:pt x="9389" y="26464"/>
                    </a:cubicBezTo>
                    <a:cubicBezTo>
                      <a:pt x="11272" y="27861"/>
                      <a:pt x="12791" y="29623"/>
                      <a:pt x="14584" y="31142"/>
                    </a:cubicBezTo>
                    <a:cubicBezTo>
                      <a:pt x="15070" y="32024"/>
                      <a:pt x="15587" y="32905"/>
                      <a:pt x="16103" y="33816"/>
                    </a:cubicBezTo>
                    <a:cubicBezTo>
                      <a:pt x="16711" y="34940"/>
                      <a:pt x="17349" y="36095"/>
                      <a:pt x="17865" y="37098"/>
                    </a:cubicBezTo>
                    <a:cubicBezTo>
                      <a:pt x="17106" y="36338"/>
                      <a:pt x="16103" y="35700"/>
                      <a:pt x="15344" y="35183"/>
                    </a:cubicBezTo>
                    <a:cubicBezTo>
                      <a:pt x="15070" y="35062"/>
                      <a:pt x="14827" y="34819"/>
                      <a:pt x="14584" y="34697"/>
                    </a:cubicBezTo>
                    <a:cubicBezTo>
                      <a:pt x="14311" y="34424"/>
                      <a:pt x="14068" y="34059"/>
                      <a:pt x="13946" y="33816"/>
                    </a:cubicBezTo>
                    <a:cubicBezTo>
                      <a:pt x="12913" y="31902"/>
                      <a:pt x="12548" y="30261"/>
                      <a:pt x="10270" y="29866"/>
                    </a:cubicBezTo>
                    <a:cubicBezTo>
                      <a:pt x="6988" y="29259"/>
                      <a:pt x="3191" y="30018"/>
                      <a:pt x="0" y="28742"/>
                    </a:cubicBezTo>
                    <a:lnTo>
                      <a:pt x="0" y="28742"/>
                    </a:lnTo>
                    <a:cubicBezTo>
                      <a:pt x="152" y="29745"/>
                      <a:pt x="1155" y="30778"/>
                      <a:pt x="1914" y="31537"/>
                    </a:cubicBezTo>
                    <a:cubicBezTo>
                      <a:pt x="4558" y="34059"/>
                      <a:pt x="7748" y="35457"/>
                      <a:pt x="11272" y="35457"/>
                    </a:cubicBezTo>
                    <a:cubicBezTo>
                      <a:pt x="11783" y="35457"/>
                      <a:pt x="12293" y="35437"/>
                      <a:pt x="12802" y="35437"/>
                    </a:cubicBezTo>
                    <a:cubicBezTo>
                      <a:pt x="13564" y="35437"/>
                      <a:pt x="14323" y="35481"/>
                      <a:pt x="15070" y="35700"/>
                    </a:cubicBezTo>
                    <a:cubicBezTo>
                      <a:pt x="16468" y="36854"/>
                      <a:pt x="17622" y="38100"/>
                      <a:pt x="18868" y="39498"/>
                    </a:cubicBezTo>
                    <a:cubicBezTo>
                      <a:pt x="19628" y="41412"/>
                      <a:pt x="20266" y="43174"/>
                      <a:pt x="20782" y="45058"/>
                    </a:cubicBezTo>
                    <a:cubicBezTo>
                      <a:pt x="20904" y="47488"/>
                      <a:pt x="21147" y="49889"/>
                      <a:pt x="21420" y="52289"/>
                    </a:cubicBezTo>
                    <a:cubicBezTo>
                      <a:pt x="22180" y="58365"/>
                      <a:pt x="23547" y="64442"/>
                      <a:pt x="25461" y="70276"/>
                    </a:cubicBezTo>
                    <a:cubicBezTo>
                      <a:pt x="25218" y="69881"/>
                      <a:pt x="24945" y="69516"/>
                      <a:pt x="24580" y="69121"/>
                    </a:cubicBezTo>
                    <a:cubicBezTo>
                      <a:pt x="23182" y="67480"/>
                      <a:pt x="21663" y="65840"/>
                      <a:pt x="20144" y="64199"/>
                    </a:cubicBezTo>
                    <a:cubicBezTo>
                      <a:pt x="20023" y="63682"/>
                      <a:pt x="20023" y="63044"/>
                      <a:pt x="20023" y="62406"/>
                    </a:cubicBezTo>
                    <a:cubicBezTo>
                      <a:pt x="19506" y="59490"/>
                      <a:pt x="17744" y="56968"/>
                      <a:pt x="15465" y="55206"/>
                    </a:cubicBezTo>
                    <a:cubicBezTo>
                      <a:pt x="11667" y="52410"/>
                      <a:pt x="6988" y="51013"/>
                      <a:pt x="2917" y="48734"/>
                    </a:cubicBezTo>
                    <a:lnTo>
                      <a:pt x="2917" y="48734"/>
                    </a:lnTo>
                    <a:cubicBezTo>
                      <a:pt x="3039" y="49494"/>
                      <a:pt x="3677" y="50527"/>
                      <a:pt x="4072" y="51286"/>
                    </a:cubicBezTo>
                    <a:cubicBezTo>
                      <a:pt x="5834" y="55084"/>
                      <a:pt x="7869" y="59642"/>
                      <a:pt x="11272" y="62285"/>
                    </a:cubicBezTo>
                    <a:cubicBezTo>
                      <a:pt x="13186" y="63804"/>
                      <a:pt x="15465" y="64320"/>
                      <a:pt x="17865" y="64685"/>
                    </a:cubicBezTo>
                    <a:cubicBezTo>
                      <a:pt x="18124" y="64746"/>
                      <a:pt x="18443" y="64746"/>
                      <a:pt x="18773" y="64746"/>
                    </a:cubicBezTo>
                    <a:cubicBezTo>
                      <a:pt x="19103" y="64746"/>
                      <a:pt x="19445" y="64746"/>
                      <a:pt x="19749" y="64807"/>
                    </a:cubicBezTo>
                    <a:cubicBezTo>
                      <a:pt x="20904" y="66083"/>
                      <a:pt x="22028" y="67359"/>
                      <a:pt x="23182" y="68604"/>
                    </a:cubicBezTo>
                    <a:cubicBezTo>
                      <a:pt x="24307" y="69881"/>
                      <a:pt x="25218" y="71400"/>
                      <a:pt x="26342" y="72797"/>
                    </a:cubicBezTo>
                    <a:cubicBezTo>
                      <a:pt x="26585" y="73435"/>
                      <a:pt x="26859" y="74073"/>
                      <a:pt x="26980" y="74559"/>
                    </a:cubicBezTo>
                    <a:cubicBezTo>
                      <a:pt x="29380" y="80909"/>
                      <a:pt x="32176" y="87594"/>
                      <a:pt x="36612" y="92789"/>
                    </a:cubicBezTo>
                    <a:cubicBezTo>
                      <a:pt x="36641" y="92855"/>
                      <a:pt x="36684" y="92882"/>
                      <a:pt x="36731" y="92882"/>
                    </a:cubicBezTo>
                    <a:cubicBezTo>
                      <a:pt x="36880" y="92882"/>
                      <a:pt x="37069" y="92609"/>
                      <a:pt x="36976" y="92425"/>
                    </a:cubicBezTo>
                    <a:cubicBezTo>
                      <a:pt x="34333" y="87351"/>
                      <a:pt x="31538" y="82550"/>
                      <a:pt x="29259" y="77355"/>
                    </a:cubicBezTo>
                    <a:cubicBezTo>
                      <a:pt x="28742" y="72038"/>
                      <a:pt x="30383" y="66204"/>
                      <a:pt x="32540" y="61009"/>
                    </a:cubicBezTo>
                    <a:cubicBezTo>
                      <a:pt x="32814" y="60766"/>
                      <a:pt x="33057" y="60644"/>
                      <a:pt x="33300" y="60523"/>
                    </a:cubicBezTo>
                    <a:cubicBezTo>
                      <a:pt x="34059" y="60006"/>
                      <a:pt x="34697" y="59368"/>
                      <a:pt x="35457" y="58730"/>
                    </a:cubicBezTo>
                    <a:cubicBezTo>
                      <a:pt x="36460" y="57727"/>
                      <a:pt x="37736" y="57089"/>
                      <a:pt x="38738" y="55844"/>
                    </a:cubicBezTo>
                    <a:cubicBezTo>
                      <a:pt x="40014" y="54446"/>
                      <a:pt x="40258" y="52653"/>
                      <a:pt x="40409" y="50770"/>
                    </a:cubicBezTo>
                    <a:cubicBezTo>
                      <a:pt x="40531" y="49129"/>
                      <a:pt x="41412" y="47610"/>
                      <a:pt x="41534" y="45817"/>
                    </a:cubicBezTo>
                    <a:lnTo>
                      <a:pt x="41534" y="45817"/>
                    </a:lnTo>
                    <a:cubicBezTo>
                      <a:pt x="40136" y="46729"/>
                      <a:pt x="38890" y="47853"/>
                      <a:pt x="37614" y="48856"/>
                    </a:cubicBezTo>
                    <a:cubicBezTo>
                      <a:pt x="35852" y="50132"/>
                      <a:pt x="34059" y="51529"/>
                      <a:pt x="32935" y="53413"/>
                    </a:cubicBezTo>
                    <a:cubicBezTo>
                      <a:pt x="31538" y="55692"/>
                      <a:pt x="31781" y="57970"/>
                      <a:pt x="31902" y="60401"/>
                    </a:cubicBezTo>
                    <a:cubicBezTo>
                      <a:pt x="31295" y="61920"/>
                      <a:pt x="30778" y="63439"/>
                      <a:pt x="30383" y="64959"/>
                    </a:cubicBezTo>
                    <a:cubicBezTo>
                      <a:pt x="30262" y="65202"/>
                      <a:pt x="30140" y="65566"/>
                      <a:pt x="30140" y="65961"/>
                    </a:cubicBezTo>
                    <a:cubicBezTo>
                      <a:pt x="30140" y="64959"/>
                      <a:pt x="30019" y="63926"/>
                      <a:pt x="29897" y="62923"/>
                    </a:cubicBezTo>
                    <a:cubicBezTo>
                      <a:pt x="30019" y="62285"/>
                      <a:pt x="30262" y="61768"/>
                      <a:pt x="30262" y="61161"/>
                    </a:cubicBezTo>
                    <a:cubicBezTo>
                      <a:pt x="30657" y="59247"/>
                      <a:pt x="30900" y="56725"/>
                      <a:pt x="30262" y="54811"/>
                    </a:cubicBezTo>
                    <a:cubicBezTo>
                      <a:pt x="29502" y="52167"/>
                      <a:pt x="28621" y="48856"/>
                      <a:pt x="26980" y="46729"/>
                    </a:cubicBezTo>
                    <a:cubicBezTo>
                      <a:pt x="26737" y="47853"/>
                      <a:pt x="26099" y="49008"/>
                      <a:pt x="25583" y="50132"/>
                    </a:cubicBezTo>
                    <a:cubicBezTo>
                      <a:pt x="23547" y="54932"/>
                      <a:pt x="26585" y="58244"/>
                      <a:pt x="29137" y="62042"/>
                    </a:cubicBezTo>
                    <a:cubicBezTo>
                      <a:pt x="29259" y="62406"/>
                      <a:pt x="29380" y="62801"/>
                      <a:pt x="29380" y="63166"/>
                    </a:cubicBezTo>
                    <a:cubicBezTo>
                      <a:pt x="29775" y="64807"/>
                      <a:pt x="29502" y="66326"/>
                      <a:pt x="29624" y="67997"/>
                    </a:cubicBezTo>
                    <a:cubicBezTo>
                      <a:pt x="29016" y="70519"/>
                      <a:pt x="28499" y="73314"/>
                      <a:pt x="28742" y="75957"/>
                    </a:cubicBezTo>
                    <a:cubicBezTo>
                      <a:pt x="28499" y="75441"/>
                      <a:pt x="28256" y="74954"/>
                      <a:pt x="27983" y="74316"/>
                    </a:cubicBezTo>
                    <a:cubicBezTo>
                      <a:pt x="25583" y="67997"/>
                      <a:pt x="23820" y="61404"/>
                      <a:pt x="22787" y="54568"/>
                    </a:cubicBezTo>
                    <a:cubicBezTo>
                      <a:pt x="23061" y="50527"/>
                      <a:pt x="25461" y="46334"/>
                      <a:pt x="27618" y="42779"/>
                    </a:cubicBezTo>
                    <a:cubicBezTo>
                      <a:pt x="27861" y="42658"/>
                      <a:pt x="28104" y="42414"/>
                      <a:pt x="28378" y="42293"/>
                    </a:cubicBezTo>
                    <a:cubicBezTo>
                      <a:pt x="31021" y="40500"/>
                      <a:pt x="33816" y="39255"/>
                      <a:pt x="36460" y="37341"/>
                    </a:cubicBezTo>
                    <a:cubicBezTo>
                      <a:pt x="40896" y="34302"/>
                      <a:pt x="41777" y="28742"/>
                      <a:pt x="43569" y="23942"/>
                    </a:cubicBezTo>
                    <a:lnTo>
                      <a:pt x="43569" y="23942"/>
                    </a:lnTo>
                    <a:cubicBezTo>
                      <a:pt x="42050" y="24823"/>
                      <a:pt x="40531" y="25825"/>
                      <a:pt x="38890" y="26707"/>
                    </a:cubicBezTo>
                    <a:cubicBezTo>
                      <a:pt x="36976" y="27740"/>
                      <a:pt x="34819" y="28347"/>
                      <a:pt x="33178" y="29745"/>
                    </a:cubicBezTo>
                    <a:cubicBezTo>
                      <a:pt x="31416" y="31264"/>
                      <a:pt x="30262" y="33300"/>
                      <a:pt x="29380" y="35335"/>
                    </a:cubicBezTo>
                    <a:cubicBezTo>
                      <a:pt x="28256" y="37736"/>
                      <a:pt x="27223" y="40500"/>
                      <a:pt x="26585" y="43296"/>
                    </a:cubicBezTo>
                    <a:cubicBezTo>
                      <a:pt x="24823" y="46091"/>
                      <a:pt x="23061" y="49494"/>
                      <a:pt x="22544" y="52927"/>
                    </a:cubicBezTo>
                    <a:cubicBezTo>
                      <a:pt x="21420" y="45210"/>
                      <a:pt x="21420" y="37341"/>
                      <a:pt x="22939" y="29745"/>
                    </a:cubicBezTo>
                    <a:cubicBezTo>
                      <a:pt x="23820" y="28742"/>
                      <a:pt x="24702" y="27861"/>
                      <a:pt x="25826" y="26980"/>
                    </a:cubicBezTo>
                    <a:cubicBezTo>
                      <a:pt x="26099" y="26828"/>
                      <a:pt x="26464" y="26828"/>
                      <a:pt x="26737" y="26707"/>
                    </a:cubicBezTo>
                    <a:cubicBezTo>
                      <a:pt x="27071" y="26666"/>
                      <a:pt x="27392" y="26653"/>
                      <a:pt x="27708" y="26653"/>
                    </a:cubicBezTo>
                    <a:cubicBezTo>
                      <a:pt x="28341" y="26653"/>
                      <a:pt x="28955" y="26707"/>
                      <a:pt x="29624" y="26707"/>
                    </a:cubicBezTo>
                    <a:cubicBezTo>
                      <a:pt x="31143" y="26585"/>
                      <a:pt x="32662" y="26464"/>
                      <a:pt x="34059" y="25825"/>
                    </a:cubicBezTo>
                    <a:cubicBezTo>
                      <a:pt x="35214" y="25309"/>
                      <a:pt x="36095" y="24428"/>
                      <a:pt x="36855" y="23547"/>
                    </a:cubicBezTo>
                    <a:cubicBezTo>
                      <a:pt x="37614" y="22544"/>
                      <a:pt x="38495" y="21663"/>
                      <a:pt x="39255" y="20752"/>
                    </a:cubicBezTo>
                    <a:cubicBezTo>
                      <a:pt x="39771" y="20144"/>
                      <a:pt x="40409" y="19627"/>
                      <a:pt x="40774" y="18989"/>
                    </a:cubicBezTo>
                    <a:lnTo>
                      <a:pt x="40774" y="18989"/>
                    </a:lnTo>
                    <a:cubicBezTo>
                      <a:pt x="40136" y="19111"/>
                      <a:pt x="39376" y="19111"/>
                      <a:pt x="38738" y="19232"/>
                    </a:cubicBezTo>
                    <a:cubicBezTo>
                      <a:pt x="37614" y="19384"/>
                      <a:pt x="36338" y="19627"/>
                      <a:pt x="35214" y="19749"/>
                    </a:cubicBezTo>
                    <a:cubicBezTo>
                      <a:pt x="33695" y="19992"/>
                      <a:pt x="32054" y="20144"/>
                      <a:pt x="30535" y="20630"/>
                    </a:cubicBezTo>
                    <a:cubicBezTo>
                      <a:pt x="29137" y="21025"/>
                      <a:pt x="27861" y="22028"/>
                      <a:pt x="27102" y="23304"/>
                    </a:cubicBezTo>
                    <a:cubicBezTo>
                      <a:pt x="26342" y="24306"/>
                      <a:pt x="25704" y="25582"/>
                      <a:pt x="25066" y="26585"/>
                    </a:cubicBezTo>
                    <a:cubicBezTo>
                      <a:pt x="24458" y="27223"/>
                      <a:pt x="23699" y="27983"/>
                      <a:pt x="23061" y="28621"/>
                    </a:cubicBezTo>
                    <a:cubicBezTo>
                      <a:pt x="23699" y="25947"/>
                      <a:pt x="24458" y="23182"/>
                      <a:pt x="25461" y="20630"/>
                    </a:cubicBezTo>
                    <a:cubicBezTo>
                      <a:pt x="25978" y="20144"/>
                      <a:pt x="26464" y="19749"/>
                      <a:pt x="26980" y="19506"/>
                    </a:cubicBezTo>
                    <a:cubicBezTo>
                      <a:pt x="29624" y="17470"/>
                      <a:pt x="32662" y="16073"/>
                      <a:pt x="34941" y="13672"/>
                    </a:cubicBezTo>
                    <a:cubicBezTo>
                      <a:pt x="36733" y="11637"/>
                      <a:pt x="37371" y="9358"/>
                      <a:pt x="37979" y="6836"/>
                    </a:cubicBezTo>
                    <a:cubicBezTo>
                      <a:pt x="38617" y="4679"/>
                      <a:pt x="39498" y="2279"/>
                      <a:pt x="39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 rot="6341236">
                <a:off x="397758" y="3613894"/>
                <a:ext cx="939672" cy="2355993"/>
              </a:xfrm>
              <a:custGeom>
                <a:avLst/>
                <a:gdLst/>
                <a:ahLst/>
                <a:cxnLst/>
                <a:rect l="l" t="t" r="r" b="b"/>
                <a:pathLst>
                  <a:path w="37585" h="94235" extrusionOk="0">
                    <a:moveTo>
                      <a:pt x="10240" y="0"/>
                    </a:moveTo>
                    <a:cubicBezTo>
                      <a:pt x="9602" y="1033"/>
                      <a:pt x="9723" y="2795"/>
                      <a:pt x="9723" y="3919"/>
                    </a:cubicBezTo>
                    <a:cubicBezTo>
                      <a:pt x="9602" y="5955"/>
                      <a:pt x="9480" y="7991"/>
                      <a:pt x="9875" y="9996"/>
                    </a:cubicBezTo>
                    <a:cubicBezTo>
                      <a:pt x="10361" y="12670"/>
                      <a:pt x="11881" y="14553"/>
                      <a:pt x="13916" y="16346"/>
                    </a:cubicBezTo>
                    <a:cubicBezTo>
                      <a:pt x="14433" y="19263"/>
                      <a:pt x="15040" y="22301"/>
                      <a:pt x="15557" y="25339"/>
                    </a:cubicBezTo>
                    <a:cubicBezTo>
                      <a:pt x="14919" y="24185"/>
                      <a:pt x="14159" y="23182"/>
                      <a:pt x="13400" y="22301"/>
                    </a:cubicBezTo>
                    <a:cubicBezTo>
                      <a:pt x="13035" y="18351"/>
                      <a:pt x="10756" y="15830"/>
                      <a:pt x="7597" y="13551"/>
                    </a:cubicBezTo>
                    <a:cubicBezTo>
                      <a:pt x="6685" y="12791"/>
                      <a:pt x="5683" y="12153"/>
                      <a:pt x="4680" y="11394"/>
                    </a:cubicBezTo>
                    <a:lnTo>
                      <a:pt x="4680" y="11394"/>
                    </a:lnTo>
                    <a:cubicBezTo>
                      <a:pt x="6321" y="14189"/>
                      <a:pt x="4801" y="17227"/>
                      <a:pt x="6199" y="19749"/>
                    </a:cubicBezTo>
                    <a:cubicBezTo>
                      <a:pt x="7323" y="22028"/>
                      <a:pt x="9237" y="22149"/>
                      <a:pt x="11394" y="22544"/>
                    </a:cubicBezTo>
                    <a:cubicBezTo>
                      <a:pt x="11638" y="22666"/>
                      <a:pt x="11759" y="22666"/>
                      <a:pt x="12002" y="22787"/>
                    </a:cubicBezTo>
                    <a:cubicBezTo>
                      <a:pt x="13400" y="24306"/>
                      <a:pt x="14676" y="25825"/>
                      <a:pt x="15800" y="27466"/>
                    </a:cubicBezTo>
                    <a:cubicBezTo>
                      <a:pt x="15800" y="27466"/>
                      <a:pt x="15800" y="27618"/>
                      <a:pt x="15952" y="27618"/>
                    </a:cubicBezTo>
                    <a:cubicBezTo>
                      <a:pt x="16195" y="29623"/>
                      <a:pt x="16560" y="31780"/>
                      <a:pt x="16955" y="33816"/>
                    </a:cubicBezTo>
                    <a:cubicBezTo>
                      <a:pt x="15800" y="32297"/>
                      <a:pt x="14676" y="30778"/>
                      <a:pt x="13157" y="29502"/>
                    </a:cubicBezTo>
                    <a:cubicBezTo>
                      <a:pt x="12397" y="27740"/>
                      <a:pt x="11516" y="25947"/>
                      <a:pt x="9875" y="24944"/>
                    </a:cubicBezTo>
                    <a:cubicBezTo>
                      <a:pt x="8478" y="24063"/>
                      <a:pt x="6685" y="23942"/>
                      <a:pt x="5166" y="23425"/>
                    </a:cubicBezTo>
                    <a:cubicBezTo>
                      <a:pt x="3920" y="23061"/>
                      <a:pt x="2766" y="22301"/>
                      <a:pt x="1520" y="21906"/>
                    </a:cubicBezTo>
                    <a:lnTo>
                      <a:pt x="1520" y="21906"/>
                    </a:lnTo>
                    <a:cubicBezTo>
                      <a:pt x="2280" y="23304"/>
                      <a:pt x="3039" y="24580"/>
                      <a:pt x="3647" y="26099"/>
                    </a:cubicBezTo>
                    <a:cubicBezTo>
                      <a:pt x="4163" y="27223"/>
                      <a:pt x="4558" y="28499"/>
                      <a:pt x="5561" y="29380"/>
                    </a:cubicBezTo>
                    <a:cubicBezTo>
                      <a:pt x="7445" y="31021"/>
                      <a:pt x="9997" y="30656"/>
                      <a:pt x="12276" y="30899"/>
                    </a:cubicBezTo>
                    <a:lnTo>
                      <a:pt x="12914" y="30899"/>
                    </a:lnTo>
                    <a:cubicBezTo>
                      <a:pt x="14433" y="32297"/>
                      <a:pt x="15678" y="33938"/>
                      <a:pt x="16955" y="35578"/>
                    </a:cubicBezTo>
                    <a:lnTo>
                      <a:pt x="17198" y="35578"/>
                    </a:lnTo>
                    <a:cubicBezTo>
                      <a:pt x="17593" y="38374"/>
                      <a:pt x="17957" y="41017"/>
                      <a:pt x="18352" y="43691"/>
                    </a:cubicBezTo>
                    <a:cubicBezTo>
                      <a:pt x="17593" y="42809"/>
                      <a:pt x="16711" y="42050"/>
                      <a:pt x="15952" y="41412"/>
                    </a:cubicBezTo>
                    <a:cubicBezTo>
                      <a:pt x="14797" y="39893"/>
                      <a:pt x="13521" y="38374"/>
                      <a:pt x="12397" y="37097"/>
                    </a:cubicBezTo>
                    <a:cubicBezTo>
                      <a:pt x="10422" y="34854"/>
                      <a:pt x="8663" y="34747"/>
                      <a:pt x="6508" y="34747"/>
                    </a:cubicBezTo>
                    <a:cubicBezTo>
                      <a:pt x="6282" y="34747"/>
                      <a:pt x="6053" y="34749"/>
                      <a:pt x="5818" y="34749"/>
                    </a:cubicBezTo>
                    <a:cubicBezTo>
                      <a:pt x="5258" y="34749"/>
                      <a:pt x="4669" y="34742"/>
                      <a:pt x="4042" y="34697"/>
                    </a:cubicBezTo>
                    <a:cubicBezTo>
                      <a:pt x="3161" y="34576"/>
                      <a:pt x="2128" y="34302"/>
                      <a:pt x="1247" y="34302"/>
                    </a:cubicBezTo>
                    <a:cubicBezTo>
                      <a:pt x="2766" y="36338"/>
                      <a:pt x="4042" y="39133"/>
                      <a:pt x="6199" y="40652"/>
                    </a:cubicBezTo>
                    <a:cubicBezTo>
                      <a:pt x="7900" y="41850"/>
                      <a:pt x="10300" y="42576"/>
                      <a:pt x="12535" y="42576"/>
                    </a:cubicBezTo>
                    <a:cubicBezTo>
                      <a:pt x="13135" y="42576"/>
                      <a:pt x="13722" y="42524"/>
                      <a:pt x="14281" y="42414"/>
                    </a:cubicBezTo>
                    <a:cubicBezTo>
                      <a:pt x="14676" y="42293"/>
                      <a:pt x="15040" y="42171"/>
                      <a:pt x="15435" y="42171"/>
                    </a:cubicBezTo>
                    <a:cubicBezTo>
                      <a:pt x="16560" y="43052"/>
                      <a:pt x="17593" y="44055"/>
                      <a:pt x="18474" y="45210"/>
                    </a:cubicBezTo>
                    <a:cubicBezTo>
                      <a:pt x="18838" y="47975"/>
                      <a:pt x="19112" y="50648"/>
                      <a:pt x="19355" y="53443"/>
                    </a:cubicBezTo>
                    <a:cubicBezTo>
                      <a:pt x="18231" y="52289"/>
                      <a:pt x="17076" y="51286"/>
                      <a:pt x="15800" y="50405"/>
                    </a:cubicBezTo>
                    <a:cubicBezTo>
                      <a:pt x="14554" y="48248"/>
                      <a:pt x="13278" y="46334"/>
                      <a:pt x="10756" y="45574"/>
                    </a:cubicBezTo>
                    <a:cubicBezTo>
                      <a:pt x="8721" y="44815"/>
                      <a:pt x="6685" y="44450"/>
                      <a:pt x="4680" y="43812"/>
                    </a:cubicBezTo>
                    <a:cubicBezTo>
                      <a:pt x="3361" y="43325"/>
                      <a:pt x="1717" y="42404"/>
                      <a:pt x="260" y="42404"/>
                    </a:cubicBezTo>
                    <a:cubicBezTo>
                      <a:pt x="173" y="42404"/>
                      <a:pt x="87" y="42408"/>
                      <a:pt x="1" y="42414"/>
                    </a:cubicBezTo>
                    <a:cubicBezTo>
                      <a:pt x="1125" y="43691"/>
                      <a:pt x="2128" y="44936"/>
                      <a:pt x="3161" y="46212"/>
                    </a:cubicBezTo>
                    <a:cubicBezTo>
                      <a:pt x="4558" y="47853"/>
                      <a:pt x="5804" y="50010"/>
                      <a:pt x="7718" y="51165"/>
                    </a:cubicBezTo>
                    <a:cubicBezTo>
                      <a:pt x="8798" y="51812"/>
                      <a:pt x="10020" y="51983"/>
                      <a:pt x="11276" y="51983"/>
                    </a:cubicBezTo>
                    <a:cubicBezTo>
                      <a:pt x="12671" y="51983"/>
                      <a:pt x="14108" y="51772"/>
                      <a:pt x="15435" y="51772"/>
                    </a:cubicBezTo>
                    <a:lnTo>
                      <a:pt x="15557" y="51772"/>
                    </a:lnTo>
                    <a:cubicBezTo>
                      <a:pt x="16955" y="52805"/>
                      <a:pt x="18231" y="53808"/>
                      <a:pt x="19476" y="55084"/>
                    </a:cubicBezTo>
                    <a:lnTo>
                      <a:pt x="19476" y="55327"/>
                    </a:lnTo>
                    <a:cubicBezTo>
                      <a:pt x="19750" y="58760"/>
                      <a:pt x="19750" y="62285"/>
                      <a:pt x="19598" y="65718"/>
                    </a:cubicBezTo>
                    <a:cubicBezTo>
                      <a:pt x="18838" y="64685"/>
                      <a:pt x="17836" y="63682"/>
                      <a:pt x="16833" y="62801"/>
                    </a:cubicBezTo>
                    <a:cubicBezTo>
                      <a:pt x="15800" y="60887"/>
                      <a:pt x="14038" y="59125"/>
                      <a:pt x="12397" y="57849"/>
                    </a:cubicBezTo>
                    <a:cubicBezTo>
                      <a:pt x="10240" y="56087"/>
                      <a:pt x="7961" y="56330"/>
                      <a:pt x="5439" y="55327"/>
                    </a:cubicBezTo>
                    <a:cubicBezTo>
                      <a:pt x="4350" y="54840"/>
                      <a:pt x="2936" y="53919"/>
                      <a:pt x="1605" y="53919"/>
                    </a:cubicBezTo>
                    <a:cubicBezTo>
                      <a:pt x="1526" y="53919"/>
                      <a:pt x="1447" y="53923"/>
                      <a:pt x="1368" y="53930"/>
                    </a:cubicBezTo>
                    <a:cubicBezTo>
                      <a:pt x="2280" y="55206"/>
                      <a:pt x="3039" y="56330"/>
                      <a:pt x="3799" y="57484"/>
                    </a:cubicBezTo>
                    <a:cubicBezTo>
                      <a:pt x="4558" y="59003"/>
                      <a:pt x="5044" y="60766"/>
                      <a:pt x="6321" y="61920"/>
                    </a:cubicBezTo>
                    <a:cubicBezTo>
                      <a:pt x="8599" y="63925"/>
                      <a:pt x="12640" y="63925"/>
                      <a:pt x="15557" y="64077"/>
                    </a:cubicBezTo>
                    <a:lnTo>
                      <a:pt x="16560" y="64077"/>
                    </a:lnTo>
                    <a:cubicBezTo>
                      <a:pt x="17593" y="64958"/>
                      <a:pt x="18717" y="66083"/>
                      <a:pt x="19598" y="67237"/>
                    </a:cubicBezTo>
                    <a:cubicBezTo>
                      <a:pt x="19355" y="69637"/>
                      <a:pt x="19233" y="71916"/>
                      <a:pt x="18990" y="74195"/>
                    </a:cubicBezTo>
                    <a:cubicBezTo>
                      <a:pt x="18838" y="75836"/>
                      <a:pt x="18595" y="77476"/>
                      <a:pt x="18352" y="79117"/>
                    </a:cubicBezTo>
                    <a:cubicBezTo>
                      <a:pt x="17836" y="78236"/>
                      <a:pt x="17471" y="77233"/>
                      <a:pt x="16833" y="76352"/>
                    </a:cubicBezTo>
                    <a:cubicBezTo>
                      <a:pt x="16438" y="73678"/>
                      <a:pt x="15557" y="70640"/>
                      <a:pt x="13400" y="68999"/>
                    </a:cubicBezTo>
                    <a:cubicBezTo>
                      <a:pt x="10878" y="66964"/>
                      <a:pt x="7597" y="65597"/>
                      <a:pt x="4558" y="64837"/>
                    </a:cubicBezTo>
                    <a:cubicBezTo>
                      <a:pt x="3647" y="64564"/>
                      <a:pt x="2766" y="64442"/>
                      <a:pt x="1885" y="63804"/>
                    </a:cubicBezTo>
                    <a:lnTo>
                      <a:pt x="1885" y="63804"/>
                    </a:lnTo>
                    <a:cubicBezTo>
                      <a:pt x="2523" y="64958"/>
                      <a:pt x="3282" y="66083"/>
                      <a:pt x="3799" y="67116"/>
                    </a:cubicBezTo>
                    <a:cubicBezTo>
                      <a:pt x="4558" y="68635"/>
                      <a:pt x="4923" y="70397"/>
                      <a:pt x="5926" y="71673"/>
                    </a:cubicBezTo>
                    <a:cubicBezTo>
                      <a:pt x="8083" y="74073"/>
                      <a:pt x="11759" y="74954"/>
                      <a:pt x="14676" y="76079"/>
                    </a:cubicBezTo>
                    <a:cubicBezTo>
                      <a:pt x="14797" y="76079"/>
                      <a:pt x="15040" y="76230"/>
                      <a:pt x="15192" y="76352"/>
                    </a:cubicBezTo>
                    <a:cubicBezTo>
                      <a:pt x="16195" y="77598"/>
                      <a:pt x="17198" y="78995"/>
                      <a:pt x="17957" y="80514"/>
                    </a:cubicBezTo>
                    <a:cubicBezTo>
                      <a:pt x="17957" y="80636"/>
                      <a:pt x="18079" y="80636"/>
                      <a:pt x="18079" y="80636"/>
                    </a:cubicBezTo>
                    <a:cubicBezTo>
                      <a:pt x="17319" y="85072"/>
                      <a:pt x="16438" y="89508"/>
                      <a:pt x="16073" y="93944"/>
                    </a:cubicBezTo>
                    <a:cubicBezTo>
                      <a:pt x="16073" y="94144"/>
                      <a:pt x="16221" y="94235"/>
                      <a:pt x="16379" y="94235"/>
                    </a:cubicBezTo>
                    <a:cubicBezTo>
                      <a:pt x="16507" y="94235"/>
                      <a:pt x="16643" y="94174"/>
                      <a:pt x="16711" y="94065"/>
                    </a:cubicBezTo>
                    <a:cubicBezTo>
                      <a:pt x="18352" y="88991"/>
                      <a:pt x="19112" y="83431"/>
                      <a:pt x="19750" y="77993"/>
                    </a:cubicBezTo>
                    <a:cubicBezTo>
                      <a:pt x="20236" y="75957"/>
                      <a:pt x="21512" y="74316"/>
                      <a:pt x="23274" y="72797"/>
                    </a:cubicBezTo>
                    <a:cubicBezTo>
                      <a:pt x="23548" y="72797"/>
                      <a:pt x="23912" y="72797"/>
                      <a:pt x="24307" y="72676"/>
                    </a:cubicBezTo>
                    <a:cubicBezTo>
                      <a:pt x="24651" y="72643"/>
                      <a:pt x="24994" y="72630"/>
                      <a:pt x="25337" y="72630"/>
                    </a:cubicBezTo>
                    <a:cubicBezTo>
                      <a:pt x="26316" y="72630"/>
                      <a:pt x="27292" y="72730"/>
                      <a:pt x="28258" y="72730"/>
                    </a:cubicBezTo>
                    <a:cubicBezTo>
                      <a:pt x="29441" y="72730"/>
                      <a:pt x="30610" y="72581"/>
                      <a:pt x="31751" y="71916"/>
                    </a:cubicBezTo>
                    <a:cubicBezTo>
                      <a:pt x="35063" y="70002"/>
                      <a:pt x="35944" y="66356"/>
                      <a:pt x="37584" y="63166"/>
                    </a:cubicBezTo>
                    <a:lnTo>
                      <a:pt x="37584" y="63166"/>
                    </a:lnTo>
                    <a:cubicBezTo>
                      <a:pt x="34941" y="64958"/>
                      <a:pt x="31386" y="64837"/>
                      <a:pt x="28591" y="66356"/>
                    </a:cubicBezTo>
                    <a:cubicBezTo>
                      <a:pt x="26707" y="67480"/>
                      <a:pt x="23669" y="69516"/>
                      <a:pt x="22636" y="71916"/>
                    </a:cubicBezTo>
                    <a:cubicBezTo>
                      <a:pt x="21633" y="72797"/>
                      <a:pt x="20752" y="73952"/>
                      <a:pt x="19993" y="75076"/>
                    </a:cubicBezTo>
                    <a:cubicBezTo>
                      <a:pt x="20357" y="72433"/>
                      <a:pt x="20509" y="69759"/>
                      <a:pt x="20631" y="66964"/>
                    </a:cubicBezTo>
                    <a:cubicBezTo>
                      <a:pt x="21512" y="65323"/>
                      <a:pt x="22636" y="63925"/>
                      <a:pt x="23912" y="62801"/>
                    </a:cubicBezTo>
                    <a:cubicBezTo>
                      <a:pt x="24307" y="62680"/>
                      <a:pt x="24672" y="62680"/>
                      <a:pt x="25067" y="62680"/>
                    </a:cubicBezTo>
                    <a:cubicBezTo>
                      <a:pt x="25406" y="62646"/>
                      <a:pt x="25747" y="62634"/>
                      <a:pt x="26089" y="62634"/>
                    </a:cubicBezTo>
                    <a:cubicBezTo>
                      <a:pt x="26964" y="62634"/>
                      <a:pt x="27843" y="62713"/>
                      <a:pt x="28692" y="62713"/>
                    </a:cubicBezTo>
                    <a:cubicBezTo>
                      <a:pt x="30212" y="62713"/>
                      <a:pt x="31638" y="62459"/>
                      <a:pt x="32784" y="61039"/>
                    </a:cubicBezTo>
                    <a:cubicBezTo>
                      <a:pt x="34668" y="58608"/>
                      <a:pt x="35549" y="54568"/>
                      <a:pt x="35427" y="51651"/>
                    </a:cubicBezTo>
                    <a:lnTo>
                      <a:pt x="35427" y="51651"/>
                    </a:lnTo>
                    <a:cubicBezTo>
                      <a:pt x="34425" y="51924"/>
                      <a:pt x="33422" y="52805"/>
                      <a:pt x="32389" y="53443"/>
                    </a:cubicBezTo>
                    <a:cubicBezTo>
                      <a:pt x="30748" y="54568"/>
                      <a:pt x="28865" y="55327"/>
                      <a:pt x="27345" y="56725"/>
                    </a:cubicBezTo>
                    <a:cubicBezTo>
                      <a:pt x="25826" y="58122"/>
                      <a:pt x="23791" y="60401"/>
                      <a:pt x="22788" y="62558"/>
                    </a:cubicBezTo>
                    <a:cubicBezTo>
                      <a:pt x="22028" y="63439"/>
                      <a:pt x="21269" y="64320"/>
                      <a:pt x="20752" y="65445"/>
                    </a:cubicBezTo>
                    <a:cubicBezTo>
                      <a:pt x="20874" y="62042"/>
                      <a:pt x="20752" y="58608"/>
                      <a:pt x="20357" y="55327"/>
                    </a:cubicBezTo>
                    <a:lnTo>
                      <a:pt x="20357" y="54963"/>
                    </a:lnTo>
                    <a:cubicBezTo>
                      <a:pt x="21269" y="53048"/>
                      <a:pt x="22272" y="51408"/>
                      <a:pt x="23274" y="49889"/>
                    </a:cubicBezTo>
                    <a:cubicBezTo>
                      <a:pt x="23548" y="49889"/>
                      <a:pt x="23669" y="49767"/>
                      <a:pt x="23912" y="49767"/>
                    </a:cubicBezTo>
                    <a:cubicBezTo>
                      <a:pt x="26434" y="49251"/>
                      <a:pt x="29351" y="49008"/>
                      <a:pt x="31508" y="47610"/>
                    </a:cubicBezTo>
                    <a:cubicBezTo>
                      <a:pt x="33270" y="46455"/>
                      <a:pt x="33270" y="45331"/>
                      <a:pt x="33665" y="43417"/>
                    </a:cubicBezTo>
                    <a:cubicBezTo>
                      <a:pt x="33908" y="42050"/>
                      <a:pt x="34668" y="40895"/>
                      <a:pt x="35427" y="39619"/>
                    </a:cubicBezTo>
                    <a:lnTo>
                      <a:pt x="35427" y="39619"/>
                    </a:lnTo>
                    <a:cubicBezTo>
                      <a:pt x="31629" y="40531"/>
                      <a:pt x="27710" y="40136"/>
                      <a:pt x="24793" y="43174"/>
                    </a:cubicBezTo>
                    <a:cubicBezTo>
                      <a:pt x="22910" y="45088"/>
                      <a:pt x="21390" y="47731"/>
                      <a:pt x="21269" y="50405"/>
                    </a:cubicBezTo>
                    <a:cubicBezTo>
                      <a:pt x="20752" y="51165"/>
                      <a:pt x="20357" y="51924"/>
                      <a:pt x="20114" y="52684"/>
                    </a:cubicBezTo>
                    <a:cubicBezTo>
                      <a:pt x="19871" y="50132"/>
                      <a:pt x="19598" y="47610"/>
                      <a:pt x="19233" y="45210"/>
                    </a:cubicBezTo>
                    <a:lnTo>
                      <a:pt x="19233" y="45088"/>
                    </a:lnTo>
                    <a:cubicBezTo>
                      <a:pt x="19233" y="44936"/>
                      <a:pt x="19233" y="44693"/>
                      <a:pt x="19112" y="44450"/>
                    </a:cubicBezTo>
                    <a:cubicBezTo>
                      <a:pt x="19871" y="43174"/>
                      <a:pt x="20509" y="41898"/>
                      <a:pt x="21117" y="40652"/>
                    </a:cubicBezTo>
                    <a:cubicBezTo>
                      <a:pt x="21390" y="40652"/>
                      <a:pt x="21633" y="40652"/>
                      <a:pt x="21755" y="40531"/>
                    </a:cubicBezTo>
                    <a:cubicBezTo>
                      <a:pt x="23912" y="40136"/>
                      <a:pt x="26950" y="40652"/>
                      <a:pt x="27953" y="38374"/>
                    </a:cubicBezTo>
                    <a:cubicBezTo>
                      <a:pt x="28591" y="36854"/>
                      <a:pt x="28348" y="35062"/>
                      <a:pt x="28865" y="33543"/>
                    </a:cubicBezTo>
                    <a:cubicBezTo>
                      <a:pt x="29108" y="32540"/>
                      <a:pt x="29867" y="31780"/>
                      <a:pt x="30505" y="30899"/>
                    </a:cubicBezTo>
                    <a:lnTo>
                      <a:pt x="30505" y="30899"/>
                    </a:lnTo>
                    <a:cubicBezTo>
                      <a:pt x="27467" y="31659"/>
                      <a:pt x="22515" y="33300"/>
                      <a:pt x="20752" y="35973"/>
                    </a:cubicBezTo>
                    <a:cubicBezTo>
                      <a:pt x="19871" y="37341"/>
                      <a:pt x="20114" y="38738"/>
                      <a:pt x="20236" y="40136"/>
                    </a:cubicBezTo>
                    <a:cubicBezTo>
                      <a:pt x="19750" y="41138"/>
                      <a:pt x="19355" y="42050"/>
                      <a:pt x="18990" y="43052"/>
                    </a:cubicBezTo>
                    <a:lnTo>
                      <a:pt x="17836" y="35457"/>
                    </a:lnTo>
                    <a:cubicBezTo>
                      <a:pt x="17836" y="35457"/>
                      <a:pt x="17957" y="35457"/>
                      <a:pt x="17957" y="35335"/>
                    </a:cubicBezTo>
                    <a:cubicBezTo>
                      <a:pt x="18352" y="34181"/>
                      <a:pt x="18838" y="33178"/>
                      <a:pt x="19476" y="32297"/>
                    </a:cubicBezTo>
                    <a:lnTo>
                      <a:pt x="20236" y="32297"/>
                    </a:lnTo>
                    <a:cubicBezTo>
                      <a:pt x="20467" y="32297"/>
                      <a:pt x="20688" y="32298"/>
                      <a:pt x="20902" y="32298"/>
                    </a:cubicBezTo>
                    <a:cubicBezTo>
                      <a:pt x="22795" y="32298"/>
                      <a:pt x="24029" y="32200"/>
                      <a:pt x="25067" y="30261"/>
                    </a:cubicBezTo>
                    <a:cubicBezTo>
                      <a:pt x="26434" y="28104"/>
                      <a:pt x="26707" y="25582"/>
                      <a:pt x="27710" y="23304"/>
                    </a:cubicBezTo>
                    <a:lnTo>
                      <a:pt x="27710" y="23304"/>
                    </a:lnTo>
                    <a:cubicBezTo>
                      <a:pt x="26586" y="24063"/>
                      <a:pt x="25188" y="24701"/>
                      <a:pt x="23912" y="25187"/>
                    </a:cubicBezTo>
                    <a:cubicBezTo>
                      <a:pt x="22788" y="25582"/>
                      <a:pt x="21117" y="25704"/>
                      <a:pt x="20236" y="26463"/>
                    </a:cubicBezTo>
                    <a:cubicBezTo>
                      <a:pt x="18990" y="27618"/>
                      <a:pt x="18990" y="29623"/>
                      <a:pt x="18990" y="31264"/>
                    </a:cubicBezTo>
                    <a:cubicBezTo>
                      <a:pt x="18474" y="32175"/>
                      <a:pt x="17957" y="32935"/>
                      <a:pt x="17593" y="33938"/>
                    </a:cubicBezTo>
                    <a:cubicBezTo>
                      <a:pt x="17198" y="31659"/>
                      <a:pt x="16833" y="29502"/>
                      <a:pt x="16438" y="27345"/>
                    </a:cubicBezTo>
                    <a:lnTo>
                      <a:pt x="16438" y="27223"/>
                    </a:lnTo>
                    <a:lnTo>
                      <a:pt x="16438" y="27102"/>
                    </a:lnTo>
                    <a:cubicBezTo>
                      <a:pt x="16316" y="26858"/>
                      <a:pt x="16316" y="26463"/>
                      <a:pt x="16195" y="26220"/>
                    </a:cubicBezTo>
                    <a:cubicBezTo>
                      <a:pt x="17319" y="24823"/>
                      <a:pt x="18231" y="23425"/>
                      <a:pt x="18990" y="21906"/>
                    </a:cubicBezTo>
                    <a:cubicBezTo>
                      <a:pt x="19355" y="21906"/>
                      <a:pt x="19598" y="21785"/>
                      <a:pt x="19871" y="21785"/>
                    </a:cubicBezTo>
                    <a:cubicBezTo>
                      <a:pt x="22028" y="21390"/>
                      <a:pt x="23912" y="20782"/>
                      <a:pt x="24915" y="18625"/>
                    </a:cubicBezTo>
                    <a:cubicBezTo>
                      <a:pt x="26069" y="16225"/>
                      <a:pt x="25553" y="13034"/>
                      <a:pt x="25431" y="10391"/>
                    </a:cubicBezTo>
                    <a:lnTo>
                      <a:pt x="25431" y="10391"/>
                    </a:lnTo>
                    <a:cubicBezTo>
                      <a:pt x="24429" y="11151"/>
                      <a:pt x="23153" y="11667"/>
                      <a:pt x="22150" y="12427"/>
                    </a:cubicBezTo>
                    <a:cubicBezTo>
                      <a:pt x="20114" y="13794"/>
                      <a:pt x="18079" y="15191"/>
                      <a:pt x="17957" y="17744"/>
                    </a:cubicBezTo>
                    <a:cubicBezTo>
                      <a:pt x="17836" y="18989"/>
                      <a:pt x="17957" y="20387"/>
                      <a:pt x="17957" y="21785"/>
                    </a:cubicBezTo>
                    <a:cubicBezTo>
                      <a:pt x="17319" y="22909"/>
                      <a:pt x="16711" y="24185"/>
                      <a:pt x="16073" y="25461"/>
                    </a:cubicBezTo>
                    <a:cubicBezTo>
                      <a:pt x="15557" y="22666"/>
                      <a:pt x="15040" y="19870"/>
                      <a:pt x="14554" y="17227"/>
                    </a:cubicBezTo>
                    <a:cubicBezTo>
                      <a:pt x="14676" y="16711"/>
                      <a:pt x="15040" y="16346"/>
                      <a:pt x="15314" y="15830"/>
                    </a:cubicBezTo>
                    <a:cubicBezTo>
                      <a:pt x="16438" y="14067"/>
                      <a:pt x="17076" y="12670"/>
                      <a:pt x="16195" y="10513"/>
                    </a:cubicBezTo>
                    <a:cubicBezTo>
                      <a:pt x="14797" y="6836"/>
                      <a:pt x="11881" y="3676"/>
                      <a:pt x="10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2" name="Google Shape;362;p32"/>
            <p:cNvSpPr/>
            <p:nvPr/>
          </p:nvSpPr>
          <p:spPr>
            <a:xfrm rot="-3112214">
              <a:off x="8345780" y="2088647"/>
              <a:ext cx="843657" cy="1314056"/>
            </a:xfrm>
            <a:custGeom>
              <a:avLst/>
              <a:gdLst/>
              <a:ahLst/>
              <a:cxnLst/>
              <a:rect l="l" t="t" r="r" b="b"/>
              <a:pathLst>
                <a:path w="57607" h="89727" extrusionOk="0">
                  <a:moveTo>
                    <a:pt x="1277" y="1"/>
                  </a:moveTo>
                  <a:lnTo>
                    <a:pt x="1277" y="1"/>
                  </a:lnTo>
                  <a:cubicBezTo>
                    <a:pt x="2158" y="3525"/>
                    <a:pt x="3799" y="6958"/>
                    <a:pt x="5196" y="10361"/>
                  </a:cubicBezTo>
                  <a:cubicBezTo>
                    <a:pt x="8356" y="18717"/>
                    <a:pt x="10878" y="26829"/>
                    <a:pt x="18990" y="31386"/>
                  </a:cubicBezTo>
                  <a:cubicBezTo>
                    <a:pt x="20631" y="32267"/>
                    <a:pt x="23548" y="33422"/>
                    <a:pt x="25067" y="35062"/>
                  </a:cubicBezTo>
                  <a:cubicBezTo>
                    <a:pt x="27862" y="43023"/>
                    <a:pt x="29108" y="51378"/>
                    <a:pt x="29260" y="59733"/>
                  </a:cubicBezTo>
                  <a:cubicBezTo>
                    <a:pt x="28348" y="57971"/>
                    <a:pt x="26981" y="56330"/>
                    <a:pt x="25310" y="54811"/>
                  </a:cubicBezTo>
                  <a:cubicBezTo>
                    <a:pt x="25188" y="54416"/>
                    <a:pt x="25067" y="54052"/>
                    <a:pt x="24945" y="53657"/>
                  </a:cubicBezTo>
                  <a:cubicBezTo>
                    <a:pt x="22272" y="43023"/>
                    <a:pt x="12276" y="42020"/>
                    <a:pt x="2796" y="39377"/>
                  </a:cubicBezTo>
                  <a:lnTo>
                    <a:pt x="2796" y="39377"/>
                  </a:lnTo>
                  <a:cubicBezTo>
                    <a:pt x="7232" y="43296"/>
                    <a:pt x="7718" y="50011"/>
                    <a:pt x="13552" y="53292"/>
                  </a:cubicBezTo>
                  <a:cubicBezTo>
                    <a:pt x="16833" y="55054"/>
                    <a:pt x="20904" y="54690"/>
                    <a:pt x="24429" y="55935"/>
                  </a:cubicBezTo>
                  <a:cubicBezTo>
                    <a:pt x="26464" y="57850"/>
                    <a:pt x="28227" y="60128"/>
                    <a:pt x="29260" y="62650"/>
                  </a:cubicBezTo>
                  <a:cubicBezTo>
                    <a:pt x="29260" y="70003"/>
                    <a:pt x="28500" y="77477"/>
                    <a:pt x="27102" y="84678"/>
                  </a:cubicBezTo>
                  <a:cubicBezTo>
                    <a:pt x="26464" y="83280"/>
                    <a:pt x="25705" y="82034"/>
                    <a:pt x="24824" y="80758"/>
                  </a:cubicBezTo>
                  <a:cubicBezTo>
                    <a:pt x="24945" y="80120"/>
                    <a:pt x="24945" y="79482"/>
                    <a:pt x="24945" y="78874"/>
                  </a:cubicBezTo>
                  <a:cubicBezTo>
                    <a:pt x="25462" y="63926"/>
                    <a:pt x="10756" y="63167"/>
                    <a:pt x="1" y="58093"/>
                  </a:cubicBezTo>
                  <a:lnTo>
                    <a:pt x="1" y="58093"/>
                  </a:lnTo>
                  <a:cubicBezTo>
                    <a:pt x="1399" y="60493"/>
                    <a:pt x="2675" y="62772"/>
                    <a:pt x="3799" y="65324"/>
                  </a:cubicBezTo>
                  <a:cubicBezTo>
                    <a:pt x="6837" y="71279"/>
                    <a:pt x="9511" y="77841"/>
                    <a:pt x="16590" y="79877"/>
                  </a:cubicBezTo>
                  <a:cubicBezTo>
                    <a:pt x="18626" y="80515"/>
                    <a:pt x="21269" y="80242"/>
                    <a:pt x="23305" y="80880"/>
                  </a:cubicBezTo>
                  <a:cubicBezTo>
                    <a:pt x="24702" y="82399"/>
                    <a:pt x="25826" y="84040"/>
                    <a:pt x="26829" y="85832"/>
                  </a:cubicBezTo>
                  <a:lnTo>
                    <a:pt x="26829" y="85954"/>
                  </a:lnTo>
                  <a:cubicBezTo>
                    <a:pt x="26707" y="87078"/>
                    <a:pt x="26464" y="88232"/>
                    <a:pt x="26221" y="89357"/>
                  </a:cubicBezTo>
                  <a:cubicBezTo>
                    <a:pt x="26221" y="89589"/>
                    <a:pt x="26389" y="89726"/>
                    <a:pt x="26552" y="89726"/>
                  </a:cubicBezTo>
                  <a:cubicBezTo>
                    <a:pt x="26667" y="89726"/>
                    <a:pt x="26779" y="89659"/>
                    <a:pt x="26829" y="89508"/>
                  </a:cubicBezTo>
                  <a:cubicBezTo>
                    <a:pt x="27862" y="86075"/>
                    <a:pt x="28622" y="82520"/>
                    <a:pt x="29260" y="78874"/>
                  </a:cubicBezTo>
                  <a:cubicBezTo>
                    <a:pt x="31022" y="76201"/>
                    <a:pt x="32905" y="73679"/>
                    <a:pt x="34941" y="71279"/>
                  </a:cubicBezTo>
                  <a:cubicBezTo>
                    <a:pt x="35205" y="71233"/>
                    <a:pt x="35468" y="71215"/>
                    <a:pt x="35736" y="71215"/>
                  </a:cubicBezTo>
                  <a:cubicBezTo>
                    <a:pt x="36363" y="71215"/>
                    <a:pt x="37012" y="71315"/>
                    <a:pt x="37736" y="71400"/>
                  </a:cubicBezTo>
                  <a:cubicBezTo>
                    <a:pt x="40436" y="71600"/>
                    <a:pt x="43410" y="72340"/>
                    <a:pt x="46233" y="72340"/>
                  </a:cubicBezTo>
                  <a:cubicBezTo>
                    <a:pt x="48555" y="72340"/>
                    <a:pt x="50775" y="71839"/>
                    <a:pt x="52654" y="70124"/>
                  </a:cubicBezTo>
                  <a:cubicBezTo>
                    <a:pt x="57090" y="66083"/>
                    <a:pt x="57212" y="54933"/>
                    <a:pt x="57607" y="49251"/>
                  </a:cubicBezTo>
                  <a:lnTo>
                    <a:pt x="57607" y="49251"/>
                  </a:lnTo>
                  <a:cubicBezTo>
                    <a:pt x="54173" y="50618"/>
                    <a:pt x="50649" y="51895"/>
                    <a:pt x="47094" y="53171"/>
                  </a:cubicBezTo>
                  <a:cubicBezTo>
                    <a:pt x="41261" y="55328"/>
                    <a:pt x="35701" y="58093"/>
                    <a:pt x="34698" y="64686"/>
                  </a:cubicBezTo>
                  <a:cubicBezTo>
                    <a:pt x="34303" y="66843"/>
                    <a:pt x="34303" y="68848"/>
                    <a:pt x="33544" y="70762"/>
                  </a:cubicBezTo>
                  <a:cubicBezTo>
                    <a:pt x="32024" y="72524"/>
                    <a:pt x="30779" y="74439"/>
                    <a:pt x="29624" y="76322"/>
                  </a:cubicBezTo>
                  <a:cubicBezTo>
                    <a:pt x="30900" y="67846"/>
                    <a:pt x="31022" y="59126"/>
                    <a:pt x="29746" y="50497"/>
                  </a:cubicBezTo>
                  <a:cubicBezTo>
                    <a:pt x="29867" y="50497"/>
                    <a:pt x="29867" y="50375"/>
                    <a:pt x="29867" y="50375"/>
                  </a:cubicBezTo>
                  <a:cubicBezTo>
                    <a:pt x="30019" y="45696"/>
                    <a:pt x="31781" y="42020"/>
                    <a:pt x="34182" y="38344"/>
                  </a:cubicBezTo>
                  <a:cubicBezTo>
                    <a:pt x="34941" y="37858"/>
                    <a:pt x="35701" y="37463"/>
                    <a:pt x="36582" y="37098"/>
                  </a:cubicBezTo>
                  <a:cubicBezTo>
                    <a:pt x="41018" y="34819"/>
                    <a:pt x="46092" y="32541"/>
                    <a:pt x="47337" y="27224"/>
                  </a:cubicBezTo>
                  <a:cubicBezTo>
                    <a:pt x="48856" y="21512"/>
                    <a:pt x="45575" y="14797"/>
                    <a:pt x="43813" y="9480"/>
                  </a:cubicBezTo>
                  <a:cubicBezTo>
                    <a:pt x="41413" y="15071"/>
                    <a:pt x="35822" y="18595"/>
                    <a:pt x="33544" y="24307"/>
                  </a:cubicBezTo>
                  <a:cubicBezTo>
                    <a:pt x="31660" y="29107"/>
                    <a:pt x="33179" y="34181"/>
                    <a:pt x="32419" y="38982"/>
                  </a:cubicBezTo>
                  <a:cubicBezTo>
                    <a:pt x="30900" y="41504"/>
                    <a:pt x="29624" y="44177"/>
                    <a:pt x="29260" y="46973"/>
                  </a:cubicBezTo>
                  <a:cubicBezTo>
                    <a:pt x="28500" y="43023"/>
                    <a:pt x="27467" y="39103"/>
                    <a:pt x="26069" y="35306"/>
                  </a:cubicBezTo>
                  <a:cubicBezTo>
                    <a:pt x="25705" y="33300"/>
                    <a:pt x="25188" y="31143"/>
                    <a:pt x="24945" y="29107"/>
                  </a:cubicBezTo>
                  <a:cubicBezTo>
                    <a:pt x="24186" y="23274"/>
                    <a:pt x="24550" y="17714"/>
                    <a:pt x="20388" y="12792"/>
                  </a:cubicBezTo>
                  <a:cubicBezTo>
                    <a:pt x="15435" y="7323"/>
                    <a:pt x="7354" y="4163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 rot="-8738762">
              <a:off x="7620828" y="-302935"/>
              <a:ext cx="953961" cy="1502192"/>
            </a:xfrm>
            <a:custGeom>
              <a:avLst/>
              <a:gdLst/>
              <a:ahLst/>
              <a:cxnLst/>
              <a:rect l="l" t="t" r="r" b="b"/>
              <a:pathLst>
                <a:path w="58609" h="92291" extrusionOk="0">
                  <a:moveTo>
                    <a:pt x="17470" y="19556"/>
                  </a:moveTo>
                  <a:cubicBezTo>
                    <a:pt x="19354" y="19951"/>
                    <a:pt x="21511" y="20316"/>
                    <a:pt x="21906" y="22595"/>
                  </a:cubicBezTo>
                  <a:cubicBezTo>
                    <a:pt x="22271" y="25390"/>
                    <a:pt x="22271" y="28307"/>
                    <a:pt x="22666" y="31102"/>
                  </a:cubicBezTo>
                  <a:cubicBezTo>
                    <a:pt x="22909" y="32864"/>
                    <a:pt x="23152" y="34505"/>
                    <a:pt x="23425" y="36145"/>
                  </a:cubicBezTo>
                  <a:cubicBezTo>
                    <a:pt x="23273" y="35659"/>
                    <a:pt x="22514" y="34748"/>
                    <a:pt x="22271" y="34383"/>
                  </a:cubicBezTo>
                  <a:cubicBezTo>
                    <a:pt x="21906" y="33745"/>
                    <a:pt x="21390" y="32986"/>
                    <a:pt x="20995" y="32469"/>
                  </a:cubicBezTo>
                  <a:cubicBezTo>
                    <a:pt x="20235" y="31588"/>
                    <a:pt x="19476" y="30950"/>
                    <a:pt x="19627" y="29826"/>
                  </a:cubicBezTo>
                  <a:cubicBezTo>
                    <a:pt x="19749" y="28064"/>
                    <a:pt x="22271" y="23992"/>
                    <a:pt x="20235" y="22595"/>
                  </a:cubicBezTo>
                  <a:cubicBezTo>
                    <a:pt x="20041" y="22461"/>
                    <a:pt x="19884" y="22405"/>
                    <a:pt x="19749" y="22405"/>
                  </a:cubicBezTo>
                  <a:cubicBezTo>
                    <a:pt x="19270" y="22405"/>
                    <a:pt x="19065" y="23103"/>
                    <a:pt x="18473" y="23506"/>
                  </a:cubicBezTo>
                  <a:cubicBezTo>
                    <a:pt x="18182" y="23703"/>
                    <a:pt x="17948" y="23788"/>
                    <a:pt x="17763" y="23788"/>
                  </a:cubicBezTo>
                  <a:cubicBezTo>
                    <a:pt x="17234" y="23788"/>
                    <a:pt x="17107" y="23095"/>
                    <a:pt x="17197" y="22352"/>
                  </a:cubicBezTo>
                  <a:cubicBezTo>
                    <a:pt x="17349" y="21349"/>
                    <a:pt x="17470" y="20468"/>
                    <a:pt x="17470" y="19556"/>
                  </a:cubicBezTo>
                  <a:close/>
                  <a:moveTo>
                    <a:pt x="18576" y="1"/>
                  </a:moveTo>
                  <a:cubicBezTo>
                    <a:pt x="18303" y="1"/>
                    <a:pt x="18014" y="63"/>
                    <a:pt x="17713" y="203"/>
                  </a:cubicBezTo>
                  <a:cubicBezTo>
                    <a:pt x="16073" y="962"/>
                    <a:pt x="15556" y="3362"/>
                    <a:pt x="15678" y="5003"/>
                  </a:cubicBezTo>
                  <a:cubicBezTo>
                    <a:pt x="15678" y="5884"/>
                    <a:pt x="15951" y="6644"/>
                    <a:pt x="16316" y="7555"/>
                  </a:cubicBezTo>
                  <a:cubicBezTo>
                    <a:pt x="16437" y="7677"/>
                    <a:pt x="16954" y="8436"/>
                    <a:pt x="16832" y="8558"/>
                  </a:cubicBezTo>
                  <a:cubicBezTo>
                    <a:pt x="16832" y="8597"/>
                    <a:pt x="16780" y="8613"/>
                    <a:pt x="16691" y="8613"/>
                  </a:cubicBezTo>
                  <a:cubicBezTo>
                    <a:pt x="16224" y="8613"/>
                    <a:pt x="14738" y="8163"/>
                    <a:pt x="14432" y="8163"/>
                  </a:cubicBezTo>
                  <a:cubicBezTo>
                    <a:pt x="14144" y="8117"/>
                    <a:pt x="13656" y="8053"/>
                    <a:pt x="13147" y="8053"/>
                  </a:cubicBezTo>
                  <a:cubicBezTo>
                    <a:pt x="12313" y="8053"/>
                    <a:pt x="11423" y="8224"/>
                    <a:pt x="11272" y="8922"/>
                  </a:cubicBezTo>
                  <a:cubicBezTo>
                    <a:pt x="10999" y="10199"/>
                    <a:pt x="13551" y="11596"/>
                    <a:pt x="14311" y="12234"/>
                  </a:cubicBezTo>
                  <a:cubicBezTo>
                    <a:pt x="15070" y="12599"/>
                    <a:pt x="17592" y="13753"/>
                    <a:pt x="17592" y="14756"/>
                  </a:cubicBezTo>
                  <a:cubicBezTo>
                    <a:pt x="17592" y="15272"/>
                    <a:pt x="16711" y="15637"/>
                    <a:pt x="15951" y="15910"/>
                  </a:cubicBezTo>
                  <a:cubicBezTo>
                    <a:pt x="15693" y="15713"/>
                    <a:pt x="15374" y="15584"/>
                    <a:pt x="15024" y="15584"/>
                  </a:cubicBezTo>
                  <a:cubicBezTo>
                    <a:pt x="14675" y="15584"/>
                    <a:pt x="14295" y="15713"/>
                    <a:pt x="13916" y="16032"/>
                  </a:cubicBezTo>
                  <a:cubicBezTo>
                    <a:pt x="13282" y="16578"/>
                    <a:pt x="12774" y="18160"/>
                    <a:pt x="12212" y="18160"/>
                  </a:cubicBezTo>
                  <a:cubicBezTo>
                    <a:pt x="11991" y="18160"/>
                    <a:pt x="11763" y="17918"/>
                    <a:pt x="11515" y="17278"/>
                  </a:cubicBezTo>
                  <a:cubicBezTo>
                    <a:pt x="10756" y="15637"/>
                    <a:pt x="11120" y="12477"/>
                    <a:pt x="8599" y="12234"/>
                  </a:cubicBezTo>
                  <a:cubicBezTo>
                    <a:pt x="8508" y="12226"/>
                    <a:pt x="8417" y="12221"/>
                    <a:pt x="8324" y="12221"/>
                  </a:cubicBezTo>
                  <a:cubicBezTo>
                    <a:pt x="7111" y="12221"/>
                    <a:pt x="5750" y="12943"/>
                    <a:pt x="5044" y="13875"/>
                  </a:cubicBezTo>
                  <a:cubicBezTo>
                    <a:pt x="4163" y="15151"/>
                    <a:pt x="5317" y="16397"/>
                    <a:pt x="5955" y="17551"/>
                  </a:cubicBezTo>
                  <a:cubicBezTo>
                    <a:pt x="6198" y="18037"/>
                    <a:pt x="6958" y="18797"/>
                    <a:pt x="7079" y="19313"/>
                  </a:cubicBezTo>
                  <a:cubicBezTo>
                    <a:pt x="7079" y="19708"/>
                    <a:pt x="7201" y="19556"/>
                    <a:pt x="6836" y="19708"/>
                  </a:cubicBezTo>
                  <a:cubicBezTo>
                    <a:pt x="6320" y="19708"/>
                    <a:pt x="5439" y="19435"/>
                    <a:pt x="4922" y="19313"/>
                  </a:cubicBezTo>
                  <a:cubicBezTo>
                    <a:pt x="4555" y="19274"/>
                    <a:pt x="4036" y="19221"/>
                    <a:pt x="3481" y="19221"/>
                  </a:cubicBezTo>
                  <a:cubicBezTo>
                    <a:pt x="2338" y="19221"/>
                    <a:pt x="1047" y="19445"/>
                    <a:pt x="638" y="20468"/>
                  </a:cubicBezTo>
                  <a:cubicBezTo>
                    <a:pt x="0" y="22109"/>
                    <a:pt x="2765" y="23628"/>
                    <a:pt x="3920" y="24114"/>
                  </a:cubicBezTo>
                  <a:cubicBezTo>
                    <a:pt x="5044" y="24752"/>
                    <a:pt x="6198" y="25147"/>
                    <a:pt x="7474" y="25511"/>
                  </a:cubicBezTo>
                  <a:cubicBezTo>
                    <a:pt x="7961" y="25785"/>
                    <a:pt x="9237" y="25785"/>
                    <a:pt x="9601" y="26149"/>
                  </a:cubicBezTo>
                  <a:cubicBezTo>
                    <a:pt x="9799" y="26347"/>
                    <a:pt x="9897" y="26347"/>
                    <a:pt x="9916" y="26347"/>
                  </a:cubicBezTo>
                  <a:cubicBezTo>
                    <a:pt x="9935" y="26347"/>
                    <a:pt x="9875" y="26347"/>
                    <a:pt x="9753" y="26544"/>
                  </a:cubicBezTo>
                  <a:cubicBezTo>
                    <a:pt x="9480" y="26909"/>
                    <a:pt x="8355" y="26909"/>
                    <a:pt x="7961" y="27031"/>
                  </a:cubicBezTo>
                  <a:cubicBezTo>
                    <a:pt x="7201" y="27426"/>
                    <a:pt x="4801" y="28185"/>
                    <a:pt x="4801" y="29309"/>
                  </a:cubicBezTo>
                  <a:cubicBezTo>
                    <a:pt x="4801" y="30707"/>
                    <a:pt x="7717" y="30707"/>
                    <a:pt x="8599" y="30828"/>
                  </a:cubicBezTo>
                  <a:cubicBezTo>
                    <a:pt x="8790" y="30837"/>
                    <a:pt x="8987" y="30840"/>
                    <a:pt x="9187" y="30840"/>
                  </a:cubicBezTo>
                  <a:cubicBezTo>
                    <a:pt x="10508" y="30840"/>
                    <a:pt x="12005" y="30683"/>
                    <a:pt x="13476" y="30683"/>
                  </a:cubicBezTo>
                  <a:cubicBezTo>
                    <a:pt x="15036" y="30683"/>
                    <a:pt x="16568" y="30860"/>
                    <a:pt x="17835" y="31588"/>
                  </a:cubicBezTo>
                  <a:cubicBezTo>
                    <a:pt x="19111" y="32348"/>
                    <a:pt x="19992" y="33988"/>
                    <a:pt x="20873" y="35264"/>
                  </a:cubicBezTo>
                  <a:cubicBezTo>
                    <a:pt x="21390" y="36024"/>
                    <a:pt x="22028" y="36783"/>
                    <a:pt x="22514" y="37543"/>
                  </a:cubicBezTo>
                  <a:cubicBezTo>
                    <a:pt x="22909" y="38060"/>
                    <a:pt x="23790" y="39062"/>
                    <a:pt x="23911" y="39700"/>
                  </a:cubicBezTo>
                  <a:cubicBezTo>
                    <a:pt x="24549" y="43741"/>
                    <a:pt x="25066" y="47660"/>
                    <a:pt x="25188" y="51732"/>
                  </a:cubicBezTo>
                  <a:cubicBezTo>
                    <a:pt x="25431" y="56532"/>
                    <a:pt x="25066" y="61485"/>
                    <a:pt x="24428" y="66285"/>
                  </a:cubicBezTo>
                  <a:cubicBezTo>
                    <a:pt x="24033" y="64888"/>
                    <a:pt x="23547" y="63763"/>
                    <a:pt x="23030" y="62487"/>
                  </a:cubicBezTo>
                  <a:cubicBezTo>
                    <a:pt x="22666" y="61485"/>
                    <a:pt x="21511" y="60087"/>
                    <a:pt x="21390" y="59054"/>
                  </a:cubicBezTo>
                  <a:cubicBezTo>
                    <a:pt x="21390" y="58173"/>
                    <a:pt x="22514" y="57535"/>
                    <a:pt x="22787" y="56775"/>
                  </a:cubicBezTo>
                  <a:cubicBezTo>
                    <a:pt x="23152" y="55773"/>
                    <a:pt x="23030" y="54770"/>
                    <a:pt x="22392" y="54010"/>
                  </a:cubicBezTo>
                  <a:cubicBezTo>
                    <a:pt x="21633" y="53251"/>
                    <a:pt x="21633" y="52734"/>
                    <a:pt x="22028" y="51610"/>
                  </a:cubicBezTo>
                  <a:cubicBezTo>
                    <a:pt x="22392" y="50456"/>
                    <a:pt x="23547" y="48299"/>
                    <a:pt x="22666" y="47174"/>
                  </a:cubicBezTo>
                  <a:cubicBezTo>
                    <a:pt x="22267" y="46722"/>
                    <a:pt x="21757" y="46577"/>
                    <a:pt x="21214" y="46577"/>
                  </a:cubicBezTo>
                  <a:cubicBezTo>
                    <a:pt x="20252" y="46577"/>
                    <a:pt x="19184" y="47030"/>
                    <a:pt x="18441" y="47030"/>
                  </a:cubicBezTo>
                  <a:cubicBezTo>
                    <a:pt x="17716" y="47030"/>
                    <a:pt x="17300" y="46599"/>
                    <a:pt x="17592" y="44896"/>
                  </a:cubicBezTo>
                  <a:cubicBezTo>
                    <a:pt x="17713" y="43863"/>
                    <a:pt x="18594" y="41341"/>
                    <a:pt x="17197" y="40703"/>
                  </a:cubicBezTo>
                  <a:cubicBezTo>
                    <a:pt x="17006" y="40586"/>
                    <a:pt x="16796" y="40535"/>
                    <a:pt x="16574" y="40535"/>
                  </a:cubicBezTo>
                  <a:cubicBezTo>
                    <a:pt x="15350" y="40535"/>
                    <a:pt x="13762" y="42077"/>
                    <a:pt x="12913" y="42617"/>
                  </a:cubicBezTo>
                  <a:cubicBezTo>
                    <a:pt x="12443" y="42913"/>
                    <a:pt x="12087" y="43051"/>
                    <a:pt x="11802" y="43051"/>
                  </a:cubicBezTo>
                  <a:cubicBezTo>
                    <a:pt x="11239" y="43051"/>
                    <a:pt x="10957" y="42512"/>
                    <a:pt x="10634" y="41584"/>
                  </a:cubicBezTo>
                  <a:cubicBezTo>
                    <a:pt x="10118" y="39943"/>
                    <a:pt x="9115" y="37543"/>
                    <a:pt x="7079" y="37300"/>
                  </a:cubicBezTo>
                  <a:cubicBezTo>
                    <a:pt x="6972" y="37286"/>
                    <a:pt x="6867" y="37280"/>
                    <a:pt x="6766" y="37280"/>
                  </a:cubicBezTo>
                  <a:cubicBezTo>
                    <a:pt x="4849" y="37280"/>
                    <a:pt x="4176" y="39667"/>
                    <a:pt x="4436" y="41341"/>
                  </a:cubicBezTo>
                  <a:cubicBezTo>
                    <a:pt x="4679" y="42495"/>
                    <a:pt x="5317" y="43498"/>
                    <a:pt x="6077" y="44501"/>
                  </a:cubicBezTo>
                  <a:cubicBezTo>
                    <a:pt x="6563" y="45017"/>
                    <a:pt x="7474" y="45534"/>
                    <a:pt x="7717" y="46141"/>
                  </a:cubicBezTo>
                  <a:cubicBezTo>
                    <a:pt x="8355" y="47174"/>
                    <a:pt x="6320" y="47174"/>
                    <a:pt x="5439" y="47539"/>
                  </a:cubicBezTo>
                  <a:cubicBezTo>
                    <a:pt x="4041" y="48055"/>
                    <a:pt x="2157" y="49180"/>
                    <a:pt x="3677" y="50699"/>
                  </a:cubicBezTo>
                  <a:cubicBezTo>
                    <a:pt x="5317" y="52370"/>
                    <a:pt x="8082" y="52613"/>
                    <a:pt x="10239" y="53129"/>
                  </a:cubicBezTo>
                  <a:cubicBezTo>
                    <a:pt x="12032" y="53494"/>
                    <a:pt x="11394" y="53889"/>
                    <a:pt x="10118" y="54497"/>
                  </a:cubicBezTo>
                  <a:cubicBezTo>
                    <a:pt x="9237" y="54892"/>
                    <a:pt x="6836" y="55773"/>
                    <a:pt x="7474" y="57049"/>
                  </a:cubicBezTo>
                  <a:cubicBezTo>
                    <a:pt x="7974" y="58197"/>
                    <a:pt x="10215" y="58299"/>
                    <a:pt x="11623" y="58299"/>
                  </a:cubicBezTo>
                  <a:cubicBezTo>
                    <a:pt x="11929" y="58299"/>
                    <a:pt x="12196" y="58294"/>
                    <a:pt x="12396" y="58294"/>
                  </a:cubicBezTo>
                  <a:cubicBezTo>
                    <a:pt x="12558" y="58304"/>
                    <a:pt x="12726" y="58308"/>
                    <a:pt x="12898" y="58308"/>
                  </a:cubicBezTo>
                  <a:cubicBezTo>
                    <a:pt x="13966" y="58308"/>
                    <a:pt x="15209" y="58155"/>
                    <a:pt x="16408" y="58155"/>
                  </a:cubicBezTo>
                  <a:cubicBezTo>
                    <a:pt x="18202" y="58155"/>
                    <a:pt x="19896" y="58497"/>
                    <a:pt x="20752" y="60209"/>
                  </a:cubicBezTo>
                  <a:cubicBezTo>
                    <a:pt x="22149" y="63125"/>
                    <a:pt x="23547" y="66285"/>
                    <a:pt x="23790" y="69566"/>
                  </a:cubicBezTo>
                  <a:cubicBezTo>
                    <a:pt x="23668" y="70599"/>
                    <a:pt x="23425" y="71602"/>
                    <a:pt x="23273" y="72605"/>
                  </a:cubicBezTo>
                  <a:cubicBezTo>
                    <a:pt x="22514" y="76281"/>
                    <a:pt x="21390" y="79836"/>
                    <a:pt x="20235" y="83512"/>
                  </a:cubicBezTo>
                  <a:cubicBezTo>
                    <a:pt x="19992" y="81993"/>
                    <a:pt x="19476" y="80474"/>
                    <a:pt x="18868" y="79076"/>
                  </a:cubicBezTo>
                  <a:lnTo>
                    <a:pt x="18989" y="79076"/>
                  </a:lnTo>
                  <a:cubicBezTo>
                    <a:pt x="18991" y="79078"/>
                    <a:pt x="18993" y="79079"/>
                    <a:pt x="18995" y="79079"/>
                  </a:cubicBezTo>
                  <a:cubicBezTo>
                    <a:pt x="19148" y="79079"/>
                    <a:pt x="20510" y="74757"/>
                    <a:pt x="20630" y="74397"/>
                  </a:cubicBezTo>
                  <a:cubicBezTo>
                    <a:pt x="21147" y="72240"/>
                    <a:pt x="21390" y="69688"/>
                    <a:pt x="20387" y="67683"/>
                  </a:cubicBezTo>
                  <a:cubicBezTo>
                    <a:pt x="19931" y="66862"/>
                    <a:pt x="19324" y="66452"/>
                    <a:pt x="18705" y="66452"/>
                  </a:cubicBezTo>
                  <a:cubicBezTo>
                    <a:pt x="18086" y="66452"/>
                    <a:pt x="17455" y="66862"/>
                    <a:pt x="16954" y="67683"/>
                  </a:cubicBezTo>
                  <a:cubicBezTo>
                    <a:pt x="16773" y="68044"/>
                    <a:pt x="16308" y="69392"/>
                    <a:pt x="15820" y="69392"/>
                  </a:cubicBezTo>
                  <a:cubicBezTo>
                    <a:pt x="15650" y="69392"/>
                    <a:pt x="15478" y="69230"/>
                    <a:pt x="15313" y="68807"/>
                  </a:cubicBezTo>
                  <a:cubicBezTo>
                    <a:pt x="14797" y="67804"/>
                    <a:pt x="15435" y="66528"/>
                    <a:pt x="15435" y="65526"/>
                  </a:cubicBezTo>
                  <a:cubicBezTo>
                    <a:pt x="15556" y="64523"/>
                    <a:pt x="15313" y="63368"/>
                    <a:pt x="14554" y="62609"/>
                  </a:cubicBezTo>
                  <a:cubicBezTo>
                    <a:pt x="14076" y="62041"/>
                    <a:pt x="13106" y="61541"/>
                    <a:pt x="12279" y="61541"/>
                  </a:cubicBezTo>
                  <a:cubicBezTo>
                    <a:pt x="12000" y="61541"/>
                    <a:pt x="11737" y="61597"/>
                    <a:pt x="11515" y="61728"/>
                  </a:cubicBezTo>
                  <a:cubicBezTo>
                    <a:pt x="10897" y="62081"/>
                    <a:pt x="11106" y="64378"/>
                    <a:pt x="10316" y="64378"/>
                  </a:cubicBezTo>
                  <a:cubicBezTo>
                    <a:pt x="10291" y="64378"/>
                    <a:pt x="10266" y="64376"/>
                    <a:pt x="10239" y="64371"/>
                  </a:cubicBezTo>
                  <a:cubicBezTo>
                    <a:pt x="9753" y="64371"/>
                    <a:pt x="9480" y="62730"/>
                    <a:pt x="9358" y="62487"/>
                  </a:cubicBezTo>
                  <a:cubicBezTo>
                    <a:pt x="9115" y="61485"/>
                    <a:pt x="8720" y="60452"/>
                    <a:pt x="8082" y="59571"/>
                  </a:cubicBezTo>
                  <a:cubicBezTo>
                    <a:pt x="7584" y="59073"/>
                    <a:pt x="6930" y="58627"/>
                    <a:pt x="6290" y="58627"/>
                  </a:cubicBezTo>
                  <a:cubicBezTo>
                    <a:pt x="5953" y="58627"/>
                    <a:pt x="5621" y="58750"/>
                    <a:pt x="5317" y="59054"/>
                  </a:cubicBezTo>
                  <a:cubicBezTo>
                    <a:pt x="4284" y="60209"/>
                    <a:pt x="4801" y="62092"/>
                    <a:pt x="5196" y="63368"/>
                  </a:cubicBezTo>
                  <a:cubicBezTo>
                    <a:pt x="5560" y="64128"/>
                    <a:pt x="5955" y="64888"/>
                    <a:pt x="6441" y="65647"/>
                  </a:cubicBezTo>
                  <a:cubicBezTo>
                    <a:pt x="6563" y="66042"/>
                    <a:pt x="7201" y="66528"/>
                    <a:pt x="7201" y="66923"/>
                  </a:cubicBezTo>
                  <a:cubicBezTo>
                    <a:pt x="7272" y="67579"/>
                    <a:pt x="6577" y="67687"/>
                    <a:pt x="5835" y="67687"/>
                  </a:cubicBezTo>
                  <a:cubicBezTo>
                    <a:pt x="5473" y="67687"/>
                    <a:pt x="5100" y="67661"/>
                    <a:pt x="4799" y="67661"/>
                  </a:cubicBezTo>
                  <a:cubicBezTo>
                    <a:pt x="4660" y="67661"/>
                    <a:pt x="4536" y="67667"/>
                    <a:pt x="4436" y="67683"/>
                  </a:cubicBezTo>
                  <a:cubicBezTo>
                    <a:pt x="2005" y="67804"/>
                    <a:pt x="3403" y="70448"/>
                    <a:pt x="4801" y="71359"/>
                  </a:cubicBezTo>
                  <a:cubicBezTo>
                    <a:pt x="5803" y="71967"/>
                    <a:pt x="6836" y="72483"/>
                    <a:pt x="7839" y="73121"/>
                  </a:cubicBezTo>
                  <a:cubicBezTo>
                    <a:pt x="8994" y="74002"/>
                    <a:pt x="9237" y="74640"/>
                    <a:pt x="7961" y="75400"/>
                  </a:cubicBezTo>
                  <a:cubicBezTo>
                    <a:pt x="6958" y="76038"/>
                    <a:pt x="5955" y="76676"/>
                    <a:pt x="5803" y="77922"/>
                  </a:cubicBezTo>
                  <a:cubicBezTo>
                    <a:pt x="5682" y="78955"/>
                    <a:pt x="6198" y="79714"/>
                    <a:pt x="7079" y="80200"/>
                  </a:cubicBezTo>
                  <a:cubicBezTo>
                    <a:pt x="8035" y="80658"/>
                    <a:pt x="9338" y="80836"/>
                    <a:pt x="10679" y="80836"/>
                  </a:cubicBezTo>
                  <a:cubicBezTo>
                    <a:pt x="12365" y="80836"/>
                    <a:pt x="14112" y="80556"/>
                    <a:pt x="15313" y="80200"/>
                  </a:cubicBezTo>
                  <a:cubicBezTo>
                    <a:pt x="15700" y="80107"/>
                    <a:pt x="16109" y="80031"/>
                    <a:pt x="16510" y="80031"/>
                  </a:cubicBezTo>
                  <a:cubicBezTo>
                    <a:pt x="17148" y="80031"/>
                    <a:pt x="17763" y="80223"/>
                    <a:pt x="18230" y="80838"/>
                  </a:cubicBezTo>
                  <a:cubicBezTo>
                    <a:pt x="18594" y="81477"/>
                    <a:pt x="18868" y="82236"/>
                    <a:pt x="19111" y="82996"/>
                  </a:cubicBezTo>
                  <a:cubicBezTo>
                    <a:pt x="19233" y="83360"/>
                    <a:pt x="19871" y="84758"/>
                    <a:pt x="19749" y="85153"/>
                  </a:cubicBezTo>
                  <a:cubicBezTo>
                    <a:pt x="18989" y="87432"/>
                    <a:pt x="18351" y="89589"/>
                    <a:pt x="17835" y="91867"/>
                  </a:cubicBezTo>
                  <a:cubicBezTo>
                    <a:pt x="17835" y="92105"/>
                    <a:pt x="18054" y="92291"/>
                    <a:pt x="18274" y="92291"/>
                  </a:cubicBezTo>
                  <a:cubicBezTo>
                    <a:pt x="18392" y="92291"/>
                    <a:pt x="18510" y="92238"/>
                    <a:pt x="18594" y="92110"/>
                  </a:cubicBezTo>
                  <a:cubicBezTo>
                    <a:pt x="20387" y="88677"/>
                    <a:pt x="21633" y="84879"/>
                    <a:pt x="22666" y="81082"/>
                  </a:cubicBezTo>
                  <a:cubicBezTo>
                    <a:pt x="23790" y="78955"/>
                    <a:pt x="25309" y="77041"/>
                    <a:pt x="27071" y="75278"/>
                  </a:cubicBezTo>
                  <a:cubicBezTo>
                    <a:pt x="27893" y="74457"/>
                    <a:pt x="29732" y="72060"/>
                    <a:pt x="31215" y="72060"/>
                  </a:cubicBezTo>
                  <a:cubicBezTo>
                    <a:pt x="31597" y="72060"/>
                    <a:pt x="31956" y="72219"/>
                    <a:pt x="32267" y="72605"/>
                  </a:cubicBezTo>
                  <a:cubicBezTo>
                    <a:pt x="32905" y="73486"/>
                    <a:pt x="33026" y="74762"/>
                    <a:pt x="33664" y="75643"/>
                  </a:cubicBezTo>
                  <a:cubicBezTo>
                    <a:pt x="34181" y="76676"/>
                    <a:pt x="34940" y="77284"/>
                    <a:pt x="35943" y="77800"/>
                  </a:cubicBezTo>
                  <a:cubicBezTo>
                    <a:pt x="36320" y="77944"/>
                    <a:pt x="37046" y="78225"/>
                    <a:pt x="37627" y="78225"/>
                  </a:cubicBezTo>
                  <a:cubicBezTo>
                    <a:pt x="38031" y="78225"/>
                    <a:pt x="38365" y="78089"/>
                    <a:pt x="38465" y="77679"/>
                  </a:cubicBezTo>
                  <a:cubicBezTo>
                    <a:pt x="38617" y="76919"/>
                    <a:pt x="37705" y="76160"/>
                    <a:pt x="38100" y="75400"/>
                  </a:cubicBezTo>
                  <a:cubicBezTo>
                    <a:pt x="38307" y="74846"/>
                    <a:pt x="38730" y="74640"/>
                    <a:pt x="39262" y="74640"/>
                  </a:cubicBezTo>
                  <a:cubicBezTo>
                    <a:pt x="40682" y="74640"/>
                    <a:pt x="42875" y="76104"/>
                    <a:pt x="43782" y="76281"/>
                  </a:cubicBezTo>
                  <a:cubicBezTo>
                    <a:pt x="44126" y="76378"/>
                    <a:pt x="44524" y="76428"/>
                    <a:pt x="44944" y="76428"/>
                  </a:cubicBezTo>
                  <a:cubicBezTo>
                    <a:pt x="46227" y="76428"/>
                    <a:pt x="47713" y="75967"/>
                    <a:pt x="48491" y="75005"/>
                  </a:cubicBezTo>
                  <a:cubicBezTo>
                    <a:pt x="49858" y="73121"/>
                    <a:pt x="47853" y="71602"/>
                    <a:pt x="46820" y="70205"/>
                  </a:cubicBezTo>
                  <a:cubicBezTo>
                    <a:pt x="45939" y="68928"/>
                    <a:pt x="47094" y="68928"/>
                    <a:pt x="48218" y="68807"/>
                  </a:cubicBezTo>
                  <a:cubicBezTo>
                    <a:pt x="50375" y="68685"/>
                    <a:pt x="52775" y="68807"/>
                    <a:pt x="54811" y="67804"/>
                  </a:cubicBezTo>
                  <a:cubicBezTo>
                    <a:pt x="58609" y="66042"/>
                    <a:pt x="53930" y="63763"/>
                    <a:pt x="52410" y="62609"/>
                  </a:cubicBezTo>
                  <a:cubicBezTo>
                    <a:pt x="51377" y="61971"/>
                    <a:pt x="51772" y="61485"/>
                    <a:pt x="52532" y="60725"/>
                  </a:cubicBezTo>
                  <a:cubicBezTo>
                    <a:pt x="53656" y="59571"/>
                    <a:pt x="54932" y="58446"/>
                    <a:pt x="55813" y="57049"/>
                  </a:cubicBezTo>
                  <a:cubicBezTo>
                    <a:pt x="56330" y="56016"/>
                    <a:pt x="56573" y="54649"/>
                    <a:pt x="55175" y="54254"/>
                  </a:cubicBezTo>
                  <a:cubicBezTo>
                    <a:pt x="54958" y="54209"/>
                    <a:pt x="54737" y="54188"/>
                    <a:pt x="54514" y="54188"/>
                  </a:cubicBezTo>
                  <a:cubicBezTo>
                    <a:pt x="52922" y="54188"/>
                    <a:pt x="51209" y="55228"/>
                    <a:pt x="50010" y="55894"/>
                  </a:cubicBezTo>
                  <a:cubicBezTo>
                    <a:pt x="49099" y="56532"/>
                    <a:pt x="48339" y="57049"/>
                    <a:pt x="47458" y="57687"/>
                  </a:cubicBezTo>
                  <a:cubicBezTo>
                    <a:pt x="47215" y="57808"/>
                    <a:pt x="46577" y="58568"/>
                    <a:pt x="46212" y="58568"/>
                  </a:cubicBezTo>
                  <a:cubicBezTo>
                    <a:pt x="45453" y="58568"/>
                    <a:pt x="45939" y="57170"/>
                    <a:pt x="45939" y="56654"/>
                  </a:cubicBezTo>
                  <a:cubicBezTo>
                    <a:pt x="46060" y="55530"/>
                    <a:pt x="46455" y="53616"/>
                    <a:pt x="45574" y="52734"/>
                  </a:cubicBezTo>
                  <a:cubicBezTo>
                    <a:pt x="45325" y="52463"/>
                    <a:pt x="45055" y="52352"/>
                    <a:pt x="44783" y="52352"/>
                  </a:cubicBezTo>
                  <a:cubicBezTo>
                    <a:pt x="43930" y="52352"/>
                    <a:pt x="43049" y="53435"/>
                    <a:pt x="42658" y="54010"/>
                  </a:cubicBezTo>
                  <a:cubicBezTo>
                    <a:pt x="41382" y="55651"/>
                    <a:pt x="40500" y="57687"/>
                    <a:pt x="39741" y="59571"/>
                  </a:cubicBezTo>
                  <a:cubicBezTo>
                    <a:pt x="39493" y="60170"/>
                    <a:pt x="39230" y="60897"/>
                    <a:pt x="38887" y="60897"/>
                  </a:cubicBezTo>
                  <a:cubicBezTo>
                    <a:pt x="38726" y="60897"/>
                    <a:pt x="38547" y="60737"/>
                    <a:pt x="38343" y="60330"/>
                  </a:cubicBezTo>
                  <a:cubicBezTo>
                    <a:pt x="37584" y="59054"/>
                    <a:pt x="37341" y="57413"/>
                    <a:pt x="36065" y="56411"/>
                  </a:cubicBezTo>
                  <a:cubicBezTo>
                    <a:pt x="35610" y="55989"/>
                    <a:pt x="35119" y="55807"/>
                    <a:pt x="34629" y="55807"/>
                  </a:cubicBezTo>
                  <a:cubicBezTo>
                    <a:pt x="33775" y="55807"/>
                    <a:pt x="32923" y="56360"/>
                    <a:pt x="32267" y="57170"/>
                  </a:cubicBezTo>
                  <a:cubicBezTo>
                    <a:pt x="30748" y="59206"/>
                    <a:pt x="30261" y="61849"/>
                    <a:pt x="30505" y="64371"/>
                  </a:cubicBezTo>
                  <a:cubicBezTo>
                    <a:pt x="30626" y="65647"/>
                    <a:pt x="30869" y="66923"/>
                    <a:pt x="31386" y="68047"/>
                  </a:cubicBezTo>
                  <a:cubicBezTo>
                    <a:pt x="31629" y="68685"/>
                    <a:pt x="31902" y="69080"/>
                    <a:pt x="31629" y="69566"/>
                  </a:cubicBezTo>
                  <a:cubicBezTo>
                    <a:pt x="31386" y="70083"/>
                    <a:pt x="30383" y="70599"/>
                    <a:pt x="29988" y="70964"/>
                  </a:cubicBezTo>
                  <a:cubicBezTo>
                    <a:pt x="27466" y="73243"/>
                    <a:pt x="25188" y="75521"/>
                    <a:pt x="23425" y="78195"/>
                  </a:cubicBezTo>
                  <a:lnTo>
                    <a:pt x="24549" y="72878"/>
                  </a:lnTo>
                  <a:cubicBezTo>
                    <a:pt x="25826" y="66650"/>
                    <a:pt x="26585" y="60330"/>
                    <a:pt x="26464" y="54010"/>
                  </a:cubicBezTo>
                  <a:cubicBezTo>
                    <a:pt x="26464" y="52734"/>
                    <a:pt x="27345" y="50972"/>
                    <a:pt x="27983" y="49939"/>
                  </a:cubicBezTo>
                  <a:cubicBezTo>
                    <a:pt x="28561" y="48494"/>
                    <a:pt x="30100" y="44989"/>
                    <a:pt x="32079" y="44989"/>
                  </a:cubicBezTo>
                  <a:cubicBezTo>
                    <a:pt x="32181" y="44989"/>
                    <a:pt x="32284" y="44998"/>
                    <a:pt x="32388" y="45017"/>
                  </a:cubicBezTo>
                  <a:cubicBezTo>
                    <a:pt x="33543" y="45260"/>
                    <a:pt x="34545" y="46536"/>
                    <a:pt x="35578" y="47296"/>
                  </a:cubicBezTo>
                  <a:cubicBezTo>
                    <a:pt x="36703" y="48177"/>
                    <a:pt x="37979" y="48815"/>
                    <a:pt x="39224" y="49332"/>
                  </a:cubicBezTo>
                  <a:cubicBezTo>
                    <a:pt x="40120" y="49657"/>
                    <a:pt x="41765" y="50070"/>
                    <a:pt x="43277" y="50070"/>
                  </a:cubicBezTo>
                  <a:cubicBezTo>
                    <a:pt x="44588" y="50070"/>
                    <a:pt x="45798" y="49760"/>
                    <a:pt x="46334" y="48815"/>
                  </a:cubicBezTo>
                  <a:cubicBezTo>
                    <a:pt x="46972" y="47812"/>
                    <a:pt x="45179" y="46779"/>
                    <a:pt x="45696" y="46141"/>
                  </a:cubicBezTo>
                  <a:cubicBezTo>
                    <a:pt x="45939" y="45655"/>
                    <a:pt x="47580" y="45655"/>
                    <a:pt x="47975" y="45655"/>
                  </a:cubicBezTo>
                  <a:cubicBezTo>
                    <a:pt x="49251" y="45534"/>
                    <a:pt x="50496" y="45382"/>
                    <a:pt x="51529" y="45017"/>
                  </a:cubicBezTo>
                  <a:cubicBezTo>
                    <a:pt x="53656" y="44136"/>
                    <a:pt x="52289" y="42860"/>
                    <a:pt x="51013" y="41979"/>
                  </a:cubicBezTo>
                  <a:cubicBezTo>
                    <a:pt x="50010" y="41341"/>
                    <a:pt x="48339" y="40703"/>
                    <a:pt x="50253" y="40338"/>
                  </a:cubicBezTo>
                  <a:cubicBezTo>
                    <a:pt x="52016" y="39822"/>
                    <a:pt x="55054" y="39700"/>
                    <a:pt x="56330" y="38060"/>
                  </a:cubicBezTo>
                  <a:cubicBezTo>
                    <a:pt x="57606" y="36145"/>
                    <a:pt x="54294" y="35264"/>
                    <a:pt x="53170" y="34900"/>
                  </a:cubicBezTo>
                  <a:cubicBezTo>
                    <a:pt x="52775" y="34748"/>
                    <a:pt x="51651" y="34505"/>
                    <a:pt x="51651" y="33988"/>
                  </a:cubicBezTo>
                  <a:cubicBezTo>
                    <a:pt x="51651" y="33624"/>
                    <a:pt x="52775" y="33107"/>
                    <a:pt x="53170" y="32986"/>
                  </a:cubicBezTo>
                  <a:cubicBezTo>
                    <a:pt x="54811" y="31861"/>
                    <a:pt x="56573" y="28823"/>
                    <a:pt x="54051" y="27547"/>
                  </a:cubicBezTo>
                  <a:cubicBezTo>
                    <a:pt x="53695" y="27369"/>
                    <a:pt x="53284" y="27295"/>
                    <a:pt x="52847" y="27295"/>
                  </a:cubicBezTo>
                  <a:cubicBezTo>
                    <a:pt x="51418" y="27295"/>
                    <a:pt x="49711" y="28090"/>
                    <a:pt x="48734" y="28671"/>
                  </a:cubicBezTo>
                  <a:cubicBezTo>
                    <a:pt x="48255" y="28921"/>
                    <a:pt x="47570" y="29267"/>
                    <a:pt x="47007" y="29267"/>
                  </a:cubicBezTo>
                  <a:cubicBezTo>
                    <a:pt x="46679" y="29267"/>
                    <a:pt x="46392" y="29148"/>
                    <a:pt x="46212" y="28823"/>
                  </a:cubicBezTo>
                  <a:cubicBezTo>
                    <a:pt x="45574" y="27790"/>
                    <a:pt x="46820" y="26666"/>
                    <a:pt x="46212" y="25633"/>
                  </a:cubicBezTo>
                  <a:cubicBezTo>
                    <a:pt x="45789" y="25007"/>
                    <a:pt x="45168" y="24767"/>
                    <a:pt x="44522" y="24767"/>
                  </a:cubicBezTo>
                  <a:cubicBezTo>
                    <a:pt x="44008" y="24767"/>
                    <a:pt x="43480" y="24918"/>
                    <a:pt x="43022" y="25147"/>
                  </a:cubicBezTo>
                  <a:cubicBezTo>
                    <a:pt x="41260" y="25785"/>
                    <a:pt x="39862" y="27426"/>
                    <a:pt x="39741" y="29309"/>
                  </a:cubicBezTo>
                  <a:cubicBezTo>
                    <a:pt x="39619" y="30190"/>
                    <a:pt x="39498" y="30828"/>
                    <a:pt x="38860" y="31466"/>
                  </a:cubicBezTo>
                  <a:cubicBezTo>
                    <a:pt x="38428" y="31898"/>
                    <a:pt x="37940" y="32275"/>
                    <a:pt x="37434" y="32275"/>
                  </a:cubicBezTo>
                  <a:cubicBezTo>
                    <a:pt x="37193" y="32275"/>
                    <a:pt x="36948" y="32189"/>
                    <a:pt x="36703" y="31983"/>
                  </a:cubicBezTo>
                  <a:cubicBezTo>
                    <a:pt x="35822" y="31345"/>
                    <a:pt x="36824" y="29431"/>
                    <a:pt x="35183" y="29309"/>
                  </a:cubicBezTo>
                  <a:cubicBezTo>
                    <a:pt x="35125" y="29306"/>
                    <a:pt x="35066" y="29305"/>
                    <a:pt x="35007" y="29305"/>
                  </a:cubicBezTo>
                  <a:cubicBezTo>
                    <a:pt x="32538" y="29305"/>
                    <a:pt x="29967" y="31760"/>
                    <a:pt x="29107" y="33867"/>
                  </a:cubicBezTo>
                  <a:cubicBezTo>
                    <a:pt x="27983" y="36783"/>
                    <a:pt x="29745" y="40824"/>
                    <a:pt x="30626" y="43620"/>
                  </a:cubicBezTo>
                  <a:cubicBezTo>
                    <a:pt x="28590" y="45777"/>
                    <a:pt x="27071" y="48177"/>
                    <a:pt x="26312" y="50972"/>
                  </a:cubicBezTo>
                  <a:cubicBezTo>
                    <a:pt x="26190" y="47417"/>
                    <a:pt x="25704" y="43741"/>
                    <a:pt x="25188" y="40338"/>
                  </a:cubicBezTo>
                  <a:lnTo>
                    <a:pt x="25188" y="39943"/>
                  </a:lnTo>
                  <a:cubicBezTo>
                    <a:pt x="25188" y="39943"/>
                    <a:pt x="25066" y="39822"/>
                    <a:pt x="25066" y="39700"/>
                  </a:cubicBezTo>
                  <a:cubicBezTo>
                    <a:pt x="24549" y="36905"/>
                    <a:pt x="24033" y="33988"/>
                    <a:pt x="23547" y="31102"/>
                  </a:cubicBezTo>
                  <a:cubicBezTo>
                    <a:pt x="23273" y="29309"/>
                    <a:pt x="23152" y="27669"/>
                    <a:pt x="22909" y="25906"/>
                  </a:cubicBezTo>
                  <a:cubicBezTo>
                    <a:pt x="22666" y="24630"/>
                    <a:pt x="22149" y="23111"/>
                    <a:pt x="23547" y="22473"/>
                  </a:cubicBezTo>
                  <a:cubicBezTo>
                    <a:pt x="25188" y="21714"/>
                    <a:pt x="28347" y="19708"/>
                    <a:pt x="27831" y="17430"/>
                  </a:cubicBezTo>
                  <a:cubicBezTo>
                    <a:pt x="27588" y="15910"/>
                    <a:pt x="25704" y="15637"/>
                    <a:pt x="24549" y="14877"/>
                  </a:cubicBezTo>
                  <a:cubicBezTo>
                    <a:pt x="23152" y="13875"/>
                    <a:pt x="24549" y="12477"/>
                    <a:pt x="25431" y="11475"/>
                  </a:cubicBezTo>
                  <a:cubicBezTo>
                    <a:pt x="26069" y="10594"/>
                    <a:pt x="28226" y="8558"/>
                    <a:pt x="27709" y="7282"/>
                  </a:cubicBezTo>
                  <a:cubicBezTo>
                    <a:pt x="27531" y="6824"/>
                    <a:pt x="27090" y="6670"/>
                    <a:pt x="26560" y="6670"/>
                  </a:cubicBezTo>
                  <a:cubicBezTo>
                    <a:pt x="25647" y="6670"/>
                    <a:pt x="24469" y="7128"/>
                    <a:pt x="23911" y="7282"/>
                  </a:cubicBezTo>
                  <a:cubicBezTo>
                    <a:pt x="23395" y="7468"/>
                    <a:pt x="22470" y="7991"/>
                    <a:pt x="21769" y="7991"/>
                  </a:cubicBezTo>
                  <a:cubicBezTo>
                    <a:pt x="21440" y="7991"/>
                    <a:pt x="21160" y="7876"/>
                    <a:pt x="20995" y="7555"/>
                  </a:cubicBezTo>
                  <a:cubicBezTo>
                    <a:pt x="20752" y="6917"/>
                    <a:pt x="21147" y="5884"/>
                    <a:pt x="21147" y="5277"/>
                  </a:cubicBezTo>
                  <a:cubicBezTo>
                    <a:pt x="21147" y="4365"/>
                    <a:pt x="21147" y="3362"/>
                    <a:pt x="20873" y="2481"/>
                  </a:cubicBezTo>
                  <a:cubicBezTo>
                    <a:pt x="20675" y="1241"/>
                    <a:pt x="19788" y="1"/>
                    <a:pt x="18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249350" y="3215950"/>
              <a:ext cx="721600" cy="2399550"/>
            </a:xfrm>
            <a:custGeom>
              <a:avLst/>
              <a:gdLst/>
              <a:ahLst/>
              <a:cxnLst/>
              <a:rect l="l" t="t" r="r" b="b"/>
              <a:pathLst>
                <a:path w="28864" h="95982" extrusionOk="0">
                  <a:moveTo>
                    <a:pt x="1770" y="0"/>
                  </a:moveTo>
                  <a:cubicBezTo>
                    <a:pt x="790" y="0"/>
                    <a:pt x="0" y="631"/>
                    <a:pt x="0" y="2272"/>
                  </a:cubicBezTo>
                  <a:cubicBezTo>
                    <a:pt x="122" y="4824"/>
                    <a:pt x="2005" y="6981"/>
                    <a:pt x="3920" y="8622"/>
                  </a:cubicBezTo>
                  <a:cubicBezTo>
                    <a:pt x="4801" y="9381"/>
                    <a:pt x="5803" y="10262"/>
                    <a:pt x="6836" y="10900"/>
                  </a:cubicBezTo>
                  <a:cubicBezTo>
                    <a:pt x="8082" y="13422"/>
                    <a:pt x="9237" y="15944"/>
                    <a:pt x="10482" y="18618"/>
                  </a:cubicBezTo>
                  <a:cubicBezTo>
                    <a:pt x="9422" y="17133"/>
                    <a:pt x="5074" y="14225"/>
                    <a:pt x="2990" y="14225"/>
                  </a:cubicBezTo>
                  <a:cubicBezTo>
                    <a:pt x="2386" y="14225"/>
                    <a:pt x="1973" y="14469"/>
                    <a:pt x="1884" y="15063"/>
                  </a:cubicBezTo>
                  <a:cubicBezTo>
                    <a:pt x="1641" y="16460"/>
                    <a:pt x="4406" y="18101"/>
                    <a:pt x="5439" y="18618"/>
                  </a:cubicBezTo>
                  <a:cubicBezTo>
                    <a:pt x="6563" y="19134"/>
                    <a:pt x="7839" y="19256"/>
                    <a:pt x="9115" y="19256"/>
                  </a:cubicBezTo>
                  <a:cubicBezTo>
                    <a:pt x="9601" y="19377"/>
                    <a:pt x="10239" y="19377"/>
                    <a:pt x="10877" y="19377"/>
                  </a:cubicBezTo>
                  <a:cubicBezTo>
                    <a:pt x="12153" y="22172"/>
                    <a:pt x="13277" y="24937"/>
                    <a:pt x="14432" y="27732"/>
                  </a:cubicBezTo>
                  <a:cubicBezTo>
                    <a:pt x="13277" y="26456"/>
                    <a:pt x="11637" y="25697"/>
                    <a:pt x="10239" y="25059"/>
                  </a:cubicBezTo>
                  <a:cubicBezTo>
                    <a:pt x="9784" y="24798"/>
                    <a:pt x="7144" y="23562"/>
                    <a:pt x="5760" y="23562"/>
                  </a:cubicBezTo>
                  <a:cubicBezTo>
                    <a:pt x="5206" y="23562"/>
                    <a:pt x="4853" y="23760"/>
                    <a:pt x="4922" y="24299"/>
                  </a:cubicBezTo>
                  <a:cubicBezTo>
                    <a:pt x="5044" y="25818"/>
                    <a:pt x="8842" y="27611"/>
                    <a:pt x="10118" y="28249"/>
                  </a:cubicBezTo>
                  <a:cubicBezTo>
                    <a:pt x="11242" y="28735"/>
                    <a:pt x="12396" y="28857"/>
                    <a:pt x="13399" y="29130"/>
                  </a:cubicBezTo>
                  <a:cubicBezTo>
                    <a:pt x="14037" y="29252"/>
                    <a:pt x="14554" y="29495"/>
                    <a:pt x="15040" y="29616"/>
                  </a:cubicBezTo>
                  <a:cubicBezTo>
                    <a:pt x="15951" y="32047"/>
                    <a:pt x="16711" y="34447"/>
                    <a:pt x="17318" y="36847"/>
                  </a:cubicBezTo>
                  <a:cubicBezTo>
                    <a:pt x="15586" y="34793"/>
                    <a:pt x="11312" y="30702"/>
                    <a:pt x="9311" y="30702"/>
                  </a:cubicBezTo>
                  <a:cubicBezTo>
                    <a:pt x="8856" y="30702"/>
                    <a:pt x="8519" y="30913"/>
                    <a:pt x="8355" y="31409"/>
                  </a:cubicBezTo>
                  <a:cubicBezTo>
                    <a:pt x="7717" y="33049"/>
                    <a:pt x="10877" y="35328"/>
                    <a:pt x="12001" y="35966"/>
                  </a:cubicBezTo>
                  <a:cubicBezTo>
                    <a:pt x="13277" y="36726"/>
                    <a:pt x="14554" y="37364"/>
                    <a:pt x="15951" y="37607"/>
                  </a:cubicBezTo>
                  <a:cubicBezTo>
                    <a:pt x="16559" y="37728"/>
                    <a:pt x="17197" y="37607"/>
                    <a:pt x="17592" y="37971"/>
                  </a:cubicBezTo>
                  <a:cubicBezTo>
                    <a:pt x="18230" y="40524"/>
                    <a:pt x="18837" y="43167"/>
                    <a:pt x="19111" y="45719"/>
                  </a:cubicBezTo>
                  <a:cubicBezTo>
                    <a:pt x="18351" y="44321"/>
                    <a:pt x="17075" y="43167"/>
                    <a:pt x="15799" y="42164"/>
                  </a:cubicBezTo>
                  <a:cubicBezTo>
                    <a:pt x="15176" y="41741"/>
                    <a:pt x="12102" y="39377"/>
                    <a:pt x="10597" y="39377"/>
                  </a:cubicBezTo>
                  <a:cubicBezTo>
                    <a:pt x="10266" y="39377"/>
                    <a:pt x="10011" y="39490"/>
                    <a:pt x="9875" y="39764"/>
                  </a:cubicBezTo>
                  <a:cubicBezTo>
                    <a:pt x="9237" y="41010"/>
                    <a:pt x="13034" y="43926"/>
                    <a:pt x="13915" y="44564"/>
                  </a:cubicBezTo>
                  <a:cubicBezTo>
                    <a:pt x="15192" y="45567"/>
                    <a:pt x="16437" y="46205"/>
                    <a:pt x="17835" y="46722"/>
                  </a:cubicBezTo>
                  <a:cubicBezTo>
                    <a:pt x="18473" y="46965"/>
                    <a:pt x="18837" y="47238"/>
                    <a:pt x="19354" y="47481"/>
                  </a:cubicBezTo>
                  <a:cubicBezTo>
                    <a:pt x="19354" y="47846"/>
                    <a:pt x="19476" y="48241"/>
                    <a:pt x="19476" y="48757"/>
                  </a:cubicBezTo>
                  <a:cubicBezTo>
                    <a:pt x="19749" y="51036"/>
                    <a:pt x="19749" y="53315"/>
                    <a:pt x="19870" y="55593"/>
                  </a:cubicBezTo>
                  <a:cubicBezTo>
                    <a:pt x="19111" y="54074"/>
                    <a:pt x="17835" y="52798"/>
                    <a:pt x="16559" y="51644"/>
                  </a:cubicBezTo>
                  <a:cubicBezTo>
                    <a:pt x="16073" y="51158"/>
                    <a:pt x="13549" y="48867"/>
                    <a:pt x="12090" y="48867"/>
                  </a:cubicBezTo>
                  <a:cubicBezTo>
                    <a:pt x="11724" y="48867"/>
                    <a:pt x="11425" y="49011"/>
                    <a:pt x="11242" y="49365"/>
                  </a:cubicBezTo>
                  <a:cubicBezTo>
                    <a:pt x="10634" y="50763"/>
                    <a:pt x="13399" y="53041"/>
                    <a:pt x="14280" y="53679"/>
                  </a:cubicBezTo>
                  <a:cubicBezTo>
                    <a:pt x="15435" y="54560"/>
                    <a:pt x="16711" y="54955"/>
                    <a:pt x="17956" y="55715"/>
                  </a:cubicBezTo>
                  <a:cubicBezTo>
                    <a:pt x="18594" y="56080"/>
                    <a:pt x="19232" y="56596"/>
                    <a:pt x="19870" y="56961"/>
                  </a:cubicBezTo>
                  <a:cubicBezTo>
                    <a:pt x="19749" y="59513"/>
                    <a:pt x="19749" y="61913"/>
                    <a:pt x="19476" y="64435"/>
                  </a:cubicBezTo>
                  <a:cubicBezTo>
                    <a:pt x="19232" y="63189"/>
                    <a:pt x="18473" y="62156"/>
                    <a:pt x="17713" y="61275"/>
                  </a:cubicBezTo>
                  <a:cubicBezTo>
                    <a:pt x="17051" y="60507"/>
                    <a:pt x="14475" y="57802"/>
                    <a:pt x="12818" y="57802"/>
                  </a:cubicBezTo>
                  <a:cubicBezTo>
                    <a:pt x="12573" y="57802"/>
                    <a:pt x="12349" y="57861"/>
                    <a:pt x="12153" y="57994"/>
                  </a:cubicBezTo>
                  <a:cubicBezTo>
                    <a:pt x="9480" y="59756"/>
                    <a:pt x="16954" y="64070"/>
                    <a:pt x="17956" y="64951"/>
                  </a:cubicBezTo>
                  <a:cubicBezTo>
                    <a:pt x="18473" y="65194"/>
                    <a:pt x="19111" y="65711"/>
                    <a:pt x="19354" y="66227"/>
                  </a:cubicBezTo>
                  <a:cubicBezTo>
                    <a:pt x="19232" y="68111"/>
                    <a:pt x="18989" y="70147"/>
                    <a:pt x="18716" y="72030"/>
                  </a:cubicBezTo>
                  <a:cubicBezTo>
                    <a:pt x="18351" y="71028"/>
                    <a:pt x="17592" y="70025"/>
                    <a:pt x="17075" y="69114"/>
                  </a:cubicBezTo>
                  <a:cubicBezTo>
                    <a:pt x="16290" y="68220"/>
                    <a:pt x="13696" y="64914"/>
                    <a:pt x="11871" y="64914"/>
                  </a:cubicBezTo>
                  <a:cubicBezTo>
                    <a:pt x="11648" y="64914"/>
                    <a:pt x="11437" y="64964"/>
                    <a:pt x="11242" y="65073"/>
                  </a:cubicBezTo>
                  <a:cubicBezTo>
                    <a:pt x="8598" y="66592"/>
                    <a:pt x="15556" y="71787"/>
                    <a:pt x="16711" y="72669"/>
                  </a:cubicBezTo>
                  <a:cubicBezTo>
                    <a:pt x="17318" y="73185"/>
                    <a:pt x="17956" y="73550"/>
                    <a:pt x="18473" y="74066"/>
                  </a:cubicBezTo>
                  <a:cubicBezTo>
                    <a:pt x="18078" y="76466"/>
                    <a:pt x="17713" y="78867"/>
                    <a:pt x="17197" y="81267"/>
                  </a:cubicBezTo>
                  <a:cubicBezTo>
                    <a:pt x="16559" y="77985"/>
                    <a:pt x="14675" y="73063"/>
                    <a:pt x="11637" y="72790"/>
                  </a:cubicBezTo>
                  <a:cubicBezTo>
                    <a:pt x="11526" y="72781"/>
                    <a:pt x="11421" y="72777"/>
                    <a:pt x="11322" y="72777"/>
                  </a:cubicBezTo>
                  <a:cubicBezTo>
                    <a:pt x="7280" y="72777"/>
                    <a:pt x="13821" y="79921"/>
                    <a:pt x="14918" y="80781"/>
                  </a:cubicBezTo>
                  <a:cubicBezTo>
                    <a:pt x="15678" y="81540"/>
                    <a:pt x="16711" y="82178"/>
                    <a:pt x="16832" y="83181"/>
                  </a:cubicBezTo>
                  <a:cubicBezTo>
                    <a:pt x="15951" y="87343"/>
                    <a:pt x="14918" y="91536"/>
                    <a:pt x="13915" y="95699"/>
                  </a:cubicBezTo>
                  <a:cubicBezTo>
                    <a:pt x="13915" y="95870"/>
                    <a:pt x="14011" y="95981"/>
                    <a:pt x="14112" y="95981"/>
                  </a:cubicBezTo>
                  <a:cubicBezTo>
                    <a:pt x="14172" y="95981"/>
                    <a:pt x="14235" y="95942"/>
                    <a:pt x="14280" y="95851"/>
                  </a:cubicBezTo>
                  <a:cubicBezTo>
                    <a:pt x="15556" y="91901"/>
                    <a:pt x="16711" y="87738"/>
                    <a:pt x="17713" y="83546"/>
                  </a:cubicBezTo>
                  <a:cubicBezTo>
                    <a:pt x="19476" y="83424"/>
                    <a:pt x="21390" y="83302"/>
                    <a:pt x="23273" y="82543"/>
                  </a:cubicBezTo>
                  <a:cubicBezTo>
                    <a:pt x="24914" y="81783"/>
                    <a:pt x="28226" y="79383"/>
                    <a:pt x="26312" y="77226"/>
                  </a:cubicBezTo>
                  <a:cubicBezTo>
                    <a:pt x="25718" y="76599"/>
                    <a:pt x="25093" y="76342"/>
                    <a:pt x="24467" y="76342"/>
                  </a:cubicBezTo>
                  <a:cubicBezTo>
                    <a:pt x="22179" y="76342"/>
                    <a:pt x="19872" y="79788"/>
                    <a:pt x="18989" y="81267"/>
                  </a:cubicBezTo>
                  <a:cubicBezTo>
                    <a:pt x="18594" y="81905"/>
                    <a:pt x="18230" y="82543"/>
                    <a:pt x="17713" y="83181"/>
                  </a:cubicBezTo>
                  <a:cubicBezTo>
                    <a:pt x="18351" y="80264"/>
                    <a:pt x="18989" y="77226"/>
                    <a:pt x="19354" y="74309"/>
                  </a:cubicBezTo>
                  <a:cubicBezTo>
                    <a:pt x="22635" y="73550"/>
                    <a:pt x="28347" y="73307"/>
                    <a:pt x="28590" y="69114"/>
                  </a:cubicBezTo>
                  <a:cubicBezTo>
                    <a:pt x="28765" y="67578"/>
                    <a:pt x="27833" y="67025"/>
                    <a:pt x="26709" y="67025"/>
                  </a:cubicBezTo>
                  <a:cubicBezTo>
                    <a:pt x="26076" y="67025"/>
                    <a:pt x="25383" y="67200"/>
                    <a:pt x="24793" y="67473"/>
                  </a:cubicBezTo>
                  <a:cubicBezTo>
                    <a:pt x="23152" y="68354"/>
                    <a:pt x="22028" y="69752"/>
                    <a:pt x="20873" y="71149"/>
                  </a:cubicBezTo>
                  <a:cubicBezTo>
                    <a:pt x="20509" y="71666"/>
                    <a:pt x="19992" y="72152"/>
                    <a:pt x="19597" y="72669"/>
                  </a:cubicBezTo>
                  <a:cubicBezTo>
                    <a:pt x="19870" y="70633"/>
                    <a:pt x="20114" y="68506"/>
                    <a:pt x="20235" y="66349"/>
                  </a:cubicBezTo>
                  <a:cubicBezTo>
                    <a:pt x="22028" y="65711"/>
                    <a:pt x="23790" y="64951"/>
                    <a:pt x="25187" y="63675"/>
                  </a:cubicBezTo>
                  <a:cubicBezTo>
                    <a:pt x="26190" y="62794"/>
                    <a:pt x="28469" y="60272"/>
                    <a:pt x="27193" y="58753"/>
                  </a:cubicBezTo>
                  <a:cubicBezTo>
                    <a:pt x="26987" y="58483"/>
                    <a:pt x="26731" y="58366"/>
                    <a:pt x="26443" y="58366"/>
                  </a:cubicBezTo>
                  <a:cubicBezTo>
                    <a:pt x="24818" y="58366"/>
                    <a:pt x="22156" y="62082"/>
                    <a:pt x="21511" y="63037"/>
                  </a:cubicBezTo>
                  <a:cubicBezTo>
                    <a:pt x="21116" y="63554"/>
                    <a:pt x="20752" y="64192"/>
                    <a:pt x="20357" y="64830"/>
                  </a:cubicBezTo>
                  <a:cubicBezTo>
                    <a:pt x="20630" y="62035"/>
                    <a:pt x="20630" y="59239"/>
                    <a:pt x="20630" y="56596"/>
                  </a:cubicBezTo>
                  <a:cubicBezTo>
                    <a:pt x="22392" y="55593"/>
                    <a:pt x="28864" y="51036"/>
                    <a:pt x="26190" y="48757"/>
                  </a:cubicBezTo>
                  <a:cubicBezTo>
                    <a:pt x="25975" y="48584"/>
                    <a:pt x="25746" y="48506"/>
                    <a:pt x="25509" y="48506"/>
                  </a:cubicBezTo>
                  <a:cubicBezTo>
                    <a:pt x="23669" y="48506"/>
                    <a:pt x="21317" y="53187"/>
                    <a:pt x="20752" y="54317"/>
                  </a:cubicBezTo>
                  <a:cubicBezTo>
                    <a:pt x="20630" y="54439"/>
                    <a:pt x="20630" y="54560"/>
                    <a:pt x="20509" y="54682"/>
                  </a:cubicBezTo>
                  <a:cubicBezTo>
                    <a:pt x="20509" y="52920"/>
                    <a:pt x="20357" y="51279"/>
                    <a:pt x="20235" y="49517"/>
                  </a:cubicBezTo>
                  <a:cubicBezTo>
                    <a:pt x="20235" y="48879"/>
                    <a:pt x="20114" y="48119"/>
                    <a:pt x="19992" y="47481"/>
                  </a:cubicBezTo>
                  <a:cubicBezTo>
                    <a:pt x="21876" y="46843"/>
                    <a:pt x="23547" y="45446"/>
                    <a:pt x="24671" y="43926"/>
                  </a:cubicBezTo>
                  <a:cubicBezTo>
                    <a:pt x="25309" y="42924"/>
                    <a:pt x="27709" y="39004"/>
                    <a:pt x="25826" y="38123"/>
                  </a:cubicBezTo>
                  <a:cubicBezTo>
                    <a:pt x="25609" y="38031"/>
                    <a:pt x="25392" y="37988"/>
                    <a:pt x="25177" y="37988"/>
                  </a:cubicBezTo>
                  <a:cubicBezTo>
                    <a:pt x="22980" y="37988"/>
                    <a:pt x="20938" y="42421"/>
                    <a:pt x="20357" y="43805"/>
                  </a:cubicBezTo>
                  <a:cubicBezTo>
                    <a:pt x="20114" y="44443"/>
                    <a:pt x="19992" y="44959"/>
                    <a:pt x="19749" y="45446"/>
                  </a:cubicBezTo>
                  <a:cubicBezTo>
                    <a:pt x="19354" y="42924"/>
                    <a:pt x="18837" y="40402"/>
                    <a:pt x="18230" y="37850"/>
                  </a:cubicBezTo>
                  <a:cubicBezTo>
                    <a:pt x="19749" y="36969"/>
                    <a:pt x="20995" y="35845"/>
                    <a:pt x="22028" y="34569"/>
                  </a:cubicBezTo>
                  <a:cubicBezTo>
                    <a:pt x="23030" y="33292"/>
                    <a:pt x="25431" y="29616"/>
                    <a:pt x="23911" y="27975"/>
                  </a:cubicBezTo>
                  <a:cubicBezTo>
                    <a:pt x="23616" y="27648"/>
                    <a:pt x="23314" y="27504"/>
                    <a:pt x="23011" y="27504"/>
                  </a:cubicBezTo>
                  <a:cubicBezTo>
                    <a:pt x="20982" y="27504"/>
                    <a:pt x="18922" y="33975"/>
                    <a:pt x="18473" y="35085"/>
                  </a:cubicBezTo>
                  <a:cubicBezTo>
                    <a:pt x="18230" y="35571"/>
                    <a:pt x="18078" y="36088"/>
                    <a:pt x="17835" y="36452"/>
                  </a:cubicBezTo>
                  <a:cubicBezTo>
                    <a:pt x="17197" y="34052"/>
                    <a:pt x="16437" y="31652"/>
                    <a:pt x="15556" y="29373"/>
                  </a:cubicBezTo>
                  <a:cubicBezTo>
                    <a:pt x="16437" y="27975"/>
                    <a:pt x="17318" y="26851"/>
                    <a:pt x="17835" y="25332"/>
                  </a:cubicBezTo>
                  <a:cubicBezTo>
                    <a:pt x="18351" y="23935"/>
                    <a:pt x="19476" y="18982"/>
                    <a:pt x="17197" y="18374"/>
                  </a:cubicBezTo>
                  <a:cubicBezTo>
                    <a:pt x="17101" y="18348"/>
                    <a:pt x="17008" y="18335"/>
                    <a:pt x="16920" y="18335"/>
                  </a:cubicBezTo>
                  <a:cubicBezTo>
                    <a:pt x="14918" y="18335"/>
                    <a:pt x="14923" y="25001"/>
                    <a:pt x="15040" y="26456"/>
                  </a:cubicBezTo>
                  <a:cubicBezTo>
                    <a:pt x="15040" y="27216"/>
                    <a:pt x="15313" y="27854"/>
                    <a:pt x="15313" y="28492"/>
                  </a:cubicBezTo>
                  <a:cubicBezTo>
                    <a:pt x="14037" y="25332"/>
                    <a:pt x="12761" y="22172"/>
                    <a:pt x="11242" y="19134"/>
                  </a:cubicBezTo>
                  <a:cubicBezTo>
                    <a:pt x="11394" y="17736"/>
                    <a:pt x="12396" y="16582"/>
                    <a:pt x="12761" y="15458"/>
                  </a:cubicBezTo>
                  <a:cubicBezTo>
                    <a:pt x="13399" y="14060"/>
                    <a:pt x="14280" y="10384"/>
                    <a:pt x="12396" y="9381"/>
                  </a:cubicBezTo>
                  <a:cubicBezTo>
                    <a:pt x="12179" y="9255"/>
                    <a:pt x="11982" y="9197"/>
                    <a:pt x="11805" y="9197"/>
                  </a:cubicBezTo>
                  <a:cubicBezTo>
                    <a:pt x="10019" y="9197"/>
                    <a:pt x="10140" y="15057"/>
                    <a:pt x="10361" y="16217"/>
                  </a:cubicBezTo>
                  <a:cubicBezTo>
                    <a:pt x="10482" y="16703"/>
                    <a:pt x="10482" y="17220"/>
                    <a:pt x="10634" y="17736"/>
                  </a:cubicBezTo>
                  <a:cubicBezTo>
                    <a:pt x="9480" y="15336"/>
                    <a:pt x="8355" y="12906"/>
                    <a:pt x="7079" y="10505"/>
                  </a:cubicBezTo>
                  <a:cubicBezTo>
                    <a:pt x="6563" y="7346"/>
                    <a:pt x="7201" y="4307"/>
                    <a:pt x="4679" y="1512"/>
                  </a:cubicBezTo>
                  <a:cubicBezTo>
                    <a:pt x="3920" y="631"/>
                    <a:pt x="2750" y="0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72" r:id="rId5"/>
    <p:sldLayoutId id="2147483677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46962"/>
          </p15:clr>
        </p15:guide>
        <p15:guide id="2" orient="horz" pos="340">
          <p15:clr>
            <a:srgbClr val="E46962"/>
          </p15:clr>
        </p15:guide>
        <p15:guide id="3" pos="5306">
          <p15:clr>
            <a:srgbClr val="E46962"/>
          </p15:clr>
        </p15:guide>
        <p15:guide id="4" orient="horz" pos="290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kosi.hr/2021/03/22/misli-nisu-cinjenice-kognitivne-distorzij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>
            <a:spLocks noGrp="1"/>
          </p:cNvSpPr>
          <p:nvPr>
            <p:ph type="ctrTitle"/>
          </p:nvPr>
        </p:nvSpPr>
        <p:spPr>
          <a:xfrm>
            <a:off x="655596" y="2126582"/>
            <a:ext cx="4062226" cy="10220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 smtClean="0"/>
              <a:t>Evaluacija automatskih misli</a:t>
            </a:r>
            <a:endParaRPr b="0" dirty="0">
              <a:solidFill>
                <a:schemeClr val="dk1"/>
              </a:solidFill>
            </a:endParaRPr>
          </a:p>
        </p:txBody>
      </p:sp>
      <p:sp>
        <p:nvSpPr>
          <p:cNvPr id="376" name="Google Shape;376;p36"/>
          <p:cNvSpPr txBox="1">
            <a:spLocks noGrp="1"/>
          </p:cNvSpPr>
          <p:nvPr>
            <p:ph type="subTitle" idx="1"/>
          </p:nvPr>
        </p:nvSpPr>
        <p:spPr>
          <a:xfrm>
            <a:off x="1189050" y="3373741"/>
            <a:ext cx="1451674" cy="2773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hr-HR" dirty="0"/>
              <a:t>Iva </a:t>
            </a:r>
            <a:r>
              <a:rPr lang="hr-HR" dirty="0" err="1"/>
              <a:t>Slačanac</a:t>
            </a:r>
            <a:r>
              <a:rPr lang="hr-HR" dirty="0"/>
              <a:t> </a:t>
            </a:r>
            <a:endParaRPr lang="hr-HR" dirty="0" smtClean="0"/>
          </a:p>
          <a:p>
            <a:pPr marL="0" lvl="0" indent="0">
              <a:buSzPts val="1100"/>
            </a:pPr>
            <a:endParaRPr lang="hr-HR" dirty="0" smtClean="0"/>
          </a:p>
        </p:txBody>
      </p:sp>
      <p:sp>
        <p:nvSpPr>
          <p:cNvPr id="834" name="Google Shape;834;p36"/>
          <p:cNvSpPr/>
          <p:nvPr/>
        </p:nvSpPr>
        <p:spPr>
          <a:xfrm rot="-7076160">
            <a:off x="540647" y="-1425346"/>
            <a:ext cx="1516174" cy="2338100"/>
          </a:xfrm>
          <a:custGeom>
            <a:avLst/>
            <a:gdLst/>
            <a:ahLst/>
            <a:cxnLst/>
            <a:rect l="l" t="t" r="r" b="b"/>
            <a:pathLst>
              <a:path w="60645" h="93521" extrusionOk="0">
                <a:moveTo>
                  <a:pt x="6317" y="0"/>
                </a:moveTo>
                <a:cubicBezTo>
                  <a:pt x="5489" y="0"/>
                  <a:pt x="4651" y="306"/>
                  <a:pt x="3798" y="1074"/>
                </a:cubicBezTo>
                <a:cubicBezTo>
                  <a:pt x="0" y="4355"/>
                  <a:pt x="8355" y="12467"/>
                  <a:pt x="10634" y="14624"/>
                </a:cubicBezTo>
                <a:cubicBezTo>
                  <a:pt x="12704" y="16505"/>
                  <a:pt x="14627" y="16875"/>
                  <a:pt x="16598" y="16875"/>
                </a:cubicBezTo>
                <a:cubicBezTo>
                  <a:pt x="17875" y="16875"/>
                  <a:pt x="19173" y="16719"/>
                  <a:pt x="20544" y="16719"/>
                </a:cubicBezTo>
                <a:cubicBezTo>
                  <a:pt x="21466" y="16719"/>
                  <a:pt x="22421" y="16790"/>
                  <a:pt x="23425" y="17025"/>
                </a:cubicBezTo>
                <a:cubicBezTo>
                  <a:pt x="24823" y="18422"/>
                  <a:pt x="26099" y="19941"/>
                  <a:pt x="27223" y="21582"/>
                </a:cubicBezTo>
                <a:cubicBezTo>
                  <a:pt x="31142" y="27021"/>
                  <a:pt x="33178" y="33492"/>
                  <a:pt x="34059" y="40055"/>
                </a:cubicBezTo>
                <a:cubicBezTo>
                  <a:pt x="32418" y="37776"/>
                  <a:pt x="30383" y="35892"/>
                  <a:pt x="27861" y="34616"/>
                </a:cubicBezTo>
                <a:cubicBezTo>
                  <a:pt x="27345" y="34373"/>
                  <a:pt x="26858" y="34252"/>
                  <a:pt x="26342" y="33978"/>
                </a:cubicBezTo>
                <a:cubicBezTo>
                  <a:pt x="25218" y="32459"/>
                  <a:pt x="23547" y="31092"/>
                  <a:pt x="21906" y="30575"/>
                </a:cubicBezTo>
                <a:cubicBezTo>
                  <a:pt x="21169" y="30296"/>
                  <a:pt x="20450" y="30212"/>
                  <a:pt x="19739" y="30212"/>
                </a:cubicBezTo>
                <a:cubicBezTo>
                  <a:pt x="18688" y="30212"/>
                  <a:pt x="17653" y="30395"/>
                  <a:pt x="16598" y="30395"/>
                </a:cubicBezTo>
                <a:cubicBezTo>
                  <a:pt x="15811" y="30395"/>
                  <a:pt x="15013" y="30293"/>
                  <a:pt x="14189" y="29937"/>
                </a:cubicBezTo>
                <a:cubicBezTo>
                  <a:pt x="12566" y="29214"/>
                  <a:pt x="10415" y="27950"/>
                  <a:pt x="8407" y="27950"/>
                </a:cubicBezTo>
                <a:cubicBezTo>
                  <a:pt x="7295" y="27950"/>
                  <a:pt x="6227" y="28338"/>
                  <a:pt x="5317" y="29421"/>
                </a:cubicBezTo>
                <a:cubicBezTo>
                  <a:pt x="3555" y="31851"/>
                  <a:pt x="11029" y="35649"/>
                  <a:pt x="13065" y="35892"/>
                </a:cubicBezTo>
                <a:cubicBezTo>
                  <a:pt x="13192" y="35900"/>
                  <a:pt x="13320" y="35904"/>
                  <a:pt x="13448" y="35904"/>
                </a:cubicBezTo>
                <a:cubicBezTo>
                  <a:pt x="15328" y="35904"/>
                  <a:pt x="17218" y="35108"/>
                  <a:pt x="18868" y="34738"/>
                </a:cubicBezTo>
                <a:cubicBezTo>
                  <a:pt x="20660" y="34495"/>
                  <a:pt x="22544" y="34495"/>
                  <a:pt x="24306" y="34495"/>
                </a:cubicBezTo>
                <a:cubicBezTo>
                  <a:pt x="25339" y="34738"/>
                  <a:pt x="26342" y="35011"/>
                  <a:pt x="27345" y="35497"/>
                </a:cubicBezTo>
                <a:cubicBezTo>
                  <a:pt x="28256" y="35892"/>
                  <a:pt x="29016" y="36409"/>
                  <a:pt x="29775" y="36895"/>
                </a:cubicBezTo>
                <a:cubicBezTo>
                  <a:pt x="28621" y="36895"/>
                  <a:pt x="27345" y="37017"/>
                  <a:pt x="26099" y="37290"/>
                </a:cubicBezTo>
                <a:cubicBezTo>
                  <a:pt x="25309" y="37017"/>
                  <a:pt x="24545" y="36887"/>
                  <a:pt x="23807" y="36887"/>
                </a:cubicBezTo>
                <a:cubicBezTo>
                  <a:pt x="22162" y="36887"/>
                  <a:pt x="20647" y="37534"/>
                  <a:pt x="19263" y="38688"/>
                </a:cubicBezTo>
                <a:cubicBezTo>
                  <a:pt x="18108" y="39690"/>
                  <a:pt x="13946" y="42212"/>
                  <a:pt x="14827" y="43853"/>
                </a:cubicBezTo>
                <a:cubicBezTo>
                  <a:pt x="15180" y="44589"/>
                  <a:pt x="19964" y="46898"/>
                  <a:pt x="21166" y="46898"/>
                </a:cubicBezTo>
                <a:cubicBezTo>
                  <a:pt x="21204" y="46898"/>
                  <a:pt x="21238" y="46896"/>
                  <a:pt x="21268" y="46891"/>
                </a:cubicBezTo>
                <a:cubicBezTo>
                  <a:pt x="23820" y="46526"/>
                  <a:pt x="23942" y="42728"/>
                  <a:pt x="24823" y="41088"/>
                </a:cubicBezTo>
                <a:cubicBezTo>
                  <a:pt x="25218" y="40207"/>
                  <a:pt x="27618" y="38688"/>
                  <a:pt x="27496" y="37928"/>
                </a:cubicBezTo>
                <a:cubicBezTo>
                  <a:pt x="28499" y="37655"/>
                  <a:pt x="29502" y="37655"/>
                  <a:pt x="30656" y="37655"/>
                </a:cubicBezTo>
                <a:cubicBezTo>
                  <a:pt x="32054" y="38931"/>
                  <a:pt x="33178" y="40450"/>
                  <a:pt x="34333" y="41847"/>
                </a:cubicBezTo>
                <a:cubicBezTo>
                  <a:pt x="34454" y="42728"/>
                  <a:pt x="34576" y="43488"/>
                  <a:pt x="34697" y="44369"/>
                </a:cubicBezTo>
                <a:cubicBezTo>
                  <a:pt x="35214" y="50324"/>
                  <a:pt x="35092" y="56401"/>
                  <a:pt x="35214" y="62477"/>
                </a:cubicBezTo>
                <a:cubicBezTo>
                  <a:pt x="34333" y="61201"/>
                  <a:pt x="33300" y="60077"/>
                  <a:pt x="32175" y="58923"/>
                </a:cubicBezTo>
                <a:cubicBezTo>
                  <a:pt x="31294" y="57282"/>
                  <a:pt x="31142" y="55246"/>
                  <a:pt x="30140" y="53606"/>
                </a:cubicBezTo>
                <a:cubicBezTo>
                  <a:pt x="28901" y="51793"/>
                  <a:pt x="20437" y="47884"/>
                  <a:pt x="15935" y="47884"/>
                </a:cubicBezTo>
                <a:cubicBezTo>
                  <a:pt x="14475" y="47884"/>
                  <a:pt x="13432" y="48295"/>
                  <a:pt x="13186" y="49322"/>
                </a:cubicBezTo>
                <a:cubicBezTo>
                  <a:pt x="12548" y="51965"/>
                  <a:pt x="20660" y="57798"/>
                  <a:pt x="22787" y="58679"/>
                </a:cubicBezTo>
                <a:cubicBezTo>
                  <a:pt x="23963" y="59216"/>
                  <a:pt x="25160" y="59323"/>
                  <a:pt x="26361" y="59323"/>
                </a:cubicBezTo>
                <a:cubicBezTo>
                  <a:pt x="27153" y="59323"/>
                  <a:pt x="27947" y="59276"/>
                  <a:pt x="28737" y="59276"/>
                </a:cubicBezTo>
                <a:cubicBezTo>
                  <a:pt x="29596" y="59276"/>
                  <a:pt x="30451" y="59331"/>
                  <a:pt x="31294" y="59561"/>
                </a:cubicBezTo>
                <a:cubicBezTo>
                  <a:pt x="32662" y="60715"/>
                  <a:pt x="34059" y="61961"/>
                  <a:pt x="35214" y="63480"/>
                </a:cubicBezTo>
                <a:cubicBezTo>
                  <a:pt x="35214" y="64999"/>
                  <a:pt x="35214" y="66397"/>
                  <a:pt x="35335" y="67916"/>
                </a:cubicBezTo>
                <a:cubicBezTo>
                  <a:pt x="35578" y="76271"/>
                  <a:pt x="35700" y="84869"/>
                  <a:pt x="36854" y="93225"/>
                </a:cubicBezTo>
                <a:cubicBezTo>
                  <a:pt x="36915" y="93422"/>
                  <a:pt x="37105" y="93521"/>
                  <a:pt x="37280" y="93521"/>
                </a:cubicBezTo>
                <a:cubicBezTo>
                  <a:pt x="37454" y="93521"/>
                  <a:pt x="37614" y="93422"/>
                  <a:pt x="37614" y="93225"/>
                </a:cubicBezTo>
                <a:cubicBezTo>
                  <a:pt x="37492" y="87148"/>
                  <a:pt x="37097" y="81072"/>
                  <a:pt x="36733" y="74995"/>
                </a:cubicBezTo>
                <a:cubicBezTo>
                  <a:pt x="37219" y="72868"/>
                  <a:pt x="38738" y="71349"/>
                  <a:pt x="40409" y="69830"/>
                </a:cubicBezTo>
                <a:cubicBezTo>
                  <a:pt x="41655" y="69435"/>
                  <a:pt x="43174" y="69192"/>
                  <a:pt x="44207" y="68918"/>
                </a:cubicBezTo>
                <a:cubicBezTo>
                  <a:pt x="46729" y="68554"/>
                  <a:pt x="49007" y="69192"/>
                  <a:pt x="50770" y="66397"/>
                </a:cubicBezTo>
                <a:cubicBezTo>
                  <a:pt x="51529" y="64878"/>
                  <a:pt x="52805" y="56401"/>
                  <a:pt x="51043" y="55763"/>
                </a:cubicBezTo>
                <a:cubicBezTo>
                  <a:pt x="51012" y="55742"/>
                  <a:pt x="50972" y="55732"/>
                  <a:pt x="50923" y="55732"/>
                </a:cubicBezTo>
                <a:cubicBezTo>
                  <a:pt x="49776" y="55732"/>
                  <a:pt x="43893" y="61360"/>
                  <a:pt x="42931" y="62234"/>
                </a:cubicBezTo>
                <a:cubicBezTo>
                  <a:pt x="40531" y="64513"/>
                  <a:pt x="39893" y="67551"/>
                  <a:pt x="38617" y="70438"/>
                </a:cubicBezTo>
                <a:cubicBezTo>
                  <a:pt x="37857" y="71197"/>
                  <a:pt x="37097" y="71957"/>
                  <a:pt x="36611" y="72868"/>
                </a:cubicBezTo>
                <a:cubicBezTo>
                  <a:pt x="36459" y="70590"/>
                  <a:pt x="36338" y="68311"/>
                  <a:pt x="36216" y="65880"/>
                </a:cubicBezTo>
                <a:cubicBezTo>
                  <a:pt x="36095" y="61475"/>
                  <a:pt x="36095" y="57039"/>
                  <a:pt x="35973" y="52481"/>
                </a:cubicBezTo>
                <a:cubicBezTo>
                  <a:pt x="36976" y="49170"/>
                  <a:pt x="40257" y="48167"/>
                  <a:pt x="43295" y="46769"/>
                </a:cubicBezTo>
                <a:cubicBezTo>
                  <a:pt x="43569" y="46648"/>
                  <a:pt x="43934" y="46526"/>
                  <a:pt x="44207" y="46405"/>
                </a:cubicBezTo>
                <a:cubicBezTo>
                  <a:pt x="44693" y="46526"/>
                  <a:pt x="44967" y="46891"/>
                  <a:pt x="45574" y="47164"/>
                </a:cubicBezTo>
                <a:cubicBezTo>
                  <a:pt x="46240" y="47378"/>
                  <a:pt x="46789" y="47474"/>
                  <a:pt x="47324" y="47474"/>
                </a:cubicBezTo>
                <a:cubicBezTo>
                  <a:pt x="48009" y="47474"/>
                  <a:pt x="48671" y="47316"/>
                  <a:pt x="49524" y="47043"/>
                </a:cubicBezTo>
                <a:cubicBezTo>
                  <a:pt x="52927" y="45767"/>
                  <a:pt x="56360" y="44126"/>
                  <a:pt x="58882" y="41452"/>
                </a:cubicBezTo>
                <a:cubicBezTo>
                  <a:pt x="60006" y="40328"/>
                  <a:pt x="60644" y="39690"/>
                  <a:pt x="59641" y="38293"/>
                </a:cubicBezTo>
                <a:cubicBezTo>
                  <a:pt x="59003" y="37412"/>
                  <a:pt x="56968" y="35649"/>
                  <a:pt x="55844" y="35254"/>
                </a:cubicBezTo>
                <a:cubicBezTo>
                  <a:pt x="55577" y="35154"/>
                  <a:pt x="55302" y="35108"/>
                  <a:pt x="55023" y="35108"/>
                </a:cubicBezTo>
                <a:cubicBezTo>
                  <a:pt x="52503" y="35108"/>
                  <a:pt x="49552" y="38839"/>
                  <a:pt x="47610" y="40207"/>
                </a:cubicBezTo>
                <a:cubicBezTo>
                  <a:pt x="45574" y="41726"/>
                  <a:pt x="44450" y="43731"/>
                  <a:pt x="43447" y="45888"/>
                </a:cubicBezTo>
                <a:cubicBezTo>
                  <a:pt x="42050" y="46526"/>
                  <a:pt x="40652" y="47043"/>
                  <a:pt x="39376" y="47529"/>
                </a:cubicBezTo>
                <a:cubicBezTo>
                  <a:pt x="40014" y="46405"/>
                  <a:pt x="40531" y="45007"/>
                  <a:pt x="40895" y="43610"/>
                </a:cubicBezTo>
                <a:cubicBezTo>
                  <a:pt x="42171" y="42212"/>
                  <a:pt x="44328" y="41847"/>
                  <a:pt x="45453" y="40207"/>
                </a:cubicBezTo>
                <a:cubicBezTo>
                  <a:pt x="47093" y="37776"/>
                  <a:pt x="44693" y="35376"/>
                  <a:pt x="43934" y="33097"/>
                </a:cubicBezTo>
                <a:cubicBezTo>
                  <a:pt x="43358" y="31397"/>
                  <a:pt x="43302" y="25146"/>
                  <a:pt x="40975" y="25146"/>
                </a:cubicBezTo>
                <a:cubicBezTo>
                  <a:pt x="40723" y="25146"/>
                  <a:pt x="40444" y="25220"/>
                  <a:pt x="40136" y="25380"/>
                </a:cubicBezTo>
                <a:cubicBezTo>
                  <a:pt x="36976" y="27142"/>
                  <a:pt x="37097" y="31973"/>
                  <a:pt x="37857" y="34890"/>
                </a:cubicBezTo>
                <a:cubicBezTo>
                  <a:pt x="38495" y="37168"/>
                  <a:pt x="39771" y="39812"/>
                  <a:pt x="40136" y="42334"/>
                </a:cubicBezTo>
                <a:cubicBezTo>
                  <a:pt x="39893" y="44248"/>
                  <a:pt x="39376" y="46010"/>
                  <a:pt x="38617" y="47924"/>
                </a:cubicBezTo>
                <a:cubicBezTo>
                  <a:pt x="37492" y="48562"/>
                  <a:pt x="36459" y="49322"/>
                  <a:pt x="35973" y="50446"/>
                </a:cubicBezTo>
                <a:cubicBezTo>
                  <a:pt x="35852" y="47651"/>
                  <a:pt x="35700" y="44886"/>
                  <a:pt x="35335" y="42090"/>
                </a:cubicBezTo>
                <a:lnTo>
                  <a:pt x="35335" y="41847"/>
                </a:lnTo>
                <a:cubicBezTo>
                  <a:pt x="35335" y="41574"/>
                  <a:pt x="35214" y="41331"/>
                  <a:pt x="35214" y="41088"/>
                </a:cubicBezTo>
                <a:cubicBezTo>
                  <a:pt x="34576" y="36135"/>
                  <a:pt x="33300" y="31335"/>
                  <a:pt x="31142" y="26778"/>
                </a:cubicBezTo>
                <a:lnTo>
                  <a:pt x="31142" y="26656"/>
                </a:lnTo>
                <a:cubicBezTo>
                  <a:pt x="30535" y="24377"/>
                  <a:pt x="30261" y="22342"/>
                  <a:pt x="30535" y="20306"/>
                </a:cubicBezTo>
                <a:cubicBezTo>
                  <a:pt x="32054" y="18787"/>
                  <a:pt x="34819" y="18787"/>
                  <a:pt x="35973" y="17146"/>
                </a:cubicBezTo>
                <a:cubicBezTo>
                  <a:pt x="36733" y="16144"/>
                  <a:pt x="36216" y="15506"/>
                  <a:pt x="36216" y="14381"/>
                </a:cubicBezTo>
                <a:cubicBezTo>
                  <a:pt x="36095" y="12710"/>
                  <a:pt x="36459" y="11465"/>
                  <a:pt x="36976" y="9824"/>
                </a:cubicBezTo>
                <a:cubicBezTo>
                  <a:pt x="37583" y="8003"/>
                  <a:pt x="38080" y="2304"/>
                  <a:pt x="34725" y="2304"/>
                </a:cubicBezTo>
                <a:cubicBezTo>
                  <a:pt x="34554" y="2304"/>
                  <a:pt x="34373" y="2319"/>
                  <a:pt x="34181" y="2350"/>
                </a:cubicBezTo>
                <a:cubicBezTo>
                  <a:pt x="33178" y="2593"/>
                  <a:pt x="32418" y="4355"/>
                  <a:pt x="31780" y="5115"/>
                </a:cubicBezTo>
                <a:cubicBezTo>
                  <a:pt x="30261" y="6907"/>
                  <a:pt x="28256" y="8548"/>
                  <a:pt x="27101" y="10705"/>
                </a:cubicBezTo>
                <a:cubicBezTo>
                  <a:pt x="25339" y="14229"/>
                  <a:pt x="27345" y="17146"/>
                  <a:pt x="29502" y="19941"/>
                </a:cubicBezTo>
                <a:cubicBezTo>
                  <a:pt x="29380" y="21461"/>
                  <a:pt x="29502" y="22980"/>
                  <a:pt x="29897" y="24499"/>
                </a:cubicBezTo>
                <a:cubicBezTo>
                  <a:pt x="29137" y="23101"/>
                  <a:pt x="28378" y="21825"/>
                  <a:pt x="27496" y="20579"/>
                </a:cubicBezTo>
                <a:cubicBezTo>
                  <a:pt x="26342" y="19060"/>
                  <a:pt x="25218" y="17663"/>
                  <a:pt x="23820" y="16387"/>
                </a:cubicBezTo>
                <a:cubicBezTo>
                  <a:pt x="23699" y="15384"/>
                  <a:pt x="23699" y="14381"/>
                  <a:pt x="23304" y="13470"/>
                </a:cubicBezTo>
                <a:cubicBezTo>
                  <a:pt x="22787" y="11951"/>
                  <a:pt x="21663" y="12103"/>
                  <a:pt x="20782" y="11070"/>
                </a:cubicBezTo>
                <a:cubicBezTo>
                  <a:pt x="19627" y="9945"/>
                  <a:pt x="19901" y="7910"/>
                  <a:pt x="19141" y="6512"/>
                </a:cubicBezTo>
                <a:cubicBezTo>
                  <a:pt x="17987" y="4628"/>
                  <a:pt x="16984" y="4872"/>
                  <a:pt x="15070" y="4628"/>
                </a:cubicBezTo>
                <a:cubicBezTo>
                  <a:pt x="12187" y="4033"/>
                  <a:pt x="9323" y="0"/>
                  <a:pt x="63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1131;p51"/>
          <p:cNvGrpSpPr/>
          <p:nvPr/>
        </p:nvGrpSpPr>
        <p:grpSpPr>
          <a:xfrm>
            <a:off x="5095986" y="160831"/>
            <a:ext cx="4124214" cy="4624355"/>
            <a:chOff x="38346" y="705162"/>
            <a:chExt cx="4124214" cy="4624355"/>
          </a:xfrm>
        </p:grpSpPr>
        <p:sp>
          <p:nvSpPr>
            <p:cNvPr id="851" name="Google Shape;1132;p51"/>
            <p:cNvSpPr/>
            <p:nvPr/>
          </p:nvSpPr>
          <p:spPr>
            <a:xfrm flipH="1">
              <a:off x="2369234" y="85540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133;p51"/>
            <p:cNvSpPr/>
            <p:nvPr/>
          </p:nvSpPr>
          <p:spPr>
            <a:xfrm flipH="1">
              <a:off x="2364381" y="85785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134;p51"/>
            <p:cNvSpPr/>
            <p:nvPr/>
          </p:nvSpPr>
          <p:spPr>
            <a:xfrm flipH="1">
              <a:off x="2872743" y="1040701"/>
              <a:ext cx="359644" cy="761962"/>
            </a:xfrm>
            <a:custGeom>
              <a:avLst/>
              <a:gdLst/>
              <a:ahLst/>
              <a:cxnLst/>
              <a:rect l="l" t="t" r="r" b="b"/>
              <a:pathLst>
                <a:path w="8967" h="18998" fill="none" extrusionOk="0">
                  <a:moveTo>
                    <a:pt x="2857" y="1"/>
                  </a:moveTo>
                  <a:cubicBezTo>
                    <a:pt x="0" y="10913"/>
                    <a:pt x="8967" y="18998"/>
                    <a:pt x="8967" y="18998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135;p51"/>
            <p:cNvSpPr/>
            <p:nvPr/>
          </p:nvSpPr>
          <p:spPr>
            <a:xfrm flipH="1">
              <a:off x="2911728" y="757823"/>
              <a:ext cx="387880" cy="308547"/>
            </a:xfrm>
            <a:custGeom>
              <a:avLst/>
              <a:gdLst/>
              <a:ahLst/>
              <a:cxnLst/>
              <a:rect l="l" t="t" r="r" b="b"/>
              <a:pathLst>
                <a:path w="9671" h="7693" extrusionOk="0">
                  <a:moveTo>
                    <a:pt x="5270" y="1"/>
                  </a:moveTo>
                  <a:cubicBezTo>
                    <a:pt x="4349" y="1"/>
                    <a:pt x="4229" y="5473"/>
                    <a:pt x="4229" y="5473"/>
                  </a:cubicBezTo>
                  <a:cubicBezTo>
                    <a:pt x="4229" y="5473"/>
                    <a:pt x="2963" y="1337"/>
                    <a:pt x="2337" y="1337"/>
                  </a:cubicBezTo>
                  <a:cubicBezTo>
                    <a:pt x="2284" y="1337"/>
                    <a:pt x="2235" y="1367"/>
                    <a:pt x="2193" y="1431"/>
                  </a:cubicBezTo>
                  <a:cubicBezTo>
                    <a:pt x="1615" y="2282"/>
                    <a:pt x="3196" y="5899"/>
                    <a:pt x="3196" y="5899"/>
                  </a:cubicBezTo>
                  <a:cubicBezTo>
                    <a:pt x="3196" y="5899"/>
                    <a:pt x="804" y="3439"/>
                    <a:pt x="161" y="3439"/>
                  </a:cubicBezTo>
                  <a:cubicBezTo>
                    <a:pt x="58" y="3439"/>
                    <a:pt x="0" y="3502"/>
                    <a:pt x="4" y="3649"/>
                  </a:cubicBezTo>
                  <a:cubicBezTo>
                    <a:pt x="65" y="4713"/>
                    <a:pt x="2497" y="6111"/>
                    <a:pt x="2497" y="6111"/>
                  </a:cubicBezTo>
                  <a:cubicBezTo>
                    <a:pt x="3621" y="7449"/>
                    <a:pt x="5567" y="7692"/>
                    <a:pt x="5567" y="7692"/>
                  </a:cubicBezTo>
                  <a:cubicBezTo>
                    <a:pt x="5567" y="7692"/>
                    <a:pt x="9670" y="6932"/>
                    <a:pt x="9245" y="5960"/>
                  </a:cubicBezTo>
                  <a:cubicBezTo>
                    <a:pt x="9151" y="5760"/>
                    <a:pt x="8948" y="5681"/>
                    <a:pt x="8683" y="5681"/>
                  </a:cubicBezTo>
                  <a:cubicBezTo>
                    <a:pt x="7658" y="5681"/>
                    <a:pt x="5719" y="6871"/>
                    <a:pt x="5719" y="6871"/>
                  </a:cubicBezTo>
                  <a:cubicBezTo>
                    <a:pt x="5719" y="6871"/>
                    <a:pt x="9397" y="3619"/>
                    <a:pt x="8485" y="3224"/>
                  </a:cubicBezTo>
                  <a:cubicBezTo>
                    <a:pt x="8430" y="3197"/>
                    <a:pt x="8368" y="3185"/>
                    <a:pt x="8301" y="3185"/>
                  </a:cubicBezTo>
                  <a:cubicBezTo>
                    <a:pt x="7290" y="3185"/>
                    <a:pt x="5020" y="5990"/>
                    <a:pt x="5020" y="5990"/>
                  </a:cubicBezTo>
                  <a:cubicBezTo>
                    <a:pt x="5020" y="5990"/>
                    <a:pt x="6235" y="124"/>
                    <a:pt x="5293" y="2"/>
                  </a:cubicBezTo>
                  <a:cubicBezTo>
                    <a:pt x="5286" y="1"/>
                    <a:pt x="5278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136;p51"/>
            <p:cNvSpPr/>
            <p:nvPr/>
          </p:nvSpPr>
          <p:spPr>
            <a:xfrm flipH="1">
              <a:off x="3010472" y="1014992"/>
              <a:ext cx="122889" cy="78210"/>
            </a:xfrm>
            <a:custGeom>
              <a:avLst/>
              <a:gdLst/>
              <a:ahLst/>
              <a:cxnLst/>
              <a:rect l="l" t="t" r="r" b="b"/>
              <a:pathLst>
                <a:path w="3064" h="1950" extrusionOk="0">
                  <a:moveTo>
                    <a:pt x="2472" y="0"/>
                  </a:moveTo>
                  <a:cubicBezTo>
                    <a:pt x="1" y="0"/>
                    <a:pt x="117" y="1949"/>
                    <a:pt x="174" y="1949"/>
                  </a:cubicBezTo>
                  <a:cubicBezTo>
                    <a:pt x="175" y="1949"/>
                    <a:pt x="175" y="1949"/>
                    <a:pt x="176" y="1949"/>
                  </a:cubicBezTo>
                  <a:cubicBezTo>
                    <a:pt x="1786" y="1706"/>
                    <a:pt x="3002" y="34"/>
                    <a:pt x="3063" y="34"/>
                  </a:cubicBezTo>
                  <a:cubicBezTo>
                    <a:pt x="2851" y="11"/>
                    <a:pt x="2654" y="0"/>
                    <a:pt x="24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137;p51"/>
            <p:cNvSpPr/>
            <p:nvPr/>
          </p:nvSpPr>
          <p:spPr>
            <a:xfrm flipH="1">
              <a:off x="3089364" y="983427"/>
              <a:ext cx="124734" cy="110977"/>
            </a:xfrm>
            <a:custGeom>
              <a:avLst/>
              <a:gdLst/>
              <a:ahLst/>
              <a:cxnLst/>
              <a:rect l="l" t="t" r="r" b="b"/>
              <a:pathLst>
                <a:path w="3110" h="2767" extrusionOk="0">
                  <a:moveTo>
                    <a:pt x="0" y="0"/>
                  </a:moveTo>
                  <a:cubicBezTo>
                    <a:pt x="0" y="0"/>
                    <a:pt x="699" y="2037"/>
                    <a:pt x="2219" y="2766"/>
                  </a:cubicBezTo>
                  <a:cubicBezTo>
                    <a:pt x="2219" y="2766"/>
                    <a:pt x="2219" y="2766"/>
                    <a:pt x="2220" y="2766"/>
                  </a:cubicBezTo>
                  <a:cubicBezTo>
                    <a:pt x="2261" y="2766"/>
                    <a:pt x="3109" y="60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138;p51"/>
            <p:cNvSpPr/>
            <p:nvPr/>
          </p:nvSpPr>
          <p:spPr>
            <a:xfrm flipH="1">
              <a:off x="3031208" y="1233337"/>
              <a:ext cx="91485" cy="136566"/>
            </a:xfrm>
            <a:custGeom>
              <a:avLst/>
              <a:gdLst/>
              <a:ahLst/>
              <a:cxnLst/>
              <a:rect l="l" t="t" r="r" b="b"/>
              <a:pathLst>
                <a:path w="2281" h="3405" fill="none" extrusionOk="0">
                  <a:moveTo>
                    <a:pt x="1" y="3405"/>
                  </a:moveTo>
                  <a:cubicBezTo>
                    <a:pt x="1" y="3405"/>
                    <a:pt x="153" y="1702"/>
                    <a:pt x="2280" y="0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139;p51"/>
            <p:cNvSpPr/>
            <p:nvPr/>
          </p:nvSpPr>
          <p:spPr>
            <a:xfrm flipH="1">
              <a:off x="2936113" y="1140448"/>
              <a:ext cx="125617" cy="130871"/>
            </a:xfrm>
            <a:custGeom>
              <a:avLst/>
              <a:gdLst/>
              <a:ahLst/>
              <a:cxnLst/>
              <a:rect l="l" t="t" r="r" b="b"/>
              <a:pathLst>
                <a:path w="3132" h="3263" extrusionOk="0">
                  <a:moveTo>
                    <a:pt x="1525" y="0"/>
                  </a:moveTo>
                  <a:cubicBezTo>
                    <a:pt x="1514" y="0"/>
                    <a:pt x="1503" y="2"/>
                    <a:pt x="1490" y="6"/>
                  </a:cubicBezTo>
                  <a:cubicBezTo>
                    <a:pt x="1125" y="97"/>
                    <a:pt x="700" y="1587"/>
                    <a:pt x="700" y="1587"/>
                  </a:cubicBezTo>
                  <a:cubicBezTo>
                    <a:pt x="700" y="1587"/>
                    <a:pt x="572" y="56"/>
                    <a:pt x="340" y="56"/>
                  </a:cubicBezTo>
                  <a:cubicBezTo>
                    <a:pt x="319" y="56"/>
                    <a:pt x="297" y="69"/>
                    <a:pt x="274" y="97"/>
                  </a:cubicBezTo>
                  <a:cubicBezTo>
                    <a:pt x="0" y="462"/>
                    <a:pt x="396" y="1465"/>
                    <a:pt x="396" y="1465"/>
                  </a:cubicBezTo>
                  <a:cubicBezTo>
                    <a:pt x="426" y="2164"/>
                    <a:pt x="912" y="2772"/>
                    <a:pt x="912" y="2772"/>
                  </a:cubicBezTo>
                  <a:cubicBezTo>
                    <a:pt x="912" y="2772"/>
                    <a:pt x="1818" y="3263"/>
                    <a:pt x="2262" y="3263"/>
                  </a:cubicBezTo>
                  <a:cubicBezTo>
                    <a:pt x="2381" y="3263"/>
                    <a:pt x="2467" y="3227"/>
                    <a:pt x="2493" y="3137"/>
                  </a:cubicBezTo>
                  <a:cubicBezTo>
                    <a:pt x="2584" y="2742"/>
                    <a:pt x="1186" y="2529"/>
                    <a:pt x="1186" y="2529"/>
                  </a:cubicBezTo>
                  <a:cubicBezTo>
                    <a:pt x="1186" y="2529"/>
                    <a:pt x="3131" y="2468"/>
                    <a:pt x="2949" y="2134"/>
                  </a:cubicBezTo>
                  <a:cubicBezTo>
                    <a:pt x="2869" y="1997"/>
                    <a:pt x="2601" y="1954"/>
                    <a:pt x="2298" y="1954"/>
                  </a:cubicBezTo>
                  <a:cubicBezTo>
                    <a:pt x="1791" y="1954"/>
                    <a:pt x="1186" y="2073"/>
                    <a:pt x="1186" y="2073"/>
                  </a:cubicBezTo>
                  <a:cubicBezTo>
                    <a:pt x="1186" y="2073"/>
                    <a:pt x="3040" y="614"/>
                    <a:pt x="2797" y="341"/>
                  </a:cubicBezTo>
                  <a:cubicBezTo>
                    <a:pt x="2776" y="319"/>
                    <a:pt x="2748" y="310"/>
                    <a:pt x="2715" y="310"/>
                  </a:cubicBezTo>
                  <a:cubicBezTo>
                    <a:pt x="2317" y="310"/>
                    <a:pt x="1125" y="1708"/>
                    <a:pt x="1125" y="1708"/>
                  </a:cubicBezTo>
                  <a:cubicBezTo>
                    <a:pt x="1125" y="1708"/>
                    <a:pt x="1837" y="0"/>
                    <a:pt x="1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140;p51"/>
            <p:cNvSpPr/>
            <p:nvPr/>
          </p:nvSpPr>
          <p:spPr>
            <a:xfrm flipH="1">
              <a:off x="2992183" y="1234139"/>
              <a:ext cx="53704" cy="19492"/>
            </a:xfrm>
            <a:custGeom>
              <a:avLst/>
              <a:gdLst/>
              <a:ahLst/>
              <a:cxnLst/>
              <a:rect l="l" t="t" r="r" b="b"/>
              <a:pathLst>
                <a:path w="1339" h="486" extrusionOk="0">
                  <a:moveTo>
                    <a:pt x="538" y="1"/>
                  </a:moveTo>
                  <a:cubicBezTo>
                    <a:pt x="190" y="1"/>
                    <a:pt x="1" y="284"/>
                    <a:pt x="1" y="284"/>
                  </a:cubicBezTo>
                  <a:cubicBezTo>
                    <a:pt x="277" y="444"/>
                    <a:pt x="595" y="486"/>
                    <a:pt x="851" y="486"/>
                  </a:cubicBezTo>
                  <a:cubicBezTo>
                    <a:pt x="1131" y="486"/>
                    <a:pt x="1338" y="436"/>
                    <a:pt x="1338" y="436"/>
                  </a:cubicBezTo>
                  <a:cubicBezTo>
                    <a:pt x="1018" y="104"/>
                    <a:pt x="749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141;p51"/>
            <p:cNvSpPr/>
            <p:nvPr/>
          </p:nvSpPr>
          <p:spPr>
            <a:xfrm flipH="1">
              <a:off x="3014162" y="1190663"/>
              <a:ext cx="42674" cy="56110"/>
            </a:xfrm>
            <a:custGeom>
              <a:avLst/>
              <a:gdLst/>
              <a:ahLst/>
              <a:cxnLst/>
              <a:rect l="l" t="t" r="r" b="b"/>
              <a:pathLst>
                <a:path w="1064" h="1399" extrusionOk="0">
                  <a:moveTo>
                    <a:pt x="304" y="0"/>
                  </a:moveTo>
                  <a:cubicBezTo>
                    <a:pt x="304" y="1"/>
                    <a:pt x="0" y="791"/>
                    <a:pt x="274" y="1399"/>
                  </a:cubicBezTo>
                  <a:cubicBezTo>
                    <a:pt x="274" y="1399"/>
                    <a:pt x="1064" y="973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142;p51"/>
            <p:cNvSpPr/>
            <p:nvPr/>
          </p:nvSpPr>
          <p:spPr>
            <a:xfrm flipH="1">
              <a:off x="3248591" y="1351013"/>
              <a:ext cx="375125" cy="129948"/>
            </a:xfrm>
            <a:custGeom>
              <a:avLst/>
              <a:gdLst/>
              <a:ahLst/>
              <a:cxnLst/>
              <a:rect l="l" t="t" r="r" b="b"/>
              <a:pathLst>
                <a:path w="9353" h="3240" extrusionOk="0">
                  <a:moveTo>
                    <a:pt x="5185" y="0"/>
                  </a:moveTo>
                  <a:cubicBezTo>
                    <a:pt x="3814" y="0"/>
                    <a:pt x="2089" y="571"/>
                    <a:pt x="0" y="2264"/>
                  </a:cubicBezTo>
                  <a:cubicBezTo>
                    <a:pt x="63" y="2264"/>
                    <a:pt x="2535" y="3239"/>
                    <a:pt x="5367" y="3239"/>
                  </a:cubicBezTo>
                  <a:cubicBezTo>
                    <a:pt x="6658" y="3239"/>
                    <a:pt x="8024" y="3036"/>
                    <a:pt x="9271" y="2446"/>
                  </a:cubicBezTo>
                  <a:cubicBezTo>
                    <a:pt x="9353" y="2446"/>
                    <a:pt x="8025" y="0"/>
                    <a:pt x="5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143;p51"/>
            <p:cNvSpPr/>
            <p:nvPr/>
          </p:nvSpPr>
          <p:spPr>
            <a:xfrm flipH="1">
              <a:off x="3061690" y="1361320"/>
              <a:ext cx="514499" cy="179240"/>
            </a:xfrm>
            <a:custGeom>
              <a:avLst/>
              <a:gdLst/>
              <a:ahLst/>
              <a:cxnLst/>
              <a:rect l="l" t="t" r="r" b="b"/>
              <a:pathLst>
                <a:path w="12828" h="4469" fill="none" extrusionOk="0">
                  <a:moveTo>
                    <a:pt x="12827" y="4469"/>
                  </a:moveTo>
                  <a:cubicBezTo>
                    <a:pt x="12827" y="4469"/>
                    <a:pt x="7356" y="1"/>
                    <a:pt x="1" y="1794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144;p51"/>
            <p:cNvSpPr/>
            <p:nvPr/>
          </p:nvSpPr>
          <p:spPr>
            <a:xfrm flipH="1">
              <a:off x="3209887" y="1512325"/>
              <a:ext cx="156620" cy="107488"/>
            </a:xfrm>
            <a:custGeom>
              <a:avLst/>
              <a:gdLst/>
              <a:ahLst/>
              <a:cxnLst/>
              <a:rect l="l" t="t" r="r" b="b"/>
              <a:pathLst>
                <a:path w="3905" h="2680" extrusionOk="0">
                  <a:moveTo>
                    <a:pt x="2759" y="1"/>
                  </a:moveTo>
                  <a:cubicBezTo>
                    <a:pt x="1892" y="1"/>
                    <a:pt x="726" y="487"/>
                    <a:pt x="1" y="2679"/>
                  </a:cubicBezTo>
                  <a:lnTo>
                    <a:pt x="1" y="2679"/>
                  </a:lnTo>
                  <a:cubicBezTo>
                    <a:pt x="35" y="2667"/>
                    <a:pt x="2720" y="2111"/>
                    <a:pt x="3891" y="309"/>
                  </a:cubicBezTo>
                  <a:cubicBezTo>
                    <a:pt x="3904" y="283"/>
                    <a:pt x="3418" y="1"/>
                    <a:pt x="2759" y="1"/>
                  </a:cubicBezTo>
                  <a:close/>
                  <a:moveTo>
                    <a:pt x="1" y="2679"/>
                  </a:moveTo>
                  <a:cubicBezTo>
                    <a:pt x="0" y="2680"/>
                    <a:pt x="0" y="2680"/>
                    <a:pt x="1" y="2680"/>
                  </a:cubicBezTo>
                  <a:cubicBezTo>
                    <a:pt x="1" y="2680"/>
                    <a:pt x="1" y="2679"/>
                    <a:pt x="1" y="26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145;p51"/>
            <p:cNvSpPr/>
            <p:nvPr/>
          </p:nvSpPr>
          <p:spPr>
            <a:xfrm flipH="1">
              <a:off x="3108014" y="1495440"/>
              <a:ext cx="242650" cy="109734"/>
            </a:xfrm>
            <a:custGeom>
              <a:avLst/>
              <a:gdLst/>
              <a:ahLst/>
              <a:cxnLst/>
              <a:rect l="l" t="t" r="r" b="b"/>
              <a:pathLst>
                <a:path w="6050" h="2736" fill="none" extrusionOk="0">
                  <a:moveTo>
                    <a:pt x="6049" y="365"/>
                  </a:moveTo>
                  <a:cubicBezTo>
                    <a:pt x="6049" y="365"/>
                    <a:pt x="2584" y="0"/>
                    <a:pt x="1" y="2736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146;p51"/>
            <p:cNvSpPr/>
            <p:nvPr/>
          </p:nvSpPr>
          <p:spPr>
            <a:xfrm flipH="1">
              <a:off x="2875150" y="1266225"/>
              <a:ext cx="152810" cy="139053"/>
            </a:xfrm>
            <a:custGeom>
              <a:avLst/>
              <a:gdLst/>
              <a:ahLst/>
              <a:cxnLst/>
              <a:rect l="l" t="t" r="r" b="b"/>
              <a:pathLst>
                <a:path w="3810" h="3467" extrusionOk="0">
                  <a:moveTo>
                    <a:pt x="3809" y="1"/>
                  </a:moveTo>
                  <a:lnTo>
                    <a:pt x="3809" y="1"/>
                  </a:lnTo>
                  <a:cubicBezTo>
                    <a:pt x="3809" y="1"/>
                    <a:pt x="3809" y="1"/>
                    <a:pt x="3809" y="1"/>
                  </a:cubicBezTo>
                  <a:lnTo>
                    <a:pt x="3809" y="1"/>
                  </a:lnTo>
                  <a:cubicBezTo>
                    <a:pt x="3809" y="1"/>
                    <a:pt x="3809" y="1"/>
                    <a:pt x="3809" y="1"/>
                  </a:cubicBezTo>
                  <a:close/>
                  <a:moveTo>
                    <a:pt x="3809" y="1"/>
                  </a:moveTo>
                  <a:cubicBezTo>
                    <a:pt x="1" y="817"/>
                    <a:pt x="1061" y="3466"/>
                    <a:pt x="1103" y="3466"/>
                  </a:cubicBezTo>
                  <a:cubicBezTo>
                    <a:pt x="1103" y="3466"/>
                    <a:pt x="1104" y="3466"/>
                    <a:pt x="1104" y="3466"/>
                  </a:cubicBezTo>
                  <a:cubicBezTo>
                    <a:pt x="2953" y="2557"/>
                    <a:pt x="3774" y="15"/>
                    <a:pt x="3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147;p51"/>
            <p:cNvSpPr/>
            <p:nvPr/>
          </p:nvSpPr>
          <p:spPr>
            <a:xfrm flipH="1">
              <a:off x="2912971" y="1284514"/>
              <a:ext cx="136566" cy="364577"/>
            </a:xfrm>
            <a:custGeom>
              <a:avLst/>
              <a:gdLst/>
              <a:ahLst/>
              <a:cxnLst/>
              <a:rect l="l" t="t" r="r" b="b"/>
              <a:pathLst>
                <a:path w="3405" h="9090" fill="none" extrusionOk="0">
                  <a:moveTo>
                    <a:pt x="1277" y="9089"/>
                  </a:moveTo>
                  <a:cubicBezTo>
                    <a:pt x="1277" y="9089"/>
                    <a:pt x="0" y="4226"/>
                    <a:pt x="3405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148;p51"/>
            <p:cNvSpPr/>
            <p:nvPr/>
          </p:nvSpPr>
          <p:spPr>
            <a:xfrm flipH="1">
              <a:off x="2855657" y="1474223"/>
              <a:ext cx="113905" cy="72434"/>
            </a:xfrm>
            <a:custGeom>
              <a:avLst/>
              <a:gdLst/>
              <a:ahLst/>
              <a:cxnLst/>
              <a:rect l="l" t="t" r="r" b="b"/>
              <a:pathLst>
                <a:path w="2840" h="1806" extrusionOk="0">
                  <a:moveTo>
                    <a:pt x="2217" y="1"/>
                  </a:moveTo>
                  <a:cubicBezTo>
                    <a:pt x="1" y="1"/>
                    <a:pt x="106" y="1806"/>
                    <a:pt x="134" y="1806"/>
                  </a:cubicBezTo>
                  <a:cubicBezTo>
                    <a:pt x="1654" y="1624"/>
                    <a:pt x="2809" y="43"/>
                    <a:pt x="2839" y="43"/>
                  </a:cubicBezTo>
                  <a:cubicBezTo>
                    <a:pt x="2614" y="14"/>
                    <a:pt x="2407" y="1"/>
                    <a:pt x="2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149;p51"/>
            <p:cNvSpPr/>
            <p:nvPr/>
          </p:nvSpPr>
          <p:spPr>
            <a:xfrm flipH="1">
              <a:off x="2870297" y="1482004"/>
              <a:ext cx="132916" cy="128063"/>
            </a:xfrm>
            <a:custGeom>
              <a:avLst/>
              <a:gdLst/>
              <a:ahLst/>
              <a:cxnLst/>
              <a:rect l="l" t="t" r="r" b="b"/>
              <a:pathLst>
                <a:path w="3314" h="3193" fill="none" extrusionOk="0">
                  <a:moveTo>
                    <a:pt x="0" y="3192"/>
                  </a:moveTo>
                  <a:cubicBezTo>
                    <a:pt x="0" y="3192"/>
                    <a:pt x="791" y="822"/>
                    <a:pt x="3314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150;p51"/>
            <p:cNvSpPr/>
            <p:nvPr/>
          </p:nvSpPr>
          <p:spPr>
            <a:xfrm flipH="1">
              <a:off x="1738984" y="1030955"/>
              <a:ext cx="325512" cy="868047"/>
            </a:xfrm>
            <a:custGeom>
              <a:avLst/>
              <a:gdLst/>
              <a:ahLst/>
              <a:cxnLst/>
              <a:rect l="l" t="t" r="r" b="b"/>
              <a:pathLst>
                <a:path w="8116" h="21643" fill="none" extrusionOk="0">
                  <a:moveTo>
                    <a:pt x="0" y="21642"/>
                  </a:moveTo>
                  <a:cubicBezTo>
                    <a:pt x="0" y="21642"/>
                    <a:pt x="8116" y="11186"/>
                    <a:pt x="2979" y="1"/>
                  </a:cubicBezTo>
                </a:path>
              </a:pathLst>
            </a:custGeom>
            <a:noFill/>
            <a:ln w="6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151;p51"/>
            <p:cNvSpPr/>
            <p:nvPr/>
          </p:nvSpPr>
          <p:spPr>
            <a:xfrm flipH="1">
              <a:off x="1767019" y="727020"/>
              <a:ext cx="412105" cy="333253"/>
            </a:xfrm>
            <a:custGeom>
              <a:avLst/>
              <a:gdLst/>
              <a:ahLst/>
              <a:cxnLst/>
              <a:rect l="l" t="t" r="r" b="b"/>
              <a:pathLst>
                <a:path w="10275" h="8309" extrusionOk="0">
                  <a:moveTo>
                    <a:pt x="3805" y="1"/>
                  </a:moveTo>
                  <a:cubicBezTo>
                    <a:pt x="3783" y="1"/>
                    <a:pt x="3761" y="4"/>
                    <a:pt x="3740" y="10"/>
                  </a:cubicBezTo>
                  <a:cubicBezTo>
                    <a:pt x="2737" y="314"/>
                    <a:pt x="5138" y="6424"/>
                    <a:pt x="5138" y="6424"/>
                  </a:cubicBezTo>
                  <a:cubicBezTo>
                    <a:pt x="5138" y="6424"/>
                    <a:pt x="2344" y="4007"/>
                    <a:pt x="1177" y="4007"/>
                  </a:cubicBezTo>
                  <a:cubicBezTo>
                    <a:pt x="1061" y="4007"/>
                    <a:pt x="962" y="4031"/>
                    <a:pt x="882" y="4083"/>
                  </a:cubicBezTo>
                  <a:cubicBezTo>
                    <a:pt x="1" y="4661"/>
                    <a:pt x="4560" y="7487"/>
                    <a:pt x="4560" y="7487"/>
                  </a:cubicBezTo>
                  <a:cubicBezTo>
                    <a:pt x="4560" y="7487"/>
                    <a:pt x="2651" y="6714"/>
                    <a:pt x="1470" y="6714"/>
                  </a:cubicBezTo>
                  <a:cubicBezTo>
                    <a:pt x="1012" y="6714"/>
                    <a:pt x="663" y="6830"/>
                    <a:pt x="579" y="7153"/>
                  </a:cubicBezTo>
                  <a:cubicBezTo>
                    <a:pt x="305" y="8278"/>
                    <a:pt x="4864" y="8308"/>
                    <a:pt x="4864" y="8308"/>
                  </a:cubicBezTo>
                  <a:cubicBezTo>
                    <a:pt x="4864" y="8308"/>
                    <a:pt x="6931" y="7761"/>
                    <a:pt x="7904" y="6120"/>
                  </a:cubicBezTo>
                  <a:cubicBezTo>
                    <a:pt x="7904" y="6120"/>
                    <a:pt x="10275" y="4144"/>
                    <a:pt x="10123" y="3019"/>
                  </a:cubicBezTo>
                  <a:cubicBezTo>
                    <a:pt x="10104" y="2872"/>
                    <a:pt x="10042" y="2807"/>
                    <a:pt x="9949" y="2807"/>
                  </a:cubicBezTo>
                  <a:cubicBezTo>
                    <a:pt x="9296" y="2807"/>
                    <a:pt x="7083" y="5998"/>
                    <a:pt x="7083" y="5998"/>
                  </a:cubicBezTo>
                  <a:cubicBezTo>
                    <a:pt x="7083" y="5998"/>
                    <a:pt x="8086" y="1834"/>
                    <a:pt x="7326" y="983"/>
                  </a:cubicBezTo>
                  <a:cubicBezTo>
                    <a:pt x="7273" y="930"/>
                    <a:pt x="7221" y="905"/>
                    <a:pt x="7170" y="905"/>
                  </a:cubicBezTo>
                  <a:cubicBezTo>
                    <a:pt x="6453" y="905"/>
                    <a:pt x="5898" y="5694"/>
                    <a:pt x="5898" y="5694"/>
                  </a:cubicBezTo>
                  <a:cubicBezTo>
                    <a:pt x="5898" y="5694"/>
                    <a:pt x="4765" y="1"/>
                    <a:pt x="3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152;p51"/>
            <p:cNvSpPr/>
            <p:nvPr/>
          </p:nvSpPr>
          <p:spPr>
            <a:xfrm flipH="1">
              <a:off x="1923238" y="1013307"/>
              <a:ext cx="140055" cy="69025"/>
            </a:xfrm>
            <a:custGeom>
              <a:avLst/>
              <a:gdLst/>
              <a:ahLst/>
              <a:cxnLst/>
              <a:rect l="l" t="t" r="r" b="b"/>
              <a:pathLst>
                <a:path w="3492" h="1721" extrusionOk="0">
                  <a:moveTo>
                    <a:pt x="1366" y="0"/>
                  </a:moveTo>
                  <a:cubicBezTo>
                    <a:pt x="983" y="0"/>
                    <a:pt x="532" y="67"/>
                    <a:pt x="1" y="228"/>
                  </a:cubicBezTo>
                  <a:cubicBezTo>
                    <a:pt x="1" y="228"/>
                    <a:pt x="1580" y="1721"/>
                    <a:pt x="3315" y="1721"/>
                  </a:cubicBezTo>
                  <a:cubicBezTo>
                    <a:pt x="3365" y="1721"/>
                    <a:pt x="3415" y="1720"/>
                    <a:pt x="3466" y="1717"/>
                  </a:cubicBezTo>
                  <a:cubicBezTo>
                    <a:pt x="3491" y="1717"/>
                    <a:pt x="3305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153;p51"/>
            <p:cNvSpPr/>
            <p:nvPr/>
          </p:nvSpPr>
          <p:spPr>
            <a:xfrm flipH="1">
              <a:off x="1851125" y="948053"/>
              <a:ext cx="128384" cy="137809"/>
            </a:xfrm>
            <a:custGeom>
              <a:avLst/>
              <a:gdLst/>
              <a:ahLst/>
              <a:cxnLst/>
              <a:rect l="l" t="t" r="r" b="b"/>
              <a:pathLst>
                <a:path w="3201" h="3436" extrusionOk="0">
                  <a:moveTo>
                    <a:pt x="3200" y="1"/>
                  </a:moveTo>
                  <a:lnTo>
                    <a:pt x="3200" y="1"/>
                  </a:lnTo>
                  <a:cubicBezTo>
                    <a:pt x="0" y="1238"/>
                    <a:pt x="1268" y="3436"/>
                    <a:pt x="1345" y="3436"/>
                  </a:cubicBezTo>
                  <a:cubicBezTo>
                    <a:pt x="1345" y="3436"/>
                    <a:pt x="1346" y="3436"/>
                    <a:pt x="1346" y="3435"/>
                  </a:cubicBezTo>
                  <a:cubicBezTo>
                    <a:pt x="2866" y="2311"/>
                    <a:pt x="3200" y="1"/>
                    <a:pt x="3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154;p51"/>
            <p:cNvSpPr/>
            <p:nvPr/>
          </p:nvSpPr>
          <p:spPr>
            <a:xfrm flipH="1">
              <a:off x="1876713" y="1251626"/>
              <a:ext cx="125617" cy="130470"/>
            </a:xfrm>
            <a:custGeom>
              <a:avLst/>
              <a:gdLst/>
              <a:ahLst/>
              <a:cxnLst/>
              <a:rect l="l" t="t" r="r" b="b"/>
              <a:pathLst>
                <a:path w="3132" h="3253" fill="none" extrusionOk="0">
                  <a:moveTo>
                    <a:pt x="3131" y="3253"/>
                  </a:moveTo>
                  <a:cubicBezTo>
                    <a:pt x="3131" y="3253"/>
                    <a:pt x="2675" y="1429"/>
                    <a:pt x="0" y="0"/>
                  </a:cubicBezTo>
                </a:path>
              </a:pathLst>
            </a:custGeom>
            <a:noFill/>
            <a:ln w="6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155;p51"/>
            <p:cNvSpPr/>
            <p:nvPr/>
          </p:nvSpPr>
          <p:spPr>
            <a:xfrm flipH="1">
              <a:off x="1982798" y="1152801"/>
              <a:ext cx="130470" cy="152609"/>
            </a:xfrm>
            <a:custGeom>
              <a:avLst/>
              <a:gdLst/>
              <a:ahLst/>
              <a:cxnLst/>
              <a:rect l="l" t="t" r="r" b="b"/>
              <a:pathLst>
                <a:path w="3253" h="3805" extrusionOk="0">
                  <a:moveTo>
                    <a:pt x="2854" y="1"/>
                  </a:moveTo>
                  <a:cubicBezTo>
                    <a:pt x="2609" y="1"/>
                    <a:pt x="2766" y="1704"/>
                    <a:pt x="2766" y="1704"/>
                  </a:cubicBezTo>
                  <a:cubicBezTo>
                    <a:pt x="2766" y="1704"/>
                    <a:pt x="2037" y="185"/>
                    <a:pt x="1581" y="154"/>
                  </a:cubicBezTo>
                  <a:cubicBezTo>
                    <a:pt x="1573" y="153"/>
                    <a:pt x="1566" y="153"/>
                    <a:pt x="1560" y="153"/>
                  </a:cubicBezTo>
                  <a:cubicBezTo>
                    <a:pt x="1164" y="153"/>
                    <a:pt x="2310" y="1917"/>
                    <a:pt x="2310" y="1917"/>
                  </a:cubicBezTo>
                  <a:cubicBezTo>
                    <a:pt x="2310" y="1917"/>
                    <a:pt x="832" y="705"/>
                    <a:pt x="343" y="705"/>
                  </a:cubicBezTo>
                  <a:cubicBezTo>
                    <a:pt x="284" y="705"/>
                    <a:pt x="239" y="723"/>
                    <a:pt x="213" y="762"/>
                  </a:cubicBezTo>
                  <a:cubicBezTo>
                    <a:pt x="0" y="1096"/>
                    <a:pt x="2280" y="2343"/>
                    <a:pt x="2280" y="2343"/>
                  </a:cubicBezTo>
                  <a:cubicBezTo>
                    <a:pt x="2280" y="2343"/>
                    <a:pt x="2244" y="2342"/>
                    <a:pt x="2182" y="2342"/>
                  </a:cubicBezTo>
                  <a:cubicBezTo>
                    <a:pt x="1810" y="2342"/>
                    <a:pt x="500" y="2364"/>
                    <a:pt x="395" y="2677"/>
                  </a:cubicBezTo>
                  <a:cubicBezTo>
                    <a:pt x="358" y="2852"/>
                    <a:pt x="686" y="2904"/>
                    <a:pt x="1086" y="2904"/>
                  </a:cubicBezTo>
                  <a:cubicBezTo>
                    <a:pt x="1656" y="2904"/>
                    <a:pt x="2371" y="2799"/>
                    <a:pt x="2371" y="2799"/>
                  </a:cubicBezTo>
                  <a:lnTo>
                    <a:pt x="2371" y="2799"/>
                  </a:lnTo>
                  <a:cubicBezTo>
                    <a:pt x="2371" y="2799"/>
                    <a:pt x="912" y="3285"/>
                    <a:pt x="1095" y="3710"/>
                  </a:cubicBezTo>
                  <a:cubicBezTo>
                    <a:pt x="1123" y="3777"/>
                    <a:pt x="1181" y="3805"/>
                    <a:pt x="1258" y="3805"/>
                  </a:cubicBezTo>
                  <a:cubicBezTo>
                    <a:pt x="1678" y="3805"/>
                    <a:pt x="2675" y="2981"/>
                    <a:pt x="2675" y="2981"/>
                  </a:cubicBezTo>
                  <a:cubicBezTo>
                    <a:pt x="2675" y="2981"/>
                    <a:pt x="3162" y="2282"/>
                    <a:pt x="3040" y="1522"/>
                  </a:cubicBezTo>
                  <a:cubicBezTo>
                    <a:pt x="3040" y="1522"/>
                    <a:pt x="3253" y="336"/>
                    <a:pt x="2918" y="33"/>
                  </a:cubicBezTo>
                  <a:cubicBezTo>
                    <a:pt x="2894" y="11"/>
                    <a:pt x="2873" y="1"/>
                    <a:pt x="2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156;p51"/>
            <p:cNvSpPr/>
            <p:nvPr/>
          </p:nvSpPr>
          <p:spPr>
            <a:xfrm flipH="1">
              <a:off x="1982798" y="1253752"/>
              <a:ext cx="56110" cy="24987"/>
            </a:xfrm>
            <a:custGeom>
              <a:avLst/>
              <a:gdLst/>
              <a:ahLst/>
              <a:cxnLst/>
              <a:rect l="l" t="t" r="r" b="b"/>
              <a:pathLst>
                <a:path w="1399" h="623" extrusionOk="0">
                  <a:moveTo>
                    <a:pt x="875" y="1"/>
                  </a:moveTo>
                  <a:cubicBezTo>
                    <a:pt x="629" y="1"/>
                    <a:pt x="321" y="135"/>
                    <a:pt x="0" y="616"/>
                  </a:cubicBezTo>
                  <a:cubicBezTo>
                    <a:pt x="0" y="616"/>
                    <a:pt x="66" y="623"/>
                    <a:pt x="172" y="623"/>
                  </a:cubicBezTo>
                  <a:cubicBezTo>
                    <a:pt x="454" y="623"/>
                    <a:pt x="1023" y="574"/>
                    <a:pt x="1399" y="221"/>
                  </a:cubicBezTo>
                  <a:cubicBezTo>
                    <a:pt x="1399" y="221"/>
                    <a:pt x="1188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157;p51"/>
            <p:cNvSpPr/>
            <p:nvPr/>
          </p:nvSpPr>
          <p:spPr>
            <a:xfrm flipH="1">
              <a:off x="1974255" y="1204059"/>
              <a:ext cx="46364" cy="59800"/>
            </a:xfrm>
            <a:custGeom>
              <a:avLst/>
              <a:gdLst/>
              <a:ahLst/>
              <a:cxnLst/>
              <a:rect l="l" t="t" r="r" b="b"/>
              <a:pathLst>
                <a:path w="1156" h="1491" extrusionOk="0">
                  <a:moveTo>
                    <a:pt x="639" y="1"/>
                  </a:moveTo>
                  <a:lnTo>
                    <a:pt x="639" y="1"/>
                  </a:lnTo>
                  <a:cubicBezTo>
                    <a:pt x="0" y="1186"/>
                    <a:pt x="943" y="1490"/>
                    <a:pt x="943" y="1490"/>
                  </a:cubicBezTo>
                  <a:cubicBezTo>
                    <a:pt x="1155" y="761"/>
                    <a:pt x="639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158;p51"/>
            <p:cNvSpPr/>
            <p:nvPr/>
          </p:nvSpPr>
          <p:spPr>
            <a:xfrm flipH="1">
              <a:off x="2216865" y="1132146"/>
              <a:ext cx="315766" cy="722938"/>
            </a:xfrm>
            <a:custGeom>
              <a:avLst/>
              <a:gdLst/>
              <a:ahLst/>
              <a:cxnLst/>
              <a:rect l="l" t="t" r="r" b="b"/>
              <a:pathLst>
                <a:path w="7873" h="18025" fill="none" extrusionOk="0">
                  <a:moveTo>
                    <a:pt x="2827" y="18025"/>
                  </a:moveTo>
                  <a:cubicBezTo>
                    <a:pt x="2827" y="18025"/>
                    <a:pt x="0" y="7083"/>
                    <a:pt x="7873" y="0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159;p51"/>
            <p:cNvSpPr/>
            <p:nvPr/>
          </p:nvSpPr>
          <p:spPr>
            <a:xfrm flipH="1">
              <a:off x="2250034" y="813973"/>
              <a:ext cx="287491" cy="306060"/>
            </a:xfrm>
            <a:custGeom>
              <a:avLst/>
              <a:gdLst/>
              <a:ahLst/>
              <a:cxnLst/>
              <a:rect l="l" t="t" r="r" b="b"/>
              <a:pathLst>
                <a:path w="7168" h="7631" extrusionOk="0">
                  <a:moveTo>
                    <a:pt x="1" y="0"/>
                  </a:moveTo>
                  <a:cubicBezTo>
                    <a:pt x="61" y="31"/>
                    <a:pt x="761" y="5198"/>
                    <a:pt x="4104" y="7629"/>
                  </a:cubicBezTo>
                  <a:cubicBezTo>
                    <a:pt x="4105" y="7630"/>
                    <a:pt x="4105" y="7631"/>
                    <a:pt x="4107" y="7631"/>
                  </a:cubicBezTo>
                  <a:cubicBezTo>
                    <a:pt x="4221" y="7631"/>
                    <a:pt x="7168" y="283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160;p51"/>
            <p:cNvSpPr/>
            <p:nvPr/>
          </p:nvSpPr>
          <p:spPr>
            <a:xfrm flipH="1">
              <a:off x="2128067" y="1080808"/>
              <a:ext cx="241207" cy="256167"/>
            </a:xfrm>
            <a:custGeom>
              <a:avLst/>
              <a:gdLst/>
              <a:ahLst/>
              <a:cxnLst/>
              <a:rect l="l" t="t" r="r" b="b"/>
              <a:pathLst>
                <a:path w="6014" h="6387" extrusionOk="0">
                  <a:moveTo>
                    <a:pt x="4953" y="1"/>
                  </a:moveTo>
                  <a:cubicBezTo>
                    <a:pt x="3333" y="1"/>
                    <a:pt x="350" y="842"/>
                    <a:pt x="0" y="6387"/>
                  </a:cubicBezTo>
                  <a:cubicBezTo>
                    <a:pt x="0" y="6356"/>
                    <a:pt x="4742" y="4077"/>
                    <a:pt x="5988" y="156"/>
                  </a:cubicBezTo>
                  <a:cubicBezTo>
                    <a:pt x="6014" y="130"/>
                    <a:pt x="5588" y="1"/>
                    <a:pt x="4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161;p51"/>
            <p:cNvSpPr/>
            <p:nvPr/>
          </p:nvSpPr>
          <p:spPr>
            <a:xfrm flipH="1">
              <a:off x="2314367" y="846861"/>
              <a:ext cx="195123" cy="471825"/>
            </a:xfrm>
            <a:custGeom>
              <a:avLst/>
              <a:gdLst/>
              <a:ahLst/>
              <a:cxnLst/>
              <a:rect l="l" t="t" r="r" b="b"/>
              <a:pathLst>
                <a:path w="4865" h="11764" fill="none" extrusionOk="0">
                  <a:moveTo>
                    <a:pt x="3709" y="11764"/>
                  </a:moveTo>
                  <a:cubicBezTo>
                    <a:pt x="3709" y="11764"/>
                    <a:pt x="4864" y="5229"/>
                    <a:pt x="1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162;p51"/>
            <p:cNvSpPr/>
            <p:nvPr/>
          </p:nvSpPr>
          <p:spPr>
            <a:xfrm flipH="1">
              <a:off x="2413432" y="1100100"/>
              <a:ext cx="152128" cy="86953"/>
            </a:xfrm>
            <a:custGeom>
              <a:avLst/>
              <a:gdLst/>
              <a:ahLst/>
              <a:cxnLst/>
              <a:rect l="l" t="t" r="r" b="b"/>
              <a:pathLst>
                <a:path w="3793" h="2168" extrusionOk="0">
                  <a:moveTo>
                    <a:pt x="1181" y="1"/>
                  </a:moveTo>
                  <a:cubicBezTo>
                    <a:pt x="836" y="1"/>
                    <a:pt x="445" y="41"/>
                    <a:pt x="2" y="130"/>
                  </a:cubicBezTo>
                  <a:lnTo>
                    <a:pt x="2" y="130"/>
                  </a:lnTo>
                  <a:cubicBezTo>
                    <a:pt x="2" y="130"/>
                    <a:pt x="2" y="130"/>
                    <a:pt x="2" y="130"/>
                  </a:cubicBezTo>
                  <a:cubicBezTo>
                    <a:pt x="1" y="130"/>
                    <a:pt x="1" y="130"/>
                    <a:pt x="1" y="131"/>
                  </a:cubicBezTo>
                  <a:cubicBezTo>
                    <a:pt x="1" y="131"/>
                    <a:pt x="2" y="131"/>
                    <a:pt x="2" y="130"/>
                  </a:cubicBezTo>
                  <a:lnTo>
                    <a:pt x="2" y="130"/>
                  </a:lnTo>
                  <a:cubicBezTo>
                    <a:pt x="66" y="141"/>
                    <a:pt x="1754" y="2077"/>
                    <a:pt x="3739" y="2167"/>
                  </a:cubicBezTo>
                  <a:cubicBezTo>
                    <a:pt x="3740" y="2167"/>
                    <a:pt x="3740" y="2167"/>
                    <a:pt x="3740" y="2167"/>
                  </a:cubicBezTo>
                  <a:cubicBezTo>
                    <a:pt x="3792" y="2167"/>
                    <a:pt x="3736" y="1"/>
                    <a:pt x="1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163;p51"/>
            <p:cNvSpPr/>
            <p:nvPr/>
          </p:nvSpPr>
          <p:spPr>
            <a:xfrm flipH="1">
              <a:off x="2357041" y="1110207"/>
              <a:ext cx="187783" cy="154855"/>
            </a:xfrm>
            <a:custGeom>
              <a:avLst/>
              <a:gdLst/>
              <a:ahLst/>
              <a:cxnLst/>
              <a:rect l="l" t="t" r="r" b="b"/>
              <a:pathLst>
                <a:path w="4682" h="3861" fill="none" extrusionOk="0">
                  <a:moveTo>
                    <a:pt x="4681" y="3861"/>
                  </a:moveTo>
                  <a:cubicBezTo>
                    <a:pt x="4681" y="3861"/>
                    <a:pt x="3374" y="851"/>
                    <a:pt x="0" y="0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164;p51"/>
            <p:cNvSpPr/>
            <p:nvPr/>
          </p:nvSpPr>
          <p:spPr>
            <a:xfrm flipH="1">
              <a:off x="2143709" y="1418714"/>
              <a:ext cx="158264" cy="68062"/>
            </a:xfrm>
            <a:custGeom>
              <a:avLst/>
              <a:gdLst/>
              <a:ahLst/>
              <a:cxnLst/>
              <a:rect l="l" t="t" r="r" b="b"/>
              <a:pathLst>
                <a:path w="3946" h="1697" extrusionOk="0">
                  <a:moveTo>
                    <a:pt x="3944" y="393"/>
                  </a:moveTo>
                  <a:cubicBezTo>
                    <a:pt x="3945" y="393"/>
                    <a:pt x="3945" y="393"/>
                    <a:pt x="3945" y="394"/>
                  </a:cubicBezTo>
                  <a:cubicBezTo>
                    <a:pt x="3945" y="393"/>
                    <a:pt x="3945" y="393"/>
                    <a:pt x="3944" y="393"/>
                  </a:cubicBezTo>
                  <a:close/>
                  <a:moveTo>
                    <a:pt x="2177" y="1"/>
                  </a:moveTo>
                  <a:cubicBezTo>
                    <a:pt x="321" y="1"/>
                    <a:pt x="0" y="1670"/>
                    <a:pt x="24" y="1670"/>
                  </a:cubicBezTo>
                  <a:cubicBezTo>
                    <a:pt x="166" y="1688"/>
                    <a:pt x="308" y="1696"/>
                    <a:pt x="448" y="1696"/>
                  </a:cubicBezTo>
                  <a:cubicBezTo>
                    <a:pt x="2224" y="1696"/>
                    <a:pt x="3882" y="393"/>
                    <a:pt x="3944" y="393"/>
                  </a:cubicBezTo>
                  <a:cubicBezTo>
                    <a:pt x="3944" y="393"/>
                    <a:pt x="3944" y="393"/>
                    <a:pt x="3944" y="393"/>
                  </a:cubicBezTo>
                  <a:lnTo>
                    <a:pt x="3944" y="393"/>
                  </a:lnTo>
                  <a:cubicBezTo>
                    <a:pt x="3239" y="112"/>
                    <a:pt x="2657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165;p51"/>
            <p:cNvSpPr/>
            <p:nvPr/>
          </p:nvSpPr>
          <p:spPr>
            <a:xfrm flipH="1">
              <a:off x="2183937" y="1429583"/>
              <a:ext cx="253600" cy="239001"/>
            </a:xfrm>
            <a:custGeom>
              <a:avLst/>
              <a:gdLst/>
              <a:ahLst/>
              <a:cxnLst/>
              <a:rect l="l" t="t" r="r" b="b"/>
              <a:pathLst>
                <a:path w="6323" h="5959" fill="none" extrusionOk="0">
                  <a:moveTo>
                    <a:pt x="0" y="5958"/>
                  </a:moveTo>
                  <a:cubicBezTo>
                    <a:pt x="0" y="5958"/>
                    <a:pt x="1520" y="1521"/>
                    <a:pt x="6322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166;p51"/>
            <p:cNvSpPr/>
            <p:nvPr/>
          </p:nvSpPr>
          <p:spPr>
            <a:xfrm flipH="1">
              <a:off x="2236357" y="1575494"/>
              <a:ext cx="123571" cy="42273"/>
            </a:xfrm>
            <a:custGeom>
              <a:avLst/>
              <a:gdLst/>
              <a:ahLst/>
              <a:cxnLst/>
              <a:rect l="l" t="t" r="r" b="b"/>
              <a:pathLst>
                <a:path w="3081" h="1054" extrusionOk="0">
                  <a:moveTo>
                    <a:pt x="1360" y="0"/>
                  </a:moveTo>
                  <a:cubicBezTo>
                    <a:pt x="446" y="0"/>
                    <a:pt x="0" y="770"/>
                    <a:pt x="41" y="770"/>
                  </a:cubicBezTo>
                  <a:cubicBezTo>
                    <a:pt x="466" y="983"/>
                    <a:pt x="939" y="1054"/>
                    <a:pt x="1383" y="1054"/>
                  </a:cubicBezTo>
                  <a:cubicBezTo>
                    <a:pt x="2270" y="1054"/>
                    <a:pt x="3040" y="770"/>
                    <a:pt x="3080" y="770"/>
                  </a:cubicBezTo>
                  <a:cubicBezTo>
                    <a:pt x="2391" y="193"/>
                    <a:pt x="1817" y="0"/>
                    <a:pt x="13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167;p51"/>
            <p:cNvSpPr/>
            <p:nvPr/>
          </p:nvSpPr>
          <p:spPr>
            <a:xfrm flipH="1">
              <a:off x="2253443" y="1577099"/>
              <a:ext cx="169494" cy="58557"/>
            </a:xfrm>
            <a:custGeom>
              <a:avLst/>
              <a:gdLst/>
              <a:ahLst/>
              <a:cxnLst/>
              <a:rect l="l" t="t" r="r" b="b"/>
              <a:pathLst>
                <a:path w="4226" h="1460" fill="none" extrusionOk="0">
                  <a:moveTo>
                    <a:pt x="1" y="1460"/>
                  </a:moveTo>
                  <a:cubicBezTo>
                    <a:pt x="1" y="1460"/>
                    <a:pt x="1825" y="1"/>
                    <a:pt x="4226" y="669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168;p51"/>
            <p:cNvSpPr/>
            <p:nvPr/>
          </p:nvSpPr>
          <p:spPr>
            <a:xfrm flipH="1">
              <a:off x="2732527" y="901207"/>
              <a:ext cx="312117" cy="62889"/>
            </a:xfrm>
            <a:custGeom>
              <a:avLst/>
              <a:gdLst/>
              <a:ahLst/>
              <a:cxnLst/>
              <a:rect l="l" t="t" r="r" b="b"/>
              <a:pathLst>
                <a:path w="7782" h="1568" extrusionOk="0">
                  <a:moveTo>
                    <a:pt x="3069" y="1"/>
                  </a:moveTo>
                  <a:cubicBezTo>
                    <a:pt x="2187" y="1"/>
                    <a:pt x="1330" y="108"/>
                    <a:pt x="578" y="257"/>
                  </a:cubicBezTo>
                  <a:cubicBezTo>
                    <a:pt x="0" y="378"/>
                    <a:pt x="91" y="1199"/>
                    <a:pt x="638" y="1260"/>
                  </a:cubicBezTo>
                  <a:cubicBezTo>
                    <a:pt x="4304" y="1426"/>
                    <a:pt x="7233" y="1568"/>
                    <a:pt x="7713" y="1568"/>
                  </a:cubicBezTo>
                  <a:cubicBezTo>
                    <a:pt x="7758" y="1568"/>
                    <a:pt x="7781" y="1566"/>
                    <a:pt x="7781" y="1564"/>
                  </a:cubicBezTo>
                  <a:cubicBezTo>
                    <a:pt x="6455" y="376"/>
                    <a:pt x="4717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169;p51"/>
            <p:cNvSpPr/>
            <p:nvPr/>
          </p:nvSpPr>
          <p:spPr>
            <a:xfrm flipH="1">
              <a:off x="2800790" y="705162"/>
              <a:ext cx="152368" cy="194160"/>
            </a:xfrm>
            <a:custGeom>
              <a:avLst/>
              <a:gdLst/>
              <a:ahLst/>
              <a:cxnLst/>
              <a:rect l="l" t="t" r="r" b="b"/>
              <a:pathLst>
                <a:path w="3799" h="4841" extrusionOk="0">
                  <a:moveTo>
                    <a:pt x="992" y="1"/>
                  </a:moveTo>
                  <a:cubicBezTo>
                    <a:pt x="463" y="1"/>
                    <a:pt x="0" y="648"/>
                    <a:pt x="455" y="1193"/>
                  </a:cubicBezTo>
                  <a:cubicBezTo>
                    <a:pt x="2674" y="3807"/>
                    <a:pt x="3646" y="4841"/>
                    <a:pt x="3798" y="4841"/>
                  </a:cubicBezTo>
                  <a:cubicBezTo>
                    <a:pt x="3646" y="3048"/>
                    <a:pt x="2704" y="1497"/>
                    <a:pt x="1519" y="251"/>
                  </a:cubicBezTo>
                  <a:cubicBezTo>
                    <a:pt x="1357" y="75"/>
                    <a:pt x="1171" y="1"/>
                    <a:pt x="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170;p51"/>
            <p:cNvSpPr/>
            <p:nvPr/>
          </p:nvSpPr>
          <p:spPr>
            <a:xfrm flipH="1">
              <a:off x="2638676" y="772141"/>
              <a:ext cx="150564" cy="272250"/>
            </a:xfrm>
            <a:custGeom>
              <a:avLst/>
              <a:gdLst/>
              <a:ahLst/>
              <a:cxnLst/>
              <a:rect l="l" t="t" r="r" b="b"/>
              <a:pathLst>
                <a:path w="3754" h="6788" extrusionOk="0">
                  <a:moveTo>
                    <a:pt x="925" y="0"/>
                  </a:moveTo>
                  <a:cubicBezTo>
                    <a:pt x="452" y="0"/>
                    <a:pt x="0" y="487"/>
                    <a:pt x="289" y="1043"/>
                  </a:cubicBezTo>
                  <a:cubicBezTo>
                    <a:pt x="2112" y="4660"/>
                    <a:pt x="3146" y="6758"/>
                    <a:pt x="3207" y="6788"/>
                  </a:cubicBezTo>
                  <a:cubicBezTo>
                    <a:pt x="3754" y="4782"/>
                    <a:pt x="2781" y="2381"/>
                    <a:pt x="1535" y="374"/>
                  </a:cubicBezTo>
                  <a:cubicBezTo>
                    <a:pt x="1378" y="110"/>
                    <a:pt x="1149" y="0"/>
                    <a:pt x="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171;p51"/>
            <p:cNvSpPr/>
            <p:nvPr/>
          </p:nvSpPr>
          <p:spPr>
            <a:xfrm flipH="1">
              <a:off x="2521642" y="903533"/>
              <a:ext cx="107689" cy="314002"/>
            </a:xfrm>
            <a:custGeom>
              <a:avLst/>
              <a:gdLst/>
              <a:ahLst/>
              <a:cxnLst/>
              <a:rect l="l" t="t" r="r" b="b"/>
              <a:pathLst>
                <a:path w="2685" h="7829" extrusionOk="0">
                  <a:moveTo>
                    <a:pt x="781" y="0"/>
                  </a:moveTo>
                  <a:cubicBezTo>
                    <a:pt x="388" y="0"/>
                    <a:pt x="0" y="297"/>
                    <a:pt x="71" y="807"/>
                  </a:cubicBezTo>
                  <a:cubicBezTo>
                    <a:pt x="679" y="5305"/>
                    <a:pt x="1195" y="7767"/>
                    <a:pt x="1287" y="7828"/>
                  </a:cubicBezTo>
                  <a:cubicBezTo>
                    <a:pt x="2685" y="5944"/>
                    <a:pt x="2259" y="2934"/>
                    <a:pt x="1469" y="503"/>
                  </a:cubicBezTo>
                  <a:cubicBezTo>
                    <a:pt x="1354" y="157"/>
                    <a:pt x="1066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172;p51"/>
            <p:cNvSpPr/>
            <p:nvPr/>
          </p:nvSpPr>
          <p:spPr>
            <a:xfrm flipH="1">
              <a:off x="2447122" y="1166197"/>
              <a:ext cx="92849" cy="235391"/>
            </a:xfrm>
            <a:custGeom>
              <a:avLst/>
              <a:gdLst/>
              <a:ahLst/>
              <a:cxnLst/>
              <a:rect l="l" t="t" r="r" b="b"/>
              <a:pathLst>
                <a:path w="2315" h="5869" extrusionOk="0">
                  <a:moveTo>
                    <a:pt x="1552" y="1"/>
                  </a:moveTo>
                  <a:cubicBezTo>
                    <a:pt x="1255" y="1"/>
                    <a:pt x="963" y="175"/>
                    <a:pt x="882" y="550"/>
                  </a:cubicBezTo>
                  <a:cubicBezTo>
                    <a:pt x="153" y="3832"/>
                    <a:pt x="1" y="5838"/>
                    <a:pt x="1" y="5869"/>
                  </a:cubicBezTo>
                  <a:cubicBezTo>
                    <a:pt x="1521" y="4927"/>
                    <a:pt x="2129" y="2768"/>
                    <a:pt x="2281" y="793"/>
                  </a:cubicBezTo>
                  <a:cubicBezTo>
                    <a:pt x="2315" y="282"/>
                    <a:pt x="1930" y="1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173;p51"/>
            <p:cNvSpPr/>
            <p:nvPr/>
          </p:nvSpPr>
          <p:spPr>
            <a:xfrm flipH="1">
              <a:off x="2422095" y="1411415"/>
              <a:ext cx="132475" cy="180363"/>
            </a:xfrm>
            <a:custGeom>
              <a:avLst/>
              <a:gdLst/>
              <a:ahLst/>
              <a:cxnLst/>
              <a:rect l="l" t="t" r="r" b="b"/>
              <a:pathLst>
                <a:path w="3303" h="4497" extrusionOk="0">
                  <a:moveTo>
                    <a:pt x="2393" y="0"/>
                  </a:moveTo>
                  <a:cubicBezTo>
                    <a:pt x="2164" y="0"/>
                    <a:pt x="1936" y="108"/>
                    <a:pt x="1793" y="363"/>
                  </a:cubicBezTo>
                  <a:cubicBezTo>
                    <a:pt x="334" y="3068"/>
                    <a:pt x="0" y="4405"/>
                    <a:pt x="61" y="4497"/>
                  </a:cubicBezTo>
                  <a:cubicBezTo>
                    <a:pt x="1641" y="3949"/>
                    <a:pt x="2614" y="2460"/>
                    <a:pt x="3100" y="971"/>
                  </a:cubicBezTo>
                  <a:cubicBezTo>
                    <a:pt x="3303" y="425"/>
                    <a:pt x="2846" y="0"/>
                    <a:pt x="2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174;p51"/>
            <p:cNvSpPr/>
            <p:nvPr/>
          </p:nvSpPr>
          <p:spPr>
            <a:xfrm flipH="1">
              <a:off x="2622833" y="1006970"/>
              <a:ext cx="332852" cy="107127"/>
            </a:xfrm>
            <a:custGeom>
              <a:avLst/>
              <a:gdLst/>
              <a:ahLst/>
              <a:cxnLst/>
              <a:rect l="l" t="t" r="r" b="b"/>
              <a:pathLst>
                <a:path w="8299" h="2671" extrusionOk="0">
                  <a:moveTo>
                    <a:pt x="1877" y="0"/>
                  </a:moveTo>
                  <a:cubicBezTo>
                    <a:pt x="1427" y="0"/>
                    <a:pt x="999" y="21"/>
                    <a:pt x="609" y="51"/>
                  </a:cubicBezTo>
                  <a:cubicBezTo>
                    <a:pt x="62" y="143"/>
                    <a:pt x="1" y="903"/>
                    <a:pt x="518" y="1055"/>
                  </a:cubicBezTo>
                  <a:cubicBezTo>
                    <a:pt x="4521" y="2149"/>
                    <a:pt x="7897" y="2670"/>
                    <a:pt x="8266" y="2670"/>
                  </a:cubicBezTo>
                  <a:cubicBezTo>
                    <a:pt x="8286" y="2670"/>
                    <a:pt x="8297" y="2669"/>
                    <a:pt x="8299" y="2665"/>
                  </a:cubicBezTo>
                  <a:cubicBezTo>
                    <a:pt x="6834" y="493"/>
                    <a:pt x="4089" y="0"/>
                    <a:pt x="1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175;p51"/>
            <p:cNvSpPr/>
            <p:nvPr/>
          </p:nvSpPr>
          <p:spPr>
            <a:xfrm flipH="1">
              <a:off x="2553327" y="1126691"/>
              <a:ext cx="235150" cy="176393"/>
            </a:xfrm>
            <a:custGeom>
              <a:avLst/>
              <a:gdLst/>
              <a:ahLst/>
              <a:cxnLst/>
              <a:rect l="l" t="t" r="r" b="b"/>
              <a:pathLst>
                <a:path w="5863" h="4398" extrusionOk="0">
                  <a:moveTo>
                    <a:pt x="664" y="0"/>
                  </a:moveTo>
                  <a:cubicBezTo>
                    <a:pt x="225" y="0"/>
                    <a:pt x="0" y="589"/>
                    <a:pt x="391" y="896"/>
                  </a:cubicBezTo>
                  <a:cubicBezTo>
                    <a:pt x="3651" y="3400"/>
                    <a:pt x="5601" y="4398"/>
                    <a:pt x="5841" y="4398"/>
                  </a:cubicBezTo>
                  <a:cubicBezTo>
                    <a:pt x="5851" y="4398"/>
                    <a:pt x="5859" y="4396"/>
                    <a:pt x="5863" y="4392"/>
                  </a:cubicBezTo>
                  <a:cubicBezTo>
                    <a:pt x="4890" y="1717"/>
                    <a:pt x="2519" y="532"/>
                    <a:pt x="786" y="15"/>
                  </a:cubicBezTo>
                  <a:cubicBezTo>
                    <a:pt x="744" y="5"/>
                    <a:pt x="703" y="0"/>
                    <a:pt x="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176;p51"/>
            <p:cNvSpPr/>
            <p:nvPr/>
          </p:nvSpPr>
          <p:spPr>
            <a:xfrm flipH="1">
              <a:off x="2531388" y="1285357"/>
              <a:ext cx="173184" cy="214976"/>
            </a:xfrm>
            <a:custGeom>
              <a:avLst/>
              <a:gdLst/>
              <a:ahLst/>
              <a:cxnLst/>
              <a:rect l="l" t="t" r="r" b="b"/>
              <a:pathLst>
                <a:path w="4318" h="5360" extrusionOk="0">
                  <a:moveTo>
                    <a:pt x="667" y="0"/>
                  </a:moveTo>
                  <a:cubicBezTo>
                    <a:pt x="299" y="0"/>
                    <a:pt x="1" y="451"/>
                    <a:pt x="275" y="801"/>
                  </a:cubicBezTo>
                  <a:cubicBezTo>
                    <a:pt x="2190" y="3506"/>
                    <a:pt x="4074" y="5360"/>
                    <a:pt x="4105" y="5360"/>
                  </a:cubicBezTo>
                  <a:cubicBezTo>
                    <a:pt x="4318" y="2624"/>
                    <a:pt x="2403" y="892"/>
                    <a:pt x="913" y="71"/>
                  </a:cubicBezTo>
                  <a:cubicBezTo>
                    <a:pt x="831" y="22"/>
                    <a:pt x="747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177;p51"/>
            <p:cNvSpPr/>
            <p:nvPr/>
          </p:nvSpPr>
          <p:spPr>
            <a:xfrm flipH="1">
              <a:off x="2535038" y="1406802"/>
              <a:ext cx="173786" cy="224000"/>
            </a:xfrm>
            <a:custGeom>
              <a:avLst/>
              <a:gdLst/>
              <a:ahLst/>
              <a:cxnLst/>
              <a:rect l="l" t="t" r="r" b="b"/>
              <a:pathLst>
                <a:path w="4333" h="5585" extrusionOk="0">
                  <a:moveTo>
                    <a:pt x="614" y="0"/>
                  </a:moveTo>
                  <a:cubicBezTo>
                    <a:pt x="269" y="0"/>
                    <a:pt x="0" y="360"/>
                    <a:pt x="168" y="721"/>
                  </a:cubicBezTo>
                  <a:cubicBezTo>
                    <a:pt x="2115" y="4555"/>
                    <a:pt x="3383" y="5585"/>
                    <a:pt x="3507" y="5585"/>
                  </a:cubicBezTo>
                  <a:cubicBezTo>
                    <a:pt x="3509" y="5585"/>
                    <a:pt x="3510" y="5585"/>
                    <a:pt x="3512" y="5584"/>
                  </a:cubicBezTo>
                  <a:cubicBezTo>
                    <a:pt x="4332" y="2849"/>
                    <a:pt x="2296" y="994"/>
                    <a:pt x="898" y="83"/>
                  </a:cubicBezTo>
                  <a:cubicBezTo>
                    <a:pt x="802" y="25"/>
                    <a:pt x="705" y="0"/>
                    <a:pt x="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178;p51"/>
            <p:cNvSpPr/>
            <p:nvPr/>
          </p:nvSpPr>
          <p:spPr>
            <a:xfrm flipH="1">
              <a:off x="2520399" y="788345"/>
              <a:ext cx="516946" cy="999720"/>
            </a:xfrm>
            <a:custGeom>
              <a:avLst/>
              <a:gdLst/>
              <a:ahLst/>
              <a:cxnLst/>
              <a:rect l="l" t="t" r="r" b="b"/>
              <a:pathLst>
                <a:path w="12889" h="24926" fill="none" extrusionOk="0">
                  <a:moveTo>
                    <a:pt x="10153" y="24895"/>
                  </a:moveTo>
                  <a:cubicBezTo>
                    <a:pt x="9849" y="24925"/>
                    <a:pt x="12888" y="21491"/>
                    <a:pt x="12402" y="15533"/>
                  </a:cubicBezTo>
                  <a:cubicBezTo>
                    <a:pt x="12128" y="9910"/>
                    <a:pt x="8329" y="1794"/>
                    <a:pt x="0" y="1"/>
                  </a:cubicBezTo>
                </a:path>
              </a:pathLst>
            </a:custGeom>
            <a:noFill/>
            <a:ln w="6850" cap="rnd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179;p51"/>
            <p:cNvSpPr/>
            <p:nvPr/>
          </p:nvSpPr>
          <p:spPr>
            <a:xfrm flipH="1">
              <a:off x="2925685" y="747595"/>
              <a:ext cx="318895" cy="80335"/>
            </a:xfrm>
            <a:custGeom>
              <a:avLst/>
              <a:gdLst/>
              <a:ahLst/>
              <a:cxnLst/>
              <a:rect l="l" t="t" r="r" b="b"/>
              <a:pathLst>
                <a:path w="7951" h="2003" extrusionOk="0">
                  <a:moveTo>
                    <a:pt x="2791" y="1"/>
                  </a:moveTo>
                  <a:cubicBezTo>
                    <a:pt x="2061" y="1"/>
                    <a:pt x="1301" y="125"/>
                    <a:pt x="547" y="439"/>
                  </a:cubicBezTo>
                  <a:cubicBezTo>
                    <a:pt x="0" y="683"/>
                    <a:pt x="91" y="1382"/>
                    <a:pt x="608" y="1534"/>
                  </a:cubicBezTo>
                  <a:cubicBezTo>
                    <a:pt x="1498" y="1782"/>
                    <a:pt x="2853" y="2002"/>
                    <a:pt x="4751" y="2002"/>
                  </a:cubicBezTo>
                  <a:cubicBezTo>
                    <a:pt x="5639" y="2002"/>
                    <a:pt x="6647" y="1954"/>
                    <a:pt x="7781" y="1838"/>
                  </a:cubicBezTo>
                  <a:cubicBezTo>
                    <a:pt x="7950" y="1838"/>
                    <a:pt x="5594" y="1"/>
                    <a:pt x="2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180;p51"/>
            <p:cNvSpPr/>
            <p:nvPr/>
          </p:nvSpPr>
          <p:spPr>
            <a:xfrm flipH="1">
              <a:off x="1793129" y="1498488"/>
              <a:ext cx="207997" cy="76044"/>
            </a:xfrm>
            <a:custGeom>
              <a:avLst/>
              <a:gdLst/>
              <a:ahLst/>
              <a:cxnLst/>
              <a:rect l="l" t="t" r="r" b="b"/>
              <a:pathLst>
                <a:path w="5186" h="1896" extrusionOk="0">
                  <a:moveTo>
                    <a:pt x="1325" y="1"/>
                  </a:moveTo>
                  <a:cubicBezTo>
                    <a:pt x="885" y="1"/>
                    <a:pt x="440" y="69"/>
                    <a:pt x="1" y="228"/>
                  </a:cubicBezTo>
                  <a:cubicBezTo>
                    <a:pt x="1" y="259"/>
                    <a:pt x="2037" y="958"/>
                    <a:pt x="4560" y="1870"/>
                  </a:cubicBezTo>
                  <a:cubicBezTo>
                    <a:pt x="4607" y="1888"/>
                    <a:pt x="4653" y="1896"/>
                    <a:pt x="4695" y="1896"/>
                  </a:cubicBezTo>
                  <a:cubicBezTo>
                    <a:pt x="5011" y="1896"/>
                    <a:pt x="5185" y="1449"/>
                    <a:pt x="4864" y="1262"/>
                  </a:cubicBezTo>
                  <a:cubicBezTo>
                    <a:pt x="3928" y="623"/>
                    <a:pt x="2650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181;p51"/>
            <p:cNvSpPr/>
            <p:nvPr/>
          </p:nvSpPr>
          <p:spPr>
            <a:xfrm flipH="1">
              <a:off x="1800710" y="1389596"/>
              <a:ext cx="140657" cy="94975"/>
            </a:xfrm>
            <a:custGeom>
              <a:avLst/>
              <a:gdLst/>
              <a:ahLst/>
              <a:cxnLst/>
              <a:rect l="l" t="t" r="r" b="b"/>
              <a:pathLst>
                <a:path w="3507" h="2368" extrusionOk="0">
                  <a:moveTo>
                    <a:pt x="2814" y="1"/>
                  </a:moveTo>
                  <a:cubicBezTo>
                    <a:pt x="2742" y="1"/>
                    <a:pt x="2664" y="18"/>
                    <a:pt x="2584" y="56"/>
                  </a:cubicBezTo>
                  <a:cubicBezTo>
                    <a:pt x="1520" y="542"/>
                    <a:pt x="547" y="1271"/>
                    <a:pt x="0" y="2366"/>
                  </a:cubicBezTo>
                  <a:cubicBezTo>
                    <a:pt x="4" y="2367"/>
                    <a:pt x="8" y="2367"/>
                    <a:pt x="14" y="2367"/>
                  </a:cubicBezTo>
                  <a:cubicBezTo>
                    <a:pt x="157" y="2367"/>
                    <a:pt x="1021" y="1989"/>
                    <a:pt x="3009" y="907"/>
                  </a:cubicBezTo>
                  <a:cubicBezTo>
                    <a:pt x="3506" y="645"/>
                    <a:pt x="3260" y="1"/>
                    <a:pt x="28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182;p51"/>
            <p:cNvSpPr/>
            <p:nvPr/>
          </p:nvSpPr>
          <p:spPr>
            <a:xfrm flipH="1">
              <a:off x="1920431" y="1390278"/>
              <a:ext cx="145309" cy="149080"/>
            </a:xfrm>
            <a:custGeom>
              <a:avLst/>
              <a:gdLst/>
              <a:ahLst/>
              <a:cxnLst/>
              <a:rect l="l" t="t" r="r" b="b"/>
              <a:pathLst>
                <a:path w="3623" h="3717" extrusionOk="0">
                  <a:moveTo>
                    <a:pt x="2925" y="0"/>
                  </a:moveTo>
                  <a:cubicBezTo>
                    <a:pt x="2834" y="0"/>
                    <a:pt x="2738" y="30"/>
                    <a:pt x="2645" y="99"/>
                  </a:cubicBezTo>
                  <a:cubicBezTo>
                    <a:pt x="1369" y="1072"/>
                    <a:pt x="183" y="2318"/>
                    <a:pt x="1" y="3717"/>
                  </a:cubicBezTo>
                  <a:cubicBezTo>
                    <a:pt x="62" y="3717"/>
                    <a:pt x="1247" y="2653"/>
                    <a:pt x="3253" y="859"/>
                  </a:cubicBezTo>
                  <a:cubicBezTo>
                    <a:pt x="3622" y="539"/>
                    <a:pt x="3314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183;p51"/>
            <p:cNvSpPr/>
            <p:nvPr/>
          </p:nvSpPr>
          <p:spPr>
            <a:xfrm flipH="1">
              <a:off x="2053347" y="1433754"/>
              <a:ext cx="124534" cy="194602"/>
            </a:xfrm>
            <a:custGeom>
              <a:avLst/>
              <a:gdLst/>
              <a:ahLst/>
              <a:cxnLst/>
              <a:rect l="l" t="t" r="r" b="b"/>
              <a:pathLst>
                <a:path w="3105" h="4852" extrusionOk="0">
                  <a:moveTo>
                    <a:pt x="2485" y="1"/>
                  </a:moveTo>
                  <a:cubicBezTo>
                    <a:pt x="2352" y="1"/>
                    <a:pt x="2212" y="60"/>
                    <a:pt x="2098" y="201"/>
                  </a:cubicBezTo>
                  <a:cubicBezTo>
                    <a:pt x="1034" y="1538"/>
                    <a:pt x="0" y="3271"/>
                    <a:pt x="396" y="4851"/>
                  </a:cubicBezTo>
                  <a:cubicBezTo>
                    <a:pt x="456" y="4791"/>
                    <a:pt x="1429" y="3392"/>
                    <a:pt x="2888" y="748"/>
                  </a:cubicBezTo>
                  <a:cubicBezTo>
                    <a:pt x="3104" y="359"/>
                    <a:pt x="2813" y="1"/>
                    <a:pt x="2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184;p51"/>
            <p:cNvSpPr/>
            <p:nvPr/>
          </p:nvSpPr>
          <p:spPr>
            <a:xfrm flipH="1">
              <a:off x="2195688" y="1568395"/>
              <a:ext cx="63891" cy="166005"/>
            </a:xfrm>
            <a:custGeom>
              <a:avLst/>
              <a:gdLst/>
              <a:ahLst/>
              <a:cxnLst/>
              <a:rect l="l" t="t" r="r" b="b"/>
              <a:pathLst>
                <a:path w="1593" h="4139" extrusionOk="0">
                  <a:moveTo>
                    <a:pt x="1033" y="0"/>
                  </a:moveTo>
                  <a:cubicBezTo>
                    <a:pt x="842" y="0"/>
                    <a:pt x="653" y="104"/>
                    <a:pt x="578" y="339"/>
                  </a:cubicBezTo>
                  <a:cubicBezTo>
                    <a:pt x="153" y="1677"/>
                    <a:pt x="1" y="3166"/>
                    <a:pt x="730" y="4139"/>
                  </a:cubicBezTo>
                  <a:cubicBezTo>
                    <a:pt x="761" y="4108"/>
                    <a:pt x="1126" y="2801"/>
                    <a:pt x="1521" y="583"/>
                  </a:cubicBezTo>
                  <a:cubicBezTo>
                    <a:pt x="1593" y="222"/>
                    <a:pt x="1312" y="0"/>
                    <a:pt x="1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185;p51"/>
            <p:cNvSpPr/>
            <p:nvPr/>
          </p:nvSpPr>
          <p:spPr>
            <a:xfrm flipH="1">
              <a:off x="1874708" y="1549866"/>
              <a:ext cx="232463" cy="61485"/>
            </a:xfrm>
            <a:custGeom>
              <a:avLst/>
              <a:gdLst/>
              <a:ahLst/>
              <a:cxnLst/>
              <a:rect l="l" t="t" r="r" b="b"/>
              <a:pathLst>
                <a:path w="5796" h="1533" extrusionOk="0">
                  <a:moveTo>
                    <a:pt x="2180" y="0"/>
                  </a:moveTo>
                  <a:cubicBezTo>
                    <a:pt x="1432" y="0"/>
                    <a:pt x="679" y="170"/>
                    <a:pt x="0" y="619"/>
                  </a:cubicBezTo>
                  <a:cubicBezTo>
                    <a:pt x="0" y="649"/>
                    <a:pt x="2341" y="1227"/>
                    <a:pt x="5289" y="1531"/>
                  </a:cubicBezTo>
                  <a:cubicBezTo>
                    <a:pt x="5300" y="1532"/>
                    <a:pt x="5311" y="1532"/>
                    <a:pt x="5322" y="1532"/>
                  </a:cubicBezTo>
                  <a:cubicBezTo>
                    <a:pt x="5663" y="1532"/>
                    <a:pt x="5796" y="1069"/>
                    <a:pt x="5472" y="893"/>
                  </a:cubicBezTo>
                  <a:cubicBezTo>
                    <a:pt x="4622" y="458"/>
                    <a:pt x="3408" y="0"/>
                    <a:pt x="2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186;p51"/>
            <p:cNvSpPr/>
            <p:nvPr/>
          </p:nvSpPr>
          <p:spPr>
            <a:xfrm flipH="1">
              <a:off x="2010833" y="1615441"/>
              <a:ext cx="187783" cy="60282"/>
            </a:xfrm>
            <a:custGeom>
              <a:avLst/>
              <a:gdLst/>
              <a:ahLst/>
              <a:cxnLst/>
              <a:rect l="l" t="t" r="r" b="b"/>
              <a:pathLst>
                <a:path w="4682" h="1503" extrusionOk="0">
                  <a:moveTo>
                    <a:pt x="3533" y="1"/>
                  </a:moveTo>
                  <a:cubicBezTo>
                    <a:pt x="2403" y="1"/>
                    <a:pt x="1033" y="321"/>
                    <a:pt x="1" y="1476"/>
                  </a:cubicBezTo>
                  <a:cubicBezTo>
                    <a:pt x="6" y="1493"/>
                    <a:pt x="60" y="1503"/>
                    <a:pt x="160" y="1503"/>
                  </a:cubicBezTo>
                  <a:cubicBezTo>
                    <a:pt x="614" y="1503"/>
                    <a:pt x="2028" y="1308"/>
                    <a:pt x="4317" y="686"/>
                  </a:cubicBezTo>
                  <a:cubicBezTo>
                    <a:pt x="4682" y="565"/>
                    <a:pt x="4621" y="78"/>
                    <a:pt x="4286" y="48"/>
                  </a:cubicBezTo>
                  <a:cubicBezTo>
                    <a:pt x="4054" y="19"/>
                    <a:pt x="3800" y="1"/>
                    <a:pt x="3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187;p51"/>
            <p:cNvSpPr/>
            <p:nvPr/>
          </p:nvSpPr>
          <p:spPr>
            <a:xfrm flipH="1">
              <a:off x="1765776" y="1435680"/>
              <a:ext cx="541331" cy="566920"/>
            </a:xfrm>
            <a:custGeom>
              <a:avLst/>
              <a:gdLst/>
              <a:ahLst/>
              <a:cxnLst/>
              <a:rect l="l" t="t" r="r" b="b"/>
              <a:pathLst>
                <a:path w="13497" h="14135" fill="none" extrusionOk="0">
                  <a:moveTo>
                    <a:pt x="882" y="14013"/>
                  </a:moveTo>
                  <a:cubicBezTo>
                    <a:pt x="1064" y="14135"/>
                    <a:pt x="0" y="11217"/>
                    <a:pt x="1824" y="7600"/>
                  </a:cubicBezTo>
                  <a:cubicBezTo>
                    <a:pt x="3435" y="4135"/>
                    <a:pt x="7873" y="1"/>
                    <a:pt x="13496" y="1004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188;p51"/>
            <p:cNvSpPr/>
            <p:nvPr/>
          </p:nvSpPr>
          <p:spPr>
            <a:xfrm flipH="1">
              <a:off x="1632058" y="1458380"/>
              <a:ext cx="209963" cy="74921"/>
            </a:xfrm>
            <a:custGeom>
              <a:avLst/>
              <a:gdLst/>
              <a:ahLst/>
              <a:cxnLst/>
              <a:rect l="l" t="t" r="r" b="b"/>
              <a:pathLst>
                <a:path w="5235" h="1868" extrusionOk="0">
                  <a:moveTo>
                    <a:pt x="1744" y="1"/>
                  </a:moveTo>
                  <a:cubicBezTo>
                    <a:pt x="749" y="1"/>
                    <a:pt x="1" y="241"/>
                    <a:pt x="46" y="286"/>
                  </a:cubicBezTo>
                  <a:cubicBezTo>
                    <a:pt x="2204" y="1380"/>
                    <a:pt x="3754" y="1745"/>
                    <a:pt x="4636" y="1867"/>
                  </a:cubicBezTo>
                  <a:cubicBezTo>
                    <a:pt x="4647" y="1868"/>
                    <a:pt x="4659" y="1868"/>
                    <a:pt x="4670" y="1868"/>
                  </a:cubicBezTo>
                  <a:cubicBezTo>
                    <a:pt x="5016" y="1868"/>
                    <a:pt x="5235" y="1433"/>
                    <a:pt x="4970" y="1198"/>
                  </a:cubicBezTo>
                  <a:cubicBezTo>
                    <a:pt x="4021" y="248"/>
                    <a:pt x="2755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189;p51"/>
            <p:cNvSpPr/>
            <p:nvPr/>
          </p:nvSpPr>
          <p:spPr>
            <a:xfrm flipH="1">
              <a:off x="1465892" y="1296667"/>
              <a:ext cx="157342" cy="128023"/>
            </a:xfrm>
            <a:custGeom>
              <a:avLst/>
              <a:gdLst/>
              <a:ahLst/>
              <a:cxnLst/>
              <a:rect l="l" t="t" r="r" b="b"/>
              <a:pathLst>
                <a:path w="3923" h="3192" extrusionOk="0">
                  <a:moveTo>
                    <a:pt x="676" y="1"/>
                  </a:moveTo>
                  <a:cubicBezTo>
                    <a:pt x="0" y="1"/>
                    <a:pt x="561" y="558"/>
                    <a:pt x="1035" y="914"/>
                  </a:cubicBezTo>
                  <a:cubicBezTo>
                    <a:pt x="1582" y="1309"/>
                    <a:pt x="3315" y="2950"/>
                    <a:pt x="3406" y="3163"/>
                  </a:cubicBezTo>
                  <a:cubicBezTo>
                    <a:pt x="3422" y="3182"/>
                    <a:pt x="3441" y="3191"/>
                    <a:pt x="3461" y="3191"/>
                  </a:cubicBezTo>
                  <a:cubicBezTo>
                    <a:pt x="3632" y="3191"/>
                    <a:pt x="3922" y="2585"/>
                    <a:pt x="3922" y="2585"/>
                  </a:cubicBezTo>
                  <a:cubicBezTo>
                    <a:pt x="3922" y="2585"/>
                    <a:pt x="1491" y="63"/>
                    <a:pt x="731" y="2"/>
                  </a:cubicBezTo>
                  <a:cubicBezTo>
                    <a:pt x="712" y="1"/>
                    <a:pt x="693" y="1"/>
                    <a:pt x="676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190;p51"/>
            <p:cNvSpPr/>
            <p:nvPr/>
          </p:nvSpPr>
          <p:spPr>
            <a:xfrm flipH="1">
              <a:off x="1465892" y="1335331"/>
              <a:ext cx="149320" cy="132796"/>
            </a:xfrm>
            <a:custGeom>
              <a:avLst/>
              <a:gdLst/>
              <a:ahLst/>
              <a:cxnLst/>
              <a:rect l="l" t="t" r="r" b="b"/>
              <a:pathLst>
                <a:path w="3723" h="3311" extrusionOk="0">
                  <a:moveTo>
                    <a:pt x="540" y="1"/>
                  </a:moveTo>
                  <a:cubicBezTo>
                    <a:pt x="1" y="1"/>
                    <a:pt x="505" y="527"/>
                    <a:pt x="956" y="922"/>
                  </a:cubicBezTo>
                  <a:cubicBezTo>
                    <a:pt x="1443" y="1317"/>
                    <a:pt x="3084" y="3050"/>
                    <a:pt x="3206" y="3263"/>
                  </a:cubicBezTo>
                  <a:cubicBezTo>
                    <a:pt x="3214" y="3296"/>
                    <a:pt x="3230" y="3311"/>
                    <a:pt x="3251" y="3311"/>
                  </a:cubicBezTo>
                  <a:cubicBezTo>
                    <a:pt x="3384" y="3311"/>
                    <a:pt x="3722" y="2746"/>
                    <a:pt x="3722" y="2746"/>
                  </a:cubicBezTo>
                  <a:cubicBezTo>
                    <a:pt x="3722" y="2746"/>
                    <a:pt x="1443" y="71"/>
                    <a:pt x="683" y="10"/>
                  </a:cubicBezTo>
                  <a:cubicBezTo>
                    <a:pt x="629" y="4"/>
                    <a:pt x="581" y="1"/>
                    <a:pt x="540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191;p51"/>
            <p:cNvSpPr/>
            <p:nvPr/>
          </p:nvSpPr>
          <p:spPr>
            <a:xfrm flipH="1">
              <a:off x="1467096" y="1373152"/>
              <a:ext cx="148117" cy="117515"/>
            </a:xfrm>
            <a:custGeom>
              <a:avLst/>
              <a:gdLst/>
              <a:ahLst/>
              <a:cxnLst/>
              <a:rect l="l" t="t" r="r" b="b"/>
              <a:pathLst>
                <a:path w="3693" h="2930" extrusionOk="0">
                  <a:moveTo>
                    <a:pt x="540" y="0"/>
                  </a:moveTo>
                  <a:cubicBezTo>
                    <a:pt x="0" y="0"/>
                    <a:pt x="503" y="529"/>
                    <a:pt x="926" y="952"/>
                  </a:cubicBezTo>
                  <a:cubicBezTo>
                    <a:pt x="1412" y="1378"/>
                    <a:pt x="2355" y="2685"/>
                    <a:pt x="2476" y="2867"/>
                  </a:cubicBezTo>
                  <a:cubicBezTo>
                    <a:pt x="2522" y="2913"/>
                    <a:pt x="2621" y="2930"/>
                    <a:pt x="2743" y="2930"/>
                  </a:cubicBezTo>
                  <a:cubicBezTo>
                    <a:pt x="3111" y="2930"/>
                    <a:pt x="3692" y="2776"/>
                    <a:pt x="3692" y="2776"/>
                  </a:cubicBezTo>
                  <a:cubicBezTo>
                    <a:pt x="3692" y="2776"/>
                    <a:pt x="1443" y="71"/>
                    <a:pt x="683" y="10"/>
                  </a:cubicBezTo>
                  <a:cubicBezTo>
                    <a:pt x="629" y="3"/>
                    <a:pt x="581" y="0"/>
                    <a:pt x="540" y="0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192;p51"/>
            <p:cNvSpPr/>
            <p:nvPr/>
          </p:nvSpPr>
          <p:spPr>
            <a:xfrm flipH="1">
              <a:off x="1491481" y="1345478"/>
              <a:ext cx="75643" cy="63450"/>
            </a:xfrm>
            <a:custGeom>
              <a:avLst/>
              <a:gdLst/>
              <a:ahLst/>
              <a:cxnLst/>
              <a:rect l="l" t="t" r="r" b="b"/>
              <a:pathLst>
                <a:path w="1886" h="1582" fill="none" extrusionOk="0">
                  <a:moveTo>
                    <a:pt x="1" y="1"/>
                  </a:moveTo>
                  <a:lnTo>
                    <a:pt x="1885" y="158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193;p51"/>
            <p:cNvSpPr/>
            <p:nvPr/>
          </p:nvSpPr>
          <p:spPr>
            <a:xfrm flipH="1">
              <a:off x="1129431" y="2634052"/>
              <a:ext cx="1288614" cy="2099307"/>
            </a:xfrm>
            <a:custGeom>
              <a:avLst/>
              <a:gdLst/>
              <a:ahLst/>
              <a:cxnLst/>
              <a:rect l="l" t="t" r="r" b="b"/>
              <a:pathLst>
                <a:path w="32129" h="52342" extrusionOk="0">
                  <a:moveTo>
                    <a:pt x="21186" y="1"/>
                  </a:moveTo>
                  <a:lnTo>
                    <a:pt x="6627" y="5381"/>
                  </a:lnTo>
                  <a:lnTo>
                    <a:pt x="0" y="44014"/>
                  </a:lnTo>
                  <a:cubicBezTo>
                    <a:pt x="17235" y="49029"/>
                    <a:pt x="32129" y="52342"/>
                    <a:pt x="32129" y="52342"/>
                  </a:cubicBezTo>
                  <a:cubicBezTo>
                    <a:pt x="21126" y="28877"/>
                    <a:pt x="21186" y="1"/>
                    <a:pt x="2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194;p51"/>
            <p:cNvSpPr/>
            <p:nvPr/>
          </p:nvSpPr>
          <p:spPr>
            <a:xfrm flipH="1">
              <a:off x="1014843" y="3744789"/>
              <a:ext cx="2400434" cy="1468897"/>
            </a:xfrm>
            <a:custGeom>
              <a:avLst/>
              <a:gdLst/>
              <a:ahLst/>
              <a:cxnLst/>
              <a:rect l="l" t="t" r="r" b="b"/>
              <a:pathLst>
                <a:path w="59850" h="36624" extrusionOk="0">
                  <a:moveTo>
                    <a:pt x="27928" y="1"/>
                  </a:moveTo>
                  <a:cubicBezTo>
                    <a:pt x="24994" y="1"/>
                    <a:pt x="21793" y="342"/>
                    <a:pt x="18299" y="1091"/>
                  </a:cubicBezTo>
                  <a:cubicBezTo>
                    <a:pt x="18299" y="1091"/>
                    <a:pt x="6262" y="8994"/>
                    <a:pt x="1" y="36624"/>
                  </a:cubicBezTo>
                  <a:lnTo>
                    <a:pt x="59850" y="35165"/>
                  </a:lnTo>
                  <a:cubicBezTo>
                    <a:pt x="59850" y="35165"/>
                    <a:pt x="57709" y="1"/>
                    <a:pt x="27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195;p51"/>
            <p:cNvSpPr/>
            <p:nvPr/>
          </p:nvSpPr>
          <p:spPr>
            <a:xfrm flipH="1">
              <a:off x="2060807" y="3033923"/>
              <a:ext cx="810733" cy="991899"/>
            </a:xfrm>
            <a:custGeom>
              <a:avLst/>
              <a:gdLst/>
              <a:ahLst/>
              <a:cxnLst/>
              <a:rect l="l" t="t" r="r" b="b"/>
              <a:pathLst>
                <a:path w="20214" h="24731" extrusionOk="0">
                  <a:moveTo>
                    <a:pt x="19697" y="1"/>
                  </a:moveTo>
                  <a:lnTo>
                    <a:pt x="4742" y="11672"/>
                  </a:lnTo>
                  <a:lnTo>
                    <a:pt x="4225" y="18998"/>
                  </a:lnTo>
                  <a:cubicBezTo>
                    <a:pt x="4225" y="18998"/>
                    <a:pt x="0" y="23040"/>
                    <a:pt x="1064" y="24104"/>
                  </a:cubicBezTo>
                  <a:cubicBezTo>
                    <a:pt x="1512" y="24532"/>
                    <a:pt x="2122" y="24731"/>
                    <a:pt x="2915" y="24731"/>
                  </a:cubicBezTo>
                  <a:cubicBezTo>
                    <a:pt x="5837" y="24731"/>
                    <a:pt x="11248" y="22039"/>
                    <a:pt x="20213" y="18238"/>
                  </a:cubicBezTo>
                  <a:lnTo>
                    <a:pt x="19697" y="1"/>
                  </a:lnTo>
                  <a:close/>
                </a:path>
              </a:pathLst>
            </a:custGeom>
            <a:solidFill>
              <a:srgbClr val="724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196;p51"/>
            <p:cNvSpPr/>
            <p:nvPr/>
          </p:nvSpPr>
          <p:spPr>
            <a:xfrm flipH="1">
              <a:off x="1765776" y="1861300"/>
              <a:ext cx="1433723" cy="1805880"/>
            </a:xfrm>
            <a:custGeom>
              <a:avLst/>
              <a:gdLst/>
              <a:ahLst/>
              <a:cxnLst/>
              <a:rect l="l" t="t" r="r" b="b"/>
              <a:pathLst>
                <a:path w="35747" h="45026" extrusionOk="0">
                  <a:moveTo>
                    <a:pt x="17009" y="1"/>
                  </a:moveTo>
                  <a:cubicBezTo>
                    <a:pt x="1347" y="1"/>
                    <a:pt x="62" y="19717"/>
                    <a:pt x="62" y="20271"/>
                  </a:cubicBezTo>
                  <a:cubicBezTo>
                    <a:pt x="1" y="32004"/>
                    <a:pt x="2068" y="44830"/>
                    <a:pt x="7053" y="45013"/>
                  </a:cubicBezTo>
                  <a:cubicBezTo>
                    <a:pt x="7303" y="45021"/>
                    <a:pt x="7550" y="45026"/>
                    <a:pt x="7794" y="45026"/>
                  </a:cubicBezTo>
                  <a:cubicBezTo>
                    <a:pt x="22250" y="45026"/>
                    <a:pt x="26688" y="30241"/>
                    <a:pt x="26688" y="30241"/>
                  </a:cubicBezTo>
                  <a:cubicBezTo>
                    <a:pt x="27023" y="29359"/>
                    <a:pt x="33071" y="20544"/>
                    <a:pt x="33314" y="19602"/>
                  </a:cubicBezTo>
                  <a:cubicBezTo>
                    <a:pt x="35746" y="8508"/>
                    <a:pt x="33953" y="3310"/>
                    <a:pt x="22038" y="605"/>
                  </a:cubicBezTo>
                  <a:cubicBezTo>
                    <a:pt x="20215" y="190"/>
                    <a:pt x="18543" y="1"/>
                    <a:pt x="17009" y="1"/>
                  </a:cubicBezTo>
                  <a:close/>
                </a:path>
              </a:pathLst>
            </a:custGeom>
            <a:solidFill>
              <a:srgbClr val="724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197;p51"/>
            <p:cNvSpPr/>
            <p:nvPr/>
          </p:nvSpPr>
          <p:spPr>
            <a:xfrm flipH="1">
              <a:off x="1495171" y="1690723"/>
              <a:ext cx="1954519" cy="2073478"/>
            </a:xfrm>
            <a:custGeom>
              <a:avLst/>
              <a:gdLst/>
              <a:ahLst/>
              <a:cxnLst/>
              <a:rect l="l" t="t" r="r" b="b"/>
              <a:pathLst>
                <a:path w="48732" h="51698" extrusionOk="0">
                  <a:moveTo>
                    <a:pt x="6860" y="20573"/>
                  </a:moveTo>
                  <a:cubicBezTo>
                    <a:pt x="6856" y="20594"/>
                    <a:pt x="6852" y="20609"/>
                    <a:pt x="6850" y="20620"/>
                  </a:cubicBezTo>
                  <a:lnTo>
                    <a:pt x="6850" y="20620"/>
                  </a:lnTo>
                  <a:cubicBezTo>
                    <a:pt x="6854" y="20604"/>
                    <a:pt x="6857" y="20589"/>
                    <a:pt x="6860" y="20573"/>
                  </a:cubicBezTo>
                  <a:close/>
                  <a:moveTo>
                    <a:pt x="6850" y="20620"/>
                  </a:moveTo>
                  <a:cubicBezTo>
                    <a:pt x="6849" y="20624"/>
                    <a:pt x="6848" y="20629"/>
                    <a:pt x="6847" y="20633"/>
                  </a:cubicBezTo>
                  <a:cubicBezTo>
                    <a:pt x="6847" y="20632"/>
                    <a:pt x="6849" y="20627"/>
                    <a:pt x="6850" y="20620"/>
                  </a:cubicBezTo>
                  <a:close/>
                  <a:moveTo>
                    <a:pt x="23480" y="1"/>
                  </a:moveTo>
                  <a:cubicBezTo>
                    <a:pt x="14467" y="1"/>
                    <a:pt x="6521" y="4904"/>
                    <a:pt x="4445" y="8475"/>
                  </a:cubicBezTo>
                  <a:cubicBezTo>
                    <a:pt x="0" y="16044"/>
                    <a:pt x="7130" y="18894"/>
                    <a:pt x="6860" y="20573"/>
                  </a:cubicBezTo>
                  <a:lnTo>
                    <a:pt x="6860" y="20573"/>
                  </a:lnTo>
                  <a:cubicBezTo>
                    <a:pt x="6987" y="19932"/>
                    <a:pt x="8068" y="14331"/>
                    <a:pt x="13017" y="11454"/>
                  </a:cubicBezTo>
                  <a:cubicBezTo>
                    <a:pt x="13017" y="11454"/>
                    <a:pt x="16117" y="23764"/>
                    <a:pt x="30495" y="24889"/>
                  </a:cubicBezTo>
                  <a:lnTo>
                    <a:pt x="30343" y="32852"/>
                  </a:lnTo>
                  <a:lnTo>
                    <a:pt x="34598" y="51697"/>
                  </a:lnTo>
                  <a:cubicBezTo>
                    <a:pt x="41255" y="51363"/>
                    <a:pt x="42653" y="42670"/>
                    <a:pt x="45996" y="30451"/>
                  </a:cubicBezTo>
                  <a:cubicBezTo>
                    <a:pt x="48732" y="20390"/>
                    <a:pt x="45024" y="9539"/>
                    <a:pt x="36239" y="3794"/>
                  </a:cubicBezTo>
                  <a:cubicBezTo>
                    <a:pt x="32077" y="1057"/>
                    <a:pt x="27663" y="1"/>
                    <a:pt x="23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198;p51"/>
            <p:cNvSpPr/>
            <p:nvPr/>
          </p:nvSpPr>
          <p:spPr>
            <a:xfrm flipH="1">
              <a:off x="1815790" y="2831421"/>
              <a:ext cx="474271" cy="463562"/>
            </a:xfrm>
            <a:custGeom>
              <a:avLst/>
              <a:gdLst/>
              <a:ahLst/>
              <a:cxnLst/>
              <a:rect l="l" t="t" r="r" b="b"/>
              <a:pathLst>
                <a:path w="11825" h="11558" extrusionOk="0">
                  <a:moveTo>
                    <a:pt x="6200" y="1"/>
                  </a:moveTo>
                  <a:cubicBezTo>
                    <a:pt x="3795" y="1"/>
                    <a:pt x="1551" y="1787"/>
                    <a:pt x="822" y="4442"/>
                  </a:cubicBezTo>
                  <a:cubicBezTo>
                    <a:pt x="1" y="7542"/>
                    <a:pt x="1582" y="10642"/>
                    <a:pt x="4408" y="11402"/>
                  </a:cubicBezTo>
                  <a:cubicBezTo>
                    <a:pt x="4810" y="11507"/>
                    <a:pt x="5215" y="11557"/>
                    <a:pt x="5616" y="11557"/>
                  </a:cubicBezTo>
                  <a:cubicBezTo>
                    <a:pt x="8008" y="11557"/>
                    <a:pt x="10271" y="9771"/>
                    <a:pt x="10974" y="7116"/>
                  </a:cubicBezTo>
                  <a:cubicBezTo>
                    <a:pt x="11825" y="3986"/>
                    <a:pt x="10214" y="885"/>
                    <a:pt x="7418" y="156"/>
                  </a:cubicBezTo>
                  <a:cubicBezTo>
                    <a:pt x="7012" y="51"/>
                    <a:pt x="6604" y="1"/>
                    <a:pt x="6200" y="1"/>
                  </a:cubicBezTo>
                  <a:close/>
                </a:path>
              </a:pathLst>
            </a:custGeom>
            <a:solidFill>
              <a:srgbClr val="724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199;p51"/>
            <p:cNvSpPr/>
            <p:nvPr/>
          </p:nvSpPr>
          <p:spPr>
            <a:xfrm flipH="1">
              <a:off x="3144592" y="2716954"/>
              <a:ext cx="235351" cy="429471"/>
            </a:xfrm>
            <a:custGeom>
              <a:avLst/>
              <a:gdLst/>
              <a:ahLst/>
              <a:cxnLst/>
              <a:rect l="l" t="t" r="r" b="b"/>
              <a:pathLst>
                <a:path w="5868" h="10708" extrusionOk="0">
                  <a:moveTo>
                    <a:pt x="4561" y="1"/>
                  </a:moveTo>
                  <a:cubicBezTo>
                    <a:pt x="4561" y="2"/>
                    <a:pt x="4803" y="5928"/>
                    <a:pt x="1521" y="7721"/>
                  </a:cubicBezTo>
                  <a:cubicBezTo>
                    <a:pt x="1" y="8523"/>
                    <a:pt x="1900" y="10707"/>
                    <a:pt x="4931" y="10707"/>
                  </a:cubicBezTo>
                  <a:cubicBezTo>
                    <a:pt x="5233" y="10707"/>
                    <a:pt x="5546" y="10686"/>
                    <a:pt x="5868" y="10639"/>
                  </a:cubicBezTo>
                  <a:lnTo>
                    <a:pt x="4561" y="1"/>
                  </a:lnTo>
                  <a:close/>
                </a:path>
              </a:pathLst>
            </a:custGeom>
            <a:solidFill>
              <a:srgbClr val="724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00;p51"/>
            <p:cNvSpPr/>
            <p:nvPr/>
          </p:nvSpPr>
          <p:spPr>
            <a:xfrm flipH="1">
              <a:off x="2763009" y="2150074"/>
              <a:ext cx="215818" cy="431597"/>
            </a:xfrm>
            <a:custGeom>
              <a:avLst/>
              <a:gdLst/>
              <a:ahLst/>
              <a:cxnLst/>
              <a:rect l="l" t="t" r="r" b="b"/>
              <a:pathLst>
                <a:path w="5381" h="10761" fill="none" extrusionOk="0">
                  <a:moveTo>
                    <a:pt x="1277" y="1"/>
                  </a:moveTo>
                  <a:cubicBezTo>
                    <a:pt x="1277" y="1"/>
                    <a:pt x="0" y="6475"/>
                    <a:pt x="5380" y="1076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01;p51"/>
            <p:cNvSpPr/>
            <p:nvPr/>
          </p:nvSpPr>
          <p:spPr>
            <a:xfrm flipH="1">
              <a:off x="1953519" y="2942478"/>
              <a:ext cx="199976" cy="209722"/>
            </a:xfrm>
            <a:custGeom>
              <a:avLst/>
              <a:gdLst/>
              <a:ahLst/>
              <a:cxnLst/>
              <a:rect l="l" t="t" r="r" b="b"/>
              <a:pathLst>
                <a:path w="4986" h="5229" fill="none" extrusionOk="0">
                  <a:moveTo>
                    <a:pt x="4985" y="1"/>
                  </a:moveTo>
                  <a:cubicBezTo>
                    <a:pt x="4985" y="1"/>
                    <a:pt x="1824" y="153"/>
                    <a:pt x="0" y="2949"/>
                  </a:cubicBezTo>
                  <a:cubicBezTo>
                    <a:pt x="0" y="2949"/>
                    <a:pt x="3253" y="1551"/>
                    <a:pt x="3648" y="522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02;p51"/>
            <p:cNvSpPr/>
            <p:nvPr/>
          </p:nvSpPr>
          <p:spPr>
            <a:xfrm flipH="1">
              <a:off x="1280556" y="3285798"/>
              <a:ext cx="2882005" cy="2043718"/>
            </a:xfrm>
            <a:custGeom>
              <a:avLst/>
              <a:gdLst/>
              <a:ahLst/>
              <a:cxnLst/>
              <a:rect l="l" t="t" r="r" b="b"/>
              <a:pathLst>
                <a:path w="71857" h="50956" extrusionOk="0">
                  <a:moveTo>
                    <a:pt x="50452" y="1"/>
                  </a:moveTo>
                  <a:cubicBezTo>
                    <a:pt x="50190" y="1"/>
                    <a:pt x="49958" y="53"/>
                    <a:pt x="49758" y="164"/>
                  </a:cubicBezTo>
                  <a:cubicBezTo>
                    <a:pt x="49758" y="164"/>
                    <a:pt x="51673" y="7976"/>
                    <a:pt x="50001" y="12323"/>
                  </a:cubicBezTo>
                  <a:cubicBezTo>
                    <a:pt x="47873" y="17794"/>
                    <a:pt x="41490" y="22687"/>
                    <a:pt x="36019" y="27703"/>
                  </a:cubicBezTo>
                  <a:cubicBezTo>
                    <a:pt x="29362" y="33782"/>
                    <a:pt x="30700" y="46609"/>
                    <a:pt x="30700" y="46609"/>
                  </a:cubicBezTo>
                  <a:cubicBezTo>
                    <a:pt x="15867" y="47217"/>
                    <a:pt x="0" y="50955"/>
                    <a:pt x="42615" y="50955"/>
                  </a:cubicBezTo>
                  <a:cubicBezTo>
                    <a:pt x="58998" y="50955"/>
                    <a:pt x="58968" y="47065"/>
                    <a:pt x="58968" y="47065"/>
                  </a:cubicBezTo>
                  <a:cubicBezTo>
                    <a:pt x="60944" y="46670"/>
                    <a:pt x="44743" y="41958"/>
                    <a:pt x="53253" y="26791"/>
                  </a:cubicBezTo>
                  <a:cubicBezTo>
                    <a:pt x="56901" y="20256"/>
                    <a:pt x="60579" y="20864"/>
                    <a:pt x="63588" y="20104"/>
                  </a:cubicBezTo>
                  <a:cubicBezTo>
                    <a:pt x="63731" y="20070"/>
                    <a:pt x="63884" y="20055"/>
                    <a:pt x="64047" y="20055"/>
                  </a:cubicBezTo>
                  <a:cubicBezTo>
                    <a:pt x="66246" y="20055"/>
                    <a:pt x="70093" y="22900"/>
                    <a:pt x="70093" y="22900"/>
                  </a:cubicBezTo>
                  <a:cubicBezTo>
                    <a:pt x="71857" y="20240"/>
                    <a:pt x="55574" y="1"/>
                    <a:pt x="50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03;p51"/>
            <p:cNvSpPr/>
            <p:nvPr/>
          </p:nvSpPr>
          <p:spPr>
            <a:xfrm flipH="1">
              <a:off x="1921834" y="1784615"/>
              <a:ext cx="927767" cy="679301"/>
            </a:xfrm>
            <a:custGeom>
              <a:avLst/>
              <a:gdLst/>
              <a:ahLst/>
              <a:cxnLst/>
              <a:rect l="l" t="t" r="r" b="b"/>
              <a:pathLst>
                <a:path w="23132" h="16937" extrusionOk="0">
                  <a:moveTo>
                    <a:pt x="4438" y="602"/>
                  </a:moveTo>
                  <a:cubicBezTo>
                    <a:pt x="4411" y="629"/>
                    <a:pt x="4384" y="632"/>
                    <a:pt x="4335" y="632"/>
                  </a:cubicBezTo>
                  <a:lnTo>
                    <a:pt x="4335" y="632"/>
                  </a:lnTo>
                  <a:cubicBezTo>
                    <a:pt x="4377" y="616"/>
                    <a:pt x="4415" y="602"/>
                    <a:pt x="4438" y="602"/>
                  </a:cubicBezTo>
                  <a:close/>
                  <a:moveTo>
                    <a:pt x="4868" y="610"/>
                  </a:moveTo>
                  <a:cubicBezTo>
                    <a:pt x="4856" y="617"/>
                    <a:pt x="4845" y="624"/>
                    <a:pt x="4833" y="632"/>
                  </a:cubicBezTo>
                  <a:cubicBezTo>
                    <a:pt x="4833" y="632"/>
                    <a:pt x="4852" y="623"/>
                    <a:pt x="4868" y="610"/>
                  </a:cubicBezTo>
                  <a:close/>
                  <a:moveTo>
                    <a:pt x="9727" y="845"/>
                  </a:moveTo>
                  <a:cubicBezTo>
                    <a:pt x="9728" y="846"/>
                    <a:pt x="9729" y="846"/>
                    <a:pt x="9730" y="847"/>
                  </a:cubicBezTo>
                  <a:lnTo>
                    <a:pt x="9730" y="847"/>
                  </a:lnTo>
                  <a:cubicBezTo>
                    <a:pt x="9719" y="845"/>
                    <a:pt x="9708" y="845"/>
                    <a:pt x="9697" y="845"/>
                  </a:cubicBezTo>
                  <a:close/>
                  <a:moveTo>
                    <a:pt x="18876" y="6803"/>
                  </a:moveTo>
                  <a:lnTo>
                    <a:pt x="18937" y="6863"/>
                  </a:lnTo>
                  <a:cubicBezTo>
                    <a:pt x="18973" y="6924"/>
                    <a:pt x="19009" y="6993"/>
                    <a:pt x="19047" y="7065"/>
                  </a:cubicBezTo>
                  <a:lnTo>
                    <a:pt x="19047" y="7065"/>
                  </a:lnTo>
                  <a:cubicBezTo>
                    <a:pt x="19039" y="7060"/>
                    <a:pt x="19030" y="7055"/>
                    <a:pt x="19022" y="7049"/>
                  </a:cubicBezTo>
                  <a:lnTo>
                    <a:pt x="19022" y="7049"/>
                  </a:lnTo>
                  <a:cubicBezTo>
                    <a:pt x="18966" y="6971"/>
                    <a:pt x="18915" y="6880"/>
                    <a:pt x="18876" y="6803"/>
                  </a:cubicBezTo>
                  <a:close/>
                  <a:moveTo>
                    <a:pt x="19332" y="7563"/>
                  </a:moveTo>
                  <a:lnTo>
                    <a:pt x="19332" y="7563"/>
                  </a:lnTo>
                  <a:cubicBezTo>
                    <a:pt x="19342" y="7572"/>
                    <a:pt x="19350" y="7582"/>
                    <a:pt x="19358" y="7591"/>
                  </a:cubicBezTo>
                  <a:lnTo>
                    <a:pt x="19358" y="7591"/>
                  </a:lnTo>
                  <a:cubicBezTo>
                    <a:pt x="19345" y="7584"/>
                    <a:pt x="19332" y="7576"/>
                    <a:pt x="19332" y="7563"/>
                  </a:cubicBezTo>
                  <a:close/>
                  <a:moveTo>
                    <a:pt x="1967" y="8840"/>
                  </a:moveTo>
                  <a:lnTo>
                    <a:pt x="1967" y="8840"/>
                  </a:lnTo>
                  <a:cubicBezTo>
                    <a:pt x="2021" y="8914"/>
                    <a:pt x="2074" y="8964"/>
                    <a:pt x="2128" y="8991"/>
                  </a:cubicBezTo>
                  <a:lnTo>
                    <a:pt x="2098" y="8961"/>
                  </a:lnTo>
                  <a:cubicBezTo>
                    <a:pt x="2054" y="8921"/>
                    <a:pt x="2010" y="8881"/>
                    <a:pt x="1967" y="8840"/>
                  </a:cubicBezTo>
                  <a:close/>
                  <a:moveTo>
                    <a:pt x="6535" y="9751"/>
                  </a:moveTo>
                  <a:lnTo>
                    <a:pt x="6535" y="9751"/>
                  </a:lnTo>
                  <a:cubicBezTo>
                    <a:pt x="6606" y="9795"/>
                    <a:pt x="6678" y="9838"/>
                    <a:pt x="6750" y="9880"/>
                  </a:cubicBezTo>
                  <a:lnTo>
                    <a:pt x="6750" y="9880"/>
                  </a:lnTo>
                  <a:cubicBezTo>
                    <a:pt x="6679" y="9846"/>
                    <a:pt x="6607" y="9799"/>
                    <a:pt x="6535" y="9751"/>
                  </a:cubicBezTo>
                  <a:close/>
                  <a:moveTo>
                    <a:pt x="20204" y="8470"/>
                  </a:moveTo>
                  <a:cubicBezTo>
                    <a:pt x="20358" y="8595"/>
                    <a:pt x="20519" y="8722"/>
                    <a:pt x="20669" y="8839"/>
                  </a:cubicBezTo>
                  <a:cubicBezTo>
                    <a:pt x="20700" y="8839"/>
                    <a:pt x="20700" y="8900"/>
                    <a:pt x="20761" y="8900"/>
                  </a:cubicBezTo>
                  <a:cubicBezTo>
                    <a:pt x="20791" y="8930"/>
                    <a:pt x="20852" y="8991"/>
                    <a:pt x="20943" y="9052"/>
                  </a:cubicBezTo>
                  <a:lnTo>
                    <a:pt x="20973" y="9082"/>
                  </a:lnTo>
                  <a:cubicBezTo>
                    <a:pt x="21125" y="9204"/>
                    <a:pt x="21247" y="9356"/>
                    <a:pt x="21399" y="9447"/>
                  </a:cubicBezTo>
                  <a:lnTo>
                    <a:pt x="21429" y="9508"/>
                  </a:lnTo>
                  <a:lnTo>
                    <a:pt x="21429" y="9538"/>
                  </a:lnTo>
                  <a:cubicBezTo>
                    <a:pt x="21460" y="9569"/>
                    <a:pt x="21521" y="9660"/>
                    <a:pt x="21581" y="9690"/>
                  </a:cubicBezTo>
                  <a:cubicBezTo>
                    <a:pt x="21855" y="9994"/>
                    <a:pt x="22159" y="10298"/>
                    <a:pt x="22341" y="10632"/>
                  </a:cubicBezTo>
                  <a:cubicBezTo>
                    <a:pt x="22828" y="11362"/>
                    <a:pt x="22645" y="11666"/>
                    <a:pt x="21976" y="11940"/>
                  </a:cubicBezTo>
                  <a:cubicBezTo>
                    <a:pt x="21676" y="12035"/>
                    <a:pt x="21375" y="12112"/>
                    <a:pt x="21072" y="12171"/>
                  </a:cubicBezTo>
                  <a:lnTo>
                    <a:pt x="21072" y="12171"/>
                  </a:lnTo>
                  <a:cubicBezTo>
                    <a:pt x="21051" y="10934"/>
                    <a:pt x="20727" y="9668"/>
                    <a:pt x="20204" y="8470"/>
                  </a:cubicBezTo>
                  <a:close/>
                  <a:moveTo>
                    <a:pt x="6383" y="12274"/>
                  </a:moveTo>
                  <a:lnTo>
                    <a:pt x="6579" y="12404"/>
                  </a:lnTo>
                  <a:lnTo>
                    <a:pt x="6579" y="12404"/>
                  </a:lnTo>
                  <a:cubicBezTo>
                    <a:pt x="6554" y="12382"/>
                    <a:pt x="6529" y="12359"/>
                    <a:pt x="6505" y="12335"/>
                  </a:cubicBezTo>
                  <a:cubicBezTo>
                    <a:pt x="6470" y="12315"/>
                    <a:pt x="6435" y="12294"/>
                    <a:pt x="6401" y="12274"/>
                  </a:cubicBezTo>
                  <a:close/>
                  <a:moveTo>
                    <a:pt x="7380" y="12912"/>
                  </a:moveTo>
                  <a:cubicBezTo>
                    <a:pt x="7391" y="12918"/>
                    <a:pt x="7402" y="12923"/>
                    <a:pt x="7413" y="12928"/>
                  </a:cubicBezTo>
                  <a:lnTo>
                    <a:pt x="7413" y="12928"/>
                  </a:lnTo>
                  <a:cubicBezTo>
                    <a:pt x="7410" y="12920"/>
                    <a:pt x="7402" y="12912"/>
                    <a:pt x="7387" y="12912"/>
                  </a:cubicBezTo>
                  <a:close/>
                  <a:moveTo>
                    <a:pt x="5320" y="11484"/>
                  </a:moveTo>
                  <a:cubicBezTo>
                    <a:pt x="5669" y="11779"/>
                    <a:pt x="5995" y="12028"/>
                    <a:pt x="6360" y="12249"/>
                  </a:cubicBezTo>
                  <a:lnTo>
                    <a:pt x="6360" y="12249"/>
                  </a:lnTo>
                  <a:cubicBezTo>
                    <a:pt x="6367" y="12252"/>
                    <a:pt x="6374" y="12255"/>
                    <a:pt x="6378" y="12260"/>
                  </a:cubicBezTo>
                  <a:lnTo>
                    <a:pt x="6378" y="12260"/>
                  </a:lnTo>
                  <a:cubicBezTo>
                    <a:pt x="6372" y="12257"/>
                    <a:pt x="6366" y="12253"/>
                    <a:pt x="6360" y="12249"/>
                  </a:cubicBezTo>
                  <a:lnTo>
                    <a:pt x="6360" y="12249"/>
                  </a:lnTo>
                  <a:cubicBezTo>
                    <a:pt x="6354" y="12247"/>
                    <a:pt x="6346" y="12246"/>
                    <a:pt x="6340" y="12245"/>
                  </a:cubicBezTo>
                  <a:lnTo>
                    <a:pt x="6340" y="12245"/>
                  </a:lnTo>
                  <a:lnTo>
                    <a:pt x="6383" y="12274"/>
                  </a:lnTo>
                  <a:cubicBezTo>
                    <a:pt x="6383" y="12268"/>
                    <a:pt x="6381" y="12264"/>
                    <a:pt x="6378" y="12260"/>
                  </a:cubicBezTo>
                  <a:lnTo>
                    <a:pt x="6378" y="12260"/>
                  </a:lnTo>
                  <a:cubicBezTo>
                    <a:pt x="6386" y="12265"/>
                    <a:pt x="6393" y="12269"/>
                    <a:pt x="6401" y="12274"/>
                  </a:cubicBezTo>
                  <a:lnTo>
                    <a:pt x="6414" y="12274"/>
                  </a:lnTo>
                  <a:cubicBezTo>
                    <a:pt x="6809" y="12456"/>
                    <a:pt x="7174" y="12730"/>
                    <a:pt x="7569" y="12943"/>
                  </a:cubicBezTo>
                  <a:cubicBezTo>
                    <a:pt x="7478" y="12943"/>
                    <a:pt x="7417" y="12882"/>
                    <a:pt x="7326" y="12851"/>
                  </a:cubicBezTo>
                  <a:lnTo>
                    <a:pt x="7326" y="12851"/>
                  </a:lnTo>
                  <a:cubicBezTo>
                    <a:pt x="7417" y="12912"/>
                    <a:pt x="7538" y="13003"/>
                    <a:pt x="7630" y="13034"/>
                  </a:cubicBezTo>
                  <a:lnTo>
                    <a:pt x="7599" y="13003"/>
                  </a:lnTo>
                  <a:lnTo>
                    <a:pt x="7599" y="13003"/>
                  </a:lnTo>
                  <a:cubicBezTo>
                    <a:pt x="7630" y="13034"/>
                    <a:pt x="7690" y="13034"/>
                    <a:pt x="7721" y="13064"/>
                  </a:cubicBezTo>
                  <a:cubicBezTo>
                    <a:pt x="7690" y="13064"/>
                    <a:pt x="7630" y="13034"/>
                    <a:pt x="7599" y="13034"/>
                  </a:cubicBezTo>
                  <a:lnTo>
                    <a:pt x="7599" y="13064"/>
                  </a:lnTo>
                  <a:cubicBezTo>
                    <a:pt x="7630" y="13064"/>
                    <a:pt x="7721" y="13155"/>
                    <a:pt x="7751" y="13155"/>
                  </a:cubicBezTo>
                  <a:lnTo>
                    <a:pt x="7842" y="13155"/>
                  </a:lnTo>
                  <a:cubicBezTo>
                    <a:pt x="7999" y="13267"/>
                    <a:pt x="8189" y="13346"/>
                    <a:pt x="8364" y="13441"/>
                  </a:cubicBezTo>
                  <a:lnTo>
                    <a:pt x="8364" y="13441"/>
                  </a:lnTo>
                  <a:cubicBezTo>
                    <a:pt x="8068" y="13235"/>
                    <a:pt x="7772" y="13029"/>
                    <a:pt x="7447" y="12851"/>
                  </a:cubicBezTo>
                  <a:cubicBezTo>
                    <a:pt x="7235" y="12730"/>
                    <a:pt x="6961" y="12547"/>
                    <a:pt x="6718" y="12395"/>
                  </a:cubicBezTo>
                  <a:cubicBezTo>
                    <a:pt x="6687" y="12395"/>
                    <a:pt x="6657" y="12335"/>
                    <a:pt x="6657" y="12335"/>
                  </a:cubicBezTo>
                  <a:cubicBezTo>
                    <a:pt x="6566" y="12274"/>
                    <a:pt x="6475" y="12243"/>
                    <a:pt x="6353" y="12152"/>
                  </a:cubicBezTo>
                  <a:lnTo>
                    <a:pt x="6353" y="12183"/>
                  </a:lnTo>
                  <a:cubicBezTo>
                    <a:pt x="6049" y="12000"/>
                    <a:pt x="5745" y="11788"/>
                    <a:pt x="5441" y="11544"/>
                  </a:cubicBezTo>
                  <a:cubicBezTo>
                    <a:pt x="5472" y="11544"/>
                    <a:pt x="5502" y="11575"/>
                    <a:pt x="5563" y="11636"/>
                  </a:cubicBezTo>
                  <a:lnTo>
                    <a:pt x="5897" y="11848"/>
                  </a:lnTo>
                  <a:cubicBezTo>
                    <a:pt x="5715" y="11696"/>
                    <a:pt x="5563" y="11575"/>
                    <a:pt x="5320" y="11484"/>
                  </a:cubicBezTo>
                  <a:close/>
                  <a:moveTo>
                    <a:pt x="2060" y="8976"/>
                  </a:moveTo>
                  <a:cubicBezTo>
                    <a:pt x="2229" y="9174"/>
                    <a:pt x="2369" y="9347"/>
                    <a:pt x="2584" y="9538"/>
                  </a:cubicBezTo>
                  <a:cubicBezTo>
                    <a:pt x="2736" y="9660"/>
                    <a:pt x="2918" y="9812"/>
                    <a:pt x="3070" y="9964"/>
                  </a:cubicBezTo>
                  <a:cubicBezTo>
                    <a:pt x="3070" y="9994"/>
                    <a:pt x="3131" y="9994"/>
                    <a:pt x="3131" y="10025"/>
                  </a:cubicBezTo>
                  <a:lnTo>
                    <a:pt x="3040" y="9964"/>
                  </a:lnTo>
                  <a:cubicBezTo>
                    <a:pt x="3010" y="9964"/>
                    <a:pt x="3040" y="10025"/>
                    <a:pt x="3070" y="10025"/>
                  </a:cubicBezTo>
                  <a:cubicBezTo>
                    <a:pt x="3162" y="10055"/>
                    <a:pt x="3131" y="10116"/>
                    <a:pt x="3192" y="10146"/>
                  </a:cubicBezTo>
                  <a:cubicBezTo>
                    <a:pt x="3313" y="10207"/>
                    <a:pt x="3465" y="10329"/>
                    <a:pt x="3587" y="10450"/>
                  </a:cubicBezTo>
                  <a:lnTo>
                    <a:pt x="3617" y="10450"/>
                  </a:lnTo>
                  <a:cubicBezTo>
                    <a:pt x="3891" y="10632"/>
                    <a:pt x="4104" y="10876"/>
                    <a:pt x="4377" y="11028"/>
                  </a:cubicBezTo>
                  <a:cubicBezTo>
                    <a:pt x="4437" y="11057"/>
                    <a:pt x="4492" y="11093"/>
                    <a:pt x="4546" y="11132"/>
                  </a:cubicBezTo>
                  <a:lnTo>
                    <a:pt x="4546" y="11132"/>
                  </a:lnTo>
                  <a:cubicBezTo>
                    <a:pt x="4481" y="11093"/>
                    <a:pt x="4417" y="11067"/>
                    <a:pt x="4377" y="11028"/>
                  </a:cubicBezTo>
                  <a:lnTo>
                    <a:pt x="4377" y="11028"/>
                  </a:lnTo>
                  <a:cubicBezTo>
                    <a:pt x="4437" y="11087"/>
                    <a:pt x="4526" y="11177"/>
                    <a:pt x="4645" y="11208"/>
                  </a:cubicBezTo>
                  <a:lnTo>
                    <a:pt x="4645" y="11208"/>
                  </a:lnTo>
                  <a:cubicBezTo>
                    <a:pt x="4825" y="11357"/>
                    <a:pt x="4990" y="11532"/>
                    <a:pt x="5198" y="11636"/>
                  </a:cubicBezTo>
                  <a:cubicBezTo>
                    <a:pt x="5198" y="11666"/>
                    <a:pt x="5289" y="11666"/>
                    <a:pt x="5289" y="11696"/>
                  </a:cubicBezTo>
                  <a:cubicBezTo>
                    <a:pt x="5320" y="11696"/>
                    <a:pt x="5441" y="11788"/>
                    <a:pt x="5411" y="11788"/>
                  </a:cubicBezTo>
                  <a:cubicBezTo>
                    <a:pt x="6110" y="12274"/>
                    <a:pt x="6839" y="12730"/>
                    <a:pt x="7569" y="13186"/>
                  </a:cubicBezTo>
                  <a:cubicBezTo>
                    <a:pt x="7599" y="13186"/>
                    <a:pt x="7630" y="13216"/>
                    <a:pt x="7690" y="13216"/>
                  </a:cubicBezTo>
                  <a:cubicBezTo>
                    <a:pt x="7721" y="13247"/>
                    <a:pt x="7751" y="13307"/>
                    <a:pt x="7842" y="13338"/>
                  </a:cubicBezTo>
                  <a:lnTo>
                    <a:pt x="7842" y="13307"/>
                  </a:lnTo>
                  <a:cubicBezTo>
                    <a:pt x="7934" y="13368"/>
                    <a:pt x="8086" y="13459"/>
                    <a:pt x="8177" y="13490"/>
                  </a:cubicBezTo>
                  <a:lnTo>
                    <a:pt x="8207" y="13490"/>
                  </a:lnTo>
                  <a:cubicBezTo>
                    <a:pt x="8207" y="13490"/>
                    <a:pt x="8180" y="13449"/>
                    <a:pt x="8180" y="13440"/>
                  </a:cubicBezTo>
                  <a:lnTo>
                    <a:pt x="8180" y="13440"/>
                  </a:lnTo>
                  <a:cubicBezTo>
                    <a:pt x="8189" y="13447"/>
                    <a:pt x="8198" y="13453"/>
                    <a:pt x="8207" y="13459"/>
                  </a:cubicBezTo>
                  <a:cubicBezTo>
                    <a:pt x="8192" y="13444"/>
                    <a:pt x="8184" y="13438"/>
                    <a:pt x="8182" y="13438"/>
                  </a:cubicBezTo>
                  <a:lnTo>
                    <a:pt x="8182" y="13438"/>
                  </a:lnTo>
                  <a:cubicBezTo>
                    <a:pt x="8181" y="13438"/>
                    <a:pt x="8180" y="13439"/>
                    <a:pt x="8180" y="13440"/>
                  </a:cubicBezTo>
                  <a:lnTo>
                    <a:pt x="8180" y="13440"/>
                  </a:lnTo>
                  <a:cubicBezTo>
                    <a:pt x="7972" y="13295"/>
                    <a:pt x="7711" y="13149"/>
                    <a:pt x="7478" y="13003"/>
                  </a:cubicBezTo>
                  <a:cubicBezTo>
                    <a:pt x="7518" y="13003"/>
                    <a:pt x="7532" y="13017"/>
                    <a:pt x="7536" y="13017"/>
                  </a:cubicBezTo>
                  <a:cubicBezTo>
                    <a:pt x="7538" y="13017"/>
                    <a:pt x="7538" y="13013"/>
                    <a:pt x="7538" y="13003"/>
                  </a:cubicBezTo>
                  <a:cubicBezTo>
                    <a:pt x="7478" y="13003"/>
                    <a:pt x="7478" y="12943"/>
                    <a:pt x="7447" y="12943"/>
                  </a:cubicBezTo>
                  <a:cubicBezTo>
                    <a:pt x="7436" y="12938"/>
                    <a:pt x="7425" y="12933"/>
                    <a:pt x="7413" y="12928"/>
                  </a:cubicBezTo>
                  <a:lnTo>
                    <a:pt x="7413" y="12928"/>
                  </a:lnTo>
                  <a:cubicBezTo>
                    <a:pt x="7417" y="12935"/>
                    <a:pt x="7417" y="12943"/>
                    <a:pt x="7417" y="12943"/>
                  </a:cubicBezTo>
                  <a:cubicBezTo>
                    <a:pt x="7401" y="12933"/>
                    <a:pt x="7384" y="12923"/>
                    <a:pt x="7368" y="12912"/>
                  </a:cubicBezTo>
                  <a:lnTo>
                    <a:pt x="7380" y="12912"/>
                  </a:lnTo>
                  <a:cubicBezTo>
                    <a:pt x="7355" y="12899"/>
                    <a:pt x="7329" y="12885"/>
                    <a:pt x="7304" y="12870"/>
                  </a:cubicBezTo>
                  <a:lnTo>
                    <a:pt x="7304" y="12870"/>
                  </a:lnTo>
                  <a:cubicBezTo>
                    <a:pt x="7188" y="12793"/>
                    <a:pt x="7068" y="12707"/>
                    <a:pt x="6931" y="12639"/>
                  </a:cubicBezTo>
                  <a:lnTo>
                    <a:pt x="6579" y="12404"/>
                  </a:lnTo>
                  <a:lnTo>
                    <a:pt x="6579" y="12404"/>
                  </a:lnTo>
                  <a:cubicBezTo>
                    <a:pt x="6601" y="12424"/>
                    <a:pt x="6624" y="12443"/>
                    <a:pt x="6648" y="12462"/>
                  </a:cubicBezTo>
                  <a:lnTo>
                    <a:pt x="6648" y="12462"/>
                  </a:lnTo>
                  <a:cubicBezTo>
                    <a:pt x="6512" y="12380"/>
                    <a:pt x="6345" y="12288"/>
                    <a:pt x="6323" y="12243"/>
                  </a:cubicBezTo>
                  <a:lnTo>
                    <a:pt x="6323" y="12243"/>
                  </a:lnTo>
                  <a:cubicBezTo>
                    <a:pt x="6323" y="12243"/>
                    <a:pt x="6330" y="12243"/>
                    <a:pt x="6340" y="12245"/>
                  </a:cubicBezTo>
                  <a:lnTo>
                    <a:pt x="6340" y="12245"/>
                  </a:lnTo>
                  <a:lnTo>
                    <a:pt x="5563" y="11727"/>
                  </a:lnTo>
                  <a:cubicBezTo>
                    <a:pt x="4396" y="10819"/>
                    <a:pt x="3140" y="9978"/>
                    <a:pt x="2060" y="8976"/>
                  </a:cubicBezTo>
                  <a:close/>
                  <a:moveTo>
                    <a:pt x="11216" y="14857"/>
                  </a:moveTo>
                  <a:lnTo>
                    <a:pt x="11216" y="14857"/>
                  </a:lnTo>
                  <a:cubicBezTo>
                    <a:pt x="11224" y="14859"/>
                    <a:pt x="11231" y="14861"/>
                    <a:pt x="11238" y="14862"/>
                  </a:cubicBezTo>
                  <a:lnTo>
                    <a:pt x="11238" y="14862"/>
                  </a:lnTo>
                  <a:cubicBezTo>
                    <a:pt x="11225" y="14857"/>
                    <a:pt x="11216" y="14857"/>
                    <a:pt x="11216" y="14857"/>
                  </a:cubicBezTo>
                  <a:close/>
                  <a:moveTo>
                    <a:pt x="19484" y="15617"/>
                  </a:moveTo>
                  <a:lnTo>
                    <a:pt x="19484" y="15617"/>
                  </a:lnTo>
                  <a:cubicBezTo>
                    <a:pt x="19454" y="15648"/>
                    <a:pt x="19484" y="15648"/>
                    <a:pt x="19484" y="15648"/>
                  </a:cubicBezTo>
                  <a:lnTo>
                    <a:pt x="19454" y="15648"/>
                  </a:lnTo>
                  <a:lnTo>
                    <a:pt x="19423" y="15678"/>
                  </a:lnTo>
                  <a:cubicBezTo>
                    <a:pt x="19423" y="15648"/>
                    <a:pt x="19454" y="15648"/>
                    <a:pt x="19484" y="15617"/>
                  </a:cubicBezTo>
                  <a:close/>
                  <a:moveTo>
                    <a:pt x="13071" y="16195"/>
                  </a:moveTo>
                  <a:cubicBezTo>
                    <a:pt x="13087" y="16198"/>
                    <a:pt x="13103" y="16201"/>
                    <a:pt x="13119" y="16205"/>
                  </a:cubicBezTo>
                  <a:lnTo>
                    <a:pt x="13119" y="16205"/>
                  </a:lnTo>
                  <a:cubicBezTo>
                    <a:pt x="13110" y="16201"/>
                    <a:pt x="13101" y="16198"/>
                    <a:pt x="13092" y="16195"/>
                  </a:cubicBezTo>
                  <a:close/>
                  <a:moveTo>
                    <a:pt x="7175" y="0"/>
                  </a:moveTo>
                  <a:cubicBezTo>
                    <a:pt x="6684" y="0"/>
                    <a:pt x="6204" y="43"/>
                    <a:pt x="5745" y="146"/>
                  </a:cubicBezTo>
                  <a:cubicBezTo>
                    <a:pt x="5350" y="237"/>
                    <a:pt x="4924" y="389"/>
                    <a:pt x="4590" y="450"/>
                  </a:cubicBezTo>
                  <a:cubicBezTo>
                    <a:pt x="4438" y="541"/>
                    <a:pt x="4256" y="602"/>
                    <a:pt x="4134" y="693"/>
                  </a:cubicBezTo>
                  <a:cubicBezTo>
                    <a:pt x="4140" y="693"/>
                    <a:pt x="4146" y="693"/>
                    <a:pt x="4152" y="692"/>
                  </a:cubicBezTo>
                  <a:lnTo>
                    <a:pt x="4152" y="692"/>
                  </a:lnTo>
                  <a:cubicBezTo>
                    <a:pt x="4015" y="755"/>
                    <a:pt x="3864" y="845"/>
                    <a:pt x="3982" y="845"/>
                  </a:cubicBezTo>
                  <a:cubicBezTo>
                    <a:pt x="4104" y="845"/>
                    <a:pt x="4286" y="693"/>
                    <a:pt x="4438" y="632"/>
                  </a:cubicBezTo>
                  <a:cubicBezTo>
                    <a:pt x="4494" y="610"/>
                    <a:pt x="4526" y="604"/>
                    <a:pt x="4549" y="604"/>
                  </a:cubicBezTo>
                  <a:cubicBezTo>
                    <a:pt x="4574" y="604"/>
                    <a:pt x="4590" y="611"/>
                    <a:pt x="4618" y="611"/>
                  </a:cubicBezTo>
                  <a:cubicBezTo>
                    <a:pt x="4634" y="611"/>
                    <a:pt x="4654" y="609"/>
                    <a:pt x="4681" y="602"/>
                  </a:cubicBezTo>
                  <a:lnTo>
                    <a:pt x="4590" y="602"/>
                  </a:lnTo>
                  <a:cubicBezTo>
                    <a:pt x="4712" y="572"/>
                    <a:pt x="4742" y="572"/>
                    <a:pt x="4833" y="572"/>
                  </a:cubicBezTo>
                  <a:cubicBezTo>
                    <a:pt x="4803" y="572"/>
                    <a:pt x="4803" y="602"/>
                    <a:pt x="4742" y="602"/>
                  </a:cubicBezTo>
                  <a:cubicBezTo>
                    <a:pt x="4803" y="602"/>
                    <a:pt x="4833" y="602"/>
                    <a:pt x="4894" y="572"/>
                  </a:cubicBezTo>
                  <a:lnTo>
                    <a:pt x="4894" y="572"/>
                  </a:lnTo>
                  <a:cubicBezTo>
                    <a:pt x="4894" y="585"/>
                    <a:pt x="4882" y="599"/>
                    <a:pt x="4868" y="610"/>
                  </a:cubicBezTo>
                  <a:lnTo>
                    <a:pt x="4868" y="610"/>
                  </a:lnTo>
                  <a:cubicBezTo>
                    <a:pt x="4966" y="553"/>
                    <a:pt x="5075" y="541"/>
                    <a:pt x="5190" y="541"/>
                  </a:cubicBezTo>
                  <a:cubicBezTo>
                    <a:pt x="5277" y="541"/>
                    <a:pt x="5366" y="548"/>
                    <a:pt x="5457" y="548"/>
                  </a:cubicBezTo>
                  <a:cubicBezTo>
                    <a:pt x="5502" y="548"/>
                    <a:pt x="5548" y="546"/>
                    <a:pt x="5593" y="541"/>
                  </a:cubicBezTo>
                  <a:cubicBezTo>
                    <a:pt x="5593" y="551"/>
                    <a:pt x="5607" y="555"/>
                    <a:pt x="5626" y="555"/>
                  </a:cubicBezTo>
                  <a:cubicBezTo>
                    <a:pt x="5664" y="555"/>
                    <a:pt x="5725" y="541"/>
                    <a:pt x="5745" y="541"/>
                  </a:cubicBezTo>
                  <a:lnTo>
                    <a:pt x="5745" y="541"/>
                  </a:lnTo>
                  <a:cubicBezTo>
                    <a:pt x="5715" y="541"/>
                    <a:pt x="5715" y="572"/>
                    <a:pt x="5715" y="572"/>
                  </a:cubicBezTo>
                  <a:cubicBezTo>
                    <a:pt x="5776" y="572"/>
                    <a:pt x="5897" y="541"/>
                    <a:pt x="5958" y="541"/>
                  </a:cubicBezTo>
                  <a:cubicBezTo>
                    <a:pt x="5958" y="541"/>
                    <a:pt x="5928" y="541"/>
                    <a:pt x="5897" y="572"/>
                  </a:cubicBezTo>
                  <a:lnTo>
                    <a:pt x="6171" y="572"/>
                  </a:lnTo>
                  <a:cubicBezTo>
                    <a:pt x="6414" y="572"/>
                    <a:pt x="6718" y="572"/>
                    <a:pt x="6991" y="541"/>
                  </a:cubicBezTo>
                  <a:lnTo>
                    <a:pt x="7447" y="541"/>
                  </a:lnTo>
                  <a:cubicBezTo>
                    <a:pt x="7782" y="541"/>
                    <a:pt x="8177" y="572"/>
                    <a:pt x="8511" y="602"/>
                  </a:cubicBezTo>
                  <a:cubicBezTo>
                    <a:pt x="8526" y="617"/>
                    <a:pt x="8557" y="617"/>
                    <a:pt x="8591" y="617"/>
                  </a:cubicBezTo>
                  <a:cubicBezTo>
                    <a:pt x="8625" y="617"/>
                    <a:pt x="8663" y="617"/>
                    <a:pt x="8694" y="632"/>
                  </a:cubicBezTo>
                  <a:cubicBezTo>
                    <a:pt x="8785" y="632"/>
                    <a:pt x="8876" y="693"/>
                    <a:pt x="8967" y="693"/>
                  </a:cubicBezTo>
                  <a:cubicBezTo>
                    <a:pt x="9089" y="724"/>
                    <a:pt x="9149" y="754"/>
                    <a:pt x="9301" y="754"/>
                  </a:cubicBezTo>
                  <a:lnTo>
                    <a:pt x="9423" y="754"/>
                  </a:lnTo>
                  <a:cubicBezTo>
                    <a:pt x="9453" y="784"/>
                    <a:pt x="9605" y="754"/>
                    <a:pt x="9636" y="845"/>
                  </a:cubicBezTo>
                  <a:cubicBezTo>
                    <a:pt x="9697" y="845"/>
                    <a:pt x="9757" y="876"/>
                    <a:pt x="9788" y="876"/>
                  </a:cubicBezTo>
                  <a:cubicBezTo>
                    <a:pt x="9782" y="870"/>
                    <a:pt x="9776" y="865"/>
                    <a:pt x="9771" y="861"/>
                  </a:cubicBezTo>
                  <a:lnTo>
                    <a:pt x="9771" y="861"/>
                  </a:lnTo>
                  <a:cubicBezTo>
                    <a:pt x="9851" y="886"/>
                    <a:pt x="9987" y="906"/>
                    <a:pt x="10061" y="906"/>
                  </a:cubicBezTo>
                  <a:lnTo>
                    <a:pt x="10092" y="906"/>
                  </a:lnTo>
                  <a:cubicBezTo>
                    <a:pt x="10074" y="897"/>
                    <a:pt x="10072" y="893"/>
                    <a:pt x="10078" y="893"/>
                  </a:cubicBezTo>
                  <a:cubicBezTo>
                    <a:pt x="10092" y="893"/>
                    <a:pt x="10153" y="915"/>
                    <a:pt x="10153" y="936"/>
                  </a:cubicBezTo>
                  <a:lnTo>
                    <a:pt x="10183" y="936"/>
                  </a:lnTo>
                  <a:cubicBezTo>
                    <a:pt x="10198" y="967"/>
                    <a:pt x="10206" y="982"/>
                    <a:pt x="10210" y="982"/>
                  </a:cubicBezTo>
                  <a:cubicBezTo>
                    <a:pt x="10213" y="982"/>
                    <a:pt x="10213" y="967"/>
                    <a:pt x="10213" y="936"/>
                  </a:cubicBezTo>
                  <a:cubicBezTo>
                    <a:pt x="10344" y="1015"/>
                    <a:pt x="10521" y="1048"/>
                    <a:pt x="10664" y="1076"/>
                  </a:cubicBezTo>
                  <a:lnTo>
                    <a:pt x="10664" y="1076"/>
                  </a:lnTo>
                  <a:cubicBezTo>
                    <a:pt x="10682" y="1082"/>
                    <a:pt x="10703" y="1088"/>
                    <a:pt x="10730" y="1088"/>
                  </a:cubicBezTo>
                  <a:lnTo>
                    <a:pt x="10791" y="1088"/>
                  </a:lnTo>
                  <a:cubicBezTo>
                    <a:pt x="10791" y="1088"/>
                    <a:pt x="10791" y="1058"/>
                    <a:pt x="10760" y="1058"/>
                  </a:cubicBezTo>
                  <a:lnTo>
                    <a:pt x="10821" y="1058"/>
                  </a:lnTo>
                  <a:lnTo>
                    <a:pt x="10882" y="1088"/>
                  </a:lnTo>
                  <a:lnTo>
                    <a:pt x="10912" y="1088"/>
                  </a:lnTo>
                  <a:cubicBezTo>
                    <a:pt x="11520" y="1301"/>
                    <a:pt x="12128" y="1514"/>
                    <a:pt x="12736" y="1787"/>
                  </a:cubicBezTo>
                  <a:lnTo>
                    <a:pt x="12767" y="1787"/>
                  </a:lnTo>
                  <a:cubicBezTo>
                    <a:pt x="12767" y="1818"/>
                    <a:pt x="12797" y="1818"/>
                    <a:pt x="12797" y="1818"/>
                  </a:cubicBezTo>
                  <a:lnTo>
                    <a:pt x="12858" y="1818"/>
                  </a:lnTo>
                  <a:cubicBezTo>
                    <a:pt x="12919" y="1818"/>
                    <a:pt x="13010" y="1909"/>
                    <a:pt x="13071" y="1939"/>
                  </a:cubicBezTo>
                  <a:cubicBezTo>
                    <a:pt x="13162" y="2000"/>
                    <a:pt x="13344" y="2061"/>
                    <a:pt x="13405" y="2122"/>
                  </a:cubicBezTo>
                  <a:lnTo>
                    <a:pt x="13466" y="2122"/>
                  </a:lnTo>
                  <a:lnTo>
                    <a:pt x="13496" y="2152"/>
                  </a:lnTo>
                  <a:cubicBezTo>
                    <a:pt x="13709" y="2274"/>
                    <a:pt x="14013" y="2426"/>
                    <a:pt x="14256" y="2578"/>
                  </a:cubicBezTo>
                  <a:cubicBezTo>
                    <a:pt x="14378" y="2669"/>
                    <a:pt x="14560" y="2730"/>
                    <a:pt x="14681" y="2851"/>
                  </a:cubicBezTo>
                  <a:cubicBezTo>
                    <a:pt x="15016" y="3034"/>
                    <a:pt x="15289" y="3277"/>
                    <a:pt x="15593" y="3459"/>
                  </a:cubicBezTo>
                  <a:lnTo>
                    <a:pt x="15624" y="3490"/>
                  </a:lnTo>
                  <a:lnTo>
                    <a:pt x="15654" y="3490"/>
                  </a:lnTo>
                  <a:lnTo>
                    <a:pt x="15654" y="3520"/>
                  </a:lnTo>
                  <a:cubicBezTo>
                    <a:pt x="15680" y="3520"/>
                    <a:pt x="15729" y="3587"/>
                    <a:pt x="15742" y="3587"/>
                  </a:cubicBezTo>
                  <a:cubicBezTo>
                    <a:pt x="15744" y="3587"/>
                    <a:pt x="15745" y="3585"/>
                    <a:pt x="15745" y="3581"/>
                  </a:cubicBezTo>
                  <a:lnTo>
                    <a:pt x="15776" y="3611"/>
                  </a:lnTo>
                  <a:lnTo>
                    <a:pt x="15806" y="3611"/>
                  </a:lnTo>
                  <a:cubicBezTo>
                    <a:pt x="15837" y="3642"/>
                    <a:pt x="15837" y="3672"/>
                    <a:pt x="15897" y="3672"/>
                  </a:cubicBezTo>
                  <a:cubicBezTo>
                    <a:pt x="16049" y="3824"/>
                    <a:pt x="16505" y="4128"/>
                    <a:pt x="16566" y="4249"/>
                  </a:cubicBezTo>
                  <a:lnTo>
                    <a:pt x="16505" y="4189"/>
                  </a:lnTo>
                  <a:lnTo>
                    <a:pt x="16505" y="4189"/>
                  </a:lnTo>
                  <a:cubicBezTo>
                    <a:pt x="16566" y="4249"/>
                    <a:pt x="16596" y="4341"/>
                    <a:pt x="16688" y="4371"/>
                  </a:cubicBezTo>
                  <a:cubicBezTo>
                    <a:pt x="16688" y="4341"/>
                    <a:pt x="16657" y="4341"/>
                    <a:pt x="16596" y="4280"/>
                  </a:cubicBezTo>
                  <a:lnTo>
                    <a:pt x="16596" y="4249"/>
                  </a:lnTo>
                  <a:cubicBezTo>
                    <a:pt x="16748" y="4401"/>
                    <a:pt x="16900" y="4523"/>
                    <a:pt x="17052" y="4675"/>
                  </a:cubicBezTo>
                  <a:lnTo>
                    <a:pt x="17052" y="4705"/>
                  </a:lnTo>
                  <a:cubicBezTo>
                    <a:pt x="17296" y="4888"/>
                    <a:pt x="17508" y="5161"/>
                    <a:pt x="17751" y="5404"/>
                  </a:cubicBezTo>
                  <a:cubicBezTo>
                    <a:pt x="17812" y="5435"/>
                    <a:pt x="17903" y="5587"/>
                    <a:pt x="17964" y="5617"/>
                  </a:cubicBezTo>
                  <a:lnTo>
                    <a:pt x="17964" y="5648"/>
                  </a:lnTo>
                  <a:lnTo>
                    <a:pt x="18025" y="5708"/>
                  </a:lnTo>
                  <a:cubicBezTo>
                    <a:pt x="18086" y="5769"/>
                    <a:pt x="18116" y="5860"/>
                    <a:pt x="18207" y="5891"/>
                  </a:cubicBezTo>
                  <a:lnTo>
                    <a:pt x="18207" y="5921"/>
                  </a:lnTo>
                  <a:lnTo>
                    <a:pt x="18238" y="5952"/>
                  </a:lnTo>
                  <a:lnTo>
                    <a:pt x="18238" y="6012"/>
                  </a:lnTo>
                  <a:cubicBezTo>
                    <a:pt x="18481" y="6225"/>
                    <a:pt x="18724" y="6559"/>
                    <a:pt x="18876" y="6833"/>
                  </a:cubicBezTo>
                  <a:lnTo>
                    <a:pt x="18846" y="6803"/>
                  </a:lnTo>
                  <a:lnTo>
                    <a:pt x="18846" y="6803"/>
                  </a:lnTo>
                  <a:cubicBezTo>
                    <a:pt x="18900" y="6875"/>
                    <a:pt x="18943" y="6958"/>
                    <a:pt x="18995" y="7032"/>
                  </a:cubicBezTo>
                  <a:lnTo>
                    <a:pt x="18995" y="7032"/>
                  </a:lnTo>
                  <a:cubicBezTo>
                    <a:pt x="18490" y="6713"/>
                    <a:pt x="17966" y="6375"/>
                    <a:pt x="17478" y="6073"/>
                  </a:cubicBezTo>
                  <a:cubicBezTo>
                    <a:pt x="17417" y="6012"/>
                    <a:pt x="17265" y="5952"/>
                    <a:pt x="17174" y="5891"/>
                  </a:cubicBezTo>
                  <a:cubicBezTo>
                    <a:pt x="17113" y="5860"/>
                    <a:pt x="17022" y="5800"/>
                    <a:pt x="16992" y="5769"/>
                  </a:cubicBezTo>
                  <a:lnTo>
                    <a:pt x="17022" y="5769"/>
                  </a:lnTo>
                  <a:cubicBezTo>
                    <a:pt x="16688" y="5587"/>
                    <a:pt x="16414" y="5404"/>
                    <a:pt x="16080" y="5283"/>
                  </a:cubicBezTo>
                  <a:cubicBezTo>
                    <a:pt x="15472" y="4979"/>
                    <a:pt x="14833" y="4675"/>
                    <a:pt x="14226" y="4432"/>
                  </a:cubicBezTo>
                  <a:cubicBezTo>
                    <a:pt x="14134" y="4401"/>
                    <a:pt x="13952" y="4371"/>
                    <a:pt x="13861" y="4280"/>
                  </a:cubicBezTo>
                  <a:cubicBezTo>
                    <a:pt x="13496" y="4189"/>
                    <a:pt x="13162" y="4067"/>
                    <a:pt x="12767" y="3945"/>
                  </a:cubicBezTo>
                  <a:cubicBezTo>
                    <a:pt x="12584" y="3915"/>
                    <a:pt x="12341" y="3824"/>
                    <a:pt x="12159" y="3793"/>
                  </a:cubicBezTo>
                  <a:cubicBezTo>
                    <a:pt x="11824" y="3733"/>
                    <a:pt x="11490" y="3642"/>
                    <a:pt x="11186" y="3611"/>
                  </a:cubicBezTo>
                  <a:lnTo>
                    <a:pt x="10487" y="3490"/>
                  </a:lnTo>
                  <a:cubicBezTo>
                    <a:pt x="10122" y="3429"/>
                    <a:pt x="9757" y="3368"/>
                    <a:pt x="9423" y="3307"/>
                  </a:cubicBezTo>
                  <a:cubicBezTo>
                    <a:pt x="8906" y="3186"/>
                    <a:pt x="8390" y="3125"/>
                    <a:pt x="7873" y="3064"/>
                  </a:cubicBezTo>
                  <a:cubicBezTo>
                    <a:pt x="7447" y="3034"/>
                    <a:pt x="7083" y="3003"/>
                    <a:pt x="6657" y="2973"/>
                  </a:cubicBezTo>
                  <a:cubicBezTo>
                    <a:pt x="6493" y="2967"/>
                    <a:pt x="6329" y="2964"/>
                    <a:pt x="6165" y="2964"/>
                  </a:cubicBezTo>
                  <a:cubicBezTo>
                    <a:pt x="4659" y="2964"/>
                    <a:pt x="3170" y="3221"/>
                    <a:pt x="1854" y="3824"/>
                  </a:cubicBezTo>
                  <a:cubicBezTo>
                    <a:pt x="1247" y="4219"/>
                    <a:pt x="578" y="4705"/>
                    <a:pt x="426" y="5465"/>
                  </a:cubicBezTo>
                  <a:cubicBezTo>
                    <a:pt x="0" y="6468"/>
                    <a:pt x="791" y="7684"/>
                    <a:pt x="1520" y="8444"/>
                  </a:cubicBezTo>
                  <a:cubicBezTo>
                    <a:pt x="1694" y="8627"/>
                    <a:pt x="1874" y="8804"/>
                    <a:pt x="2060" y="8976"/>
                  </a:cubicBezTo>
                  <a:lnTo>
                    <a:pt x="2060" y="8976"/>
                  </a:lnTo>
                  <a:cubicBezTo>
                    <a:pt x="2015" y="8922"/>
                    <a:pt x="1967" y="8867"/>
                    <a:pt x="1915" y="8809"/>
                  </a:cubicBezTo>
                  <a:lnTo>
                    <a:pt x="1915" y="8809"/>
                  </a:lnTo>
                  <a:lnTo>
                    <a:pt x="1915" y="8809"/>
                  </a:lnTo>
                  <a:lnTo>
                    <a:pt x="1915" y="8809"/>
                  </a:lnTo>
                  <a:cubicBezTo>
                    <a:pt x="1916" y="8809"/>
                    <a:pt x="1929" y="8822"/>
                    <a:pt x="1938" y="8822"/>
                  </a:cubicBezTo>
                  <a:cubicBezTo>
                    <a:pt x="1941" y="8822"/>
                    <a:pt x="1943" y="8821"/>
                    <a:pt x="1944" y="8818"/>
                  </a:cubicBezTo>
                  <a:lnTo>
                    <a:pt x="1944" y="8818"/>
                  </a:lnTo>
                  <a:cubicBezTo>
                    <a:pt x="1952" y="8825"/>
                    <a:pt x="1960" y="8833"/>
                    <a:pt x="1967" y="8840"/>
                  </a:cubicBezTo>
                  <a:lnTo>
                    <a:pt x="1967" y="8840"/>
                  </a:lnTo>
                  <a:cubicBezTo>
                    <a:pt x="1960" y="8830"/>
                    <a:pt x="1953" y="8820"/>
                    <a:pt x="1946" y="8809"/>
                  </a:cubicBezTo>
                  <a:cubicBezTo>
                    <a:pt x="1946" y="8813"/>
                    <a:pt x="1945" y="8816"/>
                    <a:pt x="1944" y="8818"/>
                  </a:cubicBezTo>
                  <a:lnTo>
                    <a:pt x="1944" y="8818"/>
                  </a:lnTo>
                  <a:cubicBezTo>
                    <a:pt x="1700" y="8583"/>
                    <a:pt x="1473" y="8331"/>
                    <a:pt x="1247" y="8079"/>
                  </a:cubicBezTo>
                  <a:cubicBezTo>
                    <a:pt x="1155" y="7927"/>
                    <a:pt x="1034" y="7836"/>
                    <a:pt x="943" y="7684"/>
                  </a:cubicBezTo>
                  <a:lnTo>
                    <a:pt x="943" y="7684"/>
                  </a:lnTo>
                  <a:cubicBezTo>
                    <a:pt x="1095" y="7836"/>
                    <a:pt x="1216" y="7988"/>
                    <a:pt x="1368" y="8140"/>
                  </a:cubicBezTo>
                  <a:cubicBezTo>
                    <a:pt x="1155" y="7836"/>
                    <a:pt x="882" y="7532"/>
                    <a:pt x="699" y="7137"/>
                  </a:cubicBezTo>
                  <a:cubicBezTo>
                    <a:pt x="699" y="7137"/>
                    <a:pt x="699" y="7107"/>
                    <a:pt x="639" y="7076"/>
                  </a:cubicBezTo>
                  <a:cubicBezTo>
                    <a:pt x="547" y="6833"/>
                    <a:pt x="456" y="6559"/>
                    <a:pt x="426" y="6316"/>
                  </a:cubicBezTo>
                  <a:cubicBezTo>
                    <a:pt x="395" y="6073"/>
                    <a:pt x="426" y="5891"/>
                    <a:pt x="487" y="5648"/>
                  </a:cubicBezTo>
                  <a:lnTo>
                    <a:pt x="487" y="5617"/>
                  </a:lnTo>
                  <a:cubicBezTo>
                    <a:pt x="547" y="5587"/>
                    <a:pt x="578" y="5496"/>
                    <a:pt x="578" y="5435"/>
                  </a:cubicBezTo>
                  <a:cubicBezTo>
                    <a:pt x="578" y="5344"/>
                    <a:pt x="608" y="5313"/>
                    <a:pt x="639" y="5252"/>
                  </a:cubicBezTo>
                  <a:cubicBezTo>
                    <a:pt x="730" y="5131"/>
                    <a:pt x="791" y="5009"/>
                    <a:pt x="912" y="4949"/>
                  </a:cubicBezTo>
                  <a:lnTo>
                    <a:pt x="912" y="4888"/>
                  </a:lnTo>
                  <a:cubicBezTo>
                    <a:pt x="1095" y="4705"/>
                    <a:pt x="1277" y="4523"/>
                    <a:pt x="1520" y="4401"/>
                  </a:cubicBezTo>
                  <a:cubicBezTo>
                    <a:pt x="1824" y="4249"/>
                    <a:pt x="2098" y="4067"/>
                    <a:pt x="2402" y="3945"/>
                  </a:cubicBezTo>
                  <a:cubicBezTo>
                    <a:pt x="2462" y="3915"/>
                    <a:pt x="2584" y="3885"/>
                    <a:pt x="2675" y="3824"/>
                  </a:cubicBezTo>
                  <a:cubicBezTo>
                    <a:pt x="2736" y="3793"/>
                    <a:pt x="2797" y="3763"/>
                    <a:pt x="2918" y="3763"/>
                  </a:cubicBezTo>
                  <a:cubicBezTo>
                    <a:pt x="3162" y="3672"/>
                    <a:pt x="3374" y="3642"/>
                    <a:pt x="3648" y="3611"/>
                  </a:cubicBezTo>
                  <a:cubicBezTo>
                    <a:pt x="3648" y="3611"/>
                    <a:pt x="3709" y="3611"/>
                    <a:pt x="3709" y="3581"/>
                  </a:cubicBezTo>
                  <a:cubicBezTo>
                    <a:pt x="3921" y="3520"/>
                    <a:pt x="4104" y="3520"/>
                    <a:pt x="4286" y="3490"/>
                  </a:cubicBezTo>
                  <a:cubicBezTo>
                    <a:pt x="4772" y="3459"/>
                    <a:pt x="5320" y="3429"/>
                    <a:pt x="5806" y="3429"/>
                  </a:cubicBezTo>
                  <a:lnTo>
                    <a:pt x="7113" y="3429"/>
                  </a:lnTo>
                  <a:cubicBezTo>
                    <a:pt x="7295" y="3459"/>
                    <a:pt x="7599" y="3459"/>
                    <a:pt x="7842" y="3490"/>
                  </a:cubicBezTo>
                  <a:cubicBezTo>
                    <a:pt x="7934" y="3490"/>
                    <a:pt x="8055" y="3520"/>
                    <a:pt x="8177" y="3520"/>
                  </a:cubicBezTo>
                  <a:cubicBezTo>
                    <a:pt x="8238" y="3520"/>
                    <a:pt x="8298" y="3581"/>
                    <a:pt x="8359" y="3581"/>
                  </a:cubicBezTo>
                  <a:cubicBezTo>
                    <a:pt x="8390" y="3581"/>
                    <a:pt x="8450" y="3581"/>
                    <a:pt x="8511" y="3611"/>
                  </a:cubicBezTo>
                  <a:cubicBezTo>
                    <a:pt x="9210" y="3672"/>
                    <a:pt x="9909" y="3824"/>
                    <a:pt x="10639" y="3976"/>
                  </a:cubicBezTo>
                  <a:cubicBezTo>
                    <a:pt x="10760" y="3976"/>
                    <a:pt x="10821" y="4037"/>
                    <a:pt x="10943" y="4037"/>
                  </a:cubicBezTo>
                  <a:lnTo>
                    <a:pt x="11520" y="4128"/>
                  </a:lnTo>
                  <a:cubicBezTo>
                    <a:pt x="12402" y="4371"/>
                    <a:pt x="13314" y="4584"/>
                    <a:pt x="14165" y="4949"/>
                  </a:cubicBezTo>
                  <a:cubicBezTo>
                    <a:pt x="14165" y="4949"/>
                    <a:pt x="14226" y="4949"/>
                    <a:pt x="14256" y="4979"/>
                  </a:cubicBezTo>
                  <a:cubicBezTo>
                    <a:pt x="14256" y="4979"/>
                    <a:pt x="14286" y="4979"/>
                    <a:pt x="14286" y="5009"/>
                  </a:cubicBezTo>
                  <a:cubicBezTo>
                    <a:pt x="14681" y="5161"/>
                    <a:pt x="15137" y="5344"/>
                    <a:pt x="15502" y="5496"/>
                  </a:cubicBezTo>
                  <a:cubicBezTo>
                    <a:pt x="15624" y="5587"/>
                    <a:pt x="15745" y="5617"/>
                    <a:pt x="15837" y="5648"/>
                  </a:cubicBezTo>
                  <a:lnTo>
                    <a:pt x="16080" y="5769"/>
                  </a:lnTo>
                  <a:cubicBezTo>
                    <a:pt x="16596" y="6043"/>
                    <a:pt x="17113" y="6316"/>
                    <a:pt x="17630" y="6620"/>
                  </a:cubicBezTo>
                  <a:cubicBezTo>
                    <a:pt x="18299" y="7022"/>
                    <a:pt x="18967" y="7470"/>
                    <a:pt x="19595" y="7965"/>
                  </a:cubicBezTo>
                  <a:lnTo>
                    <a:pt x="19595" y="7965"/>
                  </a:lnTo>
                  <a:cubicBezTo>
                    <a:pt x="19873" y="8474"/>
                    <a:pt x="20122" y="9017"/>
                    <a:pt x="20305" y="9538"/>
                  </a:cubicBezTo>
                  <a:cubicBezTo>
                    <a:pt x="20517" y="10177"/>
                    <a:pt x="20669" y="10906"/>
                    <a:pt x="20761" y="11544"/>
                  </a:cubicBezTo>
                  <a:cubicBezTo>
                    <a:pt x="20761" y="11636"/>
                    <a:pt x="20791" y="11727"/>
                    <a:pt x="20791" y="11848"/>
                  </a:cubicBezTo>
                  <a:cubicBezTo>
                    <a:pt x="20821" y="11879"/>
                    <a:pt x="20791" y="11940"/>
                    <a:pt x="20791" y="11970"/>
                  </a:cubicBezTo>
                  <a:lnTo>
                    <a:pt x="20791" y="12220"/>
                  </a:lnTo>
                  <a:lnTo>
                    <a:pt x="20791" y="12220"/>
                  </a:lnTo>
                  <a:cubicBezTo>
                    <a:pt x="20511" y="12264"/>
                    <a:pt x="20228" y="12292"/>
                    <a:pt x="19940" y="12304"/>
                  </a:cubicBezTo>
                  <a:cubicBezTo>
                    <a:pt x="19879" y="12335"/>
                    <a:pt x="19727" y="12335"/>
                    <a:pt x="19636" y="12335"/>
                  </a:cubicBezTo>
                  <a:cubicBezTo>
                    <a:pt x="18724" y="12335"/>
                    <a:pt x="17873" y="12304"/>
                    <a:pt x="16900" y="12243"/>
                  </a:cubicBezTo>
                  <a:lnTo>
                    <a:pt x="16961" y="12243"/>
                  </a:lnTo>
                  <a:cubicBezTo>
                    <a:pt x="16718" y="12183"/>
                    <a:pt x="16444" y="12183"/>
                    <a:pt x="16232" y="12152"/>
                  </a:cubicBezTo>
                  <a:cubicBezTo>
                    <a:pt x="15958" y="12152"/>
                    <a:pt x="15685" y="12091"/>
                    <a:pt x="15441" y="12091"/>
                  </a:cubicBezTo>
                  <a:cubicBezTo>
                    <a:pt x="15320" y="12031"/>
                    <a:pt x="15168" y="12031"/>
                    <a:pt x="15046" y="12000"/>
                  </a:cubicBezTo>
                  <a:cubicBezTo>
                    <a:pt x="14773" y="11970"/>
                    <a:pt x="14529" y="11879"/>
                    <a:pt x="14226" y="11879"/>
                  </a:cubicBezTo>
                  <a:cubicBezTo>
                    <a:pt x="13770" y="11788"/>
                    <a:pt x="13253" y="11788"/>
                    <a:pt x="12797" y="11666"/>
                  </a:cubicBezTo>
                  <a:cubicBezTo>
                    <a:pt x="12615" y="11636"/>
                    <a:pt x="12432" y="11636"/>
                    <a:pt x="12250" y="11544"/>
                  </a:cubicBezTo>
                  <a:cubicBezTo>
                    <a:pt x="12189" y="11544"/>
                    <a:pt x="12128" y="11544"/>
                    <a:pt x="12037" y="11514"/>
                  </a:cubicBezTo>
                  <a:cubicBezTo>
                    <a:pt x="11733" y="11423"/>
                    <a:pt x="11399" y="11362"/>
                    <a:pt x="11095" y="11271"/>
                  </a:cubicBezTo>
                  <a:cubicBezTo>
                    <a:pt x="10639" y="11180"/>
                    <a:pt x="10153" y="11058"/>
                    <a:pt x="9727" y="10906"/>
                  </a:cubicBezTo>
                  <a:cubicBezTo>
                    <a:pt x="9575" y="10876"/>
                    <a:pt x="9453" y="10815"/>
                    <a:pt x="9301" y="10784"/>
                  </a:cubicBezTo>
                  <a:cubicBezTo>
                    <a:pt x="8450" y="10481"/>
                    <a:pt x="7569" y="10146"/>
                    <a:pt x="6779" y="9660"/>
                  </a:cubicBezTo>
                  <a:cubicBezTo>
                    <a:pt x="6687" y="9599"/>
                    <a:pt x="6657" y="9569"/>
                    <a:pt x="6566" y="9538"/>
                  </a:cubicBezTo>
                  <a:cubicBezTo>
                    <a:pt x="6535" y="9508"/>
                    <a:pt x="6505" y="9508"/>
                    <a:pt x="6475" y="9447"/>
                  </a:cubicBezTo>
                  <a:cubicBezTo>
                    <a:pt x="6383" y="9417"/>
                    <a:pt x="6353" y="9386"/>
                    <a:pt x="6323" y="9356"/>
                  </a:cubicBezTo>
                  <a:lnTo>
                    <a:pt x="6201" y="9234"/>
                  </a:lnTo>
                  <a:lnTo>
                    <a:pt x="6110" y="9143"/>
                  </a:lnTo>
                  <a:cubicBezTo>
                    <a:pt x="5867" y="8930"/>
                    <a:pt x="5654" y="8535"/>
                    <a:pt x="5745" y="8201"/>
                  </a:cubicBezTo>
                  <a:cubicBezTo>
                    <a:pt x="5867" y="7563"/>
                    <a:pt x="6414" y="7259"/>
                    <a:pt x="6931" y="6955"/>
                  </a:cubicBezTo>
                  <a:cubicBezTo>
                    <a:pt x="7478" y="6681"/>
                    <a:pt x="8146" y="6499"/>
                    <a:pt x="8754" y="6347"/>
                  </a:cubicBezTo>
                  <a:cubicBezTo>
                    <a:pt x="9375" y="6215"/>
                    <a:pt x="10015" y="6150"/>
                    <a:pt x="10662" y="6150"/>
                  </a:cubicBezTo>
                  <a:cubicBezTo>
                    <a:pt x="11663" y="6150"/>
                    <a:pt x="12682" y="6307"/>
                    <a:pt x="13678" y="6620"/>
                  </a:cubicBezTo>
                  <a:cubicBezTo>
                    <a:pt x="13709" y="6620"/>
                    <a:pt x="13770" y="6620"/>
                    <a:pt x="13770" y="6651"/>
                  </a:cubicBezTo>
                  <a:cubicBezTo>
                    <a:pt x="14074" y="6711"/>
                    <a:pt x="14408" y="6803"/>
                    <a:pt x="14681" y="6955"/>
                  </a:cubicBezTo>
                  <a:cubicBezTo>
                    <a:pt x="15381" y="7228"/>
                    <a:pt x="16110" y="7563"/>
                    <a:pt x="16809" y="7897"/>
                  </a:cubicBezTo>
                  <a:cubicBezTo>
                    <a:pt x="16840" y="7927"/>
                    <a:pt x="16900" y="7927"/>
                    <a:pt x="16992" y="8018"/>
                  </a:cubicBezTo>
                  <a:cubicBezTo>
                    <a:pt x="17447" y="8292"/>
                    <a:pt x="18481" y="8748"/>
                    <a:pt x="18542" y="9265"/>
                  </a:cubicBezTo>
                  <a:cubicBezTo>
                    <a:pt x="18542" y="9356"/>
                    <a:pt x="18481" y="9417"/>
                    <a:pt x="18420" y="9447"/>
                  </a:cubicBezTo>
                  <a:cubicBezTo>
                    <a:pt x="18116" y="9660"/>
                    <a:pt x="17751" y="9751"/>
                    <a:pt x="17356" y="9751"/>
                  </a:cubicBezTo>
                  <a:cubicBezTo>
                    <a:pt x="16905" y="9810"/>
                    <a:pt x="16403" y="9843"/>
                    <a:pt x="15899" y="9843"/>
                  </a:cubicBezTo>
                  <a:cubicBezTo>
                    <a:pt x="15623" y="9843"/>
                    <a:pt x="15346" y="9833"/>
                    <a:pt x="15077" y="9812"/>
                  </a:cubicBezTo>
                  <a:cubicBezTo>
                    <a:pt x="14742" y="9751"/>
                    <a:pt x="14378" y="9721"/>
                    <a:pt x="13982" y="9690"/>
                  </a:cubicBezTo>
                  <a:lnTo>
                    <a:pt x="13952" y="9690"/>
                  </a:lnTo>
                  <a:cubicBezTo>
                    <a:pt x="13770" y="9690"/>
                    <a:pt x="13557" y="9660"/>
                    <a:pt x="13374" y="9599"/>
                  </a:cubicBezTo>
                  <a:lnTo>
                    <a:pt x="13253" y="9599"/>
                  </a:lnTo>
                  <a:cubicBezTo>
                    <a:pt x="12888" y="9538"/>
                    <a:pt x="12189" y="9447"/>
                    <a:pt x="11885" y="9143"/>
                  </a:cubicBezTo>
                  <a:cubicBezTo>
                    <a:pt x="11885" y="9113"/>
                    <a:pt x="11885" y="9052"/>
                    <a:pt x="11946" y="9052"/>
                  </a:cubicBezTo>
                  <a:cubicBezTo>
                    <a:pt x="12098" y="8809"/>
                    <a:pt x="12341" y="8687"/>
                    <a:pt x="12554" y="8535"/>
                  </a:cubicBezTo>
                  <a:cubicBezTo>
                    <a:pt x="12615" y="8474"/>
                    <a:pt x="12736" y="8383"/>
                    <a:pt x="12858" y="8353"/>
                  </a:cubicBezTo>
                  <a:lnTo>
                    <a:pt x="12797" y="8353"/>
                  </a:lnTo>
                  <a:cubicBezTo>
                    <a:pt x="12767" y="8292"/>
                    <a:pt x="13010" y="8201"/>
                    <a:pt x="13071" y="8170"/>
                  </a:cubicBezTo>
                  <a:lnTo>
                    <a:pt x="12919" y="8170"/>
                  </a:lnTo>
                  <a:lnTo>
                    <a:pt x="12949" y="8140"/>
                  </a:lnTo>
                  <a:cubicBezTo>
                    <a:pt x="12888" y="8140"/>
                    <a:pt x="12858" y="8079"/>
                    <a:pt x="12888" y="8079"/>
                  </a:cubicBezTo>
                  <a:cubicBezTo>
                    <a:pt x="12858" y="8079"/>
                    <a:pt x="12858" y="8049"/>
                    <a:pt x="12858" y="8049"/>
                  </a:cubicBezTo>
                  <a:cubicBezTo>
                    <a:pt x="12888" y="8018"/>
                    <a:pt x="12949" y="8018"/>
                    <a:pt x="12949" y="7927"/>
                  </a:cubicBezTo>
                  <a:lnTo>
                    <a:pt x="12888" y="7927"/>
                  </a:lnTo>
                  <a:cubicBezTo>
                    <a:pt x="12767" y="8140"/>
                    <a:pt x="12554" y="8079"/>
                    <a:pt x="12341" y="8170"/>
                  </a:cubicBezTo>
                  <a:cubicBezTo>
                    <a:pt x="12128" y="8231"/>
                    <a:pt x="11885" y="8322"/>
                    <a:pt x="11672" y="8474"/>
                  </a:cubicBezTo>
                  <a:cubicBezTo>
                    <a:pt x="11338" y="8657"/>
                    <a:pt x="11216" y="9204"/>
                    <a:pt x="11551" y="9569"/>
                  </a:cubicBezTo>
                  <a:cubicBezTo>
                    <a:pt x="11976" y="9994"/>
                    <a:pt x="12584" y="10116"/>
                    <a:pt x="13101" y="10268"/>
                  </a:cubicBezTo>
                  <a:cubicBezTo>
                    <a:pt x="14063" y="10467"/>
                    <a:pt x="15051" y="10593"/>
                    <a:pt x="16018" y="10593"/>
                  </a:cubicBezTo>
                  <a:cubicBezTo>
                    <a:pt x="16823" y="10593"/>
                    <a:pt x="17613" y="10505"/>
                    <a:pt x="18359" y="10298"/>
                  </a:cubicBezTo>
                  <a:cubicBezTo>
                    <a:pt x="20183" y="9690"/>
                    <a:pt x="18663" y="8231"/>
                    <a:pt x="17447" y="7715"/>
                  </a:cubicBezTo>
                  <a:cubicBezTo>
                    <a:pt x="16900" y="7441"/>
                    <a:pt x="16414" y="7137"/>
                    <a:pt x="15897" y="6924"/>
                  </a:cubicBezTo>
                  <a:cubicBezTo>
                    <a:pt x="15806" y="6863"/>
                    <a:pt x="15593" y="6803"/>
                    <a:pt x="15533" y="6772"/>
                  </a:cubicBezTo>
                  <a:cubicBezTo>
                    <a:pt x="15381" y="6711"/>
                    <a:pt x="15137" y="6559"/>
                    <a:pt x="15016" y="6559"/>
                  </a:cubicBezTo>
                  <a:cubicBezTo>
                    <a:pt x="14773" y="6468"/>
                    <a:pt x="14529" y="6468"/>
                    <a:pt x="14286" y="6347"/>
                  </a:cubicBezTo>
                  <a:cubicBezTo>
                    <a:pt x="14013" y="6256"/>
                    <a:pt x="13770" y="6164"/>
                    <a:pt x="13496" y="6104"/>
                  </a:cubicBezTo>
                  <a:cubicBezTo>
                    <a:pt x="13253" y="6043"/>
                    <a:pt x="13010" y="6012"/>
                    <a:pt x="12767" y="5921"/>
                  </a:cubicBezTo>
                  <a:cubicBezTo>
                    <a:pt x="12152" y="5794"/>
                    <a:pt x="11552" y="5741"/>
                    <a:pt x="10957" y="5741"/>
                  </a:cubicBezTo>
                  <a:cubicBezTo>
                    <a:pt x="10698" y="5741"/>
                    <a:pt x="10441" y="5751"/>
                    <a:pt x="10183" y="5769"/>
                  </a:cubicBezTo>
                  <a:lnTo>
                    <a:pt x="10061" y="5769"/>
                  </a:lnTo>
                  <a:cubicBezTo>
                    <a:pt x="9666" y="5800"/>
                    <a:pt x="9210" y="5891"/>
                    <a:pt x="8785" y="5921"/>
                  </a:cubicBezTo>
                  <a:cubicBezTo>
                    <a:pt x="7630" y="6195"/>
                    <a:pt x="6383" y="6499"/>
                    <a:pt x="5715" y="7471"/>
                  </a:cubicBezTo>
                  <a:cubicBezTo>
                    <a:pt x="4833" y="8809"/>
                    <a:pt x="6171" y="9721"/>
                    <a:pt x="7326" y="10268"/>
                  </a:cubicBezTo>
                  <a:lnTo>
                    <a:pt x="6779" y="9903"/>
                  </a:lnTo>
                  <a:lnTo>
                    <a:pt x="6791" y="9903"/>
                  </a:lnTo>
                  <a:cubicBezTo>
                    <a:pt x="6815" y="9916"/>
                    <a:pt x="6838" y="9929"/>
                    <a:pt x="6862" y="9942"/>
                  </a:cubicBezTo>
                  <a:lnTo>
                    <a:pt x="6862" y="9942"/>
                  </a:lnTo>
                  <a:cubicBezTo>
                    <a:pt x="6925" y="9989"/>
                    <a:pt x="6943" y="9998"/>
                    <a:pt x="6999" y="10017"/>
                  </a:cubicBezTo>
                  <a:lnTo>
                    <a:pt x="6999" y="10017"/>
                  </a:lnTo>
                  <a:cubicBezTo>
                    <a:pt x="7355" y="10207"/>
                    <a:pt x="7728" y="10382"/>
                    <a:pt x="8086" y="10572"/>
                  </a:cubicBezTo>
                  <a:cubicBezTo>
                    <a:pt x="8437" y="10697"/>
                    <a:pt x="8767" y="10823"/>
                    <a:pt x="9094" y="10948"/>
                  </a:cubicBezTo>
                  <a:lnTo>
                    <a:pt x="9094" y="10948"/>
                  </a:lnTo>
                  <a:cubicBezTo>
                    <a:pt x="8748" y="10831"/>
                    <a:pt x="8402" y="10710"/>
                    <a:pt x="8055" y="10572"/>
                  </a:cubicBezTo>
                  <a:cubicBezTo>
                    <a:pt x="7994" y="10572"/>
                    <a:pt x="8359" y="10663"/>
                    <a:pt x="8359" y="10724"/>
                  </a:cubicBezTo>
                  <a:cubicBezTo>
                    <a:pt x="8177" y="10632"/>
                    <a:pt x="8025" y="10602"/>
                    <a:pt x="7873" y="10511"/>
                  </a:cubicBezTo>
                  <a:lnTo>
                    <a:pt x="7873" y="10511"/>
                  </a:lnTo>
                  <a:cubicBezTo>
                    <a:pt x="7873" y="10511"/>
                    <a:pt x="7934" y="10602"/>
                    <a:pt x="7994" y="10602"/>
                  </a:cubicBezTo>
                  <a:cubicBezTo>
                    <a:pt x="9119" y="11180"/>
                    <a:pt x="10335" y="11484"/>
                    <a:pt x="11551" y="11727"/>
                  </a:cubicBezTo>
                  <a:lnTo>
                    <a:pt x="11642" y="11727"/>
                  </a:lnTo>
                  <a:cubicBezTo>
                    <a:pt x="12007" y="11818"/>
                    <a:pt x="12432" y="11940"/>
                    <a:pt x="12797" y="11970"/>
                  </a:cubicBezTo>
                  <a:cubicBezTo>
                    <a:pt x="13071" y="12091"/>
                    <a:pt x="13344" y="12091"/>
                    <a:pt x="13648" y="12122"/>
                  </a:cubicBezTo>
                  <a:cubicBezTo>
                    <a:pt x="14256" y="12243"/>
                    <a:pt x="14894" y="12395"/>
                    <a:pt x="15502" y="12487"/>
                  </a:cubicBezTo>
                  <a:cubicBezTo>
                    <a:pt x="16110" y="12608"/>
                    <a:pt x="16718" y="12699"/>
                    <a:pt x="17356" y="12730"/>
                  </a:cubicBezTo>
                  <a:cubicBezTo>
                    <a:pt x="17478" y="12750"/>
                    <a:pt x="17593" y="12757"/>
                    <a:pt x="17703" y="12757"/>
                  </a:cubicBezTo>
                  <a:cubicBezTo>
                    <a:pt x="17924" y="12757"/>
                    <a:pt x="18126" y="12730"/>
                    <a:pt x="18329" y="12730"/>
                  </a:cubicBezTo>
                  <a:cubicBezTo>
                    <a:pt x="18532" y="12740"/>
                    <a:pt x="18738" y="12743"/>
                    <a:pt x="18945" y="12743"/>
                  </a:cubicBezTo>
                  <a:cubicBezTo>
                    <a:pt x="19359" y="12743"/>
                    <a:pt x="19778" y="12730"/>
                    <a:pt x="20183" y="12730"/>
                  </a:cubicBezTo>
                  <a:cubicBezTo>
                    <a:pt x="20198" y="12715"/>
                    <a:pt x="20236" y="12715"/>
                    <a:pt x="20274" y="12715"/>
                  </a:cubicBezTo>
                  <a:cubicBezTo>
                    <a:pt x="20312" y="12715"/>
                    <a:pt x="20350" y="12715"/>
                    <a:pt x="20365" y="12699"/>
                  </a:cubicBezTo>
                  <a:cubicBezTo>
                    <a:pt x="20505" y="12699"/>
                    <a:pt x="20644" y="12691"/>
                    <a:pt x="20783" y="12676"/>
                  </a:cubicBezTo>
                  <a:lnTo>
                    <a:pt x="20783" y="12676"/>
                  </a:lnTo>
                  <a:cubicBezTo>
                    <a:pt x="20774" y="12838"/>
                    <a:pt x="20751" y="13001"/>
                    <a:pt x="20700" y="13155"/>
                  </a:cubicBezTo>
                  <a:lnTo>
                    <a:pt x="20700" y="13186"/>
                  </a:lnTo>
                  <a:cubicBezTo>
                    <a:pt x="20639" y="13672"/>
                    <a:pt x="20487" y="14098"/>
                    <a:pt x="20305" y="14523"/>
                  </a:cubicBezTo>
                  <a:cubicBezTo>
                    <a:pt x="20092" y="14857"/>
                    <a:pt x="19849" y="15192"/>
                    <a:pt x="19606" y="15496"/>
                  </a:cubicBezTo>
                  <a:lnTo>
                    <a:pt x="19575" y="15496"/>
                  </a:lnTo>
                  <a:cubicBezTo>
                    <a:pt x="19333" y="15765"/>
                    <a:pt x="18973" y="15938"/>
                    <a:pt x="18661" y="16122"/>
                  </a:cubicBezTo>
                  <a:lnTo>
                    <a:pt x="18661" y="16122"/>
                  </a:lnTo>
                  <a:cubicBezTo>
                    <a:pt x="18652" y="16126"/>
                    <a:pt x="18642" y="16130"/>
                    <a:pt x="18633" y="16134"/>
                  </a:cubicBezTo>
                  <a:cubicBezTo>
                    <a:pt x="18572" y="16134"/>
                    <a:pt x="18542" y="16195"/>
                    <a:pt x="18542" y="16195"/>
                  </a:cubicBezTo>
                  <a:lnTo>
                    <a:pt x="18542" y="16225"/>
                  </a:lnTo>
                  <a:lnTo>
                    <a:pt x="18511" y="16225"/>
                  </a:lnTo>
                  <a:cubicBezTo>
                    <a:pt x="18420" y="16286"/>
                    <a:pt x="18268" y="16256"/>
                    <a:pt x="18207" y="16347"/>
                  </a:cubicBezTo>
                  <a:lnTo>
                    <a:pt x="18177" y="16347"/>
                  </a:lnTo>
                  <a:cubicBezTo>
                    <a:pt x="18086" y="16377"/>
                    <a:pt x="17934" y="16408"/>
                    <a:pt x="17812" y="16408"/>
                  </a:cubicBezTo>
                  <a:lnTo>
                    <a:pt x="17751" y="16408"/>
                  </a:lnTo>
                  <a:cubicBezTo>
                    <a:pt x="17751" y="16408"/>
                    <a:pt x="17711" y="16421"/>
                    <a:pt x="17684" y="16421"/>
                  </a:cubicBezTo>
                  <a:cubicBezTo>
                    <a:pt x="17670" y="16421"/>
                    <a:pt x="17660" y="16418"/>
                    <a:pt x="17660" y="16408"/>
                  </a:cubicBezTo>
                  <a:cubicBezTo>
                    <a:pt x="17449" y="16456"/>
                    <a:pt x="17194" y="16488"/>
                    <a:pt x="16946" y="16488"/>
                  </a:cubicBezTo>
                  <a:cubicBezTo>
                    <a:pt x="16732" y="16488"/>
                    <a:pt x="16523" y="16464"/>
                    <a:pt x="16353" y="16408"/>
                  </a:cubicBezTo>
                  <a:cubicBezTo>
                    <a:pt x="15685" y="16347"/>
                    <a:pt x="15046" y="16225"/>
                    <a:pt x="14408" y="16073"/>
                  </a:cubicBezTo>
                  <a:cubicBezTo>
                    <a:pt x="13678" y="15921"/>
                    <a:pt x="12949" y="15648"/>
                    <a:pt x="12250" y="15374"/>
                  </a:cubicBezTo>
                  <a:lnTo>
                    <a:pt x="12250" y="15374"/>
                  </a:lnTo>
                  <a:lnTo>
                    <a:pt x="12278" y="15393"/>
                  </a:lnTo>
                  <a:lnTo>
                    <a:pt x="12278" y="15393"/>
                  </a:lnTo>
                  <a:cubicBezTo>
                    <a:pt x="12230" y="15371"/>
                    <a:pt x="12180" y="15365"/>
                    <a:pt x="12159" y="15344"/>
                  </a:cubicBezTo>
                  <a:cubicBezTo>
                    <a:pt x="12159" y="15344"/>
                    <a:pt x="12128" y="15344"/>
                    <a:pt x="12128" y="15313"/>
                  </a:cubicBezTo>
                  <a:lnTo>
                    <a:pt x="11885" y="15192"/>
                  </a:lnTo>
                  <a:cubicBezTo>
                    <a:pt x="11855" y="15161"/>
                    <a:pt x="11733" y="15131"/>
                    <a:pt x="11703" y="15070"/>
                  </a:cubicBezTo>
                  <a:lnTo>
                    <a:pt x="11672" y="15040"/>
                  </a:lnTo>
                  <a:cubicBezTo>
                    <a:pt x="11528" y="14982"/>
                    <a:pt x="11383" y="14896"/>
                    <a:pt x="11238" y="14862"/>
                  </a:cubicBezTo>
                  <a:lnTo>
                    <a:pt x="11238" y="14862"/>
                  </a:lnTo>
                  <a:cubicBezTo>
                    <a:pt x="11249" y="14866"/>
                    <a:pt x="11263" y="14874"/>
                    <a:pt x="11277" y="14888"/>
                  </a:cubicBezTo>
                  <a:cubicBezTo>
                    <a:pt x="11095" y="14827"/>
                    <a:pt x="10912" y="14706"/>
                    <a:pt x="10730" y="14675"/>
                  </a:cubicBezTo>
                  <a:cubicBezTo>
                    <a:pt x="10639" y="14614"/>
                    <a:pt x="10608" y="14614"/>
                    <a:pt x="10578" y="14584"/>
                  </a:cubicBezTo>
                  <a:cubicBezTo>
                    <a:pt x="10578" y="14584"/>
                    <a:pt x="10517" y="14554"/>
                    <a:pt x="10487" y="14554"/>
                  </a:cubicBezTo>
                  <a:cubicBezTo>
                    <a:pt x="10274" y="14432"/>
                    <a:pt x="10031" y="14310"/>
                    <a:pt x="9818" y="14158"/>
                  </a:cubicBezTo>
                  <a:cubicBezTo>
                    <a:pt x="9757" y="14158"/>
                    <a:pt x="9818" y="14219"/>
                    <a:pt x="9849" y="14219"/>
                  </a:cubicBezTo>
                  <a:cubicBezTo>
                    <a:pt x="9849" y="14219"/>
                    <a:pt x="9879" y="14219"/>
                    <a:pt x="9879" y="14250"/>
                  </a:cubicBezTo>
                  <a:lnTo>
                    <a:pt x="9849" y="14250"/>
                  </a:lnTo>
                  <a:lnTo>
                    <a:pt x="9818" y="14219"/>
                  </a:lnTo>
                  <a:lnTo>
                    <a:pt x="9362" y="13976"/>
                  </a:lnTo>
                  <a:cubicBezTo>
                    <a:pt x="9301" y="13976"/>
                    <a:pt x="9301" y="13946"/>
                    <a:pt x="9241" y="13946"/>
                  </a:cubicBezTo>
                  <a:cubicBezTo>
                    <a:pt x="8997" y="13824"/>
                    <a:pt x="8785" y="13672"/>
                    <a:pt x="8542" y="13550"/>
                  </a:cubicBezTo>
                  <a:cubicBezTo>
                    <a:pt x="8486" y="13511"/>
                    <a:pt x="8426" y="13475"/>
                    <a:pt x="8364" y="13441"/>
                  </a:cubicBezTo>
                  <a:lnTo>
                    <a:pt x="8364" y="13441"/>
                  </a:lnTo>
                  <a:cubicBezTo>
                    <a:pt x="8372" y="13447"/>
                    <a:pt x="8381" y="13453"/>
                    <a:pt x="8390" y="13459"/>
                  </a:cubicBezTo>
                  <a:cubicBezTo>
                    <a:pt x="8055" y="13611"/>
                    <a:pt x="8086" y="13672"/>
                    <a:pt x="8146" y="13672"/>
                  </a:cubicBezTo>
                  <a:cubicBezTo>
                    <a:pt x="8207" y="13733"/>
                    <a:pt x="8177" y="13733"/>
                    <a:pt x="8207" y="13763"/>
                  </a:cubicBezTo>
                  <a:lnTo>
                    <a:pt x="8177" y="13763"/>
                  </a:lnTo>
                  <a:cubicBezTo>
                    <a:pt x="8207" y="13794"/>
                    <a:pt x="8298" y="13824"/>
                    <a:pt x="8359" y="13885"/>
                  </a:cubicBezTo>
                  <a:cubicBezTo>
                    <a:pt x="8602" y="13976"/>
                    <a:pt x="8785" y="14098"/>
                    <a:pt x="8997" y="14250"/>
                  </a:cubicBezTo>
                  <a:cubicBezTo>
                    <a:pt x="8997" y="14280"/>
                    <a:pt x="9089" y="14280"/>
                    <a:pt x="9119" y="14341"/>
                  </a:cubicBezTo>
                  <a:cubicBezTo>
                    <a:pt x="8876" y="14219"/>
                    <a:pt x="8633" y="14098"/>
                    <a:pt x="8450" y="13976"/>
                  </a:cubicBezTo>
                  <a:cubicBezTo>
                    <a:pt x="8359" y="13946"/>
                    <a:pt x="8329" y="13946"/>
                    <a:pt x="8238" y="13915"/>
                  </a:cubicBezTo>
                  <a:lnTo>
                    <a:pt x="8238" y="13915"/>
                  </a:lnTo>
                  <a:cubicBezTo>
                    <a:pt x="8359" y="13976"/>
                    <a:pt x="8481" y="14037"/>
                    <a:pt x="8572" y="14098"/>
                  </a:cubicBezTo>
                  <a:cubicBezTo>
                    <a:pt x="8785" y="14189"/>
                    <a:pt x="8967" y="14341"/>
                    <a:pt x="9149" y="14402"/>
                  </a:cubicBezTo>
                  <a:cubicBezTo>
                    <a:pt x="9393" y="14523"/>
                    <a:pt x="9575" y="14675"/>
                    <a:pt x="9788" y="14736"/>
                  </a:cubicBezTo>
                  <a:lnTo>
                    <a:pt x="9788" y="14797"/>
                  </a:lnTo>
                  <a:cubicBezTo>
                    <a:pt x="10456" y="15131"/>
                    <a:pt x="11125" y="15435"/>
                    <a:pt x="11763" y="15709"/>
                  </a:cubicBezTo>
                  <a:cubicBezTo>
                    <a:pt x="12191" y="15843"/>
                    <a:pt x="12618" y="15995"/>
                    <a:pt x="13045" y="16151"/>
                  </a:cubicBezTo>
                  <a:lnTo>
                    <a:pt x="13045" y="16151"/>
                  </a:lnTo>
                  <a:cubicBezTo>
                    <a:pt x="12961" y="16123"/>
                    <a:pt x="12873" y="16092"/>
                    <a:pt x="12797" y="16073"/>
                  </a:cubicBezTo>
                  <a:lnTo>
                    <a:pt x="12797" y="16073"/>
                  </a:lnTo>
                  <a:cubicBezTo>
                    <a:pt x="12894" y="16118"/>
                    <a:pt x="12993" y="16158"/>
                    <a:pt x="13092" y="16195"/>
                  </a:cubicBezTo>
                  <a:lnTo>
                    <a:pt x="13165" y="16195"/>
                  </a:lnTo>
                  <a:cubicBezTo>
                    <a:pt x="13238" y="16221"/>
                    <a:pt x="13310" y="16248"/>
                    <a:pt x="13383" y="16275"/>
                  </a:cubicBezTo>
                  <a:lnTo>
                    <a:pt x="13383" y="16275"/>
                  </a:lnTo>
                  <a:cubicBezTo>
                    <a:pt x="13294" y="16245"/>
                    <a:pt x="13211" y="16224"/>
                    <a:pt x="13119" y="16205"/>
                  </a:cubicBezTo>
                  <a:lnTo>
                    <a:pt x="13119" y="16205"/>
                  </a:lnTo>
                  <a:cubicBezTo>
                    <a:pt x="13755" y="16436"/>
                    <a:pt x="14423" y="16525"/>
                    <a:pt x="15046" y="16681"/>
                  </a:cubicBezTo>
                  <a:cubicBezTo>
                    <a:pt x="15381" y="16742"/>
                    <a:pt x="15715" y="16833"/>
                    <a:pt x="16080" y="16864"/>
                  </a:cubicBezTo>
                  <a:cubicBezTo>
                    <a:pt x="16302" y="16908"/>
                    <a:pt x="16525" y="16936"/>
                    <a:pt x="16747" y="16936"/>
                  </a:cubicBezTo>
                  <a:cubicBezTo>
                    <a:pt x="16829" y="16936"/>
                    <a:pt x="16910" y="16933"/>
                    <a:pt x="16992" y="16924"/>
                  </a:cubicBezTo>
                  <a:cubicBezTo>
                    <a:pt x="16961" y="16904"/>
                    <a:pt x="16927" y="16897"/>
                    <a:pt x="16894" y="16897"/>
                  </a:cubicBezTo>
                  <a:cubicBezTo>
                    <a:pt x="16826" y="16897"/>
                    <a:pt x="16759" y="16924"/>
                    <a:pt x="16718" y="16924"/>
                  </a:cubicBezTo>
                  <a:cubicBezTo>
                    <a:pt x="16536" y="16864"/>
                    <a:pt x="16414" y="16864"/>
                    <a:pt x="16232" y="16833"/>
                  </a:cubicBezTo>
                  <a:cubicBezTo>
                    <a:pt x="16240" y="16817"/>
                    <a:pt x="16270" y="16812"/>
                    <a:pt x="16314" y="16812"/>
                  </a:cubicBezTo>
                  <a:cubicBezTo>
                    <a:pt x="16413" y="16812"/>
                    <a:pt x="16578" y="16840"/>
                    <a:pt x="16698" y="16840"/>
                  </a:cubicBezTo>
                  <a:cubicBezTo>
                    <a:pt x="16728" y="16840"/>
                    <a:pt x="16756" y="16838"/>
                    <a:pt x="16779" y="16833"/>
                  </a:cubicBezTo>
                  <a:lnTo>
                    <a:pt x="16779" y="16803"/>
                  </a:lnTo>
                  <a:lnTo>
                    <a:pt x="17144" y="16803"/>
                  </a:lnTo>
                  <a:cubicBezTo>
                    <a:pt x="17167" y="16806"/>
                    <a:pt x="17191" y="16808"/>
                    <a:pt x="17215" y="16808"/>
                  </a:cubicBezTo>
                  <a:cubicBezTo>
                    <a:pt x="17410" y="16808"/>
                    <a:pt x="17620" y="16712"/>
                    <a:pt x="17782" y="16712"/>
                  </a:cubicBezTo>
                  <a:cubicBezTo>
                    <a:pt x="18147" y="16651"/>
                    <a:pt x="18511" y="16560"/>
                    <a:pt x="18846" y="16377"/>
                  </a:cubicBezTo>
                  <a:cubicBezTo>
                    <a:pt x="19058" y="16316"/>
                    <a:pt x="19271" y="16164"/>
                    <a:pt x="19454" y="16013"/>
                  </a:cubicBezTo>
                  <a:cubicBezTo>
                    <a:pt x="19514" y="15952"/>
                    <a:pt x="19606" y="15891"/>
                    <a:pt x="19636" y="15861"/>
                  </a:cubicBezTo>
                  <a:lnTo>
                    <a:pt x="20101" y="15367"/>
                  </a:lnTo>
                  <a:lnTo>
                    <a:pt x="20101" y="15367"/>
                  </a:lnTo>
                  <a:cubicBezTo>
                    <a:pt x="20088" y="15394"/>
                    <a:pt x="20082" y="15434"/>
                    <a:pt x="20094" y="15434"/>
                  </a:cubicBezTo>
                  <a:cubicBezTo>
                    <a:pt x="20099" y="15434"/>
                    <a:pt x="20108" y="15426"/>
                    <a:pt x="20122" y="15405"/>
                  </a:cubicBezTo>
                  <a:lnTo>
                    <a:pt x="20183" y="15344"/>
                  </a:lnTo>
                  <a:lnTo>
                    <a:pt x="20183" y="15405"/>
                  </a:lnTo>
                  <a:cubicBezTo>
                    <a:pt x="20092" y="15496"/>
                    <a:pt x="20062" y="15557"/>
                    <a:pt x="19970" y="15648"/>
                  </a:cubicBezTo>
                  <a:cubicBezTo>
                    <a:pt x="20244" y="15405"/>
                    <a:pt x="20487" y="15070"/>
                    <a:pt x="20609" y="14706"/>
                  </a:cubicBezTo>
                  <a:cubicBezTo>
                    <a:pt x="20639" y="14675"/>
                    <a:pt x="20639" y="14675"/>
                    <a:pt x="20639" y="14645"/>
                  </a:cubicBezTo>
                  <a:cubicBezTo>
                    <a:pt x="20700" y="14462"/>
                    <a:pt x="20761" y="14280"/>
                    <a:pt x="20821" y="14128"/>
                  </a:cubicBezTo>
                  <a:cubicBezTo>
                    <a:pt x="20821" y="14006"/>
                    <a:pt x="20913" y="13915"/>
                    <a:pt x="20913" y="13794"/>
                  </a:cubicBezTo>
                  <a:cubicBezTo>
                    <a:pt x="20998" y="13414"/>
                    <a:pt x="21048" y="13027"/>
                    <a:pt x="21066" y="12636"/>
                  </a:cubicBezTo>
                  <a:lnTo>
                    <a:pt x="21066" y="12636"/>
                  </a:lnTo>
                  <a:cubicBezTo>
                    <a:pt x="21288" y="12598"/>
                    <a:pt x="21511" y="12546"/>
                    <a:pt x="21733" y="12487"/>
                  </a:cubicBezTo>
                  <a:lnTo>
                    <a:pt x="21703" y="12487"/>
                  </a:lnTo>
                  <a:cubicBezTo>
                    <a:pt x="21824" y="12456"/>
                    <a:pt x="21976" y="12456"/>
                    <a:pt x="22007" y="12395"/>
                  </a:cubicBezTo>
                  <a:lnTo>
                    <a:pt x="22068" y="12335"/>
                  </a:lnTo>
                  <a:cubicBezTo>
                    <a:pt x="22128" y="12304"/>
                    <a:pt x="22189" y="12304"/>
                    <a:pt x="22220" y="12304"/>
                  </a:cubicBezTo>
                  <a:cubicBezTo>
                    <a:pt x="22189" y="12304"/>
                    <a:pt x="22432" y="12243"/>
                    <a:pt x="22372" y="12243"/>
                  </a:cubicBezTo>
                  <a:cubicBezTo>
                    <a:pt x="22432" y="12243"/>
                    <a:pt x="22463" y="12183"/>
                    <a:pt x="22463" y="12183"/>
                  </a:cubicBezTo>
                  <a:cubicBezTo>
                    <a:pt x="22493" y="12152"/>
                    <a:pt x="22615" y="12091"/>
                    <a:pt x="22645" y="12091"/>
                  </a:cubicBezTo>
                  <a:lnTo>
                    <a:pt x="22676" y="12031"/>
                  </a:lnTo>
                  <a:cubicBezTo>
                    <a:pt x="22676" y="12031"/>
                    <a:pt x="22753" y="11992"/>
                    <a:pt x="22769" y="11992"/>
                  </a:cubicBezTo>
                  <a:cubicBezTo>
                    <a:pt x="22773" y="11992"/>
                    <a:pt x="22773" y="11994"/>
                    <a:pt x="22767" y="12000"/>
                  </a:cubicBezTo>
                  <a:cubicBezTo>
                    <a:pt x="22919" y="11848"/>
                    <a:pt x="23131" y="11484"/>
                    <a:pt x="23040" y="11119"/>
                  </a:cubicBezTo>
                  <a:cubicBezTo>
                    <a:pt x="23040" y="11058"/>
                    <a:pt x="22980" y="10967"/>
                    <a:pt x="22949" y="10936"/>
                  </a:cubicBezTo>
                  <a:cubicBezTo>
                    <a:pt x="22888" y="10632"/>
                    <a:pt x="22676" y="10329"/>
                    <a:pt x="22493" y="10055"/>
                  </a:cubicBezTo>
                  <a:cubicBezTo>
                    <a:pt x="22007" y="9386"/>
                    <a:pt x="21369" y="8809"/>
                    <a:pt x="20700" y="8292"/>
                  </a:cubicBezTo>
                  <a:cubicBezTo>
                    <a:pt x="20405" y="8046"/>
                    <a:pt x="20050" y="7761"/>
                    <a:pt x="19700" y="7500"/>
                  </a:cubicBezTo>
                  <a:lnTo>
                    <a:pt x="19700" y="7500"/>
                  </a:lnTo>
                  <a:cubicBezTo>
                    <a:pt x="17989" y="4385"/>
                    <a:pt x="15034" y="2043"/>
                    <a:pt x="11855" y="906"/>
                  </a:cubicBezTo>
                  <a:cubicBezTo>
                    <a:pt x="11125" y="632"/>
                    <a:pt x="10365" y="420"/>
                    <a:pt x="9636" y="268"/>
                  </a:cubicBezTo>
                  <a:cubicBezTo>
                    <a:pt x="8822" y="116"/>
                    <a:pt x="7985" y="0"/>
                    <a:pt x="7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04;p51"/>
            <p:cNvSpPr/>
            <p:nvPr/>
          </p:nvSpPr>
          <p:spPr>
            <a:xfrm flipH="1">
              <a:off x="2114471" y="2432912"/>
              <a:ext cx="57314" cy="9786"/>
            </a:xfrm>
            <a:custGeom>
              <a:avLst/>
              <a:gdLst/>
              <a:ahLst/>
              <a:cxnLst/>
              <a:rect l="l" t="t" r="r" b="b"/>
              <a:pathLst>
                <a:path w="1429" h="244" extrusionOk="0">
                  <a:moveTo>
                    <a:pt x="1307" y="0"/>
                  </a:moveTo>
                  <a:cubicBezTo>
                    <a:pt x="1302" y="0"/>
                    <a:pt x="1298" y="1"/>
                    <a:pt x="1294" y="3"/>
                  </a:cubicBezTo>
                  <a:lnTo>
                    <a:pt x="1294" y="3"/>
                  </a:lnTo>
                  <a:cubicBezTo>
                    <a:pt x="1299" y="2"/>
                    <a:pt x="1303" y="1"/>
                    <a:pt x="1307" y="0"/>
                  </a:cubicBezTo>
                  <a:close/>
                  <a:moveTo>
                    <a:pt x="1429" y="0"/>
                  </a:moveTo>
                  <a:cubicBezTo>
                    <a:pt x="1412" y="5"/>
                    <a:pt x="1396" y="10"/>
                    <a:pt x="1379" y="15"/>
                  </a:cubicBezTo>
                  <a:lnTo>
                    <a:pt x="1379" y="15"/>
                  </a:lnTo>
                  <a:cubicBezTo>
                    <a:pt x="1395" y="11"/>
                    <a:pt x="1411" y="6"/>
                    <a:pt x="1429" y="0"/>
                  </a:cubicBezTo>
                  <a:close/>
                  <a:moveTo>
                    <a:pt x="1294" y="3"/>
                  </a:moveTo>
                  <a:cubicBezTo>
                    <a:pt x="1115" y="34"/>
                    <a:pt x="908" y="92"/>
                    <a:pt x="730" y="92"/>
                  </a:cubicBezTo>
                  <a:cubicBezTo>
                    <a:pt x="608" y="92"/>
                    <a:pt x="517" y="152"/>
                    <a:pt x="396" y="183"/>
                  </a:cubicBezTo>
                  <a:lnTo>
                    <a:pt x="304" y="183"/>
                  </a:lnTo>
                  <a:cubicBezTo>
                    <a:pt x="274" y="183"/>
                    <a:pt x="213" y="183"/>
                    <a:pt x="152" y="213"/>
                  </a:cubicBezTo>
                  <a:cubicBezTo>
                    <a:pt x="152" y="224"/>
                    <a:pt x="144" y="232"/>
                    <a:pt x="135" y="236"/>
                  </a:cubicBezTo>
                  <a:lnTo>
                    <a:pt x="135" y="236"/>
                  </a:lnTo>
                  <a:cubicBezTo>
                    <a:pt x="235" y="227"/>
                    <a:pt x="344" y="213"/>
                    <a:pt x="426" y="213"/>
                  </a:cubicBezTo>
                  <a:cubicBezTo>
                    <a:pt x="713" y="156"/>
                    <a:pt x="1082" y="98"/>
                    <a:pt x="1379" y="15"/>
                  </a:cubicBezTo>
                  <a:lnTo>
                    <a:pt x="1379" y="15"/>
                  </a:lnTo>
                  <a:cubicBezTo>
                    <a:pt x="1314" y="31"/>
                    <a:pt x="1265" y="31"/>
                    <a:pt x="1216" y="31"/>
                  </a:cubicBezTo>
                  <a:cubicBezTo>
                    <a:pt x="1267" y="31"/>
                    <a:pt x="1275" y="10"/>
                    <a:pt x="1294" y="3"/>
                  </a:cubicBezTo>
                  <a:close/>
                  <a:moveTo>
                    <a:pt x="135" y="236"/>
                  </a:moveTo>
                  <a:cubicBezTo>
                    <a:pt x="87" y="240"/>
                    <a:pt x="40" y="244"/>
                    <a:pt x="0" y="244"/>
                  </a:cubicBezTo>
                  <a:lnTo>
                    <a:pt x="122" y="244"/>
                  </a:lnTo>
                  <a:cubicBezTo>
                    <a:pt x="103" y="244"/>
                    <a:pt x="120" y="244"/>
                    <a:pt x="135" y="236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05;p51"/>
            <p:cNvSpPr/>
            <p:nvPr/>
          </p:nvSpPr>
          <p:spPr>
            <a:xfrm flipH="1">
              <a:off x="2582605" y="2252469"/>
              <a:ext cx="54867" cy="37861"/>
            </a:xfrm>
            <a:custGeom>
              <a:avLst/>
              <a:gdLst/>
              <a:ahLst/>
              <a:cxnLst/>
              <a:rect l="l" t="t" r="r" b="b"/>
              <a:pathLst>
                <a:path w="1368" h="944" extrusionOk="0">
                  <a:moveTo>
                    <a:pt x="0" y="1"/>
                  </a:moveTo>
                  <a:cubicBezTo>
                    <a:pt x="0" y="1"/>
                    <a:pt x="17" y="18"/>
                    <a:pt x="38" y="26"/>
                  </a:cubicBezTo>
                  <a:lnTo>
                    <a:pt x="38" y="26"/>
                  </a:lnTo>
                  <a:cubicBezTo>
                    <a:pt x="26" y="18"/>
                    <a:pt x="13" y="9"/>
                    <a:pt x="0" y="1"/>
                  </a:cubicBezTo>
                  <a:close/>
                  <a:moveTo>
                    <a:pt x="38" y="26"/>
                  </a:moveTo>
                  <a:lnTo>
                    <a:pt x="38" y="26"/>
                  </a:lnTo>
                  <a:cubicBezTo>
                    <a:pt x="57" y="39"/>
                    <a:pt x="76" y="52"/>
                    <a:pt x="95" y="65"/>
                  </a:cubicBezTo>
                  <a:lnTo>
                    <a:pt x="95" y="65"/>
                  </a:lnTo>
                  <a:cubicBezTo>
                    <a:pt x="84" y="54"/>
                    <a:pt x="72" y="43"/>
                    <a:pt x="61" y="31"/>
                  </a:cubicBezTo>
                  <a:cubicBezTo>
                    <a:pt x="53" y="31"/>
                    <a:pt x="46" y="29"/>
                    <a:pt x="38" y="26"/>
                  </a:cubicBezTo>
                  <a:close/>
                  <a:moveTo>
                    <a:pt x="95" y="65"/>
                  </a:moveTo>
                  <a:lnTo>
                    <a:pt x="95" y="65"/>
                  </a:lnTo>
                  <a:cubicBezTo>
                    <a:pt x="205" y="170"/>
                    <a:pt x="316" y="250"/>
                    <a:pt x="426" y="305"/>
                  </a:cubicBezTo>
                  <a:cubicBezTo>
                    <a:pt x="345" y="305"/>
                    <a:pt x="456" y="401"/>
                    <a:pt x="481" y="401"/>
                  </a:cubicBezTo>
                  <a:cubicBezTo>
                    <a:pt x="485" y="401"/>
                    <a:pt x="487" y="399"/>
                    <a:pt x="487" y="396"/>
                  </a:cubicBezTo>
                  <a:cubicBezTo>
                    <a:pt x="760" y="548"/>
                    <a:pt x="1125" y="852"/>
                    <a:pt x="1368" y="943"/>
                  </a:cubicBezTo>
                  <a:cubicBezTo>
                    <a:pt x="944" y="660"/>
                    <a:pt x="519" y="351"/>
                    <a:pt x="95" y="65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06;p51"/>
            <p:cNvSpPr/>
            <p:nvPr/>
          </p:nvSpPr>
          <p:spPr>
            <a:xfrm flipH="1">
              <a:off x="2514302" y="2326868"/>
              <a:ext cx="26872" cy="15883"/>
            </a:xfrm>
            <a:custGeom>
              <a:avLst/>
              <a:gdLst/>
              <a:ahLst/>
              <a:cxnLst/>
              <a:rect l="l" t="t" r="r" b="b"/>
              <a:pathLst>
                <a:path w="670" h="396" extrusionOk="0">
                  <a:moveTo>
                    <a:pt x="0" y="0"/>
                  </a:moveTo>
                  <a:cubicBezTo>
                    <a:pt x="3" y="9"/>
                    <a:pt x="9" y="18"/>
                    <a:pt x="17" y="28"/>
                  </a:cubicBezTo>
                  <a:lnTo>
                    <a:pt x="17" y="28"/>
                  </a:lnTo>
                  <a:cubicBezTo>
                    <a:pt x="11" y="20"/>
                    <a:pt x="6" y="11"/>
                    <a:pt x="0" y="0"/>
                  </a:cubicBezTo>
                  <a:close/>
                  <a:moveTo>
                    <a:pt x="17" y="28"/>
                  </a:moveTo>
                  <a:lnTo>
                    <a:pt x="17" y="28"/>
                  </a:lnTo>
                  <a:cubicBezTo>
                    <a:pt x="28" y="43"/>
                    <a:pt x="39" y="52"/>
                    <a:pt x="50" y="60"/>
                  </a:cubicBezTo>
                  <a:lnTo>
                    <a:pt x="50" y="60"/>
                  </a:lnTo>
                  <a:cubicBezTo>
                    <a:pt x="36" y="49"/>
                    <a:pt x="25" y="38"/>
                    <a:pt x="17" y="28"/>
                  </a:cubicBezTo>
                  <a:close/>
                  <a:moveTo>
                    <a:pt x="396" y="274"/>
                  </a:moveTo>
                  <a:lnTo>
                    <a:pt x="396" y="274"/>
                  </a:lnTo>
                  <a:cubicBezTo>
                    <a:pt x="422" y="300"/>
                    <a:pt x="470" y="303"/>
                    <a:pt x="483" y="304"/>
                  </a:cubicBezTo>
                  <a:lnTo>
                    <a:pt x="483" y="304"/>
                  </a:lnTo>
                  <a:cubicBezTo>
                    <a:pt x="464" y="295"/>
                    <a:pt x="436" y="287"/>
                    <a:pt x="396" y="274"/>
                  </a:cubicBezTo>
                  <a:close/>
                  <a:moveTo>
                    <a:pt x="50" y="60"/>
                  </a:moveTo>
                  <a:cubicBezTo>
                    <a:pt x="154" y="147"/>
                    <a:pt x="389" y="255"/>
                    <a:pt x="487" y="304"/>
                  </a:cubicBezTo>
                  <a:cubicBezTo>
                    <a:pt x="487" y="304"/>
                    <a:pt x="486" y="304"/>
                    <a:pt x="483" y="304"/>
                  </a:cubicBezTo>
                  <a:lnTo>
                    <a:pt x="483" y="304"/>
                  </a:lnTo>
                  <a:cubicBezTo>
                    <a:pt x="508" y="316"/>
                    <a:pt x="517" y="331"/>
                    <a:pt x="517" y="365"/>
                  </a:cubicBezTo>
                  <a:lnTo>
                    <a:pt x="548" y="365"/>
                  </a:lnTo>
                  <a:cubicBezTo>
                    <a:pt x="608" y="395"/>
                    <a:pt x="639" y="395"/>
                    <a:pt x="669" y="395"/>
                  </a:cubicBezTo>
                  <a:cubicBezTo>
                    <a:pt x="669" y="395"/>
                    <a:pt x="608" y="365"/>
                    <a:pt x="608" y="304"/>
                  </a:cubicBezTo>
                  <a:lnTo>
                    <a:pt x="548" y="304"/>
                  </a:lnTo>
                  <a:cubicBezTo>
                    <a:pt x="456" y="243"/>
                    <a:pt x="304" y="152"/>
                    <a:pt x="92" y="91"/>
                  </a:cubicBezTo>
                  <a:cubicBezTo>
                    <a:pt x="78" y="77"/>
                    <a:pt x="64" y="70"/>
                    <a:pt x="50" y="6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07;p51"/>
            <p:cNvSpPr/>
            <p:nvPr/>
          </p:nvSpPr>
          <p:spPr>
            <a:xfrm flipH="1">
              <a:off x="2848598" y="1996623"/>
              <a:ext cx="8342" cy="30361"/>
            </a:xfrm>
            <a:custGeom>
              <a:avLst/>
              <a:gdLst/>
              <a:ahLst/>
              <a:cxnLst/>
              <a:rect l="l" t="t" r="r" b="b"/>
              <a:pathLst>
                <a:path w="208" h="757" extrusionOk="0">
                  <a:moveTo>
                    <a:pt x="175" y="0"/>
                  </a:moveTo>
                  <a:cubicBezTo>
                    <a:pt x="174" y="0"/>
                    <a:pt x="167" y="14"/>
                    <a:pt x="153" y="27"/>
                  </a:cubicBezTo>
                  <a:cubicBezTo>
                    <a:pt x="126" y="81"/>
                    <a:pt x="104" y="133"/>
                    <a:pt x="85" y="185"/>
                  </a:cubicBezTo>
                  <a:lnTo>
                    <a:pt x="85" y="185"/>
                  </a:lnTo>
                  <a:cubicBezTo>
                    <a:pt x="72" y="207"/>
                    <a:pt x="66" y="228"/>
                    <a:pt x="64" y="249"/>
                  </a:cubicBezTo>
                  <a:lnTo>
                    <a:pt x="64" y="249"/>
                  </a:lnTo>
                  <a:cubicBezTo>
                    <a:pt x="15" y="409"/>
                    <a:pt x="1" y="569"/>
                    <a:pt x="1" y="757"/>
                  </a:cubicBezTo>
                  <a:lnTo>
                    <a:pt x="31" y="757"/>
                  </a:lnTo>
                  <a:cubicBezTo>
                    <a:pt x="31" y="544"/>
                    <a:pt x="62" y="301"/>
                    <a:pt x="183" y="88"/>
                  </a:cubicBezTo>
                  <a:cubicBezTo>
                    <a:pt x="200" y="56"/>
                    <a:pt x="207" y="23"/>
                    <a:pt x="201" y="23"/>
                  </a:cubicBezTo>
                  <a:lnTo>
                    <a:pt x="201" y="23"/>
                  </a:lnTo>
                  <a:cubicBezTo>
                    <a:pt x="196" y="23"/>
                    <a:pt x="181" y="48"/>
                    <a:pt x="153" y="118"/>
                  </a:cubicBezTo>
                  <a:cubicBezTo>
                    <a:pt x="146" y="123"/>
                    <a:pt x="140" y="127"/>
                    <a:pt x="134" y="132"/>
                  </a:cubicBezTo>
                  <a:lnTo>
                    <a:pt x="134" y="132"/>
                  </a:lnTo>
                  <a:lnTo>
                    <a:pt x="153" y="88"/>
                  </a:lnTo>
                  <a:cubicBezTo>
                    <a:pt x="170" y="21"/>
                    <a:pt x="177" y="0"/>
                    <a:pt x="175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08;p51"/>
            <p:cNvSpPr/>
            <p:nvPr/>
          </p:nvSpPr>
          <p:spPr>
            <a:xfrm flipH="1">
              <a:off x="2247347" y="2174460"/>
              <a:ext cx="35375" cy="6136"/>
            </a:xfrm>
            <a:custGeom>
              <a:avLst/>
              <a:gdLst/>
              <a:ahLst/>
              <a:cxnLst/>
              <a:rect l="l" t="t" r="r" b="b"/>
              <a:pathLst>
                <a:path w="882" h="153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92"/>
                    <a:pt x="608" y="153"/>
                    <a:pt x="882" y="153"/>
                  </a:cubicBezTo>
                  <a:cubicBezTo>
                    <a:pt x="608" y="122"/>
                    <a:pt x="274" y="6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09;p51"/>
            <p:cNvSpPr/>
            <p:nvPr/>
          </p:nvSpPr>
          <p:spPr>
            <a:xfrm flipH="1">
              <a:off x="2291224" y="2167160"/>
              <a:ext cx="32968" cy="6658"/>
            </a:xfrm>
            <a:custGeom>
              <a:avLst/>
              <a:gdLst/>
              <a:ahLst/>
              <a:cxnLst/>
              <a:rect l="l" t="t" r="r" b="b"/>
              <a:pathLst>
                <a:path w="822" h="166" extrusionOk="0">
                  <a:moveTo>
                    <a:pt x="1" y="0"/>
                  </a:moveTo>
                  <a:cubicBezTo>
                    <a:pt x="214" y="91"/>
                    <a:pt x="457" y="91"/>
                    <a:pt x="670" y="152"/>
                  </a:cubicBezTo>
                  <a:cubicBezTo>
                    <a:pt x="670" y="152"/>
                    <a:pt x="737" y="166"/>
                    <a:pt x="782" y="166"/>
                  </a:cubicBezTo>
                  <a:cubicBezTo>
                    <a:pt x="805" y="166"/>
                    <a:pt x="822" y="162"/>
                    <a:pt x="822" y="152"/>
                  </a:cubicBezTo>
                  <a:cubicBezTo>
                    <a:pt x="518" y="91"/>
                    <a:pt x="244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10;p51"/>
            <p:cNvSpPr/>
            <p:nvPr/>
          </p:nvSpPr>
          <p:spPr>
            <a:xfrm flipH="1">
              <a:off x="2637432" y="2235423"/>
              <a:ext cx="23222" cy="17086"/>
            </a:xfrm>
            <a:custGeom>
              <a:avLst/>
              <a:gdLst/>
              <a:ahLst/>
              <a:cxnLst/>
              <a:rect l="l" t="t" r="r" b="b"/>
              <a:pathLst>
                <a:path w="579" h="426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22"/>
                    <a:pt x="305" y="274"/>
                    <a:pt x="457" y="365"/>
                  </a:cubicBezTo>
                  <a:cubicBezTo>
                    <a:pt x="487" y="396"/>
                    <a:pt x="548" y="396"/>
                    <a:pt x="578" y="426"/>
                  </a:cubicBezTo>
                  <a:cubicBezTo>
                    <a:pt x="487" y="304"/>
                    <a:pt x="335" y="244"/>
                    <a:pt x="183" y="152"/>
                  </a:cubicBezTo>
                  <a:cubicBezTo>
                    <a:pt x="153" y="92"/>
                    <a:pt x="92" y="61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11;p51"/>
            <p:cNvSpPr/>
            <p:nvPr/>
          </p:nvSpPr>
          <p:spPr>
            <a:xfrm flipH="1">
              <a:off x="2205876" y="2086705"/>
              <a:ext cx="28075" cy="12233"/>
            </a:xfrm>
            <a:custGeom>
              <a:avLst/>
              <a:gdLst/>
              <a:ahLst/>
              <a:cxnLst/>
              <a:rect l="l" t="t" r="r" b="b"/>
              <a:pathLst>
                <a:path w="700" h="305" extrusionOk="0">
                  <a:moveTo>
                    <a:pt x="0" y="0"/>
                  </a:moveTo>
                  <a:lnTo>
                    <a:pt x="0" y="0"/>
                  </a:lnTo>
                  <a:cubicBezTo>
                    <a:pt x="57" y="29"/>
                    <a:pt x="115" y="54"/>
                    <a:pt x="172" y="77"/>
                  </a:cubicBezTo>
                  <a:lnTo>
                    <a:pt x="172" y="77"/>
                  </a:lnTo>
                  <a:cubicBezTo>
                    <a:pt x="116" y="51"/>
                    <a:pt x="58" y="23"/>
                    <a:pt x="0" y="0"/>
                  </a:cubicBezTo>
                  <a:close/>
                  <a:moveTo>
                    <a:pt x="172" y="77"/>
                  </a:moveTo>
                  <a:cubicBezTo>
                    <a:pt x="263" y="121"/>
                    <a:pt x="350" y="164"/>
                    <a:pt x="426" y="183"/>
                  </a:cubicBezTo>
                  <a:cubicBezTo>
                    <a:pt x="487" y="213"/>
                    <a:pt x="608" y="274"/>
                    <a:pt x="699" y="304"/>
                  </a:cubicBezTo>
                  <a:cubicBezTo>
                    <a:pt x="537" y="211"/>
                    <a:pt x="356" y="154"/>
                    <a:pt x="172" y="77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212;p51"/>
            <p:cNvSpPr/>
            <p:nvPr/>
          </p:nvSpPr>
          <p:spPr>
            <a:xfrm flipH="1">
              <a:off x="2720335" y="2178109"/>
              <a:ext cx="13476" cy="12233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1" y="1"/>
                  </a:moveTo>
                  <a:cubicBezTo>
                    <a:pt x="123" y="122"/>
                    <a:pt x="275" y="214"/>
                    <a:pt x="335" y="305"/>
                  </a:cubicBezTo>
                  <a:cubicBezTo>
                    <a:pt x="335" y="274"/>
                    <a:pt x="92" y="62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213;p51"/>
            <p:cNvSpPr/>
            <p:nvPr/>
          </p:nvSpPr>
          <p:spPr>
            <a:xfrm flipH="1">
              <a:off x="2155902" y="1972077"/>
              <a:ext cx="12233" cy="15923"/>
            </a:xfrm>
            <a:custGeom>
              <a:avLst/>
              <a:gdLst/>
              <a:ahLst/>
              <a:cxnLst/>
              <a:rect l="l" t="t" r="r" b="b"/>
              <a:pathLst>
                <a:path w="305" h="397" extrusionOk="0">
                  <a:moveTo>
                    <a:pt x="1" y="1"/>
                  </a:moveTo>
                  <a:lnTo>
                    <a:pt x="1" y="1"/>
                  </a:lnTo>
                  <a:cubicBezTo>
                    <a:pt x="61" y="153"/>
                    <a:pt x="183" y="244"/>
                    <a:pt x="305" y="396"/>
                  </a:cubicBezTo>
                  <a:cubicBezTo>
                    <a:pt x="274" y="305"/>
                    <a:pt x="213" y="275"/>
                    <a:pt x="153" y="183"/>
                  </a:cubicBezTo>
                  <a:cubicBezTo>
                    <a:pt x="122" y="123"/>
                    <a:pt x="61" y="92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214;p51"/>
            <p:cNvSpPr/>
            <p:nvPr/>
          </p:nvSpPr>
          <p:spPr>
            <a:xfrm flipH="1">
              <a:off x="2313163" y="1869683"/>
              <a:ext cx="9786" cy="3690"/>
            </a:xfrm>
            <a:custGeom>
              <a:avLst/>
              <a:gdLst/>
              <a:ahLst/>
              <a:cxnLst/>
              <a:rect l="l" t="t" r="r" b="b"/>
              <a:pathLst>
                <a:path w="244" h="92" extrusionOk="0">
                  <a:moveTo>
                    <a:pt x="0" y="1"/>
                  </a:moveTo>
                  <a:cubicBezTo>
                    <a:pt x="46" y="46"/>
                    <a:pt x="91" y="46"/>
                    <a:pt x="133" y="46"/>
                  </a:cubicBezTo>
                  <a:cubicBezTo>
                    <a:pt x="136" y="46"/>
                    <a:pt x="138" y="46"/>
                    <a:pt x="141" y="46"/>
                  </a:cubicBezTo>
                  <a:lnTo>
                    <a:pt x="141" y="46"/>
                  </a:lnTo>
                  <a:cubicBezTo>
                    <a:pt x="120" y="36"/>
                    <a:pt x="102" y="22"/>
                    <a:pt x="91" y="1"/>
                  </a:cubicBezTo>
                  <a:close/>
                  <a:moveTo>
                    <a:pt x="141" y="46"/>
                  </a:moveTo>
                  <a:lnTo>
                    <a:pt x="141" y="46"/>
                  </a:lnTo>
                  <a:cubicBezTo>
                    <a:pt x="179" y="65"/>
                    <a:pt x="224" y="72"/>
                    <a:pt x="243" y="92"/>
                  </a:cubicBezTo>
                  <a:cubicBezTo>
                    <a:pt x="215" y="49"/>
                    <a:pt x="180" y="46"/>
                    <a:pt x="141" y="46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215;p51"/>
            <p:cNvSpPr/>
            <p:nvPr/>
          </p:nvSpPr>
          <p:spPr>
            <a:xfrm flipH="1">
              <a:off x="2720335" y="2189099"/>
              <a:ext cx="6136" cy="3690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0" y="0"/>
                  </a:moveTo>
                  <a:cubicBezTo>
                    <a:pt x="61" y="31"/>
                    <a:pt x="122" y="61"/>
                    <a:pt x="152" y="92"/>
                  </a:cubicBezTo>
                  <a:lnTo>
                    <a:pt x="92" y="31"/>
                  </a:lnTo>
                  <a:cubicBezTo>
                    <a:pt x="92" y="0"/>
                    <a:pt x="61" y="0"/>
                    <a:pt x="61" y="0"/>
                  </a:cubicBezTo>
                  <a:lnTo>
                    <a:pt x="61" y="0"/>
                  </a:lnTo>
                  <a:cubicBezTo>
                    <a:pt x="61" y="2"/>
                    <a:pt x="61" y="4"/>
                    <a:pt x="61" y="6"/>
                  </a:cubicBezTo>
                  <a:lnTo>
                    <a:pt x="61" y="6"/>
                  </a:lnTo>
                  <a:cubicBezTo>
                    <a:pt x="49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216;p51"/>
            <p:cNvSpPr/>
            <p:nvPr/>
          </p:nvSpPr>
          <p:spPr>
            <a:xfrm flipH="1">
              <a:off x="2683757" y="2215931"/>
              <a:ext cx="8583" cy="6136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0" y="0"/>
                  </a:moveTo>
                  <a:cubicBezTo>
                    <a:pt x="18" y="27"/>
                    <a:pt x="39" y="49"/>
                    <a:pt x="61" y="67"/>
                  </a:cubicBezTo>
                  <a:lnTo>
                    <a:pt x="61" y="67"/>
                  </a:lnTo>
                  <a:lnTo>
                    <a:pt x="61" y="30"/>
                  </a:lnTo>
                  <a:cubicBezTo>
                    <a:pt x="31" y="30"/>
                    <a:pt x="31" y="30"/>
                    <a:pt x="0" y="0"/>
                  </a:cubicBezTo>
                  <a:close/>
                  <a:moveTo>
                    <a:pt x="61" y="67"/>
                  </a:moveTo>
                  <a:lnTo>
                    <a:pt x="61" y="91"/>
                  </a:lnTo>
                  <a:lnTo>
                    <a:pt x="95" y="91"/>
                  </a:lnTo>
                  <a:cubicBezTo>
                    <a:pt x="83" y="84"/>
                    <a:pt x="72" y="76"/>
                    <a:pt x="61" y="67"/>
                  </a:cubicBezTo>
                  <a:close/>
                  <a:moveTo>
                    <a:pt x="95" y="91"/>
                  </a:moveTo>
                  <a:cubicBezTo>
                    <a:pt x="137" y="118"/>
                    <a:pt x="180" y="135"/>
                    <a:pt x="213" y="152"/>
                  </a:cubicBezTo>
                  <a:cubicBezTo>
                    <a:pt x="183" y="122"/>
                    <a:pt x="152" y="122"/>
                    <a:pt x="122" y="9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217;p51"/>
            <p:cNvSpPr/>
            <p:nvPr/>
          </p:nvSpPr>
          <p:spPr>
            <a:xfrm flipH="1">
              <a:off x="2283925" y="2173256"/>
              <a:ext cx="7340" cy="1243"/>
            </a:xfrm>
            <a:custGeom>
              <a:avLst/>
              <a:gdLst/>
              <a:ahLst/>
              <a:cxnLst/>
              <a:rect l="l" t="t" r="r" b="b"/>
              <a:pathLst>
                <a:path w="183" h="31" extrusionOk="0">
                  <a:moveTo>
                    <a:pt x="1" y="0"/>
                  </a:moveTo>
                  <a:cubicBezTo>
                    <a:pt x="31" y="0"/>
                    <a:pt x="92" y="31"/>
                    <a:pt x="92" y="31"/>
                  </a:cubicBezTo>
                  <a:lnTo>
                    <a:pt x="183" y="31"/>
                  </a:lnTo>
                  <a:cubicBezTo>
                    <a:pt x="92" y="31"/>
                    <a:pt x="6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218;p51"/>
            <p:cNvSpPr/>
            <p:nvPr/>
          </p:nvSpPr>
          <p:spPr>
            <a:xfrm flipH="1">
              <a:off x="2650868" y="2239073"/>
              <a:ext cx="8543" cy="3931"/>
            </a:xfrm>
            <a:custGeom>
              <a:avLst/>
              <a:gdLst/>
              <a:ahLst/>
              <a:cxnLst/>
              <a:rect l="l" t="t" r="r" b="b"/>
              <a:pathLst>
                <a:path w="213" h="98" extrusionOk="0">
                  <a:moveTo>
                    <a:pt x="0" y="1"/>
                  </a:moveTo>
                  <a:cubicBezTo>
                    <a:pt x="52" y="27"/>
                    <a:pt x="105" y="98"/>
                    <a:pt x="138" y="98"/>
                  </a:cubicBezTo>
                  <a:cubicBezTo>
                    <a:pt x="143" y="98"/>
                    <a:pt x="148" y="96"/>
                    <a:pt x="152" y="92"/>
                  </a:cubicBezTo>
                  <a:cubicBezTo>
                    <a:pt x="213" y="92"/>
                    <a:pt x="122" y="31"/>
                    <a:pt x="91" y="31"/>
                  </a:cubicBezTo>
                  <a:cubicBezTo>
                    <a:pt x="91" y="31"/>
                    <a:pt x="61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219;p51"/>
            <p:cNvSpPr/>
            <p:nvPr/>
          </p:nvSpPr>
          <p:spPr>
            <a:xfrm flipH="1">
              <a:off x="2728958" y="2183003"/>
              <a:ext cx="4853" cy="2727"/>
            </a:xfrm>
            <a:custGeom>
              <a:avLst/>
              <a:gdLst/>
              <a:ahLst/>
              <a:cxnLst/>
              <a:rect l="l" t="t" r="r" b="b"/>
              <a:pathLst>
                <a:path w="121" h="68" extrusionOk="0">
                  <a:moveTo>
                    <a:pt x="1" y="0"/>
                  </a:moveTo>
                  <a:lnTo>
                    <a:pt x="31" y="31"/>
                  </a:lnTo>
                  <a:lnTo>
                    <a:pt x="92" y="61"/>
                  </a:lnTo>
                  <a:cubicBezTo>
                    <a:pt x="101" y="66"/>
                    <a:pt x="106" y="67"/>
                    <a:pt x="108" y="67"/>
                  </a:cubicBezTo>
                  <a:cubicBezTo>
                    <a:pt x="120" y="67"/>
                    <a:pt x="27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220;p51"/>
            <p:cNvSpPr/>
            <p:nvPr/>
          </p:nvSpPr>
          <p:spPr>
            <a:xfrm flipH="1">
              <a:off x="2238804" y="2183003"/>
              <a:ext cx="6136" cy="562"/>
            </a:xfrm>
            <a:custGeom>
              <a:avLst/>
              <a:gdLst/>
              <a:ahLst/>
              <a:cxnLst/>
              <a:rect l="l" t="t" r="r" b="b"/>
              <a:pathLst>
                <a:path w="153" h="14" extrusionOk="0">
                  <a:moveTo>
                    <a:pt x="1" y="0"/>
                  </a:moveTo>
                  <a:cubicBezTo>
                    <a:pt x="61" y="0"/>
                    <a:pt x="95" y="14"/>
                    <a:pt x="120" y="14"/>
                  </a:cubicBezTo>
                  <a:cubicBezTo>
                    <a:pt x="132" y="14"/>
                    <a:pt x="142" y="11"/>
                    <a:pt x="153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1221;p51"/>
            <p:cNvSpPr/>
            <p:nvPr/>
          </p:nvSpPr>
          <p:spPr>
            <a:xfrm flipH="1">
              <a:off x="2169298" y="1969671"/>
              <a:ext cx="4933" cy="2447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61" y="0"/>
                  </a:moveTo>
                  <a:cubicBezTo>
                    <a:pt x="1" y="0"/>
                    <a:pt x="61" y="61"/>
                    <a:pt x="122" y="61"/>
                  </a:cubicBezTo>
                  <a:cubicBezTo>
                    <a:pt x="122" y="31"/>
                    <a:pt x="61" y="31"/>
                    <a:pt x="6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222;p51"/>
            <p:cNvSpPr/>
            <p:nvPr/>
          </p:nvSpPr>
          <p:spPr>
            <a:xfrm flipH="1">
              <a:off x="2252200" y="1940633"/>
              <a:ext cx="4813" cy="4693"/>
            </a:xfrm>
            <a:custGeom>
              <a:avLst/>
              <a:gdLst/>
              <a:ahLst/>
              <a:cxnLst/>
              <a:rect l="l" t="t" r="r" b="b"/>
              <a:pathLst>
                <a:path w="120" h="117" extrusionOk="0">
                  <a:moveTo>
                    <a:pt x="18" y="1"/>
                  </a:moveTo>
                  <a:cubicBezTo>
                    <a:pt x="0" y="1"/>
                    <a:pt x="75" y="51"/>
                    <a:pt x="119" y="116"/>
                  </a:cubicBezTo>
                  <a:cubicBezTo>
                    <a:pt x="119" y="55"/>
                    <a:pt x="89" y="55"/>
                    <a:pt x="89" y="25"/>
                  </a:cubicBezTo>
                  <a:cubicBezTo>
                    <a:pt x="46" y="8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223;p51"/>
            <p:cNvSpPr/>
            <p:nvPr/>
          </p:nvSpPr>
          <p:spPr>
            <a:xfrm flipH="1">
              <a:off x="2131516" y="2007452"/>
              <a:ext cx="4933" cy="493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1" y="0"/>
                  </a:moveTo>
                  <a:lnTo>
                    <a:pt x="122" y="122"/>
                  </a:lnTo>
                  <a:lnTo>
                    <a:pt x="92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224;p51"/>
            <p:cNvSpPr/>
            <p:nvPr/>
          </p:nvSpPr>
          <p:spPr>
            <a:xfrm flipH="1">
              <a:off x="2196130" y="1945285"/>
              <a:ext cx="2487" cy="248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0"/>
                  </a:moveTo>
                  <a:cubicBezTo>
                    <a:pt x="1" y="31"/>
                    <a:pt x="31" y="31"/>
                    <a:pt x="61" y="61"/>
                  </a:cubicBezTo>
                  <a:cubicBezTo>
                    <a:pt x="6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225;p51"/>
            <p:cNvSpPr/>
            <p:nvPr/>
          </p:nvSpPr>
          <p:spPr>
            <a:xfrm flipH="1">
              <a:off x="2161998" y="2459183"/>
              <a:ext cx="6136" cy="602"/>
            </a:xfrm>
            <a:custGeom>
              <a:avLst/>
              <a:gdLst/>
              <a:ahLst/>
              <a:cxnLst/>
              <a:rect l="l" t="t" r="r" b="b"/>
              <a:pathLst>
                <a:path w="153" h="15" extrusionOk="0">
                  <a:moveTo>
                    <a:pt x="120" y="1"/>
                  </a:moveTo>
                  <a:cubicBezTo>
                    <a:pt x="82" y="1"/>
                    <a:pt x="21" y="14"/>
                    <a:pt x="1" y="14"/>
                  </a:cubicBezTo>
                  <a:lnTo>
                    <a:pt x="153" y="14"/>
                  </a:lnTo>
                  <a:cubicBezTo>
                    <a:pt x="153" y="4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226;p51"/>
            <p:cNvSpPr/>
            <p:nvPr/>
          </p:nvSpPr>
          <p:spPr>
            <a:xfrm flipH="1">
              <a:off x="2721578" y="2186652"/>
              <a:ext cx="4893" cy="3690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0" y="1"/>
                  </a:moveTo>
                  <a:cubicBezTo>
                    <a:pt x="92" y="61"/>
                    <a:pt x="92" y="61"/>
                    <a:pt x="122" y="92"/>
                  </a:cubicBezTo>
                  <a:cubicBezTo>
                    <a:pt x="92" y="61"/>
                    <a:pt x="61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227;p51"/>
            <p:cNvSpPr/>
            <p:nvPr/>
          </p:nvSpPr>
          <p:spPr>
            <a:xfrm flipH="1">
              <a:off x="2366787" y="2148871"/>
              <a:ext cx="2487" cy="1243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0" y="0"/>
                  </a:moveTo>
                  <a:cubicBezTo>
                    <a:pt x="31" y="31"/>
                    <a:pt x="31" y="31"/>
                    <a:pt x="61" y="31"/>
                  </a:cubicBezTo>
                  <a:cubicBezTo>
                    <a:pt x="31" y="0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228;p51"/>
            <p:cNvSpPr/>
            <p:nvPr/>
          </p:nvSpPr>
          <p:spPr>
            <a:xfrm flipH="1">
              <a:off x="2769105" y="2143978"/>
              <a:ext cx="2487" cy="4051"/>
            </a:xfrm>
            <a:custGeom>
              <a:avLst/>
              <a:gdLst/>
              <a:ahLst/>
              <a:cxnLst/>
              <a:rect l="l" t="t" r="r" b="b"/>
              <a:pathLst>
                <a:path w="62" h="101" extrusionOk="0">
                  <a:moveTo>
                    <a:pt x="1" y="1"/>
                  </a:moveTo>
                  <a:cubicBezTo>
                    <a:pt x="1" y="50"/>
                    <a:pt x="41" y="100"/>
                    <a:pt x="56" y="100"/>
                  </a:cubicBezTo>
                  <a:cubicBezTo>
                    <a:pt x="59" y="100"/>
                    <a:pt x="61" y="98"/>
                    <a:pt x="61" y="92"/>
                  </a:cubicBezTo>
                  <a:cubicBezTo>
                    <a:pt x="31" y="62"/>
                    <a:pt x="3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229;p51"/>
            <p:cNvSpPr/>
            <p:nvPr/>
          </p:nvSpPr>
          <p:spPr>
            <a:xfrm flipH="1">
              <a:off x="2716685" y="2190302"/>
              <a:ext cx="4933" cy="2487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1"/>
                    <a:pt x="31" y="31"/>
                    <a:pt x="122" y="62"/>
                  </a:cubicBezTo>
                  <a:cubicBezTo>
                    <a:pt x="92" y="31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230;p51"/>
            <p:cNvSpPr/>
            <p:nvPr/>
          </p:nvSpPr>
          <p:spPr>
            <a:xfrm flipH="1">
              <a:off x="2563073" y="2202495"/>
              <a:ext cx="4933" cy="1604"/>
            </a:xfrm>
            <a:custGeom>
              <a:avLst/>
              <a:gdLst/>
              <a:ahLst/>
              <a:cxnLst/>
              <a:rect l="l" t="t" r="r" b="b"/>
              <a:pathLst>
                <a:path w="123" h="40" extrusionOk="0">
                  <a:moveTo>
                    <a:pt x="1" y="1"/>
                  </a:moveTo>
                  <a:cubicBezTo>
                    <a:pt x="49" y="1"/>
                    <a:pt x="98" y="40"/>
                    <a:pt x="116" y="40"/>
                  </a:cubicBezTo>
                  <a:cubicBezTo>
                    <a:pt x="120" y="40"/>
                    <a:pt x="122" y="37"/>
                    <a:pt x="122" y="31"/>
                  </a:cubicBezTo>
                  <a:cubicBezTo>
                    <a:pt x="92" y="31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231;p51"/>
            <p:cNvSpPr/>
            <p:nvPr/>
          </p:nvSpPr>
          <p:spPr>
            <a:xfrm flipH="1">
              <a:off x="2265636" y="1892865"/>
              <a:ext cx="3690" cy="1243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92" y="31"/>
                    <a:pt x="62" y="31"/>
                    <a:pt x="92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232;p51"/>
            <p:cNvSpPr/>
            <p:nvPr/>
          </p:nvSpPr>
          <p:spPr>
            <a:xfrm flipH="1">
              <a:off x="2124217" y="2018401"/>
              <a:ext cx="2447" cy="2487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61" y="62"/>
                  </a:moveTo>
                  <a:cubicBezTo>
                    <a:pt x="30" y="62"/>
                    <a:pt x="30" y="31"/>
                    <a:pt x="0" y="1"/>
                  </a:cubicBezTo>
                  <a:cubicBezTo>
                    <a:pt x="30" y="31"/>
                    <a:pt x="30" y="62"/>
                    <a:pt x="61" y="62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233;p51"/>
            <p:cNvSpPr/>
            <p:nvPr/>
          </p:nvSpPr>
          <p:spPr>
            <a:xfrm flipH="1">
              <a:off x="2172988" y="1964818"/>
              <a:ext cx="2447" cy="4893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0"/>
                    <a:pt x="17" y="19"/>
                    <a:pt x="22" y="30"/>
                  </a:cubicBezTo>
                  <a:lnTo>
                    <a:pt x="22" y="30"/>
                  </a:lnTo>
                  <a:cubicBezTo>
                    <a:pt x="18" y="21"/>
                    <a:pt x="11" y="11"/>
                    <a:pt x="1" y="0"/>
                  </a:cubicBezTo>
                  <a:close/>
                  <a:moveTo>
                    <a:pt x="22" y="30"/>
                  </a:moveTo>
                  <a:cubicBezTo>
                    <a:pt x="31" y="47"/>
                    <a:pt x="31" y="60"/>
                    <a:pt x="31" y="60"/>
                  </a:cubicBezTo>
                  <a:cubicBezTo>
                    <a:pt x="31" y="60"/>
                    <a:pt x="31" y="121"/>
                    <a:pt x="61" y="121"/>
                  </a:cubicBezTo>
                  <a:cubicBezTo>
                    <a:pt x="40" y="80"/>
                    <a:pt x="34" y="53"/>
                    <a:pt x="22" y="3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234;p51"/>
            <p:cNvSpPr/>
            <p:nvPr/>
          </p:nvSpPr>
          <p:spPr>
            <a:xfrm flipH="1">
              <a:off x="2374127" y="2386588"/>
              <a:ext cx="4893" cy="1243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0" y="0"/>
                    <a:pt x="122" y="31"/>
                    <a:pt x="122" y="31"/>
                  </a:cubicBezTo>
                  <a:cubicBezTo>
                    <a:pt x="91" y="0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235;p51"/>
            <p:cNvSpPr/>
            <p:nvPr/>
          </p:nvSpPr>
          <p:spPr>
            <a:xfrm flipH="1">
              <a:off x="2734974" y="2173256"/>
              <a:ext cx="3690" cy="369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1"/>
                    <a:pt x="31" y="91"/>
                    <a:pt x="92" y="91"/>
                  </a:cubicBezTo>
                  <a:cubicBezTo>
                    <a:pt x="61" y="9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236;p51"/>
            <p:cNvSpPr/>
            <p:nvPr/>
          </p:nvSpPr>
          <p:spPr>
            <a:xfrm flipH="1">
              <a:off x="2714238" y="2191546"/>
              <a:ext cx="2487" cy="3690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cubicBezTo>
                    <a:pt x="0" y="20"/>
                    <a:pt x="14" y="27"/>
                    <a:pt x="32" y="48"/>
                  </a:cubicBezTo>
                  <a:lnTo>
                    <a:pt x="32" y="48"/>
                  </a:lnTo>
                  <a:cubicBezTo>
                    <a:pt x="31" y="38"/>
                    <a:pt x="31" y="31"/>
                    <a:pt x="31" y="31"/>
                  </a:cubicBezTo>
                  <a:cubicBezTo>
                    <a:pt x="31" y="0"/>
                    <a:pt x="1" y="0"/>
                    <a:pt x="0" y="0"/>
                  </a:cubicBezTo>
                  <a:close/>
                  <a:moveTo>
                    <a:pt x="32" y="48"/>
                  </a:moveTo>
                  <a:cubicBezTo>
                    <a:pt x="35" y="66"/>
                    <a:pt x="41" y="91"/>
                    <a:pt x="61" y="91"/>
                  </a:cubicBezTo>
                  <a:cubicBezTo>
                    <a:pt x="51" y="71"/>
                    <a:pt x="41" y="58"/>
                    <a:pt x="32" y="48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237;p51"/>
            <p:cNvSpPr/>
            <p:nvPr/>
          </p:nvSpPr>
          <p:spPr>
            <a:xfrm flipH="1">
              <a:off x="2441186" y="1818506"/>
              <a:ext cx="6136" cy="1243"/>
            </a:xfrm>
            <a:custGeom>
              <a:avLst/>
              <a:gdLst/>
              <a:ahLst/>
              <a:cxnLst/>
              <a:rect l="l" t="t" r="r" b="b"/>
              <a:pathLst>
                <a:path w="153" h="31" extrusionOk="0">
                  <a:moveTo>
                    <a:pt x="153" y="31"/>
                  </a:moveTo>
                  <a:cubicBezTo>
                    <a:pt x="123" y="31"/>
                    <a:pt x="92" y="0"/>
                    <a:pt x="1" y="0"/>
                  </a:cubicBezTo>
                  <a:cubicBezTo>
                    <a:pt x="92" y="0"/>
                    <a:pt x="123" y="31"/>
                    <a:pt x="153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238;p51"/>
            <p:cNvSpPr/>
            <p:nvPr/>
          </p:nvSpPr>
          <p:spPr>
            <a:xfrm flipH="1">
              <a:off x="2168094" y="2442659"/>
              <a:ext cx="4933" cy="40"/>
            </a:xfrm>
            <a:custGeom>
              <a:avLst/>
              <a:gdLst/>
              <a:ahLst/>
              <a:cxnLst/>
              <a:rect l="l" t="t" r="r" b="b"/>
              <a:pathLst>
                <a:path w="123" h="1" extrusionOk="0">
                  <a:moveTo>
                    <a:pt x="123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239;p51"/>
            <p:cNvSpPr/>
            <p:nvPr/>
          </p:nvSpPr>
          <p:spPr>
            <a:xfrm flipH="1">
              <a:off x="2727674" y="2184206"/>
              <a:ext cx="2447" cy="1283"/>
            </a:xfrm>
            <a:custGeom>
              <a:avLst/>
              <a:gdLst/>
              <a:ahLst/>
              <a:cxnLst/>
              <a:rect l="l" t="t" r="r" b="b"/>
              <a:pathLst>
                <a:path w="61" h="32" extrusionOk="0">
                  <a:moveTo>
                    <a:pt x="0" y="1"/>
                  </a:moveTo>
                  <a:cubicBezTo>
                    <a:pt x="31" y="31"/>
                    <a:pt x="31" y="31"/>
                    <a:pt x="61" y="3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240;p51"/>
            <p:cNvSpPr/>
            <p:nvPr/>
          </p:nvSpPr>
          <p:spPr>
            <a:xfrm flipH="1">
              <a:off x="2665468" y="2229327"/>
              <a:ext cx="2487" cy="3690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61" y="92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241;p51"/>
            <p:cNvSpPr/>
            <p:nvPr/>
          </p:nvSpPr>
          <p:spPr>
            <a:xfrm flipH="1">
              <a:off x="2661818" y="2232977"/>
              <a:ext cx="3690" cy="1283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61" y="31"/>
                  </a:moveTo>
                  <a:cubicBezTo>
                    <a:pt x="0" y="1"/>
                    <a:pt x="0" y="1"/>
                    <a:pt x="61" y="31"/>
                  </a:cubicBezTo>
                  <a:cubicBezTo>
                    <a:pt x="91" y="31"/>
                    <a:pt x="91" y="31"/>
                    <a:pt x="61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242;p51"/>
            <p:cNvSpPr/>
            <p:nvPr/>
          </p:nvSpPr>
          <p:spPr>
            <a:xfrm flipH="1">
              <a:off x="2307067" y="1874576"/>
              <a:ext cx="1243" cy="1243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lnTo>
                    <a:pt x="30" y="31"/>
                  </a:lnTo>
                  <a:cubicBezTo>
                    <a:pt x="30" y="31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243;p51"/>
            <p:cNvSpPr/>
            <p:nvPr/>
          </p:nvSpPr>
          <p:spPr>
            <a:xfrm flipH="1">
              <a:off x="2753263" y="2173256"/>
              <a:ext cx="3690" cy="369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0"/>
                  </a:moveTo>
                  <a:lnTo>
                    <a:pt x="0" y="31"/>
                  </a:lnTo>
                  <a:lnTo>
                    <a:pt x="92" y="91"/>
                  </a:lnTo>
                  <a:lnTo>
                    <a:pt x="92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244;p51"/>
            <p:cNvSpPr/>
            <p:nvPr/>
          </p:nvSpPr>
          <p:spPr>
            <a:xfrm flipH="1">
              <a:off x="2435090" y="1820912"/>
              <a:ext cx="2447" cy="40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245;p51"/>
            <p:cNvSpPr/>
            <p:nvPr/>
          </p:nvSpPr>
          <p:spPr>
            <a:xfrm flipH="1">
              <a:off x="2339995" y="2104994"/>
              <a:ext cx="3690" cy="1243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31" y="0"/>
                  </a:moveTo>
                  <a:cubicBezTo>
                    <a:pt x="31" y="30"/>
                    <a:pt x="1" y="30"/>
                    <a:pt x="1" y="30"/>
                  </a:cubicBezTo>
                  <a:cubicBezTo>
                    <a:pt x="1" y="30"/>
                    <a:pt x="92" y="30"/>
                    <a:pt x="3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246;p51"/>
            <p:cNvSpPr/>
            <p:nvPr/>
          </p:nvSpPr>
          <p:spPr>
            <a:xfrm flipH="1">
              <a:off x="2224165" y="2184206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6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247;p51"/>
            <p:cNvSpPr/>
            <p:nvPr/>
          </p:nvSpPr>
          <p:spPr>
            <a:xfrm flipH="1">
              <a:off x="2160795" y="2459744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248;p51"/>
            <p:cNvSpPr/>
            <p:nvPr/>
          </p:nvSpPr>
          <p:spPr>
            <a:xfrm flipH="1">
              <a:off x="2430197" y="1820912"/>
              <a:ext cx="3690" cy="1885"/>
            </a:xfrm>
            <a:custGeom>
              <a:avLst/>
              <a:gdLst/>
              <a:ahLst/>
              <a:cxnLst/>
              <a:rect l="l" t="t" r="r" b="b"/>
              <a:pathLst>
                <a:path w="92" h="47" extrusionOk="0">
                  <a:moveTo>
                    <a:pt x="0" y="1"/>
                  </a:moveTo>
                  <a:cubicBezTo>
                    <a:pt x="0" y="31"/>
                    <a:pt x="15" y="47"/>
                    <a:pt x="34" y="47"/>
                  </a:cubicBezTo>
                  <a:cubicBezTo>
                    <a:pt x="53" y="47"/>
                    <a:pt x="76" y="31"/>
                    <a:pt x="9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249;p51"/>
            <p:cNvSpPr/>
            <p:nvPr/>
          </p:nvSpPr>
          <p:spPr>
            <a:xfrm flipH="1">
              <a:off x="2151009" y="1989163"/>
              <a:ext cx="2487" cy="1243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0" y="1"/>
                  </a:moveTo>
                  <a:cubicBezTo>
                    <a:pt x="0" y="31"/>
                    <a:pt x="0" y="31"/>
                    <a:pt x="61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250;p51"/>
            <p:cNvSpPr/>
            <p:nvPr/>
          </p:nvSpPr>
          <p:spPr>
            <a:xfrm flipH="1">
              <a:off x="2299767" y="1878226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1" y="1"/>
                    <a:pt x="0" y="1"/>
                  </a:cubicBezTo>
                  <a:cubicBezTo>
                    <a:pt x="3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251;p51"/>
            <p:cNvSpPr/>
            <p:nvPr/>
          </p:nvSpPr>
          <p:spPr>
            <a:xfrm flipH="1">
              <a:off x="2309514" y="1873333"/>
              <a:ext cx="2487" cy="1283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62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252;p51"/>
            <p:cNvSpPr/>
            <p:nvPr/>
          </p:nvSpPr>
          <p:spPr>
            <a:xfrm flipH="1">
              <a:off x="2583809" y="2068415"/>
              <a:ext cx="1243" cy="963"/>
            </a:xfrm>
            <a:custGeom>
              <a:avLst/>
              <a:gdLst/>
              <a:ahLst/>
              <a:cxnLst/>
              <a:rect l="l" t="t" r="r" b="b"/>
              <a:pathLst>
                <a:path w="31" h="24" extrusionOk="0">
                  <a:moveTo>
                    <a:pt x="31" y="0"/>
                  </a:moveTo>
                  <a:cubicBezTo>
                    <a:pt x="0" y="15"/>
                    <a:pt x="0" y="23"/>
                    <a:pt x="8" y="23"/>
                  </a:cubicBezTo>
                  <a:cubicBezTo>
                    <a:pt x="15" y="23"/>
                    <a:pt x="31" y="15"/>
                    <a:pt x="3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253;p51"/>
            <p:cNvSpPr/>
            <p:nvPr/>
          </p:nvSpPr>
          <p:spPr>
            <a:xfrm flipH="1">
              <a:off x="2703289" y="2207388"/>
              <a:ext cx="1243" cy="1243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lnTo>
                    <a:pt x="31" y="31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254;p51"/>
            <p:cNvSpPr/>
            <p:nvPr/>
          </p:nvSpPr>
          <p:spPr>
            <a:xfrm flipH="1">
              <a:off x="2099832" y="2051651"/>
              <a:ext cx="642" cy="963"/>
            </a:xfrm>
            <a:custGeom>
              <a:avLst/>
              <a:gdLst/>
              <a:ahLst/>
              <a:cxnLst/>
              <a:rect l="l" t="t" r="r" b="b"/>
              <a:pathLst>
                <a:path w="16" h="24" extrusionOk="0">
                  <a:moveTo>
                    <a:pt x="4" y="0"/>
                  </a:moveTo>
                  <a:cubicBezTo>
                    <a:pt x="1" y="0"/>
                    <a:pt x="1" y="8"/>
                    <a:pt x="16" y="23"/>
                  </a:cubicBezTo>
                  <a:cubicBezTo>
                    <a:pt x="16" y="8"/>
                    <a:pt x="8" y="0"/>
                    <a:pt x="4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255;p51"/>
            <p:cNvSpPr/>
            <p:nvPr/>
          </p:nvSpPr>
          <p:spPr>
            <a:xfrm flipH="1">
              <a:off x="2699599" y="2208591"/>
              <a:ext cx="2487" cy="1283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0" y="1"/>
                  </a:moveTo>
                  <a:cubicBezTo>
                    <a:pt x="0" y="31"/>
                    <a:pt x="61" y="31"/>
                    <a:pt x="61" y="31"/>
                  </a:cubicBezTo>
                  <a:cubicBezTo>
                    <a:pt x="61" y="31"/>
                    <a:pt x="61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256;p51"/>
            <p:cNvSpPr/>
            <p:nvPr/>
          </p:nvSpPr>
          <p:spPr>
            <a:xfrm flipH="1">
              <a:off x="2435090" y="2367096"/>
              <a:ext cx="2447" cy="1243"/>
            </a:xfrm>
            <a:custGeom>
              <a:avLst/>
              <a:gdLst/>
              <a:ahLst/>
              <a:cxnLst/>
              <a:rect l="l" t="t" r="r" b="b"/>
              <a:pathLst>
                <a:path w="61" h="31" extrusionOk="0">
                  <a:moveTo>
                    <a:pt x="0" y="0"/>
                  </a:moveTo>
                  <a:cubicBezTo>
                    <a:pt x="30" y="31"/>
                    <a:pt x="30" y="31"/>
                    <a:pt x="61" y="31"/>
                  </a:cubicBezTo>
                  <a:cubicBezTo>
                    <a:pt x="30" y="31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257;p51"/>
            <p:cNvSpPr/>
            <p:nvPr/>
          </p:nvSpPr>
          <p:spPr>
            <a:xfrm flipH="1">
              <a:off x="2714238" y="219519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258;p51"/>
            <p:cNvSpPr/>
            <p:nvPr/>
          </p:nvSpPr>
          <p:spPr>
            <a:xfrm flipH="1">
              <a:off x="2227815" y="2184206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0" y="1"/>
                  </a:moveTo>
                  <a:lnTo>
                    <a:pt x="6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259;p51"/>
            <p:cNvSpPr/>
            <p:nvPr/>
          </p:nvSpPr>
          <p:spPr>
            <a:xfrm flipH="1">
              <a:off x="2157105" y="2459744"/>
              <a:ext cx="3730" cy="40"/>
            </a:xfrm>
            <a:custGeom>
              <a:avLst/>
              <a:gdLst/>
              <a:ahLst/>
              <a:cxnLst/>
              <a:rect l="l" t="t" r="r" b="b"/>
              <a:pathLst>
                <a:path w="93" h="1" extrusionOk="0">
                  <a:moveTo>
                    <a:pt x="92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260;p51"/>
            <p:cNvSpPr/>
            <p:nvPr/>
          </p:nvSpPr>
          <p:spPr>
            <a:xfrm flipH="1">
              <a:off x="2052264" y="2410974"/>
              <a:ext cx="1283" cy="1243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31"/>
                  </a:moveTo>
                  <a:lnTo>
                    <a:pt x="3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261;p51"/>
            <p:cNvSpPr/>
            <p:nvPr/>
          </p:nvSpPr>
          <p:spPr>
            <a:xfrm rot="10800000" flipH="1">
              <a:off x="2354634" y="2048883"/>
              <a:ext cx="0" cy="1283"/>
            </a:xfrm>
            <a:custGeom>
              <a:avLst/>
              <a:gdLst/>
              <a:ahLst/>
              <a:cxnLst/>
              <a:rect l="l" t="t" r="r" b="b"/>
              <a:pathLst>
                <a:path h="3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262;p51"/>
            <p:cNvSpPr/>
            <p:nvPr/>
          </p:nvSpPr>
          <p:spPr>
            <a:xfrm flipH="1">
              <a:off x="2222962" y="2089111"/>
              <a:ext cx="1243" cy="2487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1"/>
                  </a:moveTo>
                  <a:lnTo>
                    <a:pt x="31" y="62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263;p51"/>
            <p:cNvSpPr/>
            <p:nvPr/>
          </p:nvSpPr>
          <p:spPr>
            <a:xfrm flipH="1">
              <a:off x="2235154" y="2086705"/>
              <a:ext cx="40" cy="1243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264;p51"/>
            <p:cNvSpPr/>
            <p:nvPr/>
          </p:nvSpPr>
          <p:spPr>
            <a:xfrm flipH="1">
              <a:off x="2160795" y="2459744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0"/>
                  </a:moveTo>
                  <a:lnTo>
                    <a:pt x="3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265;p51"/>
            <p:cNvSpPr/>
            <p:nvPr/>
          </p:nvSpPr>
          <p:spPr>
            <a:xfrm flipH="1">
              <a:off x="2168094" y="245974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266;p51"/>
            <p:cNvSpPr/>
            <p:nvPr/>
          </p:nvSpPr>
          <p:spPr>
            <a:xfrm flipH="1">
              <a:off x="2669157" y="1808719"/>
              <a:ext cx="2447" cy="40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0" y="1"/>
                  </a:moveTo>
                  <a:cubicBezTo>
                    <a:pt x="61" y="1"/>
                    <a:pt x="61" y="1"/>
                    <a:pt x="0" y="1"/>
                  </a:cubicBezTo>
                  <a:cubicBezTo>
                    <a:pt x="61" y="1"/>
                    <a:pt x="61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267;p51"/>
            <p:cNvSpPr/>
            <p:nvPr/>
          </p:nvSpPr>
          <p:spPr>
            <a:xfrm flipH="1">
              <a:off x="2160795" y="2454851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268;p51"/>
            <p:cNvSpPr/>
            <p:nvPr/>
          </p:nvSpPr>
          <p:spPr>
            <a:xfrm flipH="1">
              <a:off x="2163201" y="2454851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61" y="1"/>
                  </a:moveTo>
                  <a:lnTo>
                    <a:pt x="6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269;p51"/>
            <p:cNvSpPr/>
            <p:nvPr/>
          </p:nvSpPr>
          <p:spPr>
            <a:xfrm flipH="1">
              <a:off x="2168094" y="2454851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270;p51"/>
            <p:cNvSpPr/>
            <p:nvPr/>
          </p:nvSpPr>
          <p:spPr>
            <a:xfrm flipH="1">
              <a:off x="2320463" y="2430466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271;p51"/>
            <p:cNvSpPr/>
            <p:nvPr/>
          </p:nvSpPr>
          <p:spPr>
            <a:xfrm flipH="1">
              <a:off x="2338752" y="242437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272;p51"/>
            <p:cNvSpPr/>
            <p:nvPr/>
          </p:nvSpPr>
          <p:spPr>
            <a:xfrm flipH="1">
              <a:off x="2561870" y="220494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273;p51"/>
            <p:cNvSpPr/>
            <p:nvPr/>
          </p:nvSpPr>
          <p:spPr>
            <a:xfrm flipH="1">
              <a:off x="2569169" y="220129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274;p51"/>
            <p:cNvSpPr/>
            <p:nvPr/>
          </p:nvSpPr>
          <p:spPr>
            <a:xfrm flipH="1">
              <a:off x="2570413" y="2201292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275;p51"/>
            <p:cNvSpPr/>
            <p:nvPr/>
          </p:nvSpPr>
          <p:spPr>
            <a:xfrm flipH="1">
              <a:off x="2569169" y="2201292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276;p51"/>
            <p:cNvSpPr/>
            <p:nvPr/>
          </p:nvSpPr>
          <p:spPr>
            <a:xfrm flipH="1">
              <a:off x="2075446" y="2410974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277;p51"/>
            <p:cNvSpPr/>
            <p:nvPr/>
          </p:nvSpPr>
          <p:spPr>
            <a:xfrm flipH="1">
              <a:off x="2105928" y="2430466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0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278;p51"/>
            <p:cNvSpPr/>
            <p:nvPr/>
          </p:nvSpPr>
          <p:spPr>
            <a:xfrm flipH="1">
              <a:off x="2138816" y="244145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279;p51"/>
            <p:cNvSpPr/>
            <p:nvPr/>
          </p:nvSpPr>
          <p:spPr>
            <a:xfrm flipH="1">
              <a:off x="2613047" y="180507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280;p51"/>
            <p:cNvSpPr/>
            <p:nvPr/>
          </p:nvSpPr>
          <p:spPr>
            <a:xfrm flipH="1">
              <a:off x="2025472" y="224396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281;p51"/>
            <p:cNvSpPr/>
            <p:nvPr/>
          </p:nvSpPr>
          <p:spPr>
            <a:xfrm flipH="1">
              <a:off x="2519196" y="2339061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cubicBezTo>
                    <a:pt x="0" y="0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282;p51"/>
            <p:cNvSpPr/>
            <p:nvPr/>
          </p:nvSpPr>
          <p:spPr>
            <a:xfrm flipH="1">
              <a:off x="2111423" y="2429543"/>
              <a:ext cx="642" cy="963"/>
            </a:xfrm>
            <a:custGeom>
              <a:avLst/>
              <a:gdLst/>
              <a:ahLst/>
              <a:cxnLst/>
              <a:rect l="l" t="t" r="r" b="b"/>
              <a:pathLst>
                <a:path w="16" h="24" extrusionOk="0">
                  <a:moveTo>
                    <a:pt x="12" y="1"/>
                  </a:moveTo>
                  <a:cubicBezTo>
                    <a:pt x="8" y="1"/>
                    <a:pt x="1" y="9"/>
                    <a:pt x="1" y="24"/>
                  </a:cubicBezTo>
                  <a:cubicBezTo>
                    <a:pt x="16" y="9"/>
                    <a:pt x="16" y="1"/>
                    <a:pt x="12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283;p51"/>
            <p:cNvSpPr/>
            <p:nvPr/>
          </p:nvSpPr>
          <p:spPr>
            <a:xfrm flipH="1">
              <a:off x="2172988" y="244510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284;p51"/>
            <p:cNvSpPr/>
            <p:nvPr/>
          </p:nvSpPr>
          <p:spPr>
            <a:xfrm flipH="1">
              <a:off x="2535038" y="2329275"/>
              <a:ext cx="2487" cy="1283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1" y="1"/>
                  </a:moveTo>
                  <a:lnTo>
                    <a:pt x="61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285;p51"/>
            <p:cNvSpPr/>
            <p:nvPr/>
          </p:nvSpPr>
          <p:spPr>
            <a:xfrm flipH="1">
              <a:off x="2025472" y="2371949"/>
              <a:ext cx="1243" cy="1283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1"/>
                  </a:moveTo>
                  <a:lnTo>
                    <a:pt x="0" y="31"/>
                  </a:lnTo>
                  <a:lnTo>
                    <a:pt x="3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286;p51"/>
            <p:cNvSpPr/>
            <p:nvPr/>
          </p:nvSpPr>
          <p:spPr>
            <a:xfrm flipH="1">
              <a:off x="2166891" y="2442659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287;p51"/>
            <p:cNvSpPr/>
            <p:nvPr/>
          </p:nvSpPr>
          <p:spPr>
            <a:xfrm flipH="1">
              <a:off x="2174191" y="2442659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cubicBezTo>
                    <a:pt x="31" y="1"/>
                    <a:pt x="0" y="1"/>
                    <a:pt x="31" y="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288;p51"/>
            <p:cNvSpPr/>
            <p:nvPr/>
          </p:nvSpPr>
          <p:spPr>
            <a:xfrm flipH="1">
              <a:off x="2177841" y="2442659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1"/>
                  </a:moveTo>
                  <a:cubicBezTo>
                    <a:pt x="31" y="1"/>
                    <a:pt x="1" y="1"/>
                    <a:pt x="31" y="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289;p51"/>
            <p:cNvSpPr/>
            <p:nvPr/>
          </p:nvSpPr>
          <p:spPr>
            <a:xfrm flipH="1">
              <a:off x="2172988" y="2442659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290;p51"/>
            <p:cNvSpPr/>
            <p:nvPr/>
          </p:nvSpPr>
          <p:spPr>
            <a:xfrm flipH="1">
              <a:off x="2175394" y="2442659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291;p51"/>
            <p:cNvSpPr/>
            <p:nvPr/>
          </p:nvSpPr>
          <p:spPr>
            <a:xfrm flipH="1">
              <a:off x="2179084" y="2442659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31" y="1"/>
                    <a:pt x="1" y="1"/>
                  </a:cubicBezTo>
                  <a:cubicBezTo>
                    <a:pt x="3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292;p51"/>
            <p:cNvSpPr/>
            <p:nvPr/>
          </p:nvSpPr>
          <p:spPr>
            <a:xfrm flipH="1">
              <a:off x="2196130" y="244265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293;p51"/>
            <p:cNvSpPr/>
            <p:nvPr/>
          </p:nvSpPr>
          <p:spPr>
            <a:xfrm flipH="1">
              <a:off x="2211972" y="1933093"/>
              <a:ext cx="40" cy="1243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31"/>
                  </a:lnTo>
                  <a:cubicBezTo>
                    <a:pt x="0" y="0"/>
                    <a:pt x="0" y="0"/>
                    <a:pt x="0" y="31"/>
                  </a:cubicBezTo>
                  <a:cubicBezTo>
                    <a:pt x="0" y="0"/>
                    <a:pt x="0" y="0"/>
                    <a:pt x="0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294;p51"/>
            <p:cNvSpPr/>
            <p:nvPr/>
          </p:nvSpPr>
          <p:spPr>
            <a:xfrm flipH="1">
              <a:off x="2331452" y="1857490"/>
              <a:ext cx="40" cy="2487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2"/>
                  </a:moveTo>
                  <a:lnTo>
                    <a:pt x="1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295;p51"/>
            <p:cNvSpPr/>
            <p:nvPr/>
          </p:nvSpPr>
          <p:spPr>
            <a:xfrm flipH="1">
              <a:off x="2235154" y="1916007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296;p51"/>
            <p:cNvSpPr/>
            <p:nvPr/>
          </p:nvSpPr>
          <p:spPr>
            <a:xfrm flipH="1">
              <a:off x="2051061" y="2409730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3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297;p51"/>
            <p:cNvSpPr/>
            <p:nvPr/>
          </p:nvSpPr>
          <p:spPr>
            <a:xfrm flipH="1">
              <a:off x="2343645" y="1853840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cubicBezTo>
                    <a:pt x="31" y="1"/>
                    <a:pt x="0" y="1"/>
                    <a:pt x="3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298;p51"/>
            <p:cNvSpPr/>
            <p:nvPr/>
          </p:nvSpPr>
          <p:spPr>
            <a:xfrm flipH="1">
              <a:off x="2279032" y="188676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299;p51"/>
            <p:cNvSpPr/>
            <p:nvPr/>
          </p:nvSpPr>
          <p:spPr>
            <a:xfrm flipH="1">
              <a:off x="2172988" y="1967224"/>
              <a:ext cx="40" cy="2487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0"/>
                  </a:moveTo>
                  <a:lnTo>
                    <a:pt x="1" y="61"/>
                  </a:lnTo>
                  <a:lnTo>
                    <a:pt x="1" y="6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00;p51"/>
            <p:cNvSpPr/>
            <p:nvPr/>
          </p:nvSpPr>
          <p:spPr>
            <a:xfrm flipH="1">
              <a:off x="2125420" y="2018401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31"/>
                  </a:cubicBezTo>
                  <a:cubicBezTo>
                    <a:pt x="0" y="1"/>
                    <a:pt x="0" y="1"/>
                    <a:pt x="0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01;p51"/>
            <p:cNvSpPr/>
            <p:nvPr/>
          </p:nvSpPr>
          <p:spPr>
            <a:xfrm flipH="1">
              <a:off x="2543581" y="2323178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lnTo>
                    <a:pt x="1" y="31"/>
                  </a:lnTo>
                  <a:cubicBezTo>
                    <a:pt x="1" y="31"/>
                    <a:pt x="1" y="1"/>
                    <a:pt x="1" y="31"/>
                  </a:cubicBezTo>
                  <a:cubicBezTo>
                    <a:pt x="1" y="1"/>
                    <a:pt x="1" y="1"/>
                    <a:pt x="1" y="31"/>
                  </a:cubicBez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02;p51"/>
            <p:cNvSpPr/>
            <p:nvPr/>
          </p:nvSpPr>
          <p:spPr>
            <a:xfrm flipH="1">
              <a:off x="2419208" y="182460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03;p51"/>
            <p:cNvSpPr/>
            <p:nvPr/>
          </p:nvSpPr>
          <p:spPr>
            <a:xfrm flipH="1">
              <a:off x="2269286" y="1892865"/>
              <a:ext cx="1243" cy="1243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31"/>
                  </a:moveTo>
                  <a:lnTo>
                    <a:pt x="31" y="31"/>
                  </a:lnTo>
                  <a:cubicBezTo>
                    <a:pt x="0" y="0"/>
                    <a:pt x="0" y="0"/>
                    <a:pt x="31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04;p51"/>
            <p:cNvSpPr/>
            <p:nvPr/>
          </p:nvSpPr>
          <p:spPr>
            <a:xfrm flipH="1">
              <a:off x="2196130" y="194773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05;p51"/>
            <p:cNvSpPr/>
            <p:nvPr/>
          </p:nvSpPr>
          <p:spPr>
            <a:xfrm flipH="1">
              <a:off x="2185180" y="1957478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cubicBezTo>
                    <a:pt x="1" y="0"/>
                    <a:pt x="1" y="0"/>
                    <a:pt x="3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06;p51"/>
            <p:cNvSpPr/>
            <p:nvPr/>
          </p:nvSpPr>
          <p:spPr>
            <a:xfrm flipH="1">
              <a:off x="2171744" y="196967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07;p51"/>
            <p:cNvSpPr/>
            <p:nvPr/>
          </p:nvSpPr>
          <p:spPr>
            <a:xfrm flipH="1">
              <a:off x="2544784" y="2323178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08;p51"/>
            <p:cNvSpPr/>
            <p:nvPr/>
          </p:nvSpPr>
          <p:spPr>
            <a:xfrm flipH="1">
              <a:off x="2474075" y="1812409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61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09;p51"/>
            <p:cNvSpPr/>
            <p:nvPr/>
          </p:nvSpPr>
          <p:spPr>
            <a:xfrm flipH="1">
              <a:off x="2124217" y="202209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10;p51"/>
            <p:cNvSpPr/>
            <p:nvPr/>
          </p:nvSpPr>
          <p:spPr>
            <a:xfrm flipH="1">
              <a:off x="2533835" y="2326868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11;p51"/>
            <p:cNvSpPr/>
            <p:nvPr/>
          </p:nvSpPr>
          <p:spPr>
            <a:xfrm flipH="1">
              <a:off x="2535038" y="2326868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0"/>
                    <a:pt x="61" y="0"/>
                    <a:pt x="1" y="0"/>
                  </a:cubicBezTo>
                  <a:cubicBezTo>
                    <a:pt x="61" y="0"/>
                    <a:pt x="6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312;p51"/>
            <p:cNvSpPr/>
            <p:nvPr/>
          </p:nvSpPr>
          <p:spPr>
            <a:xfrm flipH="1">
              <a:off x="2424101" y="1824602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313;p51"/>
            <p:cNvSpPr/>
            <p:nvPr/>
          </p:nvSpPr>
          <p:spPr>
            <a:xfrm flipH="1">
              <a:off x="2422897" y="182460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314;p51"/>
            <p:cNvSpPr/>
            <p:nvPr/>
          </p:nvSpPr>
          <p:spPr>
            <a:xfrm flipH="1">
              <a:off x="2421654" y="182580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315;p51"/>
            <p:cNvSpPr/>
            <p:nvPr/>
          </p:nvSpPr>
          <p:spPr>
            <a:xfrm flipH="1">
              <a:off x="2151009" y="1990366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316;p51"/>
            <p:cNvSpPr/>
            <p:nvPr/>
          </p:nvSpPr>
          <p:spPr>
            <a:xfrm flipH="1">
              <a:off x="2149805" y="1991610"/>
              <a:ext cx="40" cy="2487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0"/>
                    <a:pt x="0" y="6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317;p51"/>
            <p:cNvSpPr/>
            <p:nvPr/>
          </p:nvSpPr>
          <p:spPr>
            <a:xfrm flipH="1">
              <a:off x="2132720" y="201234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318;p51"/>
            <p:cNvSpPr/>
            <p:nvPr/>
          </p:nvSpPr>
          <p:spPr>
            <a:xfrm flipH="1">
              <a:off x="2522845" y="2332965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6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319;p51"/>
            <p:cNvSpPr/>
            <p:nvPr/>
          </p:nvSpPr>
          <p:spPr>
            <a:xfrm flipH="1">
              <a:off x="2449689" y="1817262"/>
              <a:ext cx="2487" cy="1283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0" y="1"/>
                  </a:moveTo>
                  <a:lnTo>
                    <a:pt x="0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320;p51"/>
            <p:cNvSpPr/>
            <p:nvPr/>
          </p:nvSpPr>
          <p:spPr>
            <a:xfrm flipH="1">
              <a:off x="2154699" y="198796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321;p51"/>
            <p:cNvSpPr/>
            <p:nvPr/>
          </p:nvSpPr>
          <p:spPr>
            <a:xfrm flipH="1">
              <a:off x="2149805" y="1991610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3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322;p51"/>
            <p:cNvSpPr/>
            <p:nvPr/>
          </p:nvSpPr>
          <p:spPr>
            <a:xfrm flipH="1">
              <a:off x="2137613" y="2006249"/>
              <a:ext cx="40" cy="1243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30"/>
                  </a:lnTo>
                  <a:cubicBezTo>
                    <a:pt x="0" y="0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323;p51"/>
            <p:cNvSpPr/>
            <p:nvPr/>
          </p:nvSpPr>
          <p:spPr>
            <a:xfrm flipH="1">
              <a:off x="2569169" y="230733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324;p51"/>
            <p:cNvSpPr/>
            <p:nvPr/>
          </p:nvSpPr>
          <p:spPr>
            <a:xfrm flipH="1">
              <a:off x="2569330" y="2306133"/>
              <a:ext cx="1123" cy="562"/>
            </a:xfrm>
            <a:custGeom>
              <a:avLst/>
              <a:gdLst/>
              <a:ahLst/>
              <a:cxnLst/>
              <a:rect l="l" t="t" r="r" b="b"/>
              <a:pathLst>
                <a:path w="28" h="14" extrusionOk="0">
                  <a:moveTo>
                    <a:pt x="1" y="0"/>
                  </a:moveTo>
                  <a:cubicBezTo>
                    <a:pt x="11" y="10"/>
                    <a:pt x="18" y="14"/>
                    <a:pt x="21" y="14"/>
                  </a:cubicBezTo>
                  <a:cubicBezTo>
                    <a:pt x="28" y="14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325;p51"/>
            <p:cNvSpPr/>
            <p:nvPr/>
          </p:nvSpPr>
          <p:spPr>
            <a:xfrm flipH="1">
              <a:off x="2297321" y="187942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326;p51"/>
            <p:cNvSpPr/>
            <p:nvPr/>
          </p:nvSpPr>
          <p:spPr>
            <a:xfrm flipH="1">
              <a:off x="2303417" y="1875779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1" y="1"/>
                  </a:moveTo>
                  <a:cubicBezTo>
                    <a:pt x="62" y="1"/>
                    <a:pt x="62" y="1"/>
                    <a:pt x="1" y="1"/>
                  </a:cubicBezTo>
                  <a:cubicBezTo>
                    <a:pt x="62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327;p51"/>
            <p:cNvSpPr/>
            <p:nvPr/>
          </p:nvSpPr>
          <p:spPr>
            <a:xfrm flipH="1">
              <a:off x="2302174" y="1878226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1"/>
                  </a:moveTo>
                  <a:lnTo>
                    <a:pt x="31" y="1"/>
                  </a:lnTo>
                  <a:cubicBezTo>
                    <a:pt x="31" y="1"/>
                    <a:pt x="1" y="1"/>
                    <a:pt x="3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328;p51"/>
            <p:cNvSpPr/>
            <p:nvPr/>
          </p:nvSpPr>
          <p:spPr>
            <a:xfrm flipH="1">
              <a:off x="2586255" y="229394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329;p51"/>
            <p:cNvSpPr/>
            <p:nvPr/>
          </p:nvSpPr>
          <p:spPr>
            <a:xfrm flipH="1">
              <a:off x="2337549" y="241097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330;p51"/>
            <p:cNvSpPr/>
            <p:nvPr/>
          </p:nvSpPr>
          <p:spPr>
            <a:xfrm flipH="1">
              <a:off x="2327803" y="1866033"/>
              <a:ext cx="40" cy="1243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cubicBezTo>
                    <a:pt x="1" y="1"/>
                    <a:pt x="1" y="3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331;p51"/>
            <p:cNvSpPr/>
            <p:nvPr/>
          </p:nvSpPr>
          <p:spPr>
            <a:xfrm flipH="1">
              <a:off x="2331452" y="186603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332;p51"/>
            <p:cNvSpPr/>
            <p:nvPr/>
          </p:nvSpPr>
          <p:spPr>
            <a:xfrm flipH="1">
              <a:off x="2327803" y="1866033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1"/>
                    <a:pt x="62" y="1"/>
                    <a:pt x="62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333;p51"/>
            <p:cNvSpPr/>
            <p:nvPr/>
          </p:nvSpPr>
          <p:spPr>
            <a:xfrm flipH="1">
              <a:off x="2593555" y="207451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334;p51"/>
            <p:cNvSpPr/>
            <p:nvPr/>
          </p:nvSpPr>
          <p:spPr>
            <a:xfrm flipH="1">
              <a:off x="2333899" y="186358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335;p51"/>
            <p:cNvSpPr/>
            <p:nvPr/>
          </p:nvSpPr>
          <p:spPr>
            <a:xfrm flipH="1">
              <a:off x="2587458" y="2069619"/>
              <a:ext cx="40" cy="1243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336;p51"/>
            <p:cNvSpPr/>
            <p:nvPr/>
          </p:nvSpPr>
          <p:spPr>
            <a:xfrm flipH="1">
              <a:off x="2368030" y="239878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337;p51"/>
            <p:cNvSpPr/>
            <p:nvPr/>
          </p:nvSpPr>
          <p:spPr>
            <a:xfrm flipH="1">
              <a:off x="2586255" y="2069619"/>
              <a:ext cx="1243" cy="1243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1"/>
                  </a:moveTo>
                  <a:cubicBezTo>
                    <a:pt x="0" y="31"/>
                    <a:pt x="0" y="31"/>
                    <a:pt x="3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338;p51"/>
            <p:cNvSpPr/>
            <p:nvPr/>
          </p:nvSpPr>
          <p:spPr>
            <a:xfrm flipH="1">
              <a:off x="2369234" y="2398781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339;p51"/>
            <p:cNvSpPr/>
            <p:nvPr/>
          </p:nvSpPr>
          <p:spPr>
            <a:xfrm flipH="1">
              <a:off x="2830069" y="1996463"/>
              <a:ext cx="1243" cy="1283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1"/>
                  </a:move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340;p51"/>
            <p:cNvSpPr/>
            <p:nvPr/>
          </p:nvSpPr>
          <p:spPr>
            <a:xfrm flipH="1">
              <a:off x="2544784" y="2314676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0"/>
                    <a:pt x="31" y="0"/>
                    <a:pt x="1" y="0"/>
                  </a:cubicBezTo>
                  <a:cubicBezTo>
                    <a:pt x="31" y="0"/>
                    <a:pt x="31" y="0"/>
                    <a:pt x="1" y="0"/>
                  </a:cubicBezTo>
                  <a:cubicBezTo>
                    <a:pt x="31" y="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341;p51"/>
            <p:cNvSpPr/>
            <p:nvPr/>
          </p:nvSpPr>
          <p:spPr>
            <a:xfrm flipH="1">
              <a:off x="2546027" y="2313432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cubicBezTo>
                    <a:pt x="0" y="1"/>
                    <a:pt x="31" y="1"/>
                    <a:pt x="0" y="1"/>
                  </a:cubicBezTo>
                  <a:cubicBezTo>
                    <a:pt x="3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342;p51"/>
            <p:cNvSpPr/>
            <p:nvPr/>
          </p:nvSpPr>
          <p:spPr>
            <a:xfrm flipH="1">
              <a:off x="2732527" y="2184206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343;p51"/>
            <p:cNvSpPr/>
            <p:nvPr/>
          </p:nvSpPr>
          <p:spPr>
            <a:xfrm flipH="1">
              <a:off x="2698396" y="2211038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344;p51"/>
            <p:cNvSpPr/>
            <p:nvPr/>
          </p:nvSpPr>
          <p:spPr>
            <a:xfrm flipH="1">
              <a:off x="2685000" y="1926996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345;p51"/>
            <p:cNvSpPr/>
            <p:nvPr/>
          </p:nvSpPr>
          <p:spPr>
            <a:xfrm flipH="1">
              <a:off x="2698396" y="2209835"/>
              <a:ext cx="1243" cy="1243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lnTo>
                    <a:pt x="3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346;p51"/>
            <p:cNvSpPr/>
            <p:nvPr/>
          </p:nvSpPr>
          <p:spPr>
            <a:xfrm flipH="1">
              <a:off x="2727674" y="2185449"/>
              <a:ext cx="1243" cy="1243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lnTo>
                    <a:pt x="31" y="3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347;p51"/>
            <p:cNvSpPr/>
            <p:nvPr/>
          </p:nvSpPr>
          <p:spPr>
            <a:xfrm flipH="1">
              <a:off x="2681350" y="222323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348;p51"/>
            <p:cNvSpPr/>
            <p:nvPr/>
          </p:nvSpPr>
          <p:spPr>
            <a:xfrm flipH="1">
              <a:off x="2727674" y="218665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349;p51"/>
            <p:cNvSpPr/>
            <p:nvPr/>
          </p:nvSpPr>
          <p:spPr>
            <a:xfrm flipH="1">
              <a:off x="2728878" y="218544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350;p51"/>
            <p:cNvSpPr/>
            <p:nvPr/>
          </p:nvSpPr>
          <p:spPr>
            <a:xfrm flipH="1">
              <a:off x="2727674" y="2185449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31" y="0"/>
                    <a:pt x="1" y="0"/>
                    <a:pt x="3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351;p51"/>
            <p:cNvSpPr/>
            <p:nvPr/>
          </p:nvSpPr>
          <p:spPr>
            <a:xfrm flipH="1">
              <a:off x="2726431" y="2186652"/>
              <a:ext cx="40" cy="2487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1"/>
                  </a:moveTo>
                  <a:cubicBezTo>
                    <a:pt x="0" y="1"/>
                    <a:pt x="0" y="61"/>
                    <a:pt x="0" y="1"/>
                  </a:cubicBezTo>
                  <a:cubicBezTo>
                    <a:pt x="0" y="6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352;p51"/>
            <p:cNvSpPr/>
            <p:nvPr/>
          </p:nvSpPr>
          <p:spPr>
            <a:xfrm flipH="1">
              <a:off x="2772755" y="2142775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353;p51"/>
            <p:cNvSpPr/>
            <p:nvPr/>
          </p:nvSpPr>
          <p:spPr>
            <a:xfrm flipH="1">
              <a:off x="2155902" y="2051330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354;p51"/>
            <p:cNvSpPr/>
            <p:nvPr/>
          </p:nvSpPr>
          <p:spPr>
            <a:xfrm flipH="1">
              <a:off x="2617940" y="226835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355;p51"/>
            <p:cNvSpPr/>
            <p:nvPr/>
          </p:nvSpPr>
          <p:spPr>
            <a:xfrm flipH="1">
              <a:off x="2714238" y="2196399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cubicBezTo>
                    <a:pt x="0" y="1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356;p51"/>
            <p:cNvSpPr/>
            <p:nvPr/>
          </p:nvSpPr>
          <p:spPr>
            <a:xfrm flipH="1">
              <a:off x="2766659" y="2148871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61" y="0"/>
                  </a:moveTo>
                  <a:lnTo>
                    <a:pt x="61" y="0"/>
                  </a:lnTo>
                  <a:cubicBezTo>
                    <a:pt x="61" y="0"/>
                    <a:pt x="0" y="0"/>
                    <a:pt x="6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357;p51"/>
            <p:cNvSpPr/>
            <p:nvPr/>
          </p:nvSpPr>
          <p:spPr>
            <a:xfrm flipH="1">
              <a:off x="2802034" y="2109847"/>
              <a:ext cx="842" cy="602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21" y="1"/>
                  </a:moveTo>
                  <a:cubicBezTo>
                    <a:pt x="1" y="1"/>
                    <a:pt x="7" y="14"/>
                    <a:pt x="14" y="14"/>
                  </a:cubicBezTo>
                  <a:cubicBezTo>
                    <a:pt x="17" y="14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358;p51"/>
            <p:cNvSpPr/>
            <p:nvPr/>
          </p:nvSpPr>
          <p:spPr>
            <a:xfrm flipH="1">
              <a:off x="2483821" y="234391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359;p51"/>
            <p:cNvSpPr/>
            <p:nvPr/>
          </p:nvSpPr>
          <p:spPr>
            <a:xfrm flipH="1">
              <a:off x="2763009" y="215372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360;p51"/>
            <p:cNvSpPr/>
            <p:nvPr/>
          </p:nvSpPr>
          <p:spPr>
            <a:xfrm flipH="1">
              <a:off x="2687446" y="221593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361;p51"/>
            <p:cNvSpPr/>
            <p:nvPr/>
          </p:nvSpPr>
          <p:spPr>
            <a:xfrm flipH="1">
              <a:off x="2208322" y="2184206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362;p51"/>
            <p:cNvSpPr/>
            <p:nvPr/>
          </p:nvSpPr>
          <p:spPr>
            <a:xfrm flipH="1">
              <a:off x="2209526" y="2184206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1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363;p51"/>
            <p:cNvSpPr/>
            <p:nvPr/>
          </p:nvSpPr>
          <p:spPr>
            <a:xfrm flipH="1">
              <a:off x="2210769" y="2184206"/>
              <a:ext cx="1243" cy="1283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0" y="1"/>
                  </a:moveTo>
                  <a:cubicBezTo>
                    <a:pt x="31" y="1"/>
                    <a:pt x="31" y="1"/>
                    <a:pt x="0" y="1"/>
                  </a:cubicBezTo>
                  <a:cubicBezTo>
                    <a:pt x="31" y="1"/>
                    <a:pt x="31" y="1"/>
                    <a:pt x="0" y="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364;p51"/>
            <p:cNvSpPr/>
            <p:nvPr/>
          </p:nvSpPr>
          <p:spPr>
            <a:xfrm flipH="1">
              <a:off x="2681350" y="2220784"/>
              <a:ext cx="2447" cy="40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1" y="1"/>
                  </a:moveTo>
                  <a:lnTo>
                    <a:pt x="61" y="1"/>
                  </a:lnTo>
                  <a:cubicBezTo>
                    <a:pt x="61" y="1"/>
                    <a:pt x="0" y="1"/>
                    <a:pt x="6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365;p51"/>
            <p:cNvSpPr/>
            <p:nvPr/>
          </p:nvSpPr>
          <p:spPr>
            <a:xfrm flipH="1">
              <a:off x="2204673" y="2184206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1"/>
                    <a:pt x="0" y="1"/>
                    <a:pt x="31" y="1"/>
                  </a:cubicBezTo>
                  <a:cubicBezTo>
                    <a:pt x="0" y="1"/>
                    <a:pt x="0" y="1"/>
                    <a:pt x="3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366;p51"/>
            <p:cNvSpPr/>
            <p:nvPr/>
          </p:nvSpPr>
          <p:spPr>
            <a:xfrm flipH="1">
              <a:off x="2541134" y="2312229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0"/>
                    <a:pt x="61" y="0"/>
                    <a:pt x="1" y="0"/>
                  </a:cubicBezTo>
                  <a:cubicBezTo>
                    <a:pt x="6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367;p51"/>
            <p:cNvSpPr/>
            <p:nvPr/>
          </p:nvSpPr>
          <p:spPr>
            <a:xfrm flipH="1">
              <a:off x="2227815" y="2184206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368;p51"/>
            <p:cNvSpPr/>
            <p:nvPr/>
          </p:nvSpPr>
          <p:spPr>
            <a:xfrm flipH="1">
              <a:off x="2708142" y="2198845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"/>
                    <a:pt x="1" y="1"/>
                    <a:pt x="31" y="1"/>
                  </a:cubicBezTo>
                  <a:cubicBezTo>
                    <a:pt x="1" y="1"/>
                    <a:pt x="1" y="1"/>
                    <a:pt x="3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369;p51"/>
            <p:cNvSpPr/>
            <p:nvPr/>
          </p:nvSpPr>
          <p:spPr>
            <a:xfrm flipH="1">
              <a:off x="2710589" y="219764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370;p51"/>
            <p:cNvSpPr/>
            <p:nvPr/>
          </p:nvSpPr>
          <p:spPr>
            <a:xfrm flipH="1">
              <a:off x="2711792" y="219639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371;p51"/>
            <p:cNvSpPr/>
            <p:nvPr/>
          </p:nvSpPr>
          <p:spPr>
            <a:xfrm flipH="1">
              <a:off x="2220515" y="218420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372;p51"/>
            <p:cNvSpPr/>
            <p:nvPr/>
          </p:nvSpPr>
          <p:spPr>
            <a:xfrm flipH="1">
              <a:off x="2221718" y="2184206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1"/>
                    <a:pt x="1" y="1"/>
                  </a:cubicBezTo>
                  <a:cubicBezTo>
                    <a:pt x="3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373;p51"/>
            <p:cNvSpPr/>
            <p:nvPr/>
          </p:nvSpPr>
          <p:spPr>
            <a:xfrm flipH="1">
              <a:off x="2350945" y="2048883"/>
              <a:ext cx="1283" cy="1283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374;p51"/>
            <p:cNvSpPr/>
            <p:nvPr/>
          </p:nvSpPr>
          <p:spPr>
            <a:xfrm flipH="1">
              <a:off x="2363137" y="2046477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375;p51"/>
            <p:cNvSpPr/>
            <p:nvPr/>
          </p:nvSpPr>
          <p:spPr>
            <a:xfrm flipH="1">
              <a:off x="2361934" y="204888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376;p51"/>
            <p:cNvSpPr/>
            <p:nvPr/>
          </p:nvSpPr>
          <p:spPr>
            <a:xfrm flipH="1">
              <a:off x="2220515" y="2091558"/>
              <a:ext cx="842" cy="602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21" y="1"/>
                  </a:moveTo>
                  <a:cubicBezTo>
                    <a:pt x="0" y="1"/>
                    <a:pt x="7" y="14"/>
                    <a:pt x="14" y="14"/>
                  </a:cubicBezTo>
                  <a:cubicBezTo>
                    <a:pt x="17" y="14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377;p51"/>
            <p:cNvSpPr/>
            <p:nvPr/>
          </p:nvSpPr>
          <p:spPr>
            <a:xfrm flipH="1">
              <a:off x="2376814" y="2385385"/>
              <a:ext cx="2206" cy="562"/>
            </a:xfrm>
            <a:custGeom>
              <a:avLst/>
              <a:gdLst/>
              <a:ahLst/>
              <a:cxnLst/>
              <a:rect l="l" t="t" r="r" b="b"/>
              <a:pathLst>
                <a:path w="55" h="14" extrusionOk="0">
                  <a:moveTo>
                    <a:pt x="0" y="0"/>
                  </a:moveTo>
                  <a:cubicBezTo>
                    <a:pt x="20" y="10"/>
                    <a:pt x="34" y="14"/>
                    <a:pt x="41" y="14"/>
                  </a:cubicBezTo>
                  <a:cubicBezTo>
                    <a:pt x="54" y="14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378;p51"/>
            <p:cNvSpPr/>
            <p:nvPr/>
          </p:nvSpPr>
          <p:spPr>
            <a:xfrm flipH="1">
              <a:off x="2533835" y="1929443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379;p51"/>
            <p:cNvSpPr/>
            <p:nvPr/>
          </p:nvSpPr>
          <p:spPr>
            <a:xfrm flipH="1">
              <a:off x="2520399" y="193064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380;p51"/>
            <p:cNvSpPr/>
            <p:nvPr/>
          </p:nvSpPr>
          <p:spPr>
            <a:xfrm flipH="1">
              <a:off x="2448486" y="206841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381;p51"/>
            <p:cNvSpPr/>
            <p:nvPr/>
          </p:nvSpPr>
          <p:spPr>
            <a:xfrm flipH="1">
              <a:off x="2447283" y="206841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382;p51"/>
            <p:cNvSpPr/>
            <p:nvPr/>
          </p:nvSpPr>
          <p:spPr>
            <a:xfrm flipH="1">
              <a:off x="2344848" y="2264661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1"/>
                  </a:move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383;p51"/>
            <p:cNvSpPr/>
            <p:nvPr/>
          </p:nvSpPr>
          <p:spPr>
            <a:xfrm flipH="1">
              <a:off x="2446039" y="237559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384;p51"/>
            <p:cNvSpPr/>
            <p:nvPr/>
          </p:nvSpPr>
          <p:spPr>
            <a:xfrm flipH="1">
              <a:off x="2447283" y="237559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385;p51"/>
            <p:cNvSpPr/>
            <p:nvPr/>
          </p:nvSpPr>
          <p:spPr>
            <a:xfrm flipH="1">
              <a:off x="2435090" y="238049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386;p51"/>
            <p:cNvSpPr/>
            <p:nvPr/>
          </p:nvSpPr>
          <p:spPr>
            <a:xfrm flipH="1">
              <a:off x="2474075" y="2361000"/>
              <a:ext cx="40" cy="1243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387;p51"/>
            <p:cNvSpPr/>
            <p:nvPr/>
          </p:nvSpPr>
          <p:spPr>
            <a:xfrm flipH="1">
              <a:off x="2443593" y="2374396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0" y="1"/>
                  </a:moveTo>
                  <a:lnTo>
                    <a:pt x="6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388;p51"/>
            <p:cNvSpPr/>
            <p:nvPr/>
          </p:nvSpPr>
          <p:spPr>
            <a:xfrm flipH="1">
              <a:off x="2642326" y="225615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389;p51"/>
            <p:cNvSpPr/>
            <p:nvPr/>
          </p:nvSpPr>
          <p:spPr>
            <a:xfrm flipH="1">
              <a:off x="2318056" y="226835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390;p51"/>
            <p:cNvSpPr/>
            <p:nvPr/>
          </p:nvSpPr>
          <p:spPr>
            <a:xfrm flipH="1">
              <a:off x="1793330" y="1808358"/>
              <a:ext cx="962420" cy="885052"/>
            </a:xfrm>
            <a:custGeom>
              <a:avLst/>
              <a:gdLst/>
              <a:ahLst/>
              <a:cxnLst/>
              <a:rect l="l" t="t" r="r" b="b"/>
              <a:pathLst>
                <a:path w="23996" h="22067" extrusionOk="0">
                  <a:moveTo>
                    <a:pt x="13468" y="1450"/>
                  </a:moveTo>
                  <a:cubicBezTo>
                    <a:pt x="13472" y="1459"/>
                    <a:pt x="13479" y="1469"/>
                    <a:pt x="13497" y="1469"/>
                  </a:cubicBezTo>
                  <a:cubicBezTo>
                    <a:pt x="13487" y="1463"/>
                    <a:pt x="13478" y="1457"/>
                    <a:pt x="13468" y="1450"/>
                  </a:cubicBezTo>
                  <a:close/>
                  <a:moveTo>
                    <a:pt x="4799" y="2481"/>
                  </a:moveTo>
                  <a:cubicBezTo>
                    <a:pt x="4795" y="2481"/>
                    <a:pt x="4789" y="2491"/>
                    <a:pt x="4785" y="2502"/>
                  </a:cubicBezTo>
                  <a:lnTo>
                    <a:pt x="4803" y="2502"/>
                  </a:lnTo>
                  <a:cubicBezTo>
                    <a:pt x="4803" y="2487"/>
                    <a:pt x="4801" y="2481"/>
                    <a:pt x="4799" y="2481"/>
                  </a:cubicBezTo>
                  <a:close/>
                  <a:moveTo>
                    <a:pt x="17843" y="4812"/>
                  </a:moveTo>
                  <a:cubicBezTo>
                    <a:pt x="17843" y="4812"/>
                    <a:pt x="17873" y="4812"/>
                    <a:pt x="17873" y="4843"/>
                  </a:cubicBezTo>
                  <a:lnTo>
                    <a:pt x="17843" y="4812"/>
                  </a:lnTo>
                  <a:close/>
                  <a:moveTo>
                    <a:pt x="18022" y="4961"/>
                  </a:moveTo>
                  <a:lnTo>
                    <a:pt x="18025" y="4964"/>
                  </a:lnTo>
                  <a:lnTo>
                    <a:pt x="18022" y="4961"/>
                  </a:lnTo>
                  <a:close/>
                  <a:moveTo>
                    <a:pt x="20052" y="7143"/>
                  </a:moveTo>
                  <a:lnTo>
                    <a:pt x="20052" y="7143"/>
                  </a:lnTo>
                  <a:cubicBezTo>
                    <a:pt x="20231" y="7376"/>
                    <a:pt x="20407" y="7612"/>
                    <a:pt x="20579" y="7852"/>
                  </a:cubicBezTo>
                  <a:cubicBezTo>
                    <a:pt x="20579" y="7882"/>
                    <a:pt x="20609" y="7882"/>
                    <a:pt x="20609" y="7913"/>
                  </a:cubicBezTo>
                  <a:cubicBezTo>
                    <a:pt x="20640" y="7943"/>
                    <a:pt x="20670" y="8004"/>
                    <a:pt x="20731" y="8065"/>
                  </a:cubicBezTo>
                  <a:cubicBezTo>
                    <a:pt x="20791" y="8156"/>
                    <a:pt x="20852" y="8247"/>
                    <a:pt x="20913" y="8338"/>
                  </a:cubicBezTo>
                  <a:lnTo>
                    <a:pt x="20925" y="8338"/>
                  </a:lnTo>
                  <a:cubicBezTo>
                    <a:pt x="20695" y="7980"/>
                    <a:pt x="20418" y="7615"/>
                    <a:pt x="20153" y="7274"/>
                  </a:cubicBezTo>
                  <a:lnTo>
                    <a:pt x="20062" y="7153"/>
                  </a:lnTo>
                  <a:lnTo>
                    <a:pt x="20052" y="7143"/>
                  </a:lnTo>
                  <a:close/>
                  <a:moveTo>
                    <a:pt x="9545" y="9889"/>
                  </a:moveTo>
                  <a:lnTo>
                    <a:pt x="9636" y="9980"/>
                  </a:lnTo>
                  <a:cubicBezTo>
                    <a:pt x="9636" y="9949"/>
                    <a:pt x="9545" y="9889"/>
                    <a:pt x="9545" y="9889"/>
                  </a:cubicBezTo>
                  <a:close/>
                  <a:moveTo>
                    <a:pt x="12889" y="12320"/>
                  </a:moveTo>
                  <a:cubicBezTo>
                    <a:pt x="12919" y="12381"/>
                    <a:pt x="13041" y="12411"/>
                    <a:pt x="13071" y="12442"/>
                  </a:cubicBezTo>
                  <a:cubicBezTo>
                    <a:pt x="13090" y="12453"/>
                    <a:pt x="13110" y="12464"/>
                    <a:pt x="13129" y="12475"/>
                  </a:cubicBezTo>
                  <a:lnTo>
                    <a:pt x="13129" y="12475"/>
                  </a:lnTo>
                  <a:cubicBezTo>
                    <a:pt x="13049" y="12425"/>
                    <a:pt x="12969" y="12374"/>
                    <a:pt x="12889" y="12320"/>
                  </a:cubicBezTo>
                  <a:close/>
                  <a:moveTo>
                    <a:pt x="14530" y="12776"/>
                  </a:moveTo>
                  <a:lnTo>
                    <a:pt x="14530" y="12776"/>
                  </a:lnTo>
                  <a:cubicBezTo>
                    <a:pt x="14560" y="12837"/>
                    <a:pt x="14652" y="12837"/>
                    <a:pt x="14652" y="12867"/>
                  </a:cubicBezTo>
                  <a:lnTo>
                    <a:pt x="14682" y="12867"/>
                  </a:lnTo>
                  <a:cubicBezTo>
                    <a:pt x="14702" y="12877"/>
                    <a:pt x="14722" y="12886"/>
                    <a:pt x="14742" y="12896"/>
                  </a:cubicBezTo>
                  <a:lnTo>
                    <a:pt x="14742" y="12896"/>
                  </a:lnTo>
                  <a:cubicBezTo>
                    <a:pt x="14666" y="12855"/>
                    <a:pt x="14595" y="12815"/>
                    <a:pt x="14530" y="12776"/>
                  </a:cubicBezTo>
                  <a:close/>
                  <a:moveTo>
                    <a:pt x="13983" y="10740"/>
                  </a:moveTo>
                  <a:cubicBezTo>
                    <a:pt x="14541" y="11238"/>
                    <a:pt x="14877" y="12194"/>
                    <a:pt x="15137" y="13085"/>
                  </a:cubicBezTo>
                  <a:lnTo>
                    <a:pt x="15137" y="13085"/>
                  </a:lnTo>
                  <a:cubicBezTo>
                    <a:pt x="15004" y="13021"/>
                    <a:pt x="14872" y="12958"/>
                    <a:pt x="14742" y="12896"/>
                  </a:cubicBezTo>
                  <a:lnTo>
                    <a:pt x="14742" y="12896"/>
                  </a:lnTo>
                  <a:cubicBezTo>
                    <a:pt x="14865" y="12962"/>
                    <a:pt x="15001" y="13030"/>
                    <a:pt x="15141" y="13099"/>
                  </a:cubicBezTo>
                  <a:lnTo>
                    <a:pt x="15141" y="13099"/>
                  </a:lnTo>
                  <a:cubicBezTo>
                    <a:pt x="15152" y="13139"/>
                    <a:pt x="15164" y="13178"/>
                    <a:pt x="15175" y="13218"/>
                  </a:cubicBezTo>
                  <a:lnTo>
                    <a:pt x="15175" y="13218"/>
                  </a:lnTo>
                  <a:cubicBezTo>
                    <a:pt x="14495" y="12886"/>
                    <a:pt x="13828" y="12538"/>
                    <a:pt x="13162" y="12168"/>
                  </a:cubicBezTo>
                  <a:cubicBezTo>
                    <a:pt x="13184" y="12168"/>
                    <a:pt x="13032" y="12089"/>
                    <a:pt x="12934" y="12033"/>
                  </a:cubicBezTo>
                  <a:lnTo>
                    <a:pt x="12934" y="12033"/>
                  </a:lnTo>
                  <a:cubicBezTo>
                    <a:pt x="13194" y="11521"/>
                    <a:pt x="13447" y="10847"/>
                    <a:pt x="13983" y="10740"/>
                  </a:cubicBezTo>
                  <a:close/>
                  <a:moveTo>
                    <a:pt x="23498" y="12843"/>
                  </a:moveTo>
                  <a:lnTo>
                    <a:pt x="23498" y="12843"/>
                  </a:lnTo>
                  <a:cubicBezTo>
                    <a:pt x="23559" y="13015"/>
                    <a:pt x="23613" y="13188"/>
                    <a:pt x="23659" y="13361"/>
                  </a:cubicBezTo>
                  <a:lnTo>
                    <a:pt x="23659" y="13361"/>
                  </a:lnTo>
                  <a:cubicBezTo>
                    <a:pt x="23615" y="13179"/>
                    <a:pt x="23581" y="13026"/>
                    <a:pt x="23498" y="12843"/>
                  </a:cubicBezTo>
                  <a:close/>
                  <a:moveTo>
                    <a:pt x="12804" y="12275"/>
                  </a:moveTo>
                  <a:cubicBezTo>
                    <a:pt x="13090" y="12412"/>
                    <a:pt x="13314" y="12551"/>
                    <a:pt x="13588" y="12715"/>
                  </a:cubicBezTo>
                  <a:cubicBezTo>
                    <a:pt x="13402" y="12609"/>
                    <a:pt x="13263" y="12549"/>
                    <a:pt x="13129" y="12475"/>
                  </a:cubicBezTo>
                  <a:lnTo>
                    <a:pt x="13129" y="12475"/>
                  </a:lnTo>
                  <a:cubicBezTo>
                    <a:pt x="13506" y="12711"/>
                    <a:pt x="13886" y="12915"/>
                    <a:pt x="14287" y="13141"/>
                  </a:cubicBezTo>
                  <a:lnTo>
                    <a:pt x="14256" y="13080"/>
                  </a:lnTo>
                  <a:lnTo>
                    <a:pt x="14256" y="13080"/>
                  </a:lnTo>
                  <a:lnTo>
                    <a:pt x="14712" y="13323"/>
                  </a:lnTo>
                  <a:cubicBezTo>
                    <a:pt x="14743" y="13323"/>
                    <a:pt x="14804" y="13354"/>
                    <a:pt x="14804" y="13354"/>
                  </a:cubicBezTo>
                  <a:lnTo>
                    <a:pt x="15282" y="13599"/>
                  </a:lnTo>
                  <a:lnTo>
                    <a:pt x="15282" y="13599"/>
                  </a:lnTo>
                  <a:cubicBezTo>
                    <a:pt x="15287" y="13617"/>
                    <a:pt x="15292" y="13636"/>
                    <a:pt x="15297" y="13654"/>
                  </a:cubicBezTo>
                  <a:lnTo>
                    <a:pt x="15297" y="13654"/>
                  </a:lnTo>
                  <a:cubicBezTo>
                    <a:pt x="14463" y="13226"/>
                    <a:pt x="13599" y="12820"/>
                    <a:pt x="12797" y="12289"/>
                  </a:cubicBezTo>
                  <a:lnTo>
                    <a:pt x="12797" y="12289"/>
                  </a:lnTo>
                  <a:cubicBezTo>
                    <a:pt x="12799" y="12285"/>
                    <a:pt x="12802" y="12280"/>
                    <a:pt x="12804" y="12275"/>
                  </a:cubicBezTo>
                  <a:close/>
                  <a:moveTo>
                    <a:pt x="9435" y="4687"/>
                  </a:moveTo>
                  <a:cubicBezTo>
                    <a:pt x="10002" y="4687"/>
                    <a:pt x="10582" y="4761"/>
                    <a:pt x="11156" y="4934"/>
                  </a:cubicBezTo>
                  <a:cubicBezTo>
                    <a:pt x="11217" y="4934"/>
                    <a:pt x="11369" y="4995"/>
                    <a:pt x="11460" y="4995"/>
                  </a:cubicBezTo>
                  <a:cubicBezTo>
                    <a:pt x="11490" y="5025"/>
                    <a:pt x="11612" y="5025"/>
                    <a:pt x="11642" y="5086"/>
                  </a:cubicBezTo>
                  <a:cubicBezTo>
                    <a:pt x="12250" y="5299"/>
                    <a:pt x="12828" y="5724"/>
                    <a:pt x="13314" y="6211"/>
                  </a:cubicBezTo>
                  <a:cubicBezTo>
                    <a:pt x="13983" y="6910"/>
                    <a:pt x="14500" y="7761"/>
                    <a:pt x="14864" y="8612"/>
                  </a:cubicBezTo>
                  <a:cubicBezTo>
                    <a:pt x="15576" y="10257"/>
                    <a:pt x="16063" y="11960"/>
                    <a:pt x="16393" y="13679"/>
                  </a:cubicBezTo>
                  <a:lnTo>
                    <a:pt x="16393" y="13679"/>
                  </a:lnTo>
                  <a:cubicBezTo>
                    <a:pt x="16230" y="13606"/>
                    <a:pt x="16062" y="13528"/>
                    <a:pt x="15891" y="13447"/>
                  </a:cubicBezTo>
                  <a:lnTo>
                    <a:pt x="15891" y="13447"/>
                  </a:lnTo>
                  <a:cubicBezTo>
                    <a:pt x="15883" y="13416"/>
                    <a:pt x="15875" y="13385"/>
                    <a:pt x="15867" y="13354"/>
                  </a:cubicBezTo>
                  <a:cubicBezTo>
                    <a:pt x="15418" y="11653"/>
                    <a:pt x="14692" y="10116"/>
                    <a:pt x="13835" y="10116"/>
                  </a:cubicBezTo>
                  <a:cubicBezTo>
                    <a:pt x="13370" y="10116"/>
                    <a:pt x="12867" y="10568"/>
                    <a:pt x="12348" y="11691"/>
                  </a:cubicBezTo>
                  <a:lnTo>
                    <a:pt x="12348" y="11691"/>
                  </a:lnTo>
                  <a:cubicBezTo>
                    <a:pt x="12096" y="11521"/>
                    <a:pt x="11849" y="11335"/>
                    <a:pt x="11612" y="11226"/>
                  </a:cubicBezTo>
                  <a:lnTo>
                    <a:pt x="11612" y="11226"/>
                  </a:lnTo>
                  <a:cubicBezTo>
                    <a:pt x="11764" y="11317"/>
                    <a:pt x="11916" y="11378"/>
                    <a:pt x="12007" y="11499"/>
                  </a:cubicBezTo>
                  <a:cubicBezTo>
                    <a:pt x="11247" y="11074"/>
                    <a:pt x="10548" y="10618"/>
                    <a:pt x="9819" y="10132"/>
                  </a:cubicBezTo>
                  <a:cubicBezTo>
                    <a:pt x="9697" y="10040"/>
                    <a:pt x="9727" y="10040"/>
                    <a:pt x="9636" y="9980"/>
                  </a:cubicBezTo>
                  <a:cubicBezTo>
                    <a:pt x="9582" y="9980"/>
                    <a:pt x="9504" y="9884"/>
                    <a:pt x="9530" y="9884"/>
                  </a:cubicBezTo>
                  <a:cubicBezTo>
                    <a:pt x="9533" y="9884"/>
                    <a:pt x="9538" y="9885"/>
                    <a:pt x="9545" y="9889"/>
                  </a:cubicBezTo>
                  <a:cubicBezTo>
                    <a:pt x="8952" y="9465"/>
                    <a:pt x="8385" y="9015"/>
                    <a:pt x="7844" y="8489"/>
                  </a:cubicBezTo>
                  <a:lnTo>
                    <a:pt x="7844" y="8489"/>
                  </a:lnTo>
                  <a:cubicBezTo>
                    <a:pt x="7922" y="8551"/>
                    <a:pt x="7989" y="8628"/>
                    <a:pt x="8056" y="8673"/>
                  </a:cubicBezTo>
                  <a:lnTo>
                    <a:pt x="7995" y="8612"/>
                  </a:lnTo>
                  <a:cubicBezTo>
                    <a:pt x="7569" y="8217"/>
                    <a:pt x="7113" y="7822"/>
                    <a:pt x="6749" y="7366"/>
                  </a:cubicBezTo>
                  <a:cubicBezTo>
                    <a:pt x="6657" y="7305"/>
                    <a:pt x="6414" y="6940"/>
                    <a:pt x="6293" y="6758"/>
                  </a:cubicBezTo>
                  <a:lnTo>
                    <a:pt x="6293" y="6758"/>
                  </a:lnTo>
                  <a:cubicBezTo>
                    <a:pt x="6506" y="6971"/>
                    <a:pt x="6657" y="7214"/>
                    <a:pt x="6870" y="7396"/>
                  </a:cubicBezTo>
                  <a:cubicBezTo>
                    <a:pt x="6475" y="6940"/>
                    <a:pt x="6110" y="6515"/>
                    <a:pt x="5867" y="5998"/>
                  </a:cubicBezTo>
                  <a:cubicBezTo>
                    <a:pt x="5812" y="5877"/>
                    <a:pt x="5766" y="5755"/>
                    <a:pt x="5728" y="5633"/>
                  </a:cubicBezTo>
                  <a:lnTo>
                    <a:pt x="5728" y="5633"/>
                  </a:lnTo>
                  <a:cubicBezTo>
                    <a:pt x="6248" y="5369"/>
                    <a:pt x="6797" y="5156"/>
                    <a:pt x="7357" y="4995"/>
                  </a:cubicBezTo>
                  <a:cubicBezTo>
                    <a:pt x="8004" y="4807"/>
                    <a:pt x="8710" y="4687"/>
                    <a:pt x="9435" y="4687"/>
                  </a:cubicBezTo>
                  <a:close/>
                  <a:moveTo>
                    <a:pt x="15898" y="13474"/>
                  </a:moveTo>
                  <a:lnTo>
                    <a:pt x="15898" y="13474"/>
                  </a:lnTo>
                  <a:cubicBezTo>
                    <a:pt x="15995" y="13525"/>
                    <a:pt x="16090" y="13576"/>
                    <a:pt x="16178" y="13626"/>
                  </a:cubicBezTo>
                  <a:lnTo>
                    <a:pt x="16178" y="13626"/>
                  </a:lnTo>
                  <a:cubicBezTo>
                    <a:pt x="16146" y="13615"/>
                    <a:pt x="16113" y="13605"/>
                    <a:pt x="16080" y="13597"/>
                  </a:cubicBezTo>
                  <a:lnTo>
                    <a:pt x="16080" y="13597"/>
                  </a:lnTo>
                  <a:cubicBezTo>
                    <a:pt x="16134" y="13624"/>
                    <a:pt x="16201" y="13657"/>
                    <a:pt x="16271" y="13688"/>
                  </a:cubicBezTo>
                  <a:lnTo>
                    <a:pt x="16271" y="13688"/>
                  </a:lnTo>
                  <a:cubicBezTo>
                    <a:pt x="16326" y="13690"/>
                    <a:pt x="16357" y="13715"/>
                    <a:pt x="16364" y="13715"/>
                  </a:cubicBezTo>
                  <a:cubicBezTo>
                    <a:pt x="16367" y="13715"/>
                    <a:pt x="16364" y="13708"/>
                    <a:pt x="16354" y="13688"/>
                  </a:cubicBezTo>
                  <a:cubicBezTo>
                    <a:pt x="16323" y="13688"/>
                    <a:pt x="16263" y="13658"/>
                    <a:pt x="16232" y="13658"/>
                  </a:cubicBezTo>
                  <a:cubicBezTo>
                    <a:pt x="16214" y="13647"/>
                    <a:pt x="16196" y="13637"/>
                    <a:pt x="16178" y="13626"/>
                  </a:cubicBezTo>
                  <a:lnTo>
                    <a:pt x="16178" y="13626"/>
                  </a:lnTo>
                  <a:cubicBezTo>
                    <a:pt x="16257" y="13653"/>
                    <a:pt x="16332" y="13682"/>
                    <a:pt x="16395" y="13687"/>
                  </a:cubicBezTo>
                  <a:lnTo>
                    <a:pt x="16395" y="13687"/>
                  </a:lnTo>
                  <a:cubicBezTo>
                    <a:pt x="16399" y="13705"/>
                    <a:pt x="16402" y="13724"/>
                    <a:pt x="16406" y="13742"/>
                  </a:cubicBezTo>
                  <a:lnTo>
                    <a:pt x="16406" y="13742"/>
                  </a:lnTo>
                  <a:cubicBezTo>
                    <a:pt x="16360" y="13726"/>
                    <a:pt x="16315" y="13708"/>
                    <a:pt x="16271" y="13688"/>
                  </a:cubicBezTo>
                  <a:lnTo>
                    <a:pt x="16271" y="13688"/>
                  </a:lnTo>
                  <a:cubicBezTo>
                    <a:pt x="16268" y="13688"/>
                    <a:pt x="16265" y="13688"/>
                    <a:pt x="16263" y="13688"/>
                  </a:cubicBezTo>
                  <a:cubicBezTo>
                    <a:pt x="16311" y="13717"/>
                    <a:pt x="16361" y="13744"/>
                    <a:pt x="16411" y="13770"/>
                  </a:cubicBezTo>
                  <a:lnTo>
                    <a:pt x="16411" y="13770"/>
                  </a:lnTo>
                  <a:cubicBezTo>
                    <a:pt x="16413" y="13780"/>
                    <a:pt x="16415" y="13790"/>
                    <a:pt x="16416" y="13800"/>
                  </a:cubicBezTo>
                  <a:lnTo>
                    <a:pt x="16416" y="13800"/>
                  </a:lnTo>
                  <a:cubicBezTo>
                    <a:pt x="16251" y="13725"/>
                    <a:pt x="16087" y="13650"/>
                    <a:pt x="15923" y="13574"/>
                  </a:cubicBezTo>
                  <a:lnTo>
                    <a:pt x="15923" y="13574"/>
                  </a:lnTo>
                  <a:cubicBezTo>
                    <a:pt x="15915" y="13541"/>
                    <a:pt x="15906" y="13507"/>
                    <a:pt x="15898" y="13474"/>
                  </a:cubicBezTo>
                  <a:close/>
                  <a:moveTo>
                    <a:pt x="9059" y="13779"/>
                  </a:moveTo>
                  <a:cubicBezTo>
                    <a:pt x="9059" y="13784"/>
                    <a:pt x="9059" y="13787"/>
                    <a:pt x="9060" y="13791"/>
                  </a:cubicBezTo>
                  <a:lnTo>
                    <a:pt x="9060" y="13791"/>
                  </a:lnTo>
                  <a:cubicBezTo>
                    <a:pt x="9070" y="13797"/>
                    <a:pt x="9080" y="13803"/>
                    <a:pt x="9089" y="13810"/>
                  </a:cubicBezTo>
                  <a:lnTo>
                    <a:pt x="9059" y="13779"/>
                  </a:lnTo>
                  <a:close/>
                  <a:moveTo>
                    <a:pt x="23767" y="13849"/>
                  </a:moveTo>
                  <a:cubicBezTo>
                    <a:pt x="23768" y="13856"/>
                    <a:pt x="23769" y="13863"/>
                    <a:pt x="23770" y="13870"/>
                  </a:cubicBezTo>
                  <a:cubicBezTo>
                    <a:pt x="23769" y="13863"/>
                    <a:pt x="23768" y="13856"/>
                    <a:pt x="23767" y="13849"/>
                  </a:cubicBezTo>
                  <a:close/>
                  <a:moveTo>
                    <a:pt x="15735" y="13901"/>
                  </a:moveTo>
                  <a:lnTo>
                    <a:pt x="15735" y="13901"/>
                  </a:lnTo>
                  <a:cubicBezTo>
                    <a:pt x="15757" y="13911"/>
                    <a:pt x="15779" y="13921"/>
                    <a:pt x="15801" y="13931"/>
                  </a:cubicBezTo>
                  <a:lnTo>
                    <a:pt x="15776" y="13931"/>
                  </a:lnTo>
                  <a:lnTo>
                    <a:pt x="15715" y="13901"/>
                  </a:lnTo>
                  <a:close/>
                  <a:moveTo>
                    <a:pt x="16870" y="13992"/>
                  </a:moveTo>
                  <a:cubicBezTo>
                    <a:pt x="16870" y="13992"/>
                    <a:pt x="16879" y="13992"/>
                    <a:pt x="16889" y="13995"/>
                  </a:cubicBezTo>
                  <a:lnTo>
                    <a:pt x="16889" y="13995"/>
                  </a:lnTo>
                  <a:cubicBezTo>
                    <a:pt x="16894" y="13997"/>
                    <a:pt x="16899" y="13999"/>
                    <a:pt x="16904" y="14001"/>
                  </a:cubicBezTo>
                  <a:lnTo>
                    <a:pt x="16904" y="14001"/>
                  </a:lnTo>
                  <a:cubicBezTo>
                    <a:pt x="16904" y="14001"/>
                    <a:pt x="16904" y="14001"/>
                    <a:pt x="16904" y="14001"/>
                  </a:cubicBezTo>
                  <a:lnTo>
                    <a:pt x="16904" y="14001"/>
                  </a:lnTo>
                  <a:cubicBezTo>
                    <a:pt x="16904" y="14001"/>
                    <a:pt x="16904" y="14001"/>
                    <a:pt x="16904" y="14001"/>
                  </a:cubicBezTo>
                  <a:lnTo>
                    <a:pt x="16904" y="14001"/>
                  </a:lnTo>
                  <a:cubicBezTo>
                    <a:pt x="16904" y="14001"/>
                    <a:pt x="16904" y="14001"/>
                    <a:pt x="16904" y="14001"/>
                  </a:cubicBezTo>
                  <a:lnTo>
                    <a:pt x="16904" y="14001"/>
                  </a:lnTo>
                  <a:cubicBezTo>
                    <a:pt x="16905" y="14005"/>
                    <a:pt x="16905" y="14009"/>
                    <a:pt x="16906" y="14013"/>
                  </a:cubicBezTo>
                  <a:lnTo>
                    <a:pt x="16906" y="14013"/>
                  </a:lnTo>
                  <a:cubicBezTo>
                    <a:pt x="16894" y="14006"/>
                    <a:pt x="16882" y="13999"/>
                    <a:pt x="16870" y="13992"/>
                  </a:cubicBezTo>
                  <a:close/>
                  <a:moveTo>
                    <a:pt x="16904" y="14001"/>
                  </a:moveTo>
                  <a:lnTo>
                    <a:pt x="16904" y="14001"/>
                  </a:lnTo>
                  <a:cubicBezTo>
                    <a:pt x="17058" y="14066"/>
                    <a:pt x="17215" y="14127"/>
                    <a:pt x="17372" y="14187"/>
                  </a:cubicBezTo>
                  <a:lnTo>
                    <a:pt x="17372" y="14187"/>
                  </a:lnTo>
                  <a:cubicBezTo>
                    <a:pt x="17382" y="14198"/>
                    <a:pt x="17437" y="14235"/>
                    <a:pt x="17418" y="14235"/>
                  </a:cubicBezTo>
                  <a:cubicBezTo>
                    <a:pt x="17283" y="14208"/>
                    <a:pt x="17076" y="14109"/>
                    <a:pt x="16925" y="14024"/>
                  </a:cubicBezTo>
                  <a:lnTo>
                    <a:pt x="16925" y="14024"/>
                  </a:lnTo>
                  <a:cubicBezTo>
                    <a:pt x="16929" y="14032"/>
                    <a:pt x="16931" y="14041"/>
                    <a:pt x="16931" y="14053"/>
                  </a:cubicBezTo>
                  <a:cubicBezTo>
                    <a:pt x="16925" y="14049"/>
                    <a:pt x="16918" y="14045"/>
                    <a:pt x="16912" y="14041"/>
                  </a:cubicBezTo>
                  <a:lnTo>
                    <a:pt x="16912" y="14041"/>
                  </a:lnTo>
                  <a:cubicBezTo>
                    <a:pt x="16910" y="14032"/>
                    <a:pt x="16908" y="14022"/>
                    <a:pt x="16906" y="14013"/>
                  </a:cubicBezTo>
                  <a:lnTo>
                    <a:pt x="16906" y="14013"/>
                  </a:lnTo>
                  <a:cubicBezTo>
                    <a:pt x="16912" y="14017"/>
                    <a:pt x="16919" y="14020"/>
                    <a:pt x="16925" y="14024"/>
                  </a:cubicBezTo>
                  <a:lnTo>
                    <a:pt x="16925" y="14024"/>
                  </a:lnTo>
                  <a:cubicBezTo>
                    <a:pt x="16920" y="14013"/>
                    <a:pt x="16912" y="14006"/>
                    <a:pt x="16904" y="14001"/>
                  </a:cubicBezTo>
                  <a:close/>
                  <a:moveTo>
                    <a:pt x="10092" y="14417"/>
                  </a:moveTo>
                  <a:lnTo>
                    <a:pt x="10123" y="14448"/>
                  </a:lnTo>
                  <a:cubicBezTo>
                    <a:pt x="10123" y="14448"/>
                    <a:pt x="10092" y="14448"/>
                    <a:pt x="10092" y="14417"/>
                  </a:cubicBezTo>
                  <a:close/>
                  <a:moveTo>
                    <a:pt x="23533" y="14877"/>
                  </a:moveTo>
                  <a:cubicBezTo>
                    <a:pt x="23531" y="14886"/>
                    <a:pt x="23529" y="14895"/>
                    <a:pt x="23527" y="14904"/>
                  </a:cubicBezTo>
                  <a:cubicBezTo>
                    <a:pt x="23527" y="14895"/>
                    <a:pt x="23529" y="14887"/>
                    <a:pt x="23533" y="14877"/>
                  </a:cubicBezTo>
                  <a:close/>
                  <a:moveTo>
                    <a:pt x="5361" y="5831"/>
                  </a:moveTo>
                  <a:lnTo>
                    <a:pt x="5361" y="5831"/>
                  </a:lnTo>
                  <a:cubicBezTo>
                    <a:pt x="5978" y="8012"/>
                    <a:pt x="8930" y="9880"/>
                    <a:pt x="10639" y="11044"/>
                  </a:cubicBezTo>
                  <a:cubicBezTo>
                    <a:pt x="11154" y="11380"/>
                    <a:pt x="11676" y="11708"/>
                    <a:pt x="12206" y="12025"/>
                  </a:cubicBezTo>
                  <a:lnTo>
                    <a:pt x="12206" y="12025"/>
                  </a:lnTo>
                  <a:cubicBezTo>
                    <a:pt x="11950" y="12665"/>
                    <a:pt x="11735" y="13386"/>
                    <a:pt x="11521" y="14083"/>
                  </a:cubicBezTo>
                  <a:cubicBezTo>
                    <a:pt x="11425" y="14371"/>
                    <a:pt x="11348" y="14697"/>
                    <a:pt x="11290" y="15031"/>
                  </a:cubicBezTo>
                  <a:lnTo>
                    <a:pt x="11290" y="15031"/>
                  </a:lnTo>
                  <a:cubicBezTo>
                    <a:pt x="11286" y="15029"/>
                    <a:pt x="11282" y="15027"/>
                    <a:pt x="11278" y="15025"/>
                  </a:cubicBezTo>
                  <a:cubicBezTo>
                    <a:pt x="10852" y="14843"/>
                    <a:pt x="10518" y="14630"/>
                    <a:pt x="10092" y="14417"/>
                  </a:cubicBezTo>
                  <a:cubicBezTo>
                    <a:pt x="10031" y="14387"/>
                    <a:pt x="9819" y="14296"/>
                    <a:pt x="9819" y="14235"/>
                  </a:cubicBezTo>
                  <a:cubicBezTo>
                    <a:pt x="9780" y="14235"/>
                    <a:pt x="9742" y="14199"/>
                    <a:pt x="9703" y="14164"/>
                  </a:cubicBezTo>
                  <a:lnTo>
                    <a:pt x="9703" y="14164"/>
                  </a:lnTo>
                  <a:cubicBezTo>
                    <a:pt x="9719" y="14170"/>
                    <a:pt x="9736" y="14174"/>
                    <a:pt x="9758" y="14174"/>
                  </a:cubicBezTo>
                  <a:cubicBezTo>
                    <a:pt x="9758" y="14174"/>
                    <a:pt x="9697" y="14174"/>
                    <a:pt x="9697" y="14144"/>
                  </a:cubicBezTo>
                  <a:cubicBezTo>
                    <a:pt x="9575" y="14083"/>
                    <a:pt x="9393" y="13962"/>
                    <a:pt x="9241" y="13870"/>
                  </a:cubicBezTo>
                  <a:cubicBezTo>
                    <a:pt x="9226" y="13855"/>
                    <a:pt x="9218" y="13848"/>
                    <a:pt x="9215" y="13848"/>
                  </a:cubicBezTo>
                  <a:cubicBezTo>
                    <a:pt x="9211" y="13848"/>
                    <a:pt x="9211" y="13855"/>
                    <a:pt x="9211" y="13870"/>
                  </a:cubicBezTo>
                  <a:lnTo>
                    <a:pt x="9180" y="13840"/>
                  </a:lnTo>
                  <a:cubicBezTo>
                    <a:pt x="9144" y="13840"/>
                    <a:pt x="9098" y="13819"/>
                    <a:pt x="9078" y="13807"/>
                  </a:cubicBezTo>
                  <a:lnTo>
                    <a:pt x="9078" y="13807"/>
                  </a:lnTo>
                  <a:cubicBezTo>
                    <a:pt x="9084" y="13810"/>
                    <a:pt x="9089" y="13810"/>
                    <a:pt x="9089" y="13810"/>
                  </a:cubicBezTo>
                  <a:cubicBezTo>
                    <a:pt x="9077" y="13803"/>
                    <a:pt x="9071" y="13801"/>
                    <a:pt x="9069" y="13801"/>
                  </a:cubicBezTo>
                  <a:lnTo>
                    <a:pt x="9069" y="13801"/>
                  </a:lnTo>
                  <a:cubicBezTo>
                    <a:pt x="9068" y="13801"/>
                    <a:pt x="9071" y="13804"/>
                    <a:pt x="9078" y="13807"/>
                  </a:cubicBezTo>
                  <a:lnTo>
                    <a:pt x="9078" y="13807"/>
                  </a:lnTo>
                  <a:cubicBezTo>
                    <a:pt x="9072" y="13805"/>
                    <a:pt x="9064" y="13801"/>
                    <a:pt x="9060" y="13791"/>
                  </a:cubicBezTo>
                  <a:lnTo>
                    <a:pt x="9060" y="13791"/>
                  </a:lnTo>
                  <a:cubicBezTo>
                    <a:pt x="8876" y="13670"/>
                    <a:pt x="8594" y="13498"/>
                    <a:pt x="8420" y="13354"/>
                  </a:cubicBezTo>
                  <a:lnTo>
                    <a:pt x="8420" y="13354"/>
                  </a:lnTo>
                  <a:cubicBezTo>
                    <a:pt x="8420" y="13384"/>
                    <a:pt x="8512" y="13445"/>
                    <a:pt x="8512" y="13445"/>
                  </a:cubicBezTo>
                  <a:cubicBezTo>
                    <a:pt x="8451" y="13445"/>
                    <a:pt x="8390" y="13323"/>
                    <a:pt x="8299" y="13293"/>
                  </a:cubicBezTo>
                  <a:cubicBezTo>
                    <a:pt x="8299" y="13293"/>
                    <a:pt x="8268" y="13293"/>
                    <a:pt x="8268" y="13232"/>
                  </a:cubicBezTo>
                  <a:lnTo>
                    <a:pt x="8268" y="13232"/>
                  </a:lnTo>
                  <a:lnTo>
                    <a:pt x="8268" y="13232"/>
                  </a:lnTo>
                  <a:cubicBezTo>
                    <a:pt x="8268" y="13232"/>
                    <a:pt x="8208" y="13202"/>
                    <a:pt x="8177" y="13202"/>
                  </a:cubicBezTo>
                  <a:cubicBezTo>
                    <a:pt x="8177" y="13171"/>
                    <a:pt x="8147" y="13171"/>
                    <a:pt x="8147" y="13141"/>
                  </a:cubicBezTo>
                  <a:cubicBezTo>
                    <a:pt x="7296" y="12594"/>
                    <a:pt x="6505" y="11925"/>
                    <a:pt x="5776" y="11226"/>
                  </a:cubicBezTo>
                  <a:cubicBezTo>
                    <a:pt x="5776" y="11196"/>
                    <a:pt x="5746" y="11196"/>
                    <a:pt x="5715" y="11165"/>
                  </a:cubicBezTo>
                  <a:lnTo>
                    <a:pt x="5715" y="11196"/>
                  </a:lnTo>
                  <a:cubicBezTo>
                    <a:pt x="5715" y="11196"/>
                    <a:pt x="5685" y="11196"/>
                    <a:pt x="5685" y="11165"/>
                  </a:cubicBezTo>
                  <a:lnTo>
                    <a:pt x="5411" y="10892"/>
                  </a:lnTo>
                  <a:cubicBezTo>
                    <a:pt x="5320" y="10740"/>
                    <a:pt x="5138" y="10588"/>
                    <a:pt x="5077" y="10466"/>
                  </a:cubicBezTo>
                  <a:cubicBezTo>
                    <a:pt x="4773" y="10132"/>
                    <a:pt x="4469" y="9706"/>
                    <a:pt x="4226" y="9281"/>
                  </a:cubicBezTo>
                  <a:lnTo>
                    <a:pt x="4226" y="9281"/>
                  </a:lnTo>
                  <a:cubicBezTo>
                    <a:pt x="4226" y="9281"/>
                    <a:pt x="4226" y="9283"/>
                    <a:pt x="4226" y="9288"/>
                  </a:cubicBezTo>
                  <a:lnTo>
                    <a:pt x="4226" y="9288"/>
                  </a:lnTo>
                  <a:cubicBezTo>
                    <a:pt x="3885" y="8679"/>
                    <a:pt x="3571" y="8025"/>
                    <a:pt x="3444" y="7366"/>
                  </a:cubicBezTo>
                  <a:lnTo>
                    <a:pt x="3444" y="7366"/>
                  </a:lnTo>
                  <a:cubicBezTo>
                    <a:pt x="3985" y="6755"/>
                    <a:pt x="4641" y="6242"/>
                    <a:pt x="5361" y="5831"/>
                  </a:cubicBezTo>
                  <a:close/>
                  <a:moveTo>
                    <a:pt x="9977" y="1678"/>
                  </a:moveTo>
                  <a:cubicBezTo>
                    <a:pt x="10246" y="1678"/>
                    <a:pt x="10514" y="1708"/>
                    <a:pt x="10791" y="1773"/>
                  </a:cubicBezTo>
                  <a:cubicBezTo>
                    <a:pt x="10832" y="1773"/>
                    <a:pt x="10859" y="1786"/>
                    <a:pt x="10881" y="1786"/>
                  </a:cubicBezTo>
                  <a:cubicBezTo>
                    <a:pt x="10893" y="1786"/>
                    <a:pt x="10903" y="1783"/>
                    <a:pt x="10913" y="1773"/>
                  </a:cubicBezTo>
                  <a:cubicBezTo>
                    <a:pt x="11186" y="1834"/>
                    <a:pt x="11490" y="1925"/>
                    <a:pt x="11764" y="2046"/>
                  </a:cubicBezTo>
                  <a:cubicBezTo>
                    <a:pt x="12440" y="2340"/>
                    <a:pt x="13144" y="2691"/>
                    <a:pt x="13740" y="3154"/>
                  </a:cubicBezTo>
                  <a:lnTo>
                    <a:pt x="13740" y="3154"/>
                  </a:lnTo>
                  <a:cubicBezTo>
                    <a:pt x="13723" y="3146"/>
                    <a:pt x="13703" y="3141"/>
                    <a:pt x="13679" y="3141"/>
                  </a:cubicBezTo>
                  <a:lnTo>
                    <a:pt x="13648" y="3141"/>
                  </a:lnTo>
                  <a:cubicBezTo>
                    <a:pt x="13648" y="3141"/>
                    <a:pt x="13679" y="3141"/>
                    <a:pt x="13679" y="3171"/>
                  </a:cubicBezTo>
                  <a:lnTo>
                    <a:pt x="13770" y="3201"/>
                  </a:lnTo>
                  <a:lnTo>
                    <a:pt x="13831" y="3293"/>
                  </a:lnTo>
                  <a:lnTo>
                    <a:pt x="13800" y="3293"/>
                  </a:lnTo>
                  <a:cubicBezTo>
                    <a:pt x="13800" y="3293"/>
                    <a:pt x="13831" y="3293"/>
                    <a:pt x="13831" y="3323"/>
                  </a:cubicBezTo>
                  <a:cubicBezTo>
                    <a:pt x="14074" y="3505"/>
                    <a:pt x="14348" y="3749"/>
                    <a:pt x="14530" y="3931"/>
                  </a:cubicBezTo>
                  <a:cubicBezTo>
                    <a:pt x="14734" y="4106"/>
                    <a:pt x="14938" y="4336"/>
                    <a:pt x="15168" y="4543"/>
                  </a:cubicBezTo>
                  <a:lnTo>
                    <a:pt x="15168" y="4543"/>
                  </a:lnTo>
                  <a:cubicBezTo>
                    <a:pt x="15168" y="4541"/>
                    <a:pt x="15168" y="4540"/>
                    <a:pt x="15168" y="4539"/>
                  </a:cubicBezTo>
                  <a:lnTo>
                    <a:pt x="15168" y="4539"/>
                  </a:lnTo>
                  <a:cubicBezTo>
                    <a:pt x="15172" y="4544"/>
                    <a:pt x="15176" y="4548"/>
                    <a:pt x="15180" y="4553"/>
                  </a:cubicBezTo>
                  <a:lnTo>
                    <a:pt x="15180" y="4553"/>
                  </a:lnTo>
                  <a:cubicBezTo>
                    <a:pt x="15176" y="4550"/>
                    <a:pt x="15172" y="4546"/>
                    <a:pt x="15168" y="4543"/>
                  </a:cubicBezTo>
                  <a:lnTo>
                    <a:pt x="15168" y="4543"/>
                  </a:lnTo>
                  <a:cubicBezTo>
                    <a:pt x="15170" y="4562"/>
                    <a:pt x="15186" y="4567"/>
                    <a:pt x="15194" y="4569"/>
                  </a:cubicBezTo>
                  <a:lnTo>
                    <a:pt x="15194" y="4569"/>
                  </a:lnTo>
                  <a:cubicBezTo>
                    <a:pt x="15189" y="4564"/>
                    <a:pt x="15185" y="4558"/>
                    <a:pt x="15180" y="4553"/>
                  </a:cubicBezTo>
                  <a:lnTo>
                    <a:pt x="15180" y="4553"/>
                  </a:lnTo>
                  <a:cubicBezTo>
                    <a:pt x="15186" y="4559"/>
                    <a:pt x="15193" y="4564"/>
                    <a:pt x="15199" y="4569"/>
                  </a:cubicBezTo>
                  <a:cubicBezTo>
                    <a:pt x="15199" y="4569"/>
                    <a:pt x="15197" y="4569"/>
                    <a:pt x="15194" y="4569"/>
                  </a:cubicBezTo>
                  <a:lnTo>
                    <a:pt x="15194" y="4569"/>
                  </a:lnTo>
                  <a:cubicBezTo>
                    <a:pt x="15524" y="4955"/>
                    <a:pt x="15937" y="5370"/>
                    <a:pt x="16263" y="5785"/>
                  </a:cubicBezTo>
                  <a:cubicBezTo>
                    <a:pt x="16354" y="5937"/>
                    <a:pt x="16475" y="6059"/>
                    <a:pt x="16566" y="6211"/>
                  </a:cubicBezTo>
                  <a:cubicBezTo>
                    <a:pt x="17387" y="7214"/>
                    <a:pt x="18056" y="8308"/>
                    <a:pt x="18755" y="9372"/>
                  </a:cubicBezTo>
                  <a:cubicBezTo>
                    <a:pt x="18907" y="9645"/>
                    <a:pt x="19059" y="9858"/>
                    <a:pt x="19150" y="10132"/>
                  </a:cubicBezTo>
                  <a:cubicBezTo>
                    <a:pt x="19849" y="11378"/>
                    <a:pt x="20518" y="12715"/>
                    <a:pt x="20943" y="14053"/>
                  </a:cubicBezTo>
                  <a:cubicBezTo>
                    <a:pt x="20943" y="14083"/>
                    <a:pt x="20974" y="14083"/>
                    <a:pt x="20974" y="14114"/>
                  </a:cubicBezTo>
                  <a:cubicBezTo>
                    <a:pt x="21108" y="14524"/>
                    <a:pt x="21239" y="14952"/>
                    <a:pt x="21348" y="15385"/>
                  </a:cubicBezTo>
                  <a:lnTo>
                    <a:pt x="21348" y="15385"/>
                  </a:lnTo>
                  <a:cubicBezTo>
                    <a:pt x="21226" y="15363"/>
                    <a:pt x="21101" y="15335"/>
                    <a:pt x="20974" y="15299"/>
                  </a:cubicBezTo>
                  <a:cubicBezTo>
                    <a:pt x="20640" y="15208"/>
                    <a:pt x="20275" y="15147"/>
                    <a:pt x="19910" y="14995"/>
                  </a:cubicBezTo>
                  <a:cubicBezTo>
                    <a:pt x="19880" y="14995"/>
                    <a:pt x="19910" y="15025"/>
                    <a:pt x="19971" y="15025"/>
                  </a:cubicBezTo>
                  <a:cubicBezTo>
                    <a:pt x="19971" y="15025"/>
                    <a:pt x="20001" y="15025"/>
                    <a:pt x="20001" y="15056"/>
                  </a:cubicBezTo>
                  <a:lnTo>
                    <a:pt x="19880" y="15056"/>
                  </a:lnTo>
                  <a:cubicBezTo>
                    <a:pt x="19667" y="14995"/>
                    <a:pt x="19424" y="14904"/>
                    <a:pt x="19181" y="14843"/>
                  </a:cubicBezTo>
                  <a:cubicBezTo>
                    <a:pt x="18390" y="14579"/>
                    <a:pt x="17656" y="14259"/>
                    <a:pt x="16896" y="13965"/>
                  </a:cubicBezTo>
                  <a:lnTo>
                    <a:pt x="16896" y="13965"/>
                  </a:lnTo>
                  <a:cubicBezTo>
                    <a:pt x="16888" y="13923"/>
                    <a:pt x="16879" y="13882"/>
                    <a:pt x="16870" y="13840"/>
                  </a:cubicBezTo>
                  <a:cubicBezTo>
                    <a:pt x="16202" y="10162"/>
                    <a:pt x="14682" y="4812"/>
                    <a:pt x="10183" y="4509"/>
                  </a:cubicBezTo>
                  <a:lnTo>
                    <a:pt x="10183" y="4509"/>
                  </a:lnTo>
                  <a:cubicBezTo>
                    <a:pt x="10548" y="4539"/>
                    <a:pt x="10791" y="4630"/>
                    <a:pt x="11095" y="4691"/>
                  </a:cubicBezTo>
                  <a:cubicBezTo>
                    <a:pt x="11069" y="4695"/>
                    <a:pt x="11044" y="4697"/>
                    <a:pt x="11022" y="4697"/>
                  </a:cubicBezTo>
                  <a:cubicBezTo>
                    <a:pt x="10915" y="4697"/>
                    <a:pt x="10853" y="4654"/>
                    <a:pt x="10762" y="4654"/>
                  </a:cubicBezTo>
                  <a:cubicBezTo>
                    <a:pt x="10743" y="4654"/>
                    <a:pt x="10722" y="4656"/>
                    <a:pt x="10700" y="4660"/>
                  </a:cubicBezTo>
                  <a:cubicBezTo>
                    <a:pt x="10913" y="4691"/>
                    <a:pt x="11217" y="4721"/>
                    <a:pt x="11460" y="4873"/>
                  </a:cubicBezTo>
                  <a:cubicBezTo>
                    <a:pt x="10800" y="4663"/>
                    <a:pt x="10139" y="4575"/>
                    <a:pt x="9488" y="4575"/>
                  </a:cubicBezTo>
                  <a:cubicBezTo>
                    <a:pt x="8795" y="4575"/>
                    <a:pt x="8112" y="4674"/>
                    <a:pt x="7449" y="4829"/>
                  </a:cubicBezTo>
                  <a:lnTo>
                    <a:pt x="7449" y="4829"/>
                  </a:lnTo>
                  <a:cubicBezTo>
                    <a:pt x="7985" y="4672"/>
                    <a:pt x="8537" y="4564"/>
                    <a:pt x="9089" y="4539"/>
                  </a:cubicBezTo>
                  <a:cubicBezTo>
                    <a:pt x="9115" y="4532"/>
                    <a:pt x="9111" y="4530"/>
                    <a:pt x="9088" y="4530"/>
                  </a:cubicBezTo>
                  <a:cubicBezTo>
                    <a:pt x="9024" y="4530"/>
                    <a:pt x="8820" y="4548"/>
                    <a:pt x="8696" y="4548"/>
                  </a:cubicBezTo>
                  <a:cubicBezTo>
                    <a:pt x="8650" y="4548"/>
                    <a:pt x="8616" y="4545"/>
                    <a:pt x="8603" y="4539"/>
                  </a:cubicBezTo>
                  <a:cubicBezTo>
                    <a:pt x="8876" y="4509"/>
                    <a:pt x="9089" y="4509"/>
                    <a:pt x="9363" y="4509"/>
                  </a:cubicBezTo>
                  <a:cubicBezTo>
                    <a:pt x="9363" y="4509"/>
                    <a:pt x="9295" y="4495"/>
                    <a:pt x="9241" y="4495"/>
                  </a:cubicBezTo>
                  <a:cubicBezTo>
                    <a:pt x="9214" y="4495"/>
                    <a:pt x="9190" y="4498"/>
                    <a:pt x="9180" y="4509"/>
                  </a:cubicBezTo>
                  <a:cubicBezTo>
                    <a:pt x="7930" y="4509"/>
                    <a:pt x="6740" y="4863"/>
                    <a:pt x="5670" y="5407"/>
                  </a:cubicBezTo>
                  <a:lnTo>
                    <a:pt x="5670" y="5407"/>
                  </a:lnTo>
                  <a:cubicBezTo>
                    <a:pt x="5555" y="4871"/>
                    <a:pt x="5614" y="4345"/>
                    <a:pt x="5837" y="3901"/>
                  </a:cubicBezTo>
                  <a:cubicBezTo>
                    <a:pt x="5867" y="3870"/>
                    <a:pt x="5928" y="3749"/>
                    <a:pt x="5989" y="3657"/>
                  </a:cubicBezTo>
                  <a:cubicBezTo>
                    <a:pt x="6019" y="3597"/>
                    <a:pt x="6080" y="3505"/>
                    <a:pt x="6141" y="3445"/>
                  </a:cubicBezTo>
                  <a:cubicBezTo>
                    <a:pt x="6901" y="2502"/>
                    <a:pt x="8056" y="1925"/>
                    <a:pt x="9272" y="1743"/>
                  </a:cubicBezTo>
                  <a:cubicBezTo>
                    <a:pt x="9511" y="1700"/>
                    <a:pt x="9745" y="1678"/>
                    <a:pt x="9977" y="1678"/>
                  </a:cubicBezTo>
                  <a:close/>
                  <a:moveTo>
                    <a:pt x="11189" y="15773"/>
                  </a:moveTo>
                  <a:lnTo>
                    <a:pt x="11189" y="15773"/>
                  </a:lnTo>
                  <a:cubicBezTo>
                    <a:pt x="11187" y="15776"/>
                    <a:pt x="11186" y="15780"/>
                    <a:pt x="11186" y="15785"/>
                  </a:cubicBezTo>
                  <a:cubicBezTo>
                    <a:pt x="11187" y="15781"/>
                    <a:pt x="11188" y="15777"/>
                    <a:pt x="11189" y="15773"/>
                  </a:cubicBezTo>
                  <a:close/>
                  <a:moveTo>
                    <a:pt x="12765" y="12353"/>
                  </a:moveTo>
                  <a:lnTo>
                    <a:pt x="12765" y="12353"/>
                  </a:lnTo>
                  <a:cubicBezTo>
                    <a:pt x="13600" y="12835"/>
                    <a:pt x="14451" y="13288"/>
                    <a:pt x="15310" y="13700"/>
                  </a:cubicBezTo>
                  <a:lnTo>
                    <a:pt x="15310" y="13700"/>
                  </a:lnTo>
                  <a:cubicBezTo>
                    <a:pt x="15377" y="13939"/>
                    <a:pt x="15440" y="14162"/>
                    <a:pt x="15503" y="14357"/>
                  </a:cubicBezTo>
                  <a:cubicBezTo>
                    <a:pt x="15709" y="15182"/>
                    <a:pt x="15898" y="16004"/>
                    <a:pt x="16062" y="16826"/>
                  </a:cubicBezTo>
                  <a:lnTo>
                    <a:pt x="16062" y="16826"/>
                  </a:lnTo>
                  <a:cubicBezTo>
                    <a:pt x="15855" y="16753"/>
                    <a:pt x="15659" y="16648"/>
                    <a:pt x="15442" y="16576"/>
                  </a:cubicBezTo>
                  <a:cubicBezTo>
                    <a:pt x="15442" y="16545"/>
                    <a:pt x="15259" y="16515"/>
                    <a:pt x="15199" y="16515"/>
                  </a:cubicBezTo>
                  <a:lnTo>
                    <a:pt x="15290" y="16515"/>
                  </a:lnTo>
                  <a:cubicBezTo>
                    <a:pt x="15168" y="16454"/>
                    <a:pt x="15016" y="16424"/>
                    <a:pt x="14895" y="16393"/>
                  </a:cubicBezTo>
                  <a:lnTo>
                    <a:pt x="15016" y="16393"/>
                  </a:lnTo>
                  <a:cubicBezTo>
                    <a:pt x="14956" y="16393"/>
                    <a:pt x="14895" y="16363"/>
                    <a:pt x="14864" y="16363"/>
                  </a:cubicBezTo>
                  <a:cubicBezTo>
                    <a:pt x="14834" y="16302"/>
                    <a:pt x="14743" y="16302"/>
                    <a:pt x="14682" y="16302"/>
                  </a:cubicBezTo>
                  <a:cubicBezTo>
                    <a:pt x="14652" y="16302"/>
                    <a:pt x="14591" y="16272"/>
                    <a:pt x="14560" y="16272"/>
                  </a:cubicBezTo>
                  <a:lnTo>
                    <a:pt x="14591" y="16272"/>
                  </a:lnTo>
                  <a:cubicBezTo>
                    <a:pt x="14226" y="16120"/>
                    <a:pt x="13770" y="15968"/>
                    <a:pt x="13375" y="15846"/>
                  </a:cubicBezTo>
                  <a:cubicBezTo>
                    <a:pt x="13162" y="15785"/>
                    <a:pt x="12949" y="15694"/>
                    <a:pt x="12737" y="15633"/>
                  </a:cubicBezTo>
                  <a:cubicBezTo>
                    <a:pt x="12377" y="15498"/>
                    <a:pt x="12016" y="15347"/>
                    <a:pt x="11656" y="15190"/>
                  </a:cubicBezTo>
                  <a:lnTo>
                    <a:pt x="11656" y="15190"/>
                  </a:lnTo>
                  <a:cubicBezTo>
                    <a:pt x="11746" y="14944"/>
                    <a:pt x="11846" y="14698"/>
                    <a:pt x="11946" y="14448"/>
                  </a:cubicBezTo>
                  <a:cubicBezTo>
                    <a:pt x="12204" y="13733"/>
                    <a:pt x="12434" y="13017"/>
                    <a:pt x="12765" y="12353"/>
                  </a:cubicBezTo>
                  <a:close/>
                  <a:moveTo>
                    <a:pt x="16688" y="17031"/>
                  </a:moveTo>
                  <a:cubicBezTo>
                    <a:pt x="16708" y="17040"/>
                    <a:pt x="16730" y="17049"/>
                    <a:pt x="16753" y="17057"/>
                  </a:cubicBezTo>
                  <a:lnTo>
                    <a:pt x="16753" y="17057"/>
                  </a:lnTo>
                  <a:cubicBezTo>
                    <a:pt x="16757" y="17057"/>
                    <a:pt x="16761" y="17058"/>
                    <a:pt x="16765" y="17059"/>
                  </a:cubicBezTo>
                  <a:lnTo>
                    <a:pt x="16765" y="17059"/>
                  </a:lnTo>
                  <a:cubicBezTo>
                    <a:pt x="16747" y="17051"/>
                    <a:pt x="16737" y="17031"/>
                    <a:pt x="16688" y="17031"/>
                  </a:cubicBezTo>
                  <a:close/>
                  <a:moveTo>
                    <a:pt x="16765" y="17059"/>
                  </a:moveTo>
                  <a:cubicBezTo>
                    <a:pt x="16769" y="17061"/>
                    <a:pt x="16773" y="17062"/>
                    <a:pt x="16779" y="17062"/>
                  </a:cubicBezTo>
                  <a:cubicBezTo>
                    <a:pt x="16774" y="17061"/>
                    <a:pt x="16769" y="17060"/>
                    <a:pt x="16765" y="17059"/>
                  </a:cubicBezTo>
                  <a:close/>
                  <a:moveTo>
                    <a:pt x="16024" y="13964"/>
                  </a:moveTo>
                  <a:lnTo>
                    <a:pt x="16024" y="13964"/>
                  </a:lnTo>
                  <a:cubicBezTo>
                    <a:pt x="16177" y="14018"/>
                    <a:pt x="16327" y="14079"/>
                    <a:pt x="16479" y="14142"/>
                  </a:cubicBezTo>
                  <a:lnTo>
                    <a:pt x="16479" y="14142"/>
                  </a:lnTo>
                  <a:cubicBezTo>
                    <a:pt x="16651" y="15123"/>
                    <a:pt x="16775" y="16108"/>
                    <a:pt x="16861" y="17089"/>
                  </a:cubicBezTo>
                  <a:lnTo>
                    <a:pt x="16861" y="17089"/>
                  </a:lnTo>
                  <a:cubicBezTo>
                    <a:pt x="16823" y="17079"/>
                    <a:pt x="16786" y="17068"/>
                    <a:pt x="16753" y="17057"/>
                  </a:cubicBezTo>
                  <a:lnTo>
                    <a:pt x="16753" y="17057"/>
                  </a:lnTo>
                  <a:cubicBezTo>
                    <a:pt x="16717" y="17050"/>
                    <a:pt x="16685" y="17045"/>
                    <a:pt x="16655" y="17041"/>
                  </a:cubicBezTo>
                  <a:lnTo>
                    <a:pt x="16655" y="17041"/>
                  </a:lnTo>
                  <a:cubicBezTo>
                    <a:pt x="16548" y="16448"/>
                    <a:pt x="16432" y="15855"/>
                    <a:pt x="16323" y="15269"/>
                  </a:cubicBezTo>
                  <a:cubicBezTo>
                    <a:pt x="16242" y="14820"/>
                    <a:pt x="16133" y="14385"/>
                    <a:pt x="16024" y="13964"/>
                  </a:cubicBezTo>
                  <a:close/>
                  <a:moveTo>
                    <a:pt x="16675" y="17149"/>
                  </a:moveTo>
                  <a:lnTo>
                    <a:pt x="16675" y="17149"/>
                  </a:lnTo>
                  <a:cubicBezTo>
                    <a:pt x="16740" y="17161"/>
                    <a:pt x="16805" y="17172"/>
                    <a:pt x="16870" y="17183"/>
                  </a:cubicBezTo>
                  <a:lnTo>
                    <a:pt x="16870" y="17183"/>
                  </a:lnTo>
                  <a:cubicBezTo>
                    <a:pt x="16925" y="17824"/>
                    <a:pt x="16964" y="18463"/>
                    <a:pt x="16992" y="19098"/>
                  </a:cubicBezTo>
                  <a:cubicBezTo>
                    <a:pt x="16992" y="19143"/>
                    <a:pt x="16993" y="19188"/>
                    <a:pt x="16994" y="19234"/>
                  </a:cubicBezTo>
                  <a:lnTo>
                    <a:pt x="16994" y="19234"/>
                  </a:lnTo>
                  <a:cubicBezTo>
                    <a:pt x="16993" y="19229"/>
                    <a:pt x="16993" y="19225"/>
                    <a:pt x="16992" y="19220"/>
                  </a:cubicBezTo>
                  <a:cubicBezTo>
                    <a:pt x="16912" y="18535"/>
                    <a:pt x="16799" y="17842"/>
                    <a:pt x="16675" y="17149"/>
                  </a:cubicBezTo>
                  <a:close/>
                  <a:moveTo>
                    <a:pt x="3015" y="7904"/>
                  </a:moveTo>
                  <a:cubicBezTo>
                    <a:pt x="3265" y="8763"/>
                    <a:pt x="3718" y="9637"/>
                    <a:pt x="4408" y="10496"/>
                  </a:cubicBezTo>
                  <a:cubicBezTo>
                    <a:pt x="6224" y="12720"/>
                    <a:pt x="8647" y="14365"/>
                    <a:pt x="11232" y="15501"/>
                  </a:cubicBezTo>
                  <a:lnTo>
                    <a:pt x="11232" y="15501"/>
                  </a:lnTo>
                  <a:cubicBezTo>
                    <a:pt x="11220" y="15590"/>
                    <a:pt x="11205" y="15677"/>
                    <a:pt x="11189" y="15773"/>
                  </a:cubicBezTo>
                  <a:lnTo>
                    <a:pt x="11189" y="15773"/>
                  </a:lnTo>
                  <a:cubicBezTo>
                    <a:pt x="11195" y="15754"/>
                    <a:pt x="11217" y="15750"/>
                    <a:pt x="11217" y="15724"/>
                  </a:cubicBezTo>
                  <a:lnTo>
                    <a:pt x="11217" y="15724"/>
                  </a:lnTo>
                  <a:cubicBezTo>
                    <a:pt x="11308" y="15755"/>
                    <a:pt x="11186" y="16089"/>
                    <a:pt x="11186" y="16211"/>
                  </a:cubicBezTo>
                  <a:cubicBezTo>
                    <a:pt x="11217" y="16180"/>
                    <a:pt x="11247" y="16089"/>
                    <a:pt x="11247" y="16028"/>
                  </a:cubicBezTo>
                  <a:lnTo>
                    <a:pt x="11247" y="16089"/>
                  </a:lnTo>
                  <a:cubicBezTo>
                    <a:pt x="11286" y="16051"/>
                    <a:pt x="11312" y="16012"/>
                    <a:pt x="11326" y="16012"/>
                  </a:cubicBezTo>
                  <a:cubicBezTo>
                    <a:pt x="11334" y="16012"/>
                    <a:pt x="11338" y="16025"/>
                    <a:pt x="11338" y="16059"/>
                  </a:cubicBezTo>
                  <a:cubicBezTo>
                    <a:pt x="11349" y="16049"/>
                    <a:pt x="11355" y="16045"/>
                    <a:pt x="11360" y="16045"/>
                  </a:cubicBezTo>
                  <a:cubicBezTo>
                    <a:pt x="11369" y="16045"/>
                    <a:pt x="11369" y="16059"/>
                    <a:pt x="11369" y="16059"/>
                  </a:cubicBezTo>
                  <a:cubicBezTo>
                    <a:pt x="11369" y="16120"/>
                    <a:pt x="11338" y="16211"/>
                    <a:pt x="11369" y="16272"/>
                  </a:cubicBezTo>
                  <a:cubicBezTo>
                    <a:pt x="11401" y="16049"/>
                    <a:pt x="11451" y="15834"/>
                    <a:pt x="11513" y="15623"/>
                  </a:cubicBezTo>
                  <a:lnTo>
                    <a:pt x="11513" y="15623"/>
                  </a:lnTo>
                  <a:cubicBezTo>
                    <a:pt x="13023" y="16262"/>
                    <a:pt x="14583" y="16730"/>
                    <a:pt x="16104" y="17040"/>
                  </a:cubicBezTo>
                  <a:lnTo>
                    <a:pt x="16104" y="17040"/>
                  </a:lnTo>
                  <a:cubicBezTo>
                    <a:pt x="16291" y="18007"/>
                    <a:pt x="16442" y="18976"/>
                    <a:pt x="16544" y="19954"/>
                  </a:cubicBezTo>
                  <a:lnTo>
                    <a:pt x="16544" y="19954"/>
                  </a:lnTo>
                  <a:cubicBezTo>
                    <a:pt x="16491" y="19943"/>
                    <a:pt x="16438" y="19931"/>
                    <a:pt x="16384" y="19919"/>
                  </a:cubicBezTo>
                  <a:cubicBezTo>
                    <a:pt x="16263" y="19889"/>
                    <a:pt x="16171" y="19889"/>
                    <a:pt x="16080" y="19858"/>
                  </a:cubicBezTo>
                  <a:cubicBezTo>
                    <a:pt x="15776" y="19767"/>
                    <a:pt x="15503" y="19706"/>
                    <a:pt x="15259" y="19615"/>
                  </a:cubicBezTo>
                  <a:cubicBezTo>
                    <a:pt x="15199" y="19615"/>
                    <a:pt x="15168" y="19585"/>
                    <a:pt x="15138" y="19585"/>
                  </a:cubicBezTo>
                  <a:cubicBezTo>
                    <a:pt x="12433" y="18764"/>
                    <a:pt x="9667" y="17487"/>
                    <a:pt x="7113" y="16028"/>
                  </a:cubicBezTo>
                  <a:cubicBezTo>
                    <a:pt x="6992" y="15968"/>
                    <a:pt x="6809" y="15876"/>
                    <a:pt x="6688" y="15755"/>
                  </a:cubicBezTo>
                  <a:cubicBezTo>
                    <a:pt x="5533" y="14965"/>
                    <a:pt x="4378" y="14114"/>
                    <a:pt x="3436" y="13019"/>
                  </a:cubicBezTo>
                  <a:lnTo>
                    <a:pt x="3436" y="13050"/>
                  </a:lnTo>
                  <a:cubicBezTo>
                    <a:pt x="3162" y="12746"/>
                    <a:pt x="2980" y="12472"/>
                    <a:pt x="2736" y="12138"/>
                  </a:cubicBezTo>
                  <a:cubicBezTo>
                    <a:pt x="2493" y="11803"/>
                    <a:pt x="2341" y="11378"/>
                    <a:pt x="2220" y="11013"/>
                  </a:cubicBezTo>
                  <a:cubicBezTo>
                    <a:pt x="2189" y="10861"/>
                    <a:pt x="2129" y="10618"/>
                    <a:pt x="2129" y="10436"/>
                  </a:cubicBezTo>
                  <a:cubicBezTo>
                    <a:pt x="2098" y="10010"/>
                    <a:pt x="2189" y="9645"/>
                    <a:pt x="2280" y="9250"/>
                  </a:cubicBezTo>
                  <a:lnTo>
                    <a:pt x="2280" y="9281"/>
                  </a:lnTo>
                  <a:cubicBezTo>
                    <a:pt x="2467" y="8784"/>
                    <a:pt x="2716" y="8325"/>
                    <a:pt x="3015" y="7904"/>
                  </a:cubicBezTo>
                  <a:close/>
                  <a:moveTo>
                    <a:pt x="16974" y="14354"/>
                  </a:moveTo>
                  <a:cubicBezTo>
                    <a:pt x="17174" y="14439"/>
                    <a:pt x="17381" y="14523"/>
                    <a:pt x="17600" y="14600"/>
                  </a:cubicBezTo>
                  <a:cubicBezTo>
                    <a:pt x="17681" y="14654"/>
                    <a:pt x="17690" y="14660"/>
                    <a:pt x="17713" y="14682"/>
                  </a:cubicBezTo>
                  <a:lnTo>
                    <a:pt x="17713" y="14682"/>
                  </a:lnTo>
                  <a:cubicBezTo>
                    <a:pt x="17693" y="14675"/>
                    <a:pt x="17675" y="14668"/>
                    <a:pt x="17661" y="14661"/>
                  </a:cubicBezTo>
                  <a:lnTo>
                    <a:pt x="17661" y="14661"/>
                  </a:lnTo>
                  <a:cubicBezTo>
                    <a:pt x="17691" y="14691"/>
                    <a:pt x="17691" y="14691"/>
                    <a:pt x="17722" y="14691"/>
                  </a:cubicBezTo>
                  <a:cubicBezTo>
                    <a:pt x="17718" y="14688"/>
                    <a:pt x="17715" y="14685"/>
                    <a:pt x="17713" y="14682"/>
                  </a:cubicBezTo>
                  <a:lnTo>
                    <a:pt x="17713" y="14682"/>
                  </a:lnTo>
                  <a:cubicBezTo>
                    <a:pt x="17776" y="14705"/>
                    <a:pt x="17858" y="14729"/>
                    <a:pt x="17904" y="14752"/>
                  </a:cubicBezTo>
                  <a:cubicBezTo>
                    <a:pt x="18269" y="14904"/>
                    <a:pt x="18603" y="15025"/>
                    <a:pt x="18937" y="15177"/>
                  </a:cubicBezTo>
                  <a:cubicBezTo>
                    <a:pt x="18968" y="15208"/>
                    <a:pt x="19089" y="15208"/>
                    <a:pt x="19089" y="15269"/>
                  </a:cubicBezTo>
                  <a:cubicBezTo>
                    <a:pt x="18633" y="15117"/>
                    <a:pt x="18208" y="14965"/>
                    <a:pt x="17813" y="14813"/>
                  </a:cubicBezTo>
                  <a:lnTo>
                    <a:pt x="17813" y="14813"/>
                  </a:lnTo>
                  <a:cubicBezTo>
                    <a:pt x="18603" y="15147"/>
                    <a:pt x="19393" y="15360"/>
                    <a:pt x="20214" y="15633"/>
                  </a:cubicBezTo>
                  <a:cubicBezTo>
                    <a:pt x="20621" y="15735"/>
                    <a:pt x="21048" y="15845"/>
                    <a:pt x="21469" y="15912"/>
                  </a:cubicBezTo>
                  <a:lnTo>
                    <a:pt x="21469" y="15912"/>
                  </a:lnTo>
                  <a:cubicBezTo>
                    <a:pt x="21705" y="17074"/>
                    <a:pt x="21735" y="18245"/>
                    <a:pt x="21217" y="19220"/>
                  </a:cubicBezTo>
                  <a:cubicBezTo>
                    <a:pt x="20723" y="19996"/>
                    <a:pt x="19757" y="20208"/>
                    <a:pt x="18810" y="20208"/>
                  </a:cubicBezTo>
                  <a:cubicBezTo>
                    <a:pt x="18532" y="20208"/>
                    <a:pt x="18257" y="20190"/>
                    <a:pt x="17995" y="20162"/>
                  </a:cubicBezTo>
                  <a:cubicBezTo>
                    <a:pt x="17833" y="20153"/>
                    <a:pt x="17674" y="20139"/>
                    <a:pt x="17516" y="20120"/>
                  </a:cubicBezTo>
                  <a:lnTo>
                    <a:pt x="17516" y="20120"/>
                  </a:lnTo>
                  <a:cubicBezTo>
                    <a:pt x="17490" y="19661"/>
                    <a:pt x="17462" y="19209"/>
                    <a:pt x="17448" y="18764"/>
                  </a:cubicBezTo>
                  <a:cubicBezTo>
                    <a:pt x="17448" y="18399"/>
                    <a:pt x="17418" y="18035"/>
                    <a:pt x="17418" y="17700"/>
                  </a:cubicBezTo>
                  <a:cubicBezTo>
                    <a:pt x="17407" y="17555"/>
                    <a:pt x="17396" y="17410"/>
                    <a:pt x="17383" y="17265"/>
                  </a:cubicBezTo>
                  <a:lnTo>
                    <a:pt x="17383" y="17265"/>
                  </a:lnTo>
                  <a:cubicBezTo>
                    <a:pt x="17405" y="17268"/>
                    <a:pt x="17426" y="17271"/>
                    <a:pt x="17448" y="17275"/>
                  </a:cubicBezTo>
                  <a:cubicBezTo>
                    <a:pt x="17435" y="17255"/>
                    <a:pt x="17413" y="17240"/>
                    <a:pt x="17384" y="17228"/>
                  </a:cubicBezTo>
                  <a:lnTo>
                    <a:pt x="17384" y="17228"/>
                  </a:lnTo>
                  <a:cubicBezTo>
                    <a:pt x="17551" y="17258"/>
                    <a:pt x="17757" y="17291"/>
                    <a:pt x="17795" y="17291"/>
                  </a:cubicBezTo>
                  <a:cubicBezTo>
                    <a:pt x="17810" y="17291"/>
                    <a:pt x="17799" y="17287"/>
                    <a:pt x="17752" y="17275"/>
                  </a:cubicBezTo>
                  <a:cubicBezTo>
                    <a:pt x="17669" y="17239"/>
                    <a:pt x="17530" y="17213"/>
                    <a:pt x="17376" y="17187"/>
                  </a:cubicBezTo>
                  <a:lnTo>
                    <a:pt x="17376" y="17187"/>
                  </a:lnTo>
                  <a:cubicBezTo>
                    <a:pt x="17291" y="16249"/>
                    <a:pt x="17157" y="15308"/>
                    <a:pt x="16974" y="14354"/>
                  </a:cubicBezTo>
                  <a:close/>
                  <a:moveTo>
                    <a:pt x="17262" y="21619"/>
                  </a:moveTo>
                  <a:cubicBezTo>
                    <a:pt x="17266" y="21637"/>
                    <a:pt x="17266" y="21652"/>
                    <a:pt x="17266" y="21652"/>
                  </a:cubicBezTo>
                  <a:cubicBezTo>
                    <a:pt x="17264" y="21641"/>
                    <a:pt x="17263" y="21630"/>
                    <a:pt x="17262" y="21619"/>
                  </a:cubicBezTo>
                  <a:close/>
                  <a:moveTo>
                    <a:pt x="9332" y="0"/>
                  </a:moveTo>
                  <a:cubicBezTo>
                    <a:pt x="8870" y="0"/>
                    <a:pt x="8412" y="51"/>
                    <a:pt x="7964" y="162"/>
                  </a:cubicBezTo>
                  <a:cubicBezTo>
                    <a:pt x="7721" y="192"/>
                    <a:pt x="7448" y="284"/>
                    <a:pt x="7265" y="405"/>
                  </a:cubicBezTo>
                  <a:cubicBezTo>
                    <a:pt x="4242" y="1490"/>
                    <a:pt x="2235" y="4344"/>
                    <a:pt x="2908" y="7478"/>
                  </a:cubicBezTo>
                  <a:lnTo>
                    <a:pt x="2908" y="7478"/>
                  </a:lnTo>
                  <a:cubicBezTo>
                    <a:pt x="2662" y="7701"/>
                    <a:pt x="2495" y="8047"/>
                    <a:pt x="2280" y="8369"/>
                  </a:cubicBezTo>
                  <a:cubicBezTo>
                    <a:pt x="1" y="11925"/>
                    <a:pt x="4378" y="14995"/>
                    <a:pt x="7296" y="16788"/>
                  </a:cubicBezTo>
                  <a:cubicBezTo>
                    <a:pt x="7796" y="17112"/>
                    <a:pt x="8523" y="17464"/>
                    <a:pt x="9120" y="17761"/>
                  </a:cubicBezTo>
                  <a:lnTo>
                    <a:pt x="9120" y="17761"/>
                  </a:lnTo>
                  <a:cubicBezTo>
                    <a:pt x="9272" y="17852"/>
                    <a:pt x="9484" y="17943"/>
                    <a:pt x="9636" y="18004"/>
                  </a:cubicBezTo>
                  <a:cubicBezTo>
                    <a:pt x="9727" y="18035"/>
                    <a:pt x="9879" y="18156"/>
                    <a:pt x="9971" y="18156"/>
                  </a:cubicBezTo>
                  <a:cubicBezTo>
                    <a:pt x="10031" y="18187"/>
                    <a:pt x="10244" y="18247"/>
                    <a:pt x="10244" y="18247"/>
                  </a:cubicBezTo>
                  <a:cubicBezTo>
                    <a:pt x="10275" y="18247"/>
                    <a:pt x="10305" y="18308"/>
                    <a:pt x="10305" y="18308"/>
                  </a:cubicBezTo>
                  <a:cubicBezTo>
                    <a:pt x="10427" y="18308"/>
                    <a:pt x="10639" y="18460"/>
                    <a:pt x="10761" y="18490"/>
                  </a:cubicBezTo>
                  <a:cubicBezTo>
                    <a:pt x="10761" y="18490"/>
                    <a:pt x="10858" y="18529"/>
                    <a:pt x="10882" y="18529"/>
                  </a:cubicBezTo>
                  <a:cubicBezTo>
                    <a:pt x="10887" y="18529"/>
                    <a:pt x="10889" y="18527"/>
                    <a:pt x="10882" y="18521"/>
                  </a:cubicBezTo>
                  <a:lnTo>
                    <a:pt x="10882" y="18521"/>
                  </a:lnTo>
                  <a:cubicBezTo>
                    <a:pt x="11186" y="18642"/>
                    <a:pt x="11764" y="18855"/>
                    <a:pt x="12129" y="19068"/>
                  </a:cubicBezTo>
                  <a:cubicBezTo>
                    <a:pt x="12615" y="19250"/>
                    <a:pt x="13132" y="19524"/>
                    <a:pt x="13618" y="19676"/>
                  </a:cubicBezTo>
                  <a:cubicBezTo>
                    <a:pt x="14458" y="19980"/>
                    <a:pt x="15516" y="20319"/>
                    <a:pt x="16598" y="20534"/>
                  </a:cubicBezTo>
                  <a:lnTo>
                    <a:pt x="16598" y="20534"/>
                  </a:lnTo>
                  <a:cubicBezTo>
                    <a:pt x="16609" y="20663"/>
                    <a:pt x="16618" y="20793"/>
                    <a:pt x="16627" y="20922"/>
                  </a:cubicBezTo>
                  <a:cubicBezTo>
                    <a:pt x="16627" y="21044"/>
                    <a:pt x="16688" y="21378"/>
                    <a:pt x="16658" y="21500"/>
                  </a:cubicBezTo>
                  <a:cubicBezTo>
                    <a:pt x="16675" y="21861"/>
                    <a:pt x="16955" y="22066"/>
                    <a:pt x="17201" y="22066"/>
                  </a:cubicBezTo>
                  <a:cubicBezTo>
                    <a:pt x="17389" y="22066"/>
                    <a:pt x="17556" y="21946"/>
                    <a:pt x="17570" y="21682"/>
                  </a:cubicBezTo>
                  <a:cubicBezTo>
                    <a:pt x="17570" y="21347"/>
                    <a:pt x="17559" y="21015"/>
                    <a:pt x="17545" y="20687"/>
                  </a:cubicBezTo>
                  <a:lnTo>
                    <a:pt x="17545" y="20687"/>
                  </a:lnTo>
                  <a:cubicBezTo>
                    <a:pt x="17905" y="20731"/>
                    <a:pt x="18262" y="20755"/>
                    <a:pt x="18607" y="20755"/>
                  </a:cubicBezTo>
                  <a:cubicBezTo>
                    <a:pt x="20330" y="20755"/>
                    <a:pt x="21776" y="20141"/>
                    <a:pt x="22038" y="18187"/>
                  </a:cubicBezTo>
                  <a:lnTo>
                    <a:pt x="22038" y="18217"/>
                  </a:lnTo>
                  <a:cubicBezTo>
                    <a:pt x="22129" y="17700"/>
                    <a:pt x="22129" y="17153"/>
                    <a:pt x="22038" y="16636"/>
                  </a:cubicBezTo>
                  <a:cubicBezTo>
                    <a:pt x="22017" y="16412"/>
                    <a:pt x="21988" y="16189"/>
                    <a:pt x="21951" y="15967"/>
                  </a:cubicBezTo>
                  <a:lnTo>
                    <a:pt x="21951" y="15967"/>
                  </a:lnTo>
                  <a:cubicBezTo>
                    <a:pt x="22030" y="15972"/>
                    <a:pt x="22108" y="15975"/>
                    <a:pt x="22185" y="15975"/>
                  </a:cubicBezTo>
                  <a:cubicBezTo>
                    <a:pt x="22634" y="15975"/>
                    <a:pt x="23053" y="15885"/>
                    <a:pt x="23406" y="15633"/>
                  </a:cubicBezTo>
                  <a:cubicBezTo>
                    <a:pt x="23996" y="15114"/>
                    <a:pt x="23889" y="14264"/>
                    <a:pt x="23670" y="13455"/>
                  </a:cubicBezTo>
                  <a:lnTo>
                    <a:pt x="23670" y="13455"/>
                  </a:lnTo>
                  <a:cubicBezTo>
                    <a:pt x="23709" y="13586"/>
                    <a:pt x="23744" y="13724"/>
                    <a:pt x="23767" y="13849"/>
                  </a:cubicBezTo>
                  <a:lnTo>
                    <a:pt x="23767" y="13849"/>
                  </a:lnTo>
                  <a:cubicBezTo>
                    <a:pt x="23738" y="13686"/>
                    <a:pt x="23702" y="13524"/>
                    <a:pt x="23659" y="13361"/>
                  </a:cubicBezTo>
                  <a:lnTo>
                    <a:pt x="23659" y="13361"/>
                  </a:lnTo>
                  <a:cubicBezTo>
                    <a:pt x="23665" y="13388"/>
                    <a:pt x="23672" y="13416"/>
                    <a:pt x="23679" y="13445"/>
                  </a:cubicBezTo>
                  <a:cubicBezTo>
                    <a:pt x="23652" y="13363"/>
                    <a:pt x="23649" y="13330"/>
                    <a:pt x="23627" y="13302"/>
                  </a:cubicBezTo>
                  <a:lnTo>
                    <a:pt x="23627" y="13302"/>
                  </a:lnTo>
                  <a:cubicBezTo>
                    <a:pt x="23575" y="13122"/>
                    <a:pt x="23519" y="12946"/>
                    <a:pt x="23466" y="12776"/>
                  </a:cubicBezTo>
                  <a:lnTo>
                    <a:pt x="23466" y="12776"/>
                  </a:lnTo>
                  <a:cubicBezTo>
                    <a:pt x="23478" y="12799"/>
                    <a:pt x="23488" y="12821"/>
                    <a:pt x="23498" y="12843"/>
                  </a:cubicBezTo>
                  <a:lnTo>
                    <a:pt x="23498" y="12843"/>
                  </a:lnTo>
                  <a:cubicBezTo>
                    <a:pt x="23055" y="11579"/>
                    <a:pt x="22258" y="10331"/>
                    <a:pt x="21612" y="9159"/>
                  </a:cubicBezTo>
                  <a:cubicBezTo>
                    <a:pt x="21369" y="8794"/>
                    <a:pt x="21156" y="8399"/>
                    <a:pt x="20852" y="8034"/>
                  </a:cubicBezTo>
                  <a:lnTo>
                    <a:pt x="20852" y="8034"/>
                  </a:lnTo>
                  <a:cubicBezTo>
                    <a:pt x="20883" y="8156"/>
                    <a:pt x="20974" y="8247"/>
                    <a:pt x="21065" y="8369"/>
                  </a:cubicBezTo>
                  <a:lnTo>
                    <a:pt x="21065" y="8399"/>
                  </a:lnTo>
                  <a:cubicBezTo>
                    <a:pt x="21187" y="8642"/>
                    <a:pt x="21369" y="8825"/>
                    <a:pt x="21460" y="9068"/>
                  </a:cubicBezTo>
                  <a:cubicBezTo>
                    <a:pt x="21247" y="8825"/>
                    <a:pt x="21156" y="8551"/>
                    <a:pt x="20943" y="8338"/>
                  </a:cubicBezTo>
                  <a:lnTo>
                    <a:pt x="20925" y="8338"/>
                  </a:lnTo>
                  <a:cubicBezTo>
                    <a:pt x="21064" y="8555"/>
                    <a:pt x="21186" y="8770"/>
                    <a:pt x="21278" y="8977"/>
                  </a:cubicBezTo>
                  <a:cubicBezTo>
                    <a:pt x="22227" y="10697"/>
                    <a:pt x="23871" y="12881"/>
                    <a:pt x="23554" y="14765"/>
                  </a:cubicBezTo>
                  <a:lnTo>
                    <a:pt x="23554" y="14765"/>
                  </a:lnTo>
                  <a:cubicBezTo>
                    <a:pt x="23525" y="14880"/>
                    <a:pt x="23496" y="14968"/>
                    <a:pt x="23466" y="15056"/>
                  </a:cubicBezTo>
                  <a:cubicBezTo>
                    <a:pt x="23406" y="15056"/>
                    <a:pt x="23406" y="15147"/>
                    <a:pt x="23375" y="15147"/>
                  </a:cubicBezTo>
                  <a:cubicBezTo>
                    <a:pt x="23314" y="15269"/>
                    <a:pt x="23193" y="15269"/>
                    <a:pt x="23071" y="15329"/>
                  </a:cubicBezTo>
                  <a:lnTo>
                    <a:pt x="23102" y="15329"/>
                  </a:lnTo>
                  <a:cubicBezTo>
                    <a:pt x="22869" y="15422"/>
                    <a:pt x="22602" y="15462"/>
                    <a:pt x="22339" y="15462"/>
                  </a:cubicBezTo>
                  <a:cubicBezTo>
                    <a:pt x="22258" y="15462"/>
                    <a:pt x="22177" y="15458"/>
                    <a:pt x="22098" y="15451"/>
                  </a:cubicBezTo>
                  <a:lnTo>
                    <a:pt x="22190" y="15451"/>
                  </a:lnTo>
                  <a:cubicBezTo>
                    <a:pt x="22077" y="15451"/>
                    <a:pt x="21964" y="15448"/>
                    <a:pt x="21850" y="15442"/>
                  </a:cubicBezTo>
                  <a:lnTo>
                    <a:pt x="21850" y="15442"/>
                  </a:lnTo>
                  <a:cubicBezTo>
                    <a:pt x="21722" y="14853"/>
                    <a:pt x="21551" y="14270"/>
                    <a:pt x="21369" y="13688"/>
                  </a:cubicBezTo>
                  <a:cubicBezTo>
                    <a:pt x="21187" y="13080"/>
                    <a:pt x="20791" y="12259"/>
                    <a:pt x="20488" y="11621"/>
                  </a:cubicBezTo>
                  <a:cubicBezTo>
                    <a:pt x="20123" y="10892"/>
                    <a:pt x="19728" y="10101"/>
                    <a:pt x="19272" y="9402"/>
                  </a:cubicBezTo>
                  <a:cubicBezTo>
                    <a:pt x="17156" y="5893"/>
                    <a:pt x="13879" y="1441"/>
                    <a:pt x="9924" y="1441"/>
                  </a:cubicBezTo>
                  <a:cubicBezTo>
                    <a:pt x="9221" y="1441"/>
                    <a:pt x="8495" y="1582"/>
                    <a:pt x="7752" y="1894"/>
                  </a:cubicBezTo>
                  <a:cubicBezTo>
                    <a:pt x="6840" y="2290"/>
                    <a:pt x="5867" y="2958"/>
                    <a:pt x="5472" y="3931"/>
                  </a:cubicBezTo>
                  <a:cubicBezTo>
                    <a:pt x="5233" y="4502"/>
                    <a:pt x="5195" y="5061"/>
                    <a:pt x="5306" y="5602"/>
                  </a:cubicBezTo>
                  <a:lnTo>
                    <a:pt x="5306" y="5602"/>
                  </a:lnTo>
                  <a:cubicBezTo>
                    <a:pt x="4972" y="5789"/>
                    <a:pt x="4652" y="5994"/>
                    <a:pt x="4347" y="6211"/>
                  </a:cubicBezTo>
                  <a:cubicBezTo>
                    <a:pt x="4317" y="6211"/>
                    <a:pt x="4317" y="6241"/>
                    <a:pt x="4256" y="6241"/>
                  </a:cubicBezTo>
                  <a:cubicBezTo>
                    <a:pt x="3940" y="6494"/>
                    <a:pt x="3652" y="6748"/>
                    <a:pt x="3374" y="7021"/>
                  </a:cubicBezTo>
                  <a:lnTo>
                    <a:pt x="3374" y="7021"/>
                  </a:lnTo>
                  <a:cubicBezTo>
                    <a:pt x="3366" y="7006"/>
                    <a:pt x="3356" y="6989"/>
                    <a:pt x="3344" y="6971"/>
                  </a:cubicBezTo>
                  <a:lnTo>
                    <a:pt x="3344" y="6940"/>
                  </a:lnTo>
                  <a:cubicBezTo>
                    <a:pt x="3314" y="6910"/>
                    <a:pt x="3344" y="6788"/>
                    <a:pt x="3314" y="6788"/>
                  </a:cubicBezTo>
                  <a:cubicBezTo>
                    <a:pt x="3287" y="6409"/>
                    <a:pt x="3260" y="5740"/>
                    <a:pt x="3362" y="5384"/>
                  </a:cubicBezTo>
                  <a:lnTo>
                    <a:pt x="3362" y="5384"/>
                  </a:lnTo>
                  <a:cubicBezTo>
                    <a:pt x="3411" y="5275"/>
                    <a:pt x="3436" y="5168"/>
                    <a:pt x="3436" y="5086"/>
                  </a:cubicBezTo>
                  <a:lnTo>
                    <a:pt x="3436" y="5086"/>
                  </a:lnTo>
                  <a:cubicBezTo>
                    <a:pt x="3405" y="5116"/>
                    <a:pt x="3405" y="5177"/>
                    <a:pt x="3344" y="5268"/>
                  </a:cubicBezTo>
                  <a:cubicBezTo>
                    <a:pt x="3436" y="4964"/>
                    <a:pt x="3496" y="4691"/>
                    <a:pt x="3618" y="4417"/>
                  </a:cubicBezTo>
                  <a:cubicBezTo>
                    <a:pt x="3800" y="3901"/>
                    <a:pt x="4104" y="3445"/>
                    <a:pt x="4408" y="2958"/>
                  </a:cubicBezTo>
                  <a:cubicBezTo>
                    <a:pt x="4408" y="2958"/>
                    <a:pt x="4408" y="2898"/>
                    <a:pt x="4469" y="2898"/>
                  </a:cubicBezTo>
                  <a:cubicBezTo>
                    <a:pt x="4499" y="2837"/>
                    <a:pt x="4651" y="2685"/>
                    <a:pt x="4712" y="2563"/>
                  </a:cubicBezTo>
                  <a:cubicBezTo>
                    <a:pt x="4712" y="2563"/>
                    <a:pt x="4712" y="2533"/>
                    <a:pt x="4773" y="2533"/>
                  </a:cubicBezTo>
                  <a:cubicBezTo>
                    <a:pt x="4773" y="2533"/>
                    <a:pt x="4778" y="2517"/>
                    <a:pt x="4785" y="2502"/>
                  </a:cubicBezTo>
                  <a:lnTo>
                    <a:pt x="4773" y="2502"/>
                  </a:lnTo>
                  <a:cubicBezTo>
                    <a:pt x="4773" y="2502"/>
                    <a:pt x="4773" y="2442"/>
                    <a:pt x="4803" y="2442"/>
                  </a:cubicBezTo>
                  <a:cubicBezTo>
                    <a:pt x="5008" y="2149"/>
                    <a:pt x="5410" y="1772"/>
                    <a:pt x="5737" y="1528"/>
                  </a:cubicBezTo>
                  <a:lnTo>
                    <a:pt x="5737" y="1528"/>
                  </a:lnTo>
                  <a:cubicBezTo>
                    <a:pt x="5738" y="1529"/>
                    <a:pt x="5741" y="1530"/>
                    <a:pt x="5746" y="1530"/>
                  </a:cubicBezTo>
                  <a:cubicBezTo>
                    <a:pt x="5898" y="1439"/>
                    <a:pt x="6080" y="1317"/>
                    <a:pt x="6232" y="1195"/>
                  </a:cubicBezTo>
                  <a:lnTo>
                    <a:pt x="6232" y="1195"/>
                  </a:lnTo>
                  <a:cubicBezTo>
                    <a:pt x="6050" y="1287"/>
                    <a:pt x="5898" y="1439"/>
                    <a:pt x="5746" y="1499"/>
                  </a:cubicBezTo>
                  <a:cubicBezTo>
                    <a:pt x="5928" y="1317"/>
                    <a:pt x="6232" y="1195"/>
                    <a:pt x="6475" y="1043"/>
                  </a:cubicBezTo>
                  <a:cubicBezTo>
                    <a:pt x="6523" y="995"/>
                    <a:pt x="6668" y="947"/>
                    <a:pt x="6756" y="898"/>
                  </a:cubicBezTo>
                  <a:lnTo>
                    <a:pt x="6756" y="898"/>
                  </a:lnTo>
                  <a:cubicBezTo>
                    <a:pt x="6741" y="904"/>
                    <a:pt x="6720" y="911"/>
                    <a:pt x="6688" y="922"/>
                  </a:cubicBezTo>
                  <a:cubicBezTo>
                    <a:pt x="6733" y="899"/>
                    <a:pt x="6766" y="885"/>
                    <a:pt x="6794" y="874"/>
                  </a:cubicBezTo>
                  <a:lnTo>
                    <a:pt x="6794" y="874"/>
                  </a:lnTo>
                  <a:cubicBezTo>
                    <a:pt x="6783" y="882"/>
                    <a:pt x="6770" y="890"/>
                    <a:pt x="6756" y="898"/>
                  </a:cubicBezTo>
                  <a:lnTo>
                    <a:pt x="6756" y="898"/>
                  </a:lnTo>
                  <a:cubicBezTo>
                    <a:pt x="6776" y="890"/>
                    <a:pt x="6785" y="884"/>
                    <a:pt x="6797" y="873"/>
                  </a:cubicBezTo>
                  <a:lnTo>
                    <a:pt x="6797" y="873"/>
                  </a:lnTo>
                  <a:cubicBezTo>
                    <a:pt x="6796" y="874"/>
                    <a:pt x="6795" y="874"/>
                    <a:pt x="6794" y="874"/>
                  </a:cubicBezTo>
                  <a:lnTo>
                    <a:pt x="6794" y="874"/>
                  </a:lnTo>
                  <a:cubicBezTo>
                    <a:pt x="6800" y="870"/>
                    <a:pt x="6805" y="866"/>
                    <a:pt x="6809" y="861"/>
                  </a:cubicBezTo>
                  <a:lnTo>
                    <a:pt x="6809" y="861"/>
                  </a:lnTo>
                  <a:cubicBezTo>
                    <a:pt x="6805" y="866"/>
                    <a:pt x="6801" y="870"/>
                    <a:pt x="6797" y="873"/>
                  </a:cubicBezTo>
                  <a:lnTo>
                    <a:pt x="6797" y="873"/>
                  </a:lnTo>
                  <a:cubicBezTo>
                    <a:pt x="6842" y="856"/>
                    <a:pt x="6875" y="849"/>
                    <a:pt x="6931" y="831"/>
                  </a:cubicBezTo>
                  <a:cubicBezTo>
                    <a:pt x="7683" y="441"/>
                    <a:pt x="8518" y="268"/>
                    <a:pt x="9374" y="268"/>
                  </a:cubicBezTo>
                  <a:cubicBezTo>
                    <a:pt x="10387" y="268"/>
                    <a:pt x="11430" y="510"/>
                    <a:pt x="12402" y="922"/>
                  </a:cubicBezTo>
                  <a:cubicBezTo>
                    <a:pt x="12758" y="1070"/>
                    <a:pt x="13113" y="1218"/>
                    <a:pt x="13468" y="1450"/>
                  </a:cubicBezTo>
                  <a:lnTo>
                    <a:pt x="13468" y="1450"/>
                  </a:lnTo>
                  <a:cubicBezTo>
                    <a:pt x="13466" y="1444"/>
                    <a:pt x="13466" y="1439"/>
                    <a:pt x="13466" y="1439"/>
                  </a:cubicBezTo>
                  <a:lnTo>
                    <a:pt x="13466" y="1439"/>
                  </a:lnTo>
                  <a:cubicBezTo>
                    <a:pt x="13831" y="1621"/>
                    <a:pt x="14226" y="1834"/>
                    <a:pt x="14560" y="2077"/>
                  </a:cubicBezTo>
                  <a:cubicBezTo>
                    <a:pt x="15168" y="2442"/>
                    <a:pt x="15715" y="2898"/>
                    <a:pt x="16263" y="3414"/>
                  </a:cubicBezTo>
                  <a:cubicBezTo>
                    <a:pt x="16688" y="3809"/>
                    <a:pt x="17235" y="4326"/>
                    <a:pt x="17630" y="4691"/>
                  </a:cubicBezTo>
                  <a:lnTo>
                    <a:pt x="17630" y="4660"/>
                  </a:lnTo>
                  <a:cubicBezTo>
                    <a:pt x="17630" y="4660"/>
                    <a:pt x="17691" y="4660"/>
                    <a:pt x="17691" y="4691"/>
                  </a:cubicBezTo>
                  <a:cubicBezTo>
                    <a:pt x="18147" y="5116"/>
                    <a:pt x="18603" y="5694"/>
                    <a:pt x="18998" y="6150"/>
                  </a:cubicBezTo>
                  <a:cubicBezTo>
                    <a:pt x="18694" y="5724"/>
                    <a:pt x="18329" y="5329"/>
                    <a:pt x="17995" y="4964"/>
                  </a:cubicBezTo>
                  <a:lnTo>
                    <a:pt x="17904" y="4873"/>
                  </a:lnTo>
                  <a:lnTo>
                    <a:pt x="17904" y="4843"/>
                  </a:lnTo>
                  <a:cubicBezTo>
                    <a:pt x="17904" y="4843"/>
                    <a:pt x="17934" y="4843"/>
                    <a:pt x="17934" y="4873"/>
                  </a:cubicBezTo>
                  <a:lnTo>
                    <a:pt x="17995" y="4934"/>
                  </a:lnTo>
                  <a:lnTo>
                    <a:pt x="17995" y="4934"/>
                  </a:lnTo>
                  <a:lnTo>
                    <a:pt x="18022" y="4961"/>
                  </a:lnTo>
                  <a:lnTo>
                    <a:pt x="17995" y="4934"/>
                  </a:lnTo>
                  <a:lnTo>
                    <a:pt x="17995" y="4934"/>
                  </a:lnTo>
                  <a:cubicBezTo>
                    <a:pt x="17995" y="4934"/>
                    <a:pt x="18056" y="4964"/>
                    <a:pt x="18025" y="4964"/>
                  </a:cubicBezTo>
                  <a:cubicBezTo>
                    <a:pt x="17995" y="4964"/>
                    <a:pt x="18056" y="4995"/>
                    <a:pt x="18056" y="4995"/>
                  </a:cubicBezTo>
                  <a:cubicBezTo>
                    <a:pt x="18056" y="4995"/>
                    <a:pt x="18185" y="5150"/>
                    <a:pt x="18205" y="5150"/>
                  </a:cubicBezTo>
                  <a:cubicBezTo>
                    <a:pt x="18207" y="5150"/>
                    <a:pt x="18208" y="5149"/>
                    <a:pt x="18208" y="5147"/>
                  </a:cubicBezTo>
                  <a:lnTo>
                    <a:pt x="18177" y="5116"/>
                  </a:lnTo>
                  <a:lnTo>
                    <a:pt x="18238" y="5116"/>
                  </a:lnTo>
                  <a:cubicBezTo>
                    <a:pt x="18542" y="5420"/>
                    <a:pt x="18816" y="5755"/>
                    <a:pt x="19089" y="6059"/>
                  </a:cubicBezTo>
                  <a:cubicBezTo>
                    <a:pt x="19120" y="6089"/>
                    <a:pt x="19150" y="6180"/>
                    <a:pt x="19241" y="6211"/>
                  </a:cubicBezTo>
                  <a:cubicBezTo>
                    <a:pt x="19241" y="6211"/>
                    <a:pt x="19241" y="6241"/>
                    <a:pt x="19272" y="6241"/>
                  </a:cubicBezTo>
                  <a:cubicBezTo>
                    <a:pt x="19424" y="6363"/>
                    <a:pt x="19515" y="6545"/>
                    <a:pt x="19606" y="6667"/>
                  </a:cubicBezTo>
                  <a:lnTo>
                    <a:pt x="19606" y="6636"/>
                  </a:lnTo>
                  <a:cubicBezTo>
                    <a:pt x="19606" y="6636"/>
                    <a:pt x="19667" y="6636"/>
                    <a:pt x="19667" y="6667"/>
                  </a:cubicBezTo>
                  <a:cubicBezTo>
                    <a:pt x="19728" y="6758"/>
                    <a:pt x="19880" y="6971"/>
                    <a:pt x="20001" y="7092"/>
                  </a:cubicBezTo>
                  <a:cubicBezTo>
                    <a:pt x="20001" y="7123"/>
                    <a:pt x="20032" y="7153"/>
                    <a:pt x="20032" y="7153"/>
                  </a:cubicBezTo>
                  <a:lnTo>
                    <a:pt x="20032" y="7123"/>
                  </a:lnTo>
                  <a:lnTo>
                    <a:pt x="20052" y="7143"/>
                  </a:lnTo>
                  <a:lnTo>
                    <a:pt x="20052" y="7143"/>
                  </a:lnTo>
                  <a:cubicBezTo>
                    <a:pt x="19188" y="6018"/>
                    <a:pt x="18248" y="4969"/>
                    <a:pt x="17266" y="3961"/>
                  </a:cubicBezTo>
                  <a:lnTo>
                    <a:pt x="17266" y="3931"/>
                  </a:lnTo>
                  <a:cubicBezTo>
                    <a:pt x="17266" y="3931"/>
                    <a:pt x="17296" y="3931"/>
                    <a:pt x="17296" y="3961"/>
                  </a:cubicBezTo>
                  <a:cubicBezTo>
                    <a:pt x="17296" y="3961"/>
                    <a:pt x="17296" y="3961"/>
                    <a:pt x="17296" y="3961"/>
                  </a:cubicBezTo>
                  <a:lnTo>
                    <a:pt x="17296" y="3961"/>
                  </a:lnTo>
                  <a:cubicBezTo>
                    <a:pt x="17296" y="3961"/>
                    <a:pt x="17357" y="3961"/>
                    <a:pt x="17357" y="3992"/>
                  </a:cubicBezTo>
                  <a:lnTo>
                    <a:pt x="17296" y="3961"/>
                  </a:lnTo>
                  <a:lnTo>
                    <a:pt x="17296" y="3961"/>
                  </a:lnTo>
                  <a:cubicBezTo>
                    <a:pt x="17297" y="3962"/>
                    <a:pt x="17357" y="3992"/>
                    <a:pt x="17357" y="4053"/>
                  </a:cubicBezTo>
                  <a:cubicBezTo>
                    <a:pt x="17373" y="4061"/>
                    <a:pt x="17383" y="4064"/>
                    <a:pt x="17388" y="4064"/>
                  </a:cubicBezTo>
                  <a:cubicBezTo>
                    <a:pt x="17392" y="4064"/>
                    <a:pt x="17393" y="4062"/>
                    <a:pt x="17391" y="4056"/>
                  </a:cubicBezTo>
                  <a:lnTo>
                    <a:pt x="17391" y="4056"/>
                  </a:lnTo>
                  <a:cubicBezTo>
                    <a:pt x="17511" y="4175"/>
                    <a:pt x="17601" y="4236"/>
                    <a:pt x="17722" y="4357"/>
                  </a:cubicBezTo>
                  <a:cubicBezTo>
                    <a:pt x="17357" y="3961"/>
                    <a:pt x="16962" y="3566"/>
                    <a:pt x="16506" y="3232"/>
                  </a:cubicBezTo>
                  <a:cubicBezTo>
                    <a:pt x="16323" y="3019"/>
                    <a:pt x="16050" y="2867"/>
                    <a:pt x="15837" y="2685"/>
                  </a:cubicBezTo>
                  <a:cubicBezTo>
                    <a:pt x="15685" y="2594"/>
                    <a:pt x="15533" y="2442"/>
                    <a:pt x="15411" y="2381"/>
                  </a:cubicBezTo>
                  <a:cubicBezTo>
                    <a:pt x="13596" y="1038"/>
                    <a:pt x="11414" y="0"/>
                    <a:pt x="9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391;p51"/>
            <p:cNvSpPr/>
            <p:nvPr/>
          </p:nvSpPr>
          <p:spPr>
            <a:xfrm flipH="1">
              <a:off x="2862997" y="2863266"/>
              <a:ext cx="235311" cy="60963"/>
            </a:xfrm>
            <a:custGeom>
              <a:avLst/>
              <a:gdLst/>
              <a:ahLst/>
              <a:cxnLst/>
              <a:rect l="l" t="t" r="r" b="b"/>
              <a:pathLst>
                <a:path w="5867" h="1520" extrusionOk="0">
                  <a:moveTo>
                    <a:pt x="4256" y="0"/>
                  </a:moveTo>
                  <a:lnTo>
                    <a:pt x="4074" y="91"/>
                  </a:lnTo>
                  <a:lnTo>
                    <a:pt x="3587" y="304"/>
                  </a:lnTo>
                  <a:lnTo>
                    <a:pt x="3101" y="547"/>
                  </a:lnTo>
                  <a:cubicBezTo>
                    <a:pt x="2736" y="669"/>
                    <a:pt x="2402" y="760"/>
                    <a:pt x="2068" y="821"/>
                  </a:cubicBezTo>
                  <a:cubicBezTo>
                    <a:pt x="1924" y="841"/>
                    <a:pt x="1776" y="853"/>
                    <a:pt x="1625" y="853"/>
                  </a:cubicBezTo>
                  <a:cubicBezTo>
                    <a:pt x="1103" y="853"/>
                    <a:pt x="543" y="718"/>
                    <a:pt x="1" y="365"/>
                  </a:cubicBezTo>
                  <a:lnTo>
                    <a:pt x="1" y="365"/>
                  </a:lnTo>
                  <a:cubicBezTo>
                    <a:pt x="153" y="730"/>
                    <a:pt x="517" y="1034"/>
                    <a:pt x="821" y="1246"/>
                  </a:cubicBezTo>
                  <a:cubicBezTo>
                    <a:pt x="1186" y="1459"/>
                    <a:pt x="1642" y="1520"/>
                    <a:pt x="2068" y="1520"/>
                  </a:cubicBezTo>
                  <a:cubicBezTo>
                    <a:pt x="2523" y="1520"/>
                    <a:pt x="2949" y="1398"/>
                    <a:pt x="3314" y="1246"/>
                  </a:cubicBezTo>
                  <a:cubicBezTo>
                    <a:pt x="3496" y="1186"/>
                    <a:pt x="3709" y="1094"/>
                    <a:pt x="3891" y="1003"/>
                  </a:cubicBezTo>
                  <a:lnTo>
                    <a:pt x="4271" y="719"/>
                  </a:lnTo>
                  <a:lnTo>
                    <a:pt x="4271" y="719"/>
                  </a:lnTo>
                  <a:cubicBezTo>
                    <a:pt x="4789" y="922"/>
                    <a:pt x="5328" y="1078"/>
                    <a:pt x="5867" y="1186"/>
                  </a:cubicBezTo>
                  <a:cubicBezTo>
                    <a:pt x="5411" y="760"/>
                    <a:pt x="4925" y="426"/>
                    <a:pt x="4378" y="91"/>
                  </a:cubicBezTo>
                  <a:lnTo>
                    <a:pt x="42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392;p51"/>
            <p:cNvSpPr/>
            <p:nvPr/>
          </p:nvSpPr>
          <p:spPr>
            <a:xfrm flipH="1">
              <a:off x="2867850" y="2677167"/>
              <a:ext cx="204428" cy="81258"/>
            </a:xfrm>
            <a:custGeom>
              <a:avLst/>
              <a:gdLst/>
              <a:ahLst/>
              <a:cxnLst/>
              <a:rect l="l" t="t" r="r" b="b"/>
              <a:pathLst>
                <a:path w="5097" h="2026" extrusionOk="0">
                  <a:moveTo>
                    <a:pt x="2146" y="0"/>
                  </a:moveTo>
                  <a:cubicBezTo>
                    <a:pt x="1002" y="0"/>
                    <a:pt x="0" y="603"/>
                    <a:pt x="51" y="932"/>
                  </a:cubicBezTo>
                  <a:cubicBezTo>
                    <a:pt x="51" y="1145"/>
                    <a:pt x="689" y="1266"/>
                    <a:pt x="1935" y="1570"/>
                  </a:cubicBezTo>
                  <a:cubicBezTo>
                    <a:pt x="3236" y="1850"/>
                    <a:pt x="4115" y="2025"/>
                    <a:pt x="4581" y="2025"/>
                  </a:cubicBezTo>
                  <a:cubicBezTo>
                    <a:pt x="4823" y="2025"/>
                    <a:pt x="4954" y="1978"/>
                    <a:pt x="4975" y="1874"/>
                  </a:cubicBezTo>
                  <a:cubicBezTo>
                    <a:pt x="5096" y="1509"/>
                    <a:pt x="4063" y="385"/>
                    <a:pt x="2847" y="81"/>
                  </a:cubicBezTo>
                  <a:cubicBezTo>
                    <a:pt x="2613" y="25"/>
                    <a:pt x="2377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393;p51"/>
            <p:cNvSpPr/>
            <p:nvPr/>
          </p:nvSpPr>
          <p:spPr>
            <a:xfrm flipH="1">
              <a:off x="260221" y="3823881"/>
              <a:ext cx="919224" cy="1467854"/>
            </a:xfrm>
            <a:custGeom>
              <a:avLst/>
              <a:gdLst/>
              <a:ahLst/>
              <a:cxnLst/>
              <a:rect l="l" t="t" r="r" b="b"/>
              <a:pathLst>
                <a:path w="22919" h="36598" fill="none" extrusionOk="0">
                  <a:moveTo>
                    <a:pt x="22919" y="36597"/>
                  </a:moveTo>
                  <a:lnTo>
                    <a:pt x="0" y="1"/>
                  </a:lnTo>
                  <a:lnTo>
                    <a:pt x="0" y="3659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394;p51"/>
            <p:cNvSpPr/>
            <p:nvPr/>
          </p:nvSpPr>
          <p:spPr>
            <a:xfrm flipH="1">
              <a:off x="525973" y="3753171"/>
              <a:ext cx="829022" cy="35415"/>
            </a:xfrm>
            <a:custGeom>
              <a:avLst/>
              <a:gdLst/>
              <a:ahLst/>
              <a:cxnLst/>
              <a:rect l="l" t="t" r="r" b="b"/>
              <a:pathLst>
                <a:path w="20670" h="883" extrusionOk="0">
                  <a:moveTo>
                    <a:pt x="2219" y="1"/>
                  </a:moveTo>
                  <a:lnTo>
                    <a:pt x="0" y="882"/>
                  </a:lnTo>
                  <a:lnTo>
                    <a:pt x="20670" y="882"/>
                  </a:lnTo>
                  <a:lnTo>
                    <a:pt x="185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395;p51"/>
            <p:cNvSpPr/>
            <p:nvPr/>
          </p:nvSpPr>
          <p:spPr>
            <a:xfrm flipH="1">
              <a:off x="523527" y="3788546"/>
              <a:ext cx="831469" cy="73196"/>
            </a:xfrm>
            <a:custGeom>
              <a:avLst/>
              <a:gdLst/>
              <a:ahLst/>
              <a:cxnLst/>
              <a:rect l="l" t="t" r="r" b="b"/>
              <a:pathLst>
                <a:path w="20731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20730" y="1824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396;p51"/>
            <p:cNvSpPr/>
            <p:nvPr/>
          </p:nvSpPr>
          <p:spPr>
            <a:xfrm flipH="1">
              <a:off x="404046" y="4021370"/>
              <a:ext cx="830265" cy="35415"/>
            </a:xfrm>
            <a:custGeom>
              <a:avLst/>
              <a:gdLst/>
              <a:ahLst/>
              <a:cxnLst/>
              <a:rect l="l" t="t" r="r" b="b"/>
              <a:pathLst>
                <a:path w="20701" h="883" extrusionOk="0">
                  <a:moveTo>
                    <a:pt x="2220" y="1"/>
                  </a:moveTo>
                  <a:lnTo>
                    <a:pt x="1" y="882"/>
                  </a:lnTo>
                  <a:lnTo>
                    <a:pt x="20700" y="882"/>
                  </a:lnTo>
                  <a:lnTo>
                    <a:pt x="18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397;p51"/>
            <p:cNvSpPr/>
            <p:nvPr/>
          </p:nvSpPr>
          <p:spPr>
            <a:xfrm flipH="1">
              <a:off x="404046" y="4056745"/>
              <a:ext cx="830265" cy="73196"/>
            </a:xfrm>
            <a:custGeom>
              <a:avLst/>
              <a:gdLst/>
              <a:ahLst/>
              <a:cxnLst/>
              <a:rect l="l" t="t" r="r" b="b"/>
              <a:pathLst>
                <a:path w="20701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20700" y="1824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398;p51"/>
            <p:cNvSpPr/>
            <p:nvPr/>
          </p:nvSpPr>
          <p:spPr>
            <a:xfrm flipH="1">
              <a:off x="282160" y="4289569"/>
              <a:ext cx="830225" cy="34212"/>
            </a:xfrm>
            <a:custGeom>
              <a:avLst/>
              <a:gdLst/>
              <a:ahLst/>
              <a:cxnLst/>
              <a:rect l="l" t="t" r="r" b="b"/>
              <a:pathLst>
                <a:path w="20700" h="853" extrusionOk="0">
                  <a:moveTo>
                    <a:pt x="2219" y="1"/>
                  </a:moveTo>
                  <a:lnTo>
                    <a:pt x="0" y="852"/>
                  </a:lnTo>
                  <a:lnTo>
                    <a:pt x="20700" y="852"/>
                  </a:lnTo>
                  <a:lnTo>
                    <a:pt x="185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399;p51"/>
            <p:cNvSpPr/>
            <p:nvPr/>
          </p:nvSpPr>
          <p:spPr>
            <a:xfrm flipH="1">
              <a:off x="282160" y="4323740"/>
              <a:ext cx="830225" cy="73156"/>
            </a:xfrm>
            <a:custGeom>
              <a:avLst/>
              <a:gdLst/>
              <a:ahLst/>
              <a:cxnLst/>
              <a:rect l="l" t="t" r="r" b="b"/>
              <a:pathLst>
                <a:path w="20700" h="1824" extrusionOk="0">
                  <a:moveTo>
                    <a:pt x="0" y="0"/>
                  </a:moveTo>
                  <a:lnTo>
                    <a:pt x="0" y="1824"/>
                  </a:lnTo>
                  <a:lnTo>
                    <a:pt x="20700" y="1824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00;p51"/>
            <p:cNvSpPr/>
            <p:nvPr/>
          </p:nvSpPr>
          <p:spPr>
            <a:xfrm flipH="1">
              <a:off x="160233" y="4556564"/>
              <a:ext cx="830265" cy="35415"/>
            </a:xfrm>
            <a:custGeom>
              <a:avLst/>
              <a:gdLst/>
              <a:ahLst/>
              <a:cxnLst/>
              <a:rect l="l" t="t" r="r" b="b"/>
              <a:pathLst>
                <a:path w="20701" h="883" extrusionOk="0">
                  <a:moveTo>
                    <a:pt x="2220" y="1"/>
                  </a:moveTo>
                  <a:lnTo>
                    <a:pt x="1" y="882"/>
                  </a:lnTo>
                  <a:lnTo>
                    <a:pt x="20700" y="882"/>
                  </a:lnTo>
                  <a:lnTo>
                    <a:pt x="18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01;p51"/>
            <p:cNvSpPr/>
            <p:nvPr/>
          </p:nvSpPr>
          <p:spPr>
            <a:xfrm flipH="1">
              <a:off x="160233" y="4591939"/>
              <a:ext cx="830265" cy="73156"/>
            </a:xfrm>
            <a:custGeom>
              <a:avLst/>
              <a:gdLst/>
              <a:ahLst/>
              <a:cxnLst/>
              <a:rect l="l" t="t" r="r" b="b"/>
              <a:pathLst>
                <a:path w="20701" h="1824" extrusionOk="0">
                  <a:moveTo>
                    <a:pt x="1" y="0"/>
                  </a:moveTo>
                  <a:lnTo>
                    <a:pt x="1" y="1824"/>
                  </a:lnTo>
                  <a:lnTo>
                    <a:pt x="20700" y="1824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02;p51"/>
            <p:cNvSpPr/>
            <p:nvPr/>
          </p:nvSpPr>
          <p:spPr>
            <a:xfrm flipH="1">
              <a:off x="38346" y="4824763"/>
              <a:ext cx="830225" cy="35415"/>
            </a:xfrm>
            <a:custGeom>
              <a:avLst/>
              <a:gdLst/>
              <a:ahLst/>
              <a:cxnLst/>
              <a:rect l="l" t="t" r="r" b="b"/>
              <a:pathLst>
                <a:path w="20700" h="883" extrusionOk="0">
                  <a:moveTo>
                    <a:pt x="2219" y="1"/>
                  </a:moveTo>
                  <a:lnTo>
                    <a:pt x="0" y="882"/>
                  </a:lnTo>
                  <a:lnTo>
                    <a:pt x="20700" y="882"/>
                  </a:lnTo>
                  <a:lnTo>
                    <a:pt x="185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03;p51"/>
            <p:cNvSpPr/>
            <p:nvPr/>
          </p:nvSpPr>
          <p:spPr>
            <a:xfrm flipH="1">
              <a:off x="38346" y="4860138"/>
              <a:ext cx="830225" cy="73156"/>
            </a:xfrm>
            <a:custGeom>
              <a:avLst/>
              <a:gdLst/>
              <a:ahLst/>
              <a:cxnLst/>
              <a:rect l="l" t="t" r="r" b="b"/>
              <a:pathLst>
                <a:path w="20700" h="1824" extrusionOk="0">
                  <a:moveTo>
                    <a:pt x="0" y="0"/>
                  </a:moveTo>
                  <a:lnTo>
                    <a:pt x="0" y="1824"/>
                  </a:lnTo>
                  <a:lnTo>
                    <a:pt x="20700" y="1824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04;p51"/>
            <p:cNvSpPr/>
            <p:nvPr/>
          </p:nvSpPr>
          <p:spPr>
            <a:xfrm flipH="1">
              <a:off x="412589" y="3860459"/>
              <a:ext cx="920467" cy="1469058"/>
            </a:xfrm>
            <a:custGeom>
              <a:avLst/>
              <a:gdLst/>
              <a:ahLst/>
              <a:cxnLst/>
              <a:rect l="l" t="t" r="r" b="b"/>
              <a:pathLst>
                <a:path w="22950" h="36628" fill="none" extrusionOk="0">
                  <a:moveTo>
                    <a:pt x="1" y="36627"/>
                  </a:moveTo>
                  <a:lnTo>
                    <a:pt x="1" y="1"/>
                  </a:lnTo>
                  <a:lnTo>
                    <a:pt x="22949" y="3662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05;p51"/>
            <p:cNvSpPr/>
            <p:nvPr/>
          </p:nvSpPr>
          <p:spPr>
            <a:xfrm flipH="1">
              <a:off x="405290" y="1397898"/>
              <a:ext cx="444993" cy="766615"/>
            </a:xfrm>
            <a:custGeom>
              <a:avLst/>
              <a:gdLst/>
              <a:ahLst/>
              <a:cxnLst/>
              <a:rect l="l" t="t" r="r" b="b"/>
              <a:pathLst>
                <a:path w="11095" h="19114" extrusionOk="0">
                  <a:moveTo>
                    <a:pt x="8815" y="1"/>
                  </a:moveTo>
                  <a:lnTo>
                    <a:pt x="1247" y="1733"/>
                  </a:lnTo>
                  <a:lnTo>
                    <a:pt x="0" y="18299"/>
                  </a:lnTo>
                  <a:cubicBezTo>
                    <a:pt x="2045" y="18899"/>
                    <a:pt x="3829" y="19114"/>
                    <a:pt x="5333" y="19114"/>
                  </a:cubicBezTo>
                  <a:cubicBezTo>
                    <a:pt x="9082" y="19114"/>
                    <a:pt x="11095" y="17782"/>
                    <a:pt x="11095" y="17782"/>
                  </a:cubicBezTo>
                  <a:cubicBezTo>
                    <a:pt x="6535" y="8025"/>
                    <a:pt x="8815" y="1"/>
                    <a:pt x="8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06;p51"/>
            <p:cNvSpPr/>
            <p:nvPr/>
          </p:nvSpPr>
          <p:spPr>
            <a:xfrm flipH="1">
              <a:off x="288256" y="1823359"/>
              <a:ext cx="318654" cy="490114"/>
            </a:xfrm>
            <a:custGeom>
              <a:avLst/>
              <a:gdLst/>
              <a:ahLst/>
              <a:cxnLst/>
              <a:rect l="l" t="t" r="r" b="b"/>
              <a:pathLst>
                <a:path w="7945" h="12220" extrusionOk="0">
                  <a:moveTo>
                    <a:pt x="4267" y="1"/>
                  </a:moveTo>
                  <a:cubicBezTo>
                    <a:pt x="0" y="908"/>
                    <a:pt x="1578" y="4256"/>
                    <a:pt x="1592" y="4256"/>
                  </a:cubicBezTo>
                  <a:cubicBezTo>
                    <a:pt x="1592" y="4256"/>
                    <a:pt x="1592" y="4256"/>
                    <a:pt x="1592" y="4256"/>
                  </a:cubicBezTo>
                  <a:lnTo>
                    <a:pt x="5027" y="12220"/>
                  </a:lnTo>
                  <a:lnTo>
                    <a:pt x="7945" y="10670"/>
                  </a:lnTo>
                  <a:cubicBezTo>
                    <a:pt x="7945" y="10670"/>
                    <a:pt x="5939" y="3861"/>
                    <a:pt x="5118" y="1004"/>
                  </a:cubicBezTo>
                  <a:cubicBezTo>
                    <a:pt x="4996" y="548"/>
                    <a:pt x="4632" y="244"/>
                    <a:pt x="4267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07;p51"/>
            <p:cNvSpPr/>
            <p:nvPr/>
          </p:nvSpPr>
          <p:spPr>
            <a:xfrm flipH="1">
              <a:off x="404046" y="1661445"/>
              <a:ext cx="621787" cy="611158"/>
            </a:xfrm>
            <a:custGeom>
              <a:avLst/>
              <a:gdLst/>
              <a:ahLst/>
              <a:cxnLst/>
              <a:rect l="l" t="t" r="r" b="b"/>
              <a:pathLst>
                <a:path w="15503" h="15238" extrusionOk="0">
                  <a:moveTo>
                    <a:pt x="4624" y="1"/>
                  </a:moveTo>
                  <a:cubicBezTo>
                    <a:pt x="3715" y="1"/>
                    <a:pt x="3161" y="86"/>
                    <a:pt x="3161" y="86"/>
                  </a:cubicBezTo>
                  <a:lnTo>
                    <a:pt x="2523" y="2700"/>
                  </a:lnTo>
                  <a:lnTo>
                    <a:pt x="851" y="2062"/>
                  </a:lnTo>
                  <a:lnTo>
                    <a:pt x="1763" y="5709"/>
                  </a:lnTo>
                  <a:cubicBezTo>
                    <a:pt x="1307" y="6317"/>
                    <a:pt x="0" y="8293"/>
                    <a:pt x="1611" y="9144"/>
                  </a:cubicBezTo>
                  <a:cubicBezTo>
                    <a:pt x="1611" y="9296"/>
                    <a:pt x="1642" y="9813"/>
                    <a:pt x="1642" y="9813"/>
                  </a:cubicBezTo>
                  <a:cubicBezTo>
                    <a:pt x="1794" y="11515"/>
                    <a:pt x="2554" y="13308"/>
                    <a:pt x="2554" y="13308"/>
                  </a:cubicBezTo>
                  <a:cubicBezTo>
                    <a:pt x="3807" y="14797"/>
                    <a:pt x="5120" y="15238"/>
                    <a:pt x="6237" y="15238"/>
                  </a:cubicBezTo>
                  <a:cubicBezTo>
                    <a:pt x="7855" y="15238"/>
                    <a:pt x="9058" y="14311"/>
                    <a:pt x="9058" y="14311"/>
                  </a:cubicBezTo>
                  <a:cubicBezTo>
                    <a:pt x="11186" y="12396"/>
                    <a:pt x="12675" y="7260"/>
                    <a:pt x="12675" y="7260"/>
                  </a:cubicBezTo>
                  <a:lnTo>
                    <a:pt x="15502" y="4858"/>
                  </a:lnTo>
                  <a:cubicBezTo>
                    <a:pt x="11828" y="590"/>
                    <a:pt x="7006" y="1"/>
                    <a:pt x="4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08;p51"/>
            <p:cNvSpPr/>
            <p:nvPr/>
          </p:nvSpPr>
          <p:spPr>
            <a:xfrm flipH="1">
              <a:off x="422335" y="2294582"/>
              <a:ext cx="351141" cy="1392051"/>
            </a:xfrm>
            <a:custGeom>
              <a:avLst/>
              <a:gdLst/>
              <a:ahLst/>
              <a:cxnLst/>
              <a:rect l="l" t="t" r="r" b="b"/>
              <a:pathLst>
                <a:path w="8755" h="34708" extrusionOk="0">
                  <a:moveTo>
                    <a:pt x="4175" y="0"/>
                  </a:moveTo>
                  <a:cubicBezTo>
                    <a:pt x="2232" y="0"/>
                    <a:pt x="0" y="2264"/>
                    <a:pt x="0" y="2264"/>
                  </a:cubicBezTo>
                  <a:cubicBezTo>
                    <a:pt x="0" y="2264"/>
                    <a:pt x="791" y="19681"/>
                    <a:pt x="2827" y="20562"/>
                  </a:cubicBezTo>
                  <a:cubicBezTo>
                    <a:pt x="2827" y="20562"/>
                    <a:pt x="3344" y="28465"/>
                    <a:pt x="2462" y="34483"/>
                  </a:cubicBezTo>
                  <a:cubicBezTo>
                    <a:pt x="2462" y="34483"/>
                    <a:pt x="2788" y="34708"/>
                    <a:pt x="3358" y="34708"/>
                  </a:cubicBezTo>
                  <a:cubicBezTo>
                    <a:pt x="3772" y="34708"/>
                    <a:pt x="4315" y="34589"/>
                    <a:pt x="4955" y="34179"/>
                  </a:cubicBezTo>
                  <a:cubicBezTo>
                    <a:pt x="4955" y="34179"/>
                    <a:pt x="8754" y="24027"/>
                    <a:pt x="6079" y="18404"/>
                  </a:cubicBezTo>
                  <a:cubicBezTo>
                    <a:pt x="6079" y="18404"/>
                    <a:pt x="7964" y="4513"/>
                    <a:pt x="6110" y="1200"/>
                  </a:cubicBezTo>
                  <a:cubicBezTo>
                    <a:pt x="5595" y="320"/>
                    <a:pt x="4905" y="0"/>
                    <a:pt x="4175" y="0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09;p51"/>
            <p:cNvSpPr/>
            <p:nvPr/>
          </p:nvSpPr>
          <p:spPr>
            <a:xfrm flipH="1">
              <a:off x="597886" y="2325625"/>
              <a:ext cx="613244" cy="1367305"/>
            </a:xfrm>
            <a:custGeom>
              <a:avLst/>
              <a:gdLst/>
              <a:ahLst/>
              <a:cxnLst/>
              <a:rect l="l" t="t" r="r" b="b"/>
              <a:pathLst>
                <a:path w="15290" h="34091" extrusionOk="0">
                  <a:moveTo>
                    <a:pt x="7082" y="1"/>
                  </a:moveTo>
                  <a:cubicBezTo>
                    <a:pt x="4012" y="6931"/>
                    <a:pt x="4043" y="14074"/>
                    <a:pt x="3192" y="16870"/>
                  </a:cubicBezTo>
                  <a:cubicBezTo>
                    <a:pt x="1277" y="23101"/>
                    <a:pt x="0" y="29424"/>
                    <a:pt x="61" y="33983"/>
                  </a:cubicBezTo>
                  <a:cubicBezTo>
                    <a:pt x="349" y="34060"/>
                    <a:pt x="586" y="34091"/>
                    <a:pt x="787" y="34091"/>
                  </a:cubicBezTo>
                  <a:cubicBezTo>
                    <a:pt x="1542" y="34091"/>
                    <a:pt x="1774" y="33653"/>
                    <a:pt x="2158" y="33557"/>
                  </a:cubicBezTo>
                  <a:cubicBezTo>
                    <a:pt x="3374" y="30609"/>
                    <a:pt x="3192" y="28299"/>
                    <a:pt x="6505" y="23071"/>
                  </a:cubicBezTo>
                  <a:cubicBezTo>
                    <a:pt x="7599" y="21278"/>
                    <a:pt x="7417" y="18116"/>
                    <a:pt x="7417" y="18116"/>
                  </a:cubicBezTo>
                  <a:cubicBezTo>
                    <a:pt x="13526" y="7417"/>
                    <a:pt x="15289" y="913"/>
                    <a:pt x="15289" y="913"/>
                  </a:cubicBezTo>
                  <a:lnTo>
                    <a:pt x="7082" y="1"/>
                  </a:ln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10;p51"/>
            <p:cNvSpPr/>
            <p:nvPr/>
          </p:nvSpPr>
          <p:spPr>
            <a:xfrm flipH="1">
              <a:off x="1092853" y="3667862"/>
              <a:ext cx="306020" cy="110977"/>
            </a:xfrm>
            <a:custGeom>
              <a:avLst/>
              <a:gdLst/>
              <a:ahLst/>
              <a:cxnLst/>
              <a:rect l="l" t="t" r="r" b="b"/>
              <a:pathLst>
                <a:path w="7630" h="2767" extrusionOk="0">
                  <a:moveTo>
                    <a:pt x="6870" y="0"/>
                  </a:moveTo>
                  <a:lnTo>
                    <a:pt x="4104" y="31"/>
                  </a:lnTo>
                  <a:cubicBezTo>
                    <a:pt x="0" y="1155"/>
                    <a:pt x="395" y="2766"/>
                    <a:pt x="395" y="2766"/>
                  </a:cubicBezTo>
                  <a:lnTo>
                    <a:pt x="7417" y="2614"/>
                  </a:lnTo>
                  <a:cubicBezTo>
                    <a:pt x="7630" y="1854"/>
                    <a:pt x="6870" y="0"/>
                    <a:pt x="6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11;p51"/>
            <p:cNvSpPr/>
            <p:nvPr/>
          </p:nvSpPr>
          <p:spPr>
            <a:xfrm flipH="1">
              <a:off x="1157466" y="3630803"/>
              <a:ext cx="76846" cy="44399"/>
            </a:xfrm>
            <a:custGeom>
              <a:avLst/>
              <a:gdLst/>
              <a:ahLst/>
              <a:cxnLst/>
              <a:rect l="l" t="t" r="r" b="b"/>
              <a:pathLst>
                <a:path w="1916" h="1107" extrusionOk="0">
                  <a:moveTo>
                    <a:pt x="698" y="0"/>
                  </a:moveTo>
                  <a:cubicBezTo>
                    <a:pt x="494" y="0"/>
                    <a:pt x="286" y="37"/>
                    <a:pt x="92" y="134"/>
                  </a:cubicBezTo>
                  <a:lnTo>
                    <a:pt x="1" y="1015"/>
                  </a:lnTo>
                  <a:lnTo>
                    <a:pt x="1368" y="1107"/>
                  </a:lnTo>
                  <a:lnTo>
                    <a:pt x="1916" y="347"/>
                  </a:lnTo>
                  <a:cubicBezTo>
                    <a:pt x="1916" y="347"/>
                    <a:pt x="1327" y="0"/>
                    <a:pt x="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412;p51"/>
            <p:cNvSpPr/>
            <p:nvPr/>
          </p:nvSpPr>
          <p:spPr>
            <a:xfrm flipH="1">
              <a:off x="497938" y="2153724"/>
              <a:ext cx="476718" cy="288975"/>
            </a:xfrm>
            <a:custGeom>
              <a:avLst/>
              <a:gdLst/>
              <a:ahLst/>
              <a:cxnLst/>
              <a:rect l="l" t="t" r="r" b="b"/>
              <a:pathLst>
                <a:path w="11886" h="7205" extrusionOk="0">
                  <a:moveTo>
                    <a:pt x="9302" y="1"/>
                  </a:moveTo>
                  <a:cubicBezTo>
                    <a:pt x="7473" y="1067"/>
                    <a:pt x="5569" y="1341"/>
                    <a:pt x="4075" y="1341"/>
                  </a:cubicBezTo>
                  <a:cubicBezTo>
                    <a:pt x="2491" y="1341"/>
                    <a:pt x="1367" y="1032"/>
                    <a:pt x="1282" y="1032"/>
                  </a:cubicBezTo>
                  <a:cubicBezTo>
                    <a:pt x="1279" y="1032"/>
                    <a:pt x="1277" y="1033"/>
                    <a:pt x="1278" y="1034"/>
                  </a:cubicBezTo>
                  <a:cubicBezTo>
                    <a:pt x="31" y="4834"/>
                    <a:pt x="1" y="7205"/>
                    <a:pt x="1" y="7205"/>
                  </a:cubicBezTo>
                  <a:lnTo>
                    <a:pt x="11886" y="6293"/>
                  </a:lnTo>
                  <a:cubicBezTo>
                    <a:pt x="11582" y="4256"/>
                    <a:pt x="9302" y="1"/>
                    <a:pt x="9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413;p51"/>
            <p:cNvSpPr/>
            <p:nvPr/>
          </p:nvSpPr>
          <p:spPr>
            <a:xfrm flipH="1">
              <a:off x="796538" y="1447872"/>
              <a:ext cx="615770" cy="353588"/>
            </a:xfrm>
            <a:custGeom>
              <a:avLst/>
              <a:gdLst/>
              <a:ahLst/>
              <a:cxnLst/>
              <a:rect l="l" t="t" r="r" b="b"/>
              <a:pathLst>
                <a:path w="15353" h="8816" extrusionOk="0">
                  <a:moveTo>
                    <a:pt x="1429" y="1"/>
                  </a:moveTo>
                  <a:cubicBezTo>
                    <a:pt x="1429" y="1"/>
                    <a:pt x="1429" y="1156"/>
                    <a:pt x="1" y="1642"/>
                  </a:cubicBezTo>
                  <a:lnTo>
                    <a:pt x="3071" y="8299"/>
                  </a:lnTo>
                  <a:cubicBezTo>
                    <a:pt x="3192" y="8512"/>
                    <a:pt x="3405" y="8633"/>
                    <a:pt x="3679" y="8664"/>
                  </a:cubicBezTo>
                  <a:lnTo>
                    <a:pt x="11703" y="8816"/>
                  </a:lnTo>
                  <a:lnTo>
                    <a:pt x="14712" y="6475"/>
                  </a:lnTo>
                  <a:cubicBezTo>
                    <a:pt x="14712" y="6475"/>
                    <a:pt x="15353" y="5805"/>
                    <a:pt x="13129" y="5805"/>
                  </a:cubicBezTo>
                  <a:cubicBezTo>
                    <a:pt x="13081" y="5805"/>
                    <a:pt x="13031" y="5806"/>
                    <a:pt x="12980" y="5806"/>
                  </a:cubicBezTo>
                  <a:cubicBezTo>
                    <a:pt x="12861" y="5809"/>
                    <a:pt x="12736" y="5811"/>
                    <a:pt x="12605" y="5811"/>
                  </a:cubicBezTo>
                  <a:cubicBezTo>
                    <a:pt x="10111" y="5811"/>
                    <a:pt x="5503" y="5290"/>
                    <a:pt x="5503" y="5290"/>
                  </a:cubicBezTo>
                  <a:lnTo>
                    <a:pt x="1429" y="1"/>
                  </a:ln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414;p51"/>
            <p:cNvSpPr/>
            <p:nvPr/>
          </p:nvSpPr>
          <p:spPr>
            <a:xfrm flipH="1">
              <a:off x="760040" y="1650696"/>
              <a:ext cx="409658" cy="193438"/>
            </a:xfrm>
            <a:custGeom>
              <a:avLst/>
              <a:gdLst/>
              <a:ahLst/>
              <a:cxnLst/>
              <a:rect l="l" t="t" r="r" b="b"/>
              <a:pathLst>
                <a:path w="10214" h="4823" extrusionOk="0">
                  <a:moveTo>
                    <a:pt x="6349" y="0"/>
                  </a:moveTo>
                  <a:cubicBezTo>
                    <a:pt x="5135" y="0"/>
                    <a:pt x="3543" y="111"/>
                    <a:pt x="1460" y="415"/>
                  </a:cubicBezTo>
                  <a:cubicBezTo>
                    <a:pt x="1460" y="415"/>
                    <a:pt x="1" y="2573"/>
                    <a:pt x="700" y="4610"/>
                  </a:cubicBezTo>
                  <a:lnTo>
                    <a:pt x="5654" y="4822"/>
                  </a:lnTo>
                  <a:lnTo>
                    <a:pt x="10214" y="962"/>
                  </a:lnTo>
                  <a:cubicBezTo>
                    <a:pt x="10122" y="749"/>
                    <a:pt x="9910" y="567"/>
                    <a:pt x="9727" y="506"/>
                  </a:cubicBezTo>
                  <a:cubicBezTo>
                    <a:pt x="9260" y="282"/>
                    <a:pt x="8287" y="0"/>
                    <a:pt x="6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415;p51"/>
            <p:cNvSpPr/>
            <p:nvPr/>
          </p:nvSpPr>
          <p:spPr>
            <a:xfrm flipH="1">
              <a:off x="607632" y="1518582"/>
              <a:ext cx="189027" cy="217864"/>
            </a:xfrm>
            <a:custGeom>
              <a:avLst/>
              <a:gdLst/>
              <a:ahLst/>
              <a:cxnLst/>
              <a:rect l="l" t="t" r="r" b="b"/>
              <a:pathLst>
                <a:path w="4713" h="5432" extrusionOk="0">
                  <a:moveTo>
                    <a:pt x="4712" y="1"/>
                  </a:moveTo>
                  <a:lnTo>
                    <a:pt x="1369" y="2311"/>
                  </a:lnTo>
                  <a:lnTo>
                    <a:pt x="1186" y="3709"/>
                  </a:lnTo>
                  <a:cubicBezTo>
                    <a:pt x="1186" y="3709"/>
                    <a:pt x="1" y="4469"/>
                    <a:pt x="457" y="4894"/>
                  </a:cubicBezTo>
                  <a:cubicBezTo>
                    <a:pt x="686" y="5141"/>
                    <a:pt x="1120" y="5431"/>
                    <a:pt x="1829" y="5431"/>
                  </a:cubicBezTo>
                  <a:cubicBezTo>
                    <a:pt x="2433" y="5431"/>
                    <a:pt x="3237" y="5220"/>
                    <a:pt x="4287" y="4591"/>
                  </a:cubicBezTo>
                  <a:lnTo>
                    <a:pt x="4712" y="1"/>
                  </a:ln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416;p51"/>
            <p:cNvSpPr/>
            <p:nvPr/>
          </p:nvSpPr>
          <p:spPr>
            <a:xfrm flipH="1">
              <a:off x="532069" y="1262295"/>
              <a:ext cx="326756" cy="379056"/>
            </a:xfrm>
            <a:custGeom>
              <a:avLst/>
              <a:gdLst/>
              <a:ahLst/>
              <a:cxnLst/>
              <a:rect l="l" t="t" r="r" b="b"/>
              <a:pathLst>
                <a:path w="8147" h="9451" extrusionOk="0">
                  <a:moveTo>
                    <a:pt x="4087" y="0"/>
                  </a:moveTo>
                  <a:cubicBezTo>
                    <a:pt x="940" y="0"/>
                    <a:pt x="456" y="4006"/>
                    <a:pt x="456" y="4142"/>
                  </a:cubicBezTo>
                  <a:cubicBezTo>
                    <a:pt x="1" y="6452"/>
                    <a:pt x="1064" y="9339"/>
                    <a:pt x="2128" y="9430"/>
                  </a:cubicBezTo>
                  <a:cubicBezTo>
                    <a:pt x="2275" y="9444"/>
                    <a:pt x="2416" y="9451"/>
                    <a:pt x="2552" y="9451"/>
                  </a:cubicBezTo>
                  <a:cubicBezTo>
                    <a:pt x="5382" y="9451"/>
                    <a:pt x="6019" y="6573"/>
                    <a:pt x="6019" y="6573"/>
                  </a:cubicBezTo>
                  <a:cubicBezTo>
                    <a:pt x="6110" y="6391"/>
                    <a:pt x="7508" y="4597"/>
                    <a:pt x="7539" y="4354"/>
                  </a:cubicBezTo>
                  <a:cubicBezTo>
                    <a:pt x="8147" y="2044"/>
                    <a:pt x="7843" y="920"/>
                    <a:pt x="5350" y="190"/>
                  </a:cubicBezTo>
                  <a:cubicBezTo>
                    <a:pt x="4888" y="59"/>
                    <a:pt x="4468" y="0"/>
                    <a:pt x="4087" y="0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417;p51"/>
            <p:cNvSpPr/>
            <p:nvPr/>
          </p:nvSpPr>
          <p:spPr>
            <a:xfrm flipH="1">
              <a:off x="477603" y="1226639"/>
              <a:ext cx="415353" cy="386115"/>
            </a:xfrm>
            <a:custGeom>
              <a:avLst/>
              <a:gdLst/>
              <a:ahLst/>
              <a:cxnLst/>
              <a:rect l="l" t="t" r="r" b="b"/>
              <a:pathLst>
                <a:path w="10356" h="9627" extrusionOk="0">
                  <a:moveTo>
                    <a:pt x="4929" y="0"/>
                  </a:moveTo>
                  <a:cubicBezTo>
                    <a:pt x="3122" y="0"/>
                    <a:pt x="1522" y="894"/>
                    <a:pt x="1064" y="1596"/>
                  </a:cubicBezTo>
                  <a:cubicBezTo>
                    <a:pt x="0" y="3207"/>
                    <a:pt x="1551" y="3876"/>
                    <a:pt x="1429" y="4240"/>
                  </a:cubicBezTo>
                  <a:cubicBezTo>
                    <a:pt x="1459" y="4179"/>
                    <a:pt x="1703" y="2903"/>
                    <a:pt x="2858" y="2325"/>
                  </a:cubicBezTo>
                  <a:cubicBezTo>
                    <a:pt x="2858" y="2325"/>
                    <a:pt x="3131" y="5061"/>
                    <a:pt x="6961" y="5486"/>
                  </a:cubicBezTo>
                  <a:lnTo>
                    <a:pt x="6870" y="6398"/>
                  </a:lnTo>
                  <a:lnTo>
                    <a:pt x="6900" y="9043"/>
                  </a:lnTo>
                  <a:cubicBezTo>
                    <a:pt x="6860" y="9440"/>
                    <a:pt x="7012" y="9627"/>
                    <a:pt x="7268" y="9627"/>
                  </a:cubicBezTo>
                  <a:cubicBezTo>
                    <a:pt x="8168" y="9627"/>
                    <a:pt x="10356" y="7314"/>
                    <a:pt x="10001" y="3693"/>
                  </a:cubicBezTo>
                  <a:cubicBezTo>
                    <a:pt x="8714" y="878"/>
                    <a:pt x="6720" y="0"/>
                    <a:pt x="4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418;p51"/>
            <p:cNvSpPr/>
            <p:nvPr/>
          </p:nvSpPr>
          <p:spPr>
            <a:xfrm flipH="1">
              <a:off x="391854" y="2286640"/>
              <a:ext cx="843661" cy="1340834"/>
            </a:xfrm>
            <a:custGeom>
              <a:avLst/>
              <a:gdLst/>
              <a:ahLst/>
              <a:cxnLst/>
              <a:rect l="l" t="t" r="r" b="b"/>
              <a:pathLst>
                <a:path w="21035" h="33431" extrusionOk="0">
                  <a:moveTo>
                    <a:pt x="17235" y="0"/>
                  </a:moveTo>
                  <a:lnTo>
                    <a:pt x="6930" y="547"/>
                  </a:lnTo>
                  <a:cubicBezTo>
                    <a:pt x="6930" y="547"/>
                    <a:pt x="4164" y="10821"/>
                    <a:pt x="2949" y="16718"/>
                  </a:cubicBezTo>
                  <a:cubicBezTo>
                    <a:pt x="2219" y="20152"/>
                    <a:pt x="0" y="25958"/>
                    <a:pt x="31" y="32523"/>
                  </a:cubicBezTo>
                  <a:cubicBezTo>
                    <a:pt x="31" y="32523"/>
                    <a:pt x="934" y="33102"/>
                    <a:pt x="2867" y="33102"/>
                  </a:cubicBezTo>
                  <a:cubicBezTo>
                    <a:pt x="3441" y="33102"/>
                    <a:pt x="4105" y="33051"/>
                    <a:pt x="4864" y="32918"/>
                  </a:cubicBezTo>
                  <a:cubicBezTo>
                    <a:pt x="4864" y="32918"/>
                    <a:pt x="8086" y="22067"/>
                    <a:pt x="9332" y="19301"/>
                  </a:cubicBezTo>
                  <a:cubicBezTo>
                    <a:pt x="10639" y="16474"/>
                    <a:pt x="11459" y="12219"/>
                    <a:pt x="11459" y="12219"/>
                  </a:cubicBezTo>
                  <a:cubicBezTo>
                    <a:pt x="11459" y="12219"/>
                    <a:pt x="12371" y="19848"/>
                    <a:pt x="12706" y="21672"/>
                  </a:cubicBezTo>
                  <a:cubicBezTo>
                    <a:pt x="13070" y="23465"/>
                    <a:pt x="12888" y="33101"/>
                    <a:pt x="12888" y="33101"/>
                  </a:cubicBezTo>
                  <a:cubicBezTo>
                    <a:pt x="12888" y="33101"/>
                    <a:pt x="13835" y="33430"/>
                    <a:pt x="15219" y="33430"/>
                  </a:cubicBezTo>
                  <a:cubicBezTo>
                    <a:pt x="16214" y="33430"/>
                    <a:pt x="17435" y="33260"/>
                    <a:pt x="18694" y="32675"/>
                  </a:cubicBezTo>
                  <a:cubicBezTo>
                    <a:pt x="18694" y="32675"/>
                    <a:pt x="19362" y="24955"/>
                    <a:pt x="19028" y="19666"/>
                  </a:cubicBezTo>
                  <a:cubicBezTo>
                    <a:pt x="18694" y="14347"/>
                    <a:pt x="21034" y="8845"/>
                    <a:pt x="17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419;p51"/>
            <p:cNvSpPr/>
            <p:nvPr/>
          </p:nvSpPr>
          <p:spPr>
            <a:xfrm flipH="1">
              <a:off x="551562" y="1475266"/>
              <a:ext cx="102435" cy="98103"/>
            </a:xfrm>
            <a:custGeom>
              <a:avLst/>
              <a:gdLst/>
              <a:ahLst/>
              <a:cxnLst/>
              <a:rect l="l" t="t" r="r" b="b"/>
              <a:pathLst>
                <a:path w="2554" h="2446" extrusionOk="0">
                  <a:moveTo>
                    <a:pt x="1378" y="0"/>
                  </a:moveTo>
                  <a:cubicBezTo>
                    <a:pt x="905" y="0"/>
                    <a:pt x="419" y="341"/>
                    <a:pt x="243" y="868"/>
                  </a:cubicBezTo>
                  <a:cubicBezTo>
                    <a:pt x="0" y="1506"/>
                    <a:pt x="304" y="2205"/>
                    <a:pt x="912" y="2388"/>
                  </a:cubicBezTo>
                  <a:cubicBezTo>
                    <a:pt x="1019" y="2427"/>
                    <a:pt x="1128" y="2446"/>
                    <a:pt x="1236" y="2446"/>
                  </a:cubicBezTo>
                  <a:cubicBezTo>
                    <a:pt x="1712" y="2446"/>
                    <a:pt x="2173" y="2087"/>
                    <a:pt x="2371" y="1567"/>
                  </a:cubicBezTo>
                  <a:cubicBezTo>
                    <a:pt x="2553" y="929"/>
                    <a:pt x="2249" y="230"/>
                    <a:pt x="1672" y="47"/>
                  </a:cubicBezTo>
                  <a:cubicBezTo>
                    <a:pt x="1576" y="16"/>
                    <a:pt x="1477" y="0"/>
                    <a:pt x="1378" y="0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420;p51"/>
            <p:cNvSpPr/>
            <p:nvPr/>
          </p:nvSpPr>
          <p:spPr>
            <a:xfrm flipH="1">
              <a:off x="747848" y="1319889"/>
              <a:ext cx="43918" cy="95135"/>
            </a:xfrm>
            <a:custGeom>
              <a:avLst/>
              <a:gdLst/>
              <a:ahLst/>
              <a:cxnLst/>
              <a:rect l="l" t="t" r="r" b="b"/>
              <a:pathLst>
                <a:path w="1095" h="2372" fill="none" extrusionOk="0">
                  <a:moveTo>
                    <a:pt x="335" y="0"/>
                  </a:moveTo>
                  <a:cubicBezTo>
                    <a:pt x="335" y="0"/>
                    <a:pt x="0" y="1368"/>
                    <a:pt x="1095" y="237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421;p51"/>
            <p:cNvSpPr/>
            <p:nvPr/>
          </p:nvSpPr>
          <p:spPr>
            <a:xfrm flipH="1">
              <a:off x="544262" y="3666619"/>
              <a:ext cx="247503" cy="124413"/>
            </a:xfrm>
            <a:custGeom>
              <a:avLst/>
              <a:gdLst/>
              <a:ahLst/>
              <a:cxnLst/>
              <a:rect l="l" t="t" r="r" b="b"/>
              <a:pathLst>
                <a:path w="6171" h="3102" extrusionOk="0">
                  <a:moveTo>
                    <a:pt x="5411" y="1"/>
                  </a:moveTo>
                  <a:lnTo>
                    <a:pt x="2341" y="31"/>
                  </a:lnTo>
                  <a:lnTo>
                    <a:pt x="1550" y="1095"/>
                  </a:lnTo>
                  <a:cubicBezTo>
                    <a:pt x="0" y="1673"/>
                    <a:pt x="183" y="3101"/>
                    <a:pt x="183" y="3101"/>
                  </a:cubicBezTo>
                  <a:lnTo>
                    <a:pt x="6171" y="3010"/>
                  </a:lnTo>
                  <a:cubicBezTo>
                    <a:pt x="5836" y="518"/>
                    <a:pt x="5411" y="1"/>
                    <a:pt x="5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422;p51"/>
            <p:cNvSpPr/>
            <p:nvPr/>
          </p:nvSpPr>
          <p:spPr>
            <a:xfrm flipH="1">
              <a:off x="618621" y="3631325"/>
              <a:ext cx="86592" cy="48771"/>
            </a:xfrm>
            <a:custGeom>
              <a:avLst/>
              <a:gdLst/>
              <a:ahLst/>
              <a:cxnLst/>
              <a:rect l="l" t="t" r="r" b="b"/>
              <a:pathLst>
                <a:path w="2159" h="1216" extrusionOk="0">
                  <a:moveTo>
                    <a:pt x="957" y="0"/>
                  </a:moveTo>
                  <a:cubicBezTo>
                    <a:pt x="682" y="0"/>
                    <a:pt x="363" y="41"/>
                    <a:pt x="0" y="151"/>
                  </a:cubicBezTo>
                  <a:lnTo>
                    <a:pt x="0" y="1215"/>
                  </a:lnTo>
                  <a:lnTo>
                    <a:pt x="1763" y="1215"/>
                  </a:lnTo>
                  <a:lnTo>
                    <a:pt x="2158" y="334"/>
                  </a:lnTo>
                  <a:cubicBezTo>
                    <a:pt x="2158" y="334"/>
                    <a:pt x="1742" y="0"/>
                    <a:pt x="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423;p51"/>
            <p:cNvSpPr/>
            <p:nvPr/>
          </p:nvSpPr>
          <p:spPr>
            <a:xfrm flipH="1">
              <a:off x="282160" y="2172013"/>
              <a:ext cx="332852" cy="215859"/>
            </a:xfrm>
            <a:custGeom>
              <a:avLst/>
              <a:gdLst/>
              <a:ahLst/>
              <a:cxnLst/>
              <a:rect l="l" t="t" r="r" b="b"/>
              <a:pathLst>
                <a:path w="8299" h="5382" extrusionOk="0">
                  <a:moveTo>
                    <a:pt x="4347" y="1"/>
                  </a:moveTo>
                  <a:cubicBezTo>
                    <a:pt x="4347" y="1"/>
                    <a:pt x="1703" y="2736"/>
                    <a:pt x="1" y="3770"/>
                  </a:cubicBezTo>
                  <a:lnTo>
                    <a:pt x="2007" y="5350"/>
                  </a:lnTo>
                  <a:cubicBezTo>
                    <a:pt x="2007" y="5350"/>
                    <a:pt x="2038" y="5382"/>
                    <a:pt x="2180" y="5382"/>
                  </a:cubicBezTo>
                  <a:cubicBezTo>
                    <a:pt x="2382" y="5382"/>
                    <a:pt x="2805" y="5319"/>
                    <a:pt x="3679" y="5016"/>
                  </a:cubicBezTo>
                  <a:cubicBezTo>
                    <a:pt x="5502" y="4378"/>
                    <a:pt x="8299" y="3496"/>
                    <a:pt x="8177" y="2007"/>
                  </a:cubicBezTo>
                  <a:cubicBezTo>
                    <a:pt x="7995" y="183"/>
                    <a:pt x="4347" y="1"/>
                    <a:pt x="4347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424;p51"/>
            <p:cNvSpPr/>
            <p:nvPr/>
          </p:nvSpPr>
          <p:spPr>
            <a:xfrm flipH="1">
              <a:off x="536963" y="2319769"/>
              <a:ext cx="196286" cy="158385"/>
            </a:xfrm>
            <a:custGeom>
              <a:avLst/>
              <a:gdLst/>
              <a:ahLst/>
              <a:cxnLst/>
              <a:rect l="l" t="t" r="r" b="b"/>
              <a:pathLst>
                <a:path w="4894" h="3949" extrusionOk="0">
                  <a:moveTo>
                    <a:pt x="3465" y="0"/>
                  </a:moveTo>
                  <a:cubicBezTo>
                    <a:pt x="3159" y="0"/>
                    <a:pt x="2789" y="87"/>
                    <a:pt x="2341" y="299"/>
                  </a:cubicBezTo>
                  <a:cubicBezTo>
                    <a:pt x="1611" y="633"/>
                    <a:pt x="669" y="1849"/>
                    <a:pt x="547" y="2001"/>
                  </a:cubicBezTo>
                  <a:cubicBezTo>
                    <a:pt x="0" y="2730"/>
                    <a:pt x="639" y="2761"/>
                    <a:pt x="639" y="2761"/>
                  </a:cubicBezTo>
                  <a:cubicBezTo>
                    <a:pt x="639" y="2761"/>
                    <a:pt x="0" y="3369"/>
                    <a:pt x="274" y="3612"/>
                  </a:cubicBezTo>
                  <a:cubicBezTo>
                    <a:pt x="325" y="3662"/>
                    <a:pt x="387" y="3684"/>
                    <a:pt x="456" y="3684"/>
                  </a:cubicBezTo>
                  <a:cubicBezTo>
                    <a:pt x="774" y="3684"/>
                    <a:pt x="1231" y="3233"/>
                    <a:pt x="1299" y="3165"/>
                  </a:cubicBezTo>
                  <a:lnTo>
                    <a:pt x="1299" y="3165"/>
                  </a:lnTo>
                  <a:cubicBezTo>
                    <a:pt x="1228" y="3237"/>
                    <a:pt x="754" y="3747"/>
                    <a:pt x="1064" y="3916"/>
                  </a:cubicBezTo>
                  <a:cubicBezTo>
                    <a:pt x="1098" y="3939"/>
                    <a:pt x="1139" y="3949"/>
                    <a:pt x="1183" y="3949"/>
                  </a:cubicBezTo>
                  <a:cubicBezTo>
                    <a:pt x="1496" y="3949"/>
                    <a:pt x="2018" y="3460"/>
                    <a:pt x="2098" y="3460"/>
                  </a:cubicBezTo>
                  <a:cubicBezTo>
                    <a:pt x="2098" y="3460"/>
                    <a:pt x="2011" y="3805"/>
                    <a:pt x="2365" y="3805"/>
                  </a:cubicBezTo>
                  <a:cubicBezTo>
                    <a:pt x="2432" y="3805"/>
                    <a:pt x="2514" y="3793"/>
                    <a:pt x="2614" y="3764"/>
                  </a:cubicBezTo>
                  <a:cubicBezTo>
                    <a:pt x="3131" y="3612"/>
                    <a:pt x="3739" y="3034"/>
                    <a:pt x="4043" y="2852"/>
                  </a:cubicBezTo>
                  <a:cubicBezTo>
                    <a:pt x="4104" y="2821"/>
                    <a:pt x="4894" y="1849"/>
                    <a:pt x="4894" y="1666"/>
                  </a:cubicBezTo>
                  <a:cubicBezTo>
                    <a:pt x="4894" y="1495"/>
                    <a:pt x="4736" y="0"/>
                    <a:pt x="3465" y="0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425;p51"/>
            <p:cNvSpPr/>
            <p:nvPr/>
          </p:nvSpPr>
          <p:spPr>
            <a:xfrm flipH="1">
              <a:off x="603982" y="2286360"/>
              <a:ext cx="104119" cy="74680"/>
            </a:xfrm>
            <a:custGeom>
              <a:avLst/>
              <a:gdLst/>
              <a:ahLst/>
              <a:cxnLst/>
              <a:rect l="l" t="t" r="r" b="b"/>
              <a:pathLst>
                <a:path w="2596" h="1862" extrusionOk="0">
                  <a:moveTo>
                    <a:pt x="184" y="1"/>
                  </a:moveTo>
                  <a:cubicBezTo>
                    <a:pt x="42" y="1"/>
                    <a:pt x="0" y="97"/>
                    <a:pt x="42" y="250"/>
                  </a:cubicBezTo>
                  <a:cubicBezTo>
                    <a:pt x="103" y="554"/>
                    <a:pt x="285" y="797"/>
                    <a:pt x="528" y="919"/>
                  </a:cubicBezTo>
                  <a:cubicBezTo>
                    <a:pt x="1045" y="1162"/>
                    <a:pt x="802" y="1861"/>
                    <a:pt x="802" y="1861"/>
                  </a:cubicBezTo>
                  <a:cubicBezTo>
                    <a:pt x="802" y="1861"/>
                    <a:pt x="2534" y="1162"/>
                    <a:pt x="2595" y="858"/>
                  </a:cubicBezTo>
                  <a:cubicBezTo>
                    <a:pt x="2595" y="858"/>
                    <a:pt x="1775" y="858"/>
                    <a:pt x="1136" y="463"/>
                  </a:cubicBezTo>
                  <a:cubicBezTo>
                    <a:pt x="659" y="134"/>
                    <a:pt x="351" y="1"/>
                    <a:pt x="184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426;p51"/>
            <p:cNvSpPr/>
            <p:nvPr/>
          </p:nvSpPr>
          <p:spPr>
            <a:xfrm flipH="1">
              <a:off x="316291" y="1855044"/>
              <a:ext cx="230458" cy="297919"/>
            </a:xfrm>
            <a:custGeom>
              <a:avLst/>
              <a:gdLst/>
              <a:ahLst/>
              <a:cxnLst/>
              <a:rect l="l" t="t" r="r" b="b"/>
              <a:pathLst>
                <a:path w="5746" h="7428" extrusionOk="0">
                  <a:moveTo>
                    <a:pt x="3344" y="1"/>
                  </a:moveTo>
                  <a:cubicBezTo>
                    <a:pt x="1825" y="62"/>
                    <a:pt x="578" y="1217"/>
                    <a:pt x="335" y="2737"/>
                  </a:cubicBezTo>
                  <a:lnTo>
                    <a:pt x="1" y="4469"/>
                  </a:lnTo>
                  <a:lnTo>
                    <a:pt x="730" y="7296"/>
                  </a:lnTo>
                  <a:cubicBezTo>
                    <a:pt x="1177" y="7388"/>
                    <a:pt x="1604" y="7427"/>
                    <a:pt x="2006" y="7427"/>
                  </a:cubicBezTo>
                  <a:cubicBezTo>
                    <a:pt x="4258" y="7427"/>
                    <a:pt x="5746" y="6202"/>
                    <a:pt x="5746" y="6202"/>
                  </a:cubicBezTo>
                  <a:cubicBezTo>
                    <a:pt x="5168" y="3831"/>
                    <a:pt x="3557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427;p51"/>
            <p:cNvSpPr/>
            <p:nvPr/>
          </p:nvSpPr>
          <p:spPr>
            <a:xfrm flipH="1">
              <a:off x="650306" y="2045233"/>
              <a:ext cx="141459" cy="70750"/>
            </a:xfrm>
            <a:custGeom>
              <a:avLst/>
              <a:gdLst/>
              <a:ahLst/>
              <a:cxnLst/>
              <a:rect l="l" t="t" r="r" b="b"/>
              <a:pathLst>
                <a:path w="3527" h="1764" fill="none" extrusionOk="0">
                  <a:moveTo>
                    <a:pt x="0" y="730"/>
                  </a:moveTo>
                  <a:cubicBezTo>
                    <a:pt x="0" y="730"/>
                    <a:pt x="1915" y="1764"/>
                    <a:pt x="3526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428;p51"/>
            <p:cNvSpPr/>
            <p:nvPr/>
          </p:nvSpPr>
          <p:spPr>
            <a:xfrm flipH="1">
              <a:off x="546709" y="1958681"/>
              <a:ext cx="17086" cy="70750"/>
            </a:xfrm>
            <a:custGeom>
              <a:avLst/>
              <a:gdLst/>
              <a:ahLst/>
              <a:cxnLst/>
              <a:rect l="l" t="t" r="r" b="b"/>
              <a:pathLst>
                <a:path w="426" h="1764" fill="none" extrusionOk="0">
                  <a:moveTo>
                    <a:pt x="426" y="176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429;p51"/>
            <p:cNvSpPr/>
            <p:nvPr/>
          </p:nvSpPr>
          <p:spPr>
            <a:xfrm flipH="1">
              <a:off x="319941" y="2158617"/>
              <a:ext cx="139013" cy="52461"/>
            </a:xfrm>
            <a:custGeom>
              <a:avLst/>
              <a:gdLst/>
              <a:ahLst/>
              <a:cxnLst/>
              <a:rect l="l" t="t" r="r" b="b"/>
              <a:pathLst>
                <a:path w="3466" h="1308" fill="none" extrusionOk="0">
                  <a:moveTo>
                    <a:pt x="0" y="700"/>
                  </a:moveTo>
                  <a:cubicBezTo>
                    <a:pt x="0" y="700"/>
                    <a:pt x="1611" y="0"/>
                    <a:pt x="3465" y="130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430;p51"/>
            <p:cNvSpPr/>
            <p:nvPr/>
          </p:nvSpPr>
          <p:spPr>
            <a:xfrm flipH="1">
              <a:off x="1185501" y="1660001"/>
              <a:ext cx="39065" cy="67100"/>
            </a:xfrm>
            <a:custGeom>
              <a:avLst/>
              <a:gdLst/>
              <a:ahLst/>
              <a:cxnLst/>
              <a:rect l="l" t="t" r="r" b="b"/>
              <a:pathLst>
                <a:path w="974" h="1673" fill="none" extrusionOk="0">
                  <a:moveTo>
                    <a:pt x="852" y="1"/>
                  </a:moveTo>
                  <a:cubicBezTo>
                    <a:pt x="852" y="1"/>
                    <a:pt x="973" y="1034"/>
                    <a:pt x="1" y="16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431;p51"/>
            <p:cNvSpPr/>
            <p:nvPr/>
          </p:nvSpPr>
          <p:spPr>
            <a:xfrm flipH="1">
              <a:off x="653996" y="2375599"/>
              <a:ext cx="52461" cy="53704"/>
            </a:xfrm>
            <a:custGeom>
              <a:avLst/>
              <a:gdLst/>
              <a:ahLst/>
              <a:cxnLst/>
              <a:rect l="l" t="t" r="r" b="b"/>
              <a:pathLst>
                <a:path w="1308" h="1339" fill="none" extrusionOk="0">
                  <a:moveTo>
                    <a:pt x="1" y="1338"/>
                  </a:moveTo>
                  <a:lnTo>
                    <a:pt x="1308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432;p51"/>
            <p:cNvSpPr/>
            <p:nvPr/>
          </p:nvSpPr>
          <p:spPr>
            <a:xfrm flipH="1">
              <a:off x="630814" y="2397578"/>
              <a:ext cx="54907" cy="53664"/>
            </a:xfrm>
            <a:custGeom>
              <a:avLst/>
              <a:gdLst/>
              <a:ahLst/>
              <a:cxnLst/>
              <a:rect l="l" t="t" r="r" b="b"/>
              <a:pathLst>
                <a:path w="1369" h="1338" fill="none" extrusionOk="0">
                  <a:moveTo>
                    <a:pt x="1" y="1337"/>
                  </a:moveTo>
                  <a:lnTo>
                    <a:pt x="136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433;p51"/>
            <p:cNvSpPr/>
            <p:nvPr/>
          </p:nvSpPr>
          <p:spPr>
            <a:xfrm flipH="1">
              <a:off x="612525" y="2421923"/>
              <a:ext cx="36618" cy="42714"/>
            </a:xfrm>
            <a:custGeom>
              <a:avLst/>
              <a:gdLst/>
              <a:ahLst/>
              <a:cxnLst/>
              <a:rect l="l" t="t" r="r" b="b"/>
              <a:pathLst>
                <a:path w="913" h="1065" fill="none" extrusionOk="0">
                  <a:moveTo>
                    <a:pt x="1" y="1065"/>
                  </a:moveTo>
                  <a:lnTo>
                    <a:pt x="912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434;p51"/>
            <p:cNvSpPr/>
            <p:nvPr/>
          </p:nvSpPr>
          <p:spPr>
            <a:xfrm flipH="1">
              <a:off x="1335463" y="1284635"/>
              <a:ext cx="90442" cy="224241"/>
            </a:xfrm>
            <a:custGeom>
              <a:avLst/>
              <a:gdLst/>
              <a:ahLst/>
              <a:cxnLst/>
              <a:rect l="l" t="t" r="r" b="b"/>
              <a:pathLst>
                <a:path w="2255" h="5591" extrusionOk="0">
                  <a:moveTo>
                    <a:pt x="171" y="1"/>
                  </a:moveTo>
                  <a:cubicBezTo>
                    <a:pt x="60" y="1"/>
                    <a:pt x="1" y="64"/>
                    <a:pt x="36" y="241"/>
                  </a:cubicBezTo>
                  <a:cubicBezTo>
                    <a:pt x="97" y="697"/>
                    <a:pt x="553" y="849"/>
                    <a:pt x="705" y="910"/>
                  </a:cubicBezTo>
                  <a:cubicBezTo>
                    <a:pt x="705" y="910"/>
                    <a:pt x="553" y="1791"/>
                    <a:pt x="401" y="2430"/>
                  </a:cubicBezTo>
                  <a:cubicBezTo>
                    <a:pt x="309" y="2855"/>
                    <a:pt x="66" y="4922"/>
                    <a:pt x="1647" y="5591"/>
                  </a:cubicBezTo>
                  <a:lnTo>
                    <a:pt x="2255" y="4952"/>
                  </a:lnTo>
                  <a:cubicBezTo>
                    <a:pt x="2255" y="4952"/>
                    <a:pt x="1495" y="3767"/>
                    <a:pt x="1404" y="2247"/>
                  </a:cubicBezTo>
                  <a:cubicBezTo>
                    <a:pt x="1313" y="910"/>
                    <a:pt x="1586" y="515"/>
                    <a:pt x="1252" y="423"/>
                  </a:cubicBezTo>
                  <a:cubicBezTo>
                    <a:pt x="1015" y="380"/>
                    <a:pt x="441" y="1"/>
                    <a:pt x="171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435;p51"/>
            <p:cNvSpPr/>
            <p:nvPr/>
          </p:nvSpPr>
          <p:spPr>
            <a:xfrm flipH="1">
              <a:off x="1325717" y="1378406"/>
              <a:ext cx="184093" cy="156058"/>
            </a:xfrm>
            <a:custGeom>
              <a:avLst/>
              <a:gdLst/>
              <a:ahLst/>
              <a:cxnLst/>
              <a:rect l="l" t="t" r="r" b="b"/>
              <a:pathLst>
                <a:path w="4590" h="3891" extrusionOk="0">
                  <a:moveTo>
                    <a:pt x="1277" y="0"/>
                  </a:moveTo>
                  <a:lnTo>
                    <a:pt x="517" y="517"/>
                  </a:lnTo>
                  <a:lnTo>
                    <a:pt x="0" y="2766"/>
                  </a:lnTo>
                  <a:cubicBezTo>
                    <a:pt x="0" y="2766"/>
                    <a:pt x="639" y="2979"/>
                    <a:pt x="2888" y="3891"/>
                  </a:cubicBezTo>
                  <a:lnTo>
                    <a:pt x="4590" y="2888"/>
                  </a:lnTo>
                  <a:lnTo>
                    <a:pt x="3557" y="395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436;p51"/>
            <p:cNvSpPr/>
            <p:nvPr/>
          </p:nvSpPr>
          <p:spPr>
            <a:xfrm flipH="1">
              <a:off x="1404929" y="1266506"/>
              <a:ext cx="97582" cy="149721"/>
            </a:xfrm>
            <a:custGeom>
              <a:avLst/>
              <a:gdLst/>
              <a:ahLst/>
              <a:cxnLst/>
              <a:rect l="l" t="t" r="r" b="b"/>
              <a:pathLst>
                <a:path w="2433" h="3733" extrusionOk="0">
                  <a:moveTo>
                    <a:pt x="1029" y="1"/>
                  </a:moveTo>
                  <a:cubicBezTo>
                    <a:pt x="946" y="1"/>
                    <a:pt x="866" y="33"/>
                    <a:pt x="791" y="116"/>
                  </a:cubicBezTo>
                  <a:cubicBezTo>
                    <a:pt x="487" y="450"/>
                    <a:pt x="274" y="1331"/>
                    <a:pt x="122" y="1666"/>
                  </a:cubicBezTo>
                  <a:cubicBezTo>
                    <a:pt x="1" y="1939"/>
                    <a:pt x="92" y="2942"/>
                    <a:pt x="852" y="3733"/>
                  </a:cubicBezTo>
                  <a:lnTo>
                    <a:pt x="1460" y="3094"/>
                  </a:lnTo>
                  <a:cubicBezTo>
                    <a:pt x="1460" y="3094"/>
                    <a:pt x="912" y="2182"/>
                    <a:pt x="882" y="1878"/>
                  </a:cubicBezTo>
                  <a:cubicBezTo>
                    <a:pt x="882" y="1878"/>
                    <a:pt x="1064" y="1149"/>
                    <a:pt x="1156" y="875"/>
                  </a:cubicBezTo>
                  <a:cubicBezTo>
                    <a:pt x="1156" y="875"/>
                    <a:pt x="1191" y="935"/>
                    <a:pt x="1366" y="935"/>
                  </a:cubicBezTo>
                  <a:cubicBezTo>
                    <a:pt x="1471" y="935"/>
                    <a:pt x="1627" y="913"/>
                    <a:pt x="1855" y="845"/>
                  </a:cubicBezTo>
                  <a:cubicBezTo>
                    <a:pt x="2432" y="663"/>
                    <a:pt x="2007" y="571"/>
                    <a:pt x="1764" y="419"/>
                  </a:cubicBezTo>
                  <a:cubicBezTo>
                    <a:pt x="1557" y="305"/>
                    <a:pt x="1282" y="1"/>
                    <a:pt x="1029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437;p51"/>
            <p:cNvSpPr/>
            <p:nvPr/>
          </p:nvSpPr>
          <p:spPr>
            <a:xfrm flipH="1">
              <a:off x="1503674" y="1388152"/>
              <a:ext cx="56110" cy="48811"/>
            </a:xfrm>
            <a:custGeom>
              <a:avLst/>
              <a:gdLst/>
              <a:ahLst/>
              <a:cxnLst/>
              <a:rect l="l" t="t" r="r" b="b"/>
              <a:pathLst>
                <a:path w="1399" h="1217" fill="none" extrusionOk="0">
                  <a:moveTo>
                    <a:pt x="0" y="0"/>
                  </a:moveTo>
                  <a:lnTo>
                    <a:pt x="1398" y="1216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438;p51"/>
            <p:cNvSpPr/>
            <p:nvPr/>
          </p:nvSpPr>
          <p:spPr>
            <a:xfrm flipH="1">
              <a:off x="1482978" y="1396695"/>
              <a:ext cx="25629" cy="62207"/>
            </a:xfrm>
            <a:custGeom>
              <a:avLst/>
              <a:gdLst/>
              <a:ahLst/>
              <a:cxnLst/>
              <a:rect l="l" t="t" r="r" b="b"/>
              <a:pathLst>
                <a:path w="639" h="1551" fill="none" extrusionOk="0">
                  <a:moveTo>
                    <a:pt x="639" y="0"/>
                  </a:moveTo>
                  <a:cubicBezTo>
                    <a:pt x="639" y="0"/>
                    <a:pt x="122" y="851"/>
                    <a:pt x="1" y="155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439;p51"/>
            <p:cNvSpPr/>
            <p:nvPr/>
          </p:nvSpPr>
          <p:spPr>
            <a:xfrm flipH="1">
              <a:off x="1386640" y="1458862"/>
              <a:ext cx="74399" cy="39065"/>
            </a:xfrm>
            <a:custGeom>
              <a:avLst/>
              <a:gdLst/>
              <a:ahLst/>
              <a:cxnLst/>
              <a:rect l="l" t="t" r="r" b="b"/>
              <a:pathLst>
                <a:path w="1855" h="974" fill="none" extrusionOk="0">
                  <a:moveTo>
                    <a:pt x="0" y="0"/>
                  </a:moveTo>
                  <a:cubicBezTo>
                    <a:pt x="0" y="0"/>
                    <a:pt x="1337" y="335"/>
                    <a:pt x="1854" y="97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440;p51"/>
            <p:cNvSpPr/>
            <p:nvPr/>
          </p:nvSpPr>
          <p:spPr>
            <a:xfrm flipH="1">
              <a:off x="1381787" y="1400345"/>
              <a:ext cx="42714" cy="75603"/>
            </a:xfrm>
            <a:custGeom>
              <a:avLst/>
              <a:gdLst/>
              <a:ahLst/>
              <a:cxnLst/>
              <a:rect l="l" t="t" r="r" b="b"/>
              <a:pathLst>
                <a:path w="1065" h="1885" fill="none" extrusionOk="0">
                  <a:moveTo>
                    <a:pt x="1" y="0"/>
                  </a:moveTo>
                  <a:cubicBezTo>
                    <a:pt x="1" y="0"/>
                    <a:pt x="487" y="1429"/>
                    <a:pt x="1065" y="188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441;p51"/>
            <p:cNvSpPr/>
            <p:nvPr/>
          </p:nvSpPr>
          <p:spPr>
            <a:xfrm flipH="1">
              <a:off x="1400958" y="1129699"/>
              <a:ext cx="108852" cy="79293"/>
            </a:xfrm>
            <a:custGeom>
              <a:avLst/>
              <a:gdLst/>
              <a:ahLst/>
              <a:cxnLst/>
              <a:rect l="l" t="t" r="r" b="b"/>
              <a:pathLst>
                <a:path w="2714" h="197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639" y="1551"/>
                    <a:pt x="1976" y="1976"/>
                  </a:cubicBezTo>
                  <a:cubicBezTo>
                    <a:pt x="1976" y="1977"/>
                    <a:pt x="1976" y="1977"/>
                    <a:pt x="1977" y="1977"/>
                  </a:cubicBezTo>
                  <a:cubicBezTo>
                    <a:pt x="2018" y="1977"/>
                    <a:pt x="2714" y="12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442;p51"/>
            <p:cNvSpPr/>
            <p:nvPr/>
          </p:nvSpPr>
          <p:spPr>
            <a:xfrm flipH="1">
              <a:off x="1411025" y="1149192"/>
              <a:ext cx="59800" cy="141459"/>
            </a:xfrm>
            <a:custGeom>
              <a:avLst/>
              <a:gdLst/>
              <a:ahLst/>
              <a:cxnLst/>
              <a:rect l="l" t="t" r="r" b="b"/>
              <a:pathLst>
                <a:path w="1491" h="3527" fill="none" extrusionOk="0">
                  <a:moveTo>
                    <a:pt x="1156" y="3527"/>
                  </a:moveTo>
                  <a:cubicBezTo>
                    <a:pt x="1156" y="3527"/>
                    <a:pt x="1490" y="1490"/>
                    <a:pt x="1" y="1"/>
                  </a:cubicBezTo>
                </a:path>
              </a:pathLst>
            </a:custGeom>
            <a:solidFill>
              <a:schemeClr val="accent1"/>
            </a:solidFill>
            <a:ln w="6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443;p51"/>
            <p:cNvSpPr/>
            <p:nvPr/>
          </p:nvSpPr>
          <p:spPr>
            <a:xfrm flipH="1">
              <a:off x="1381787" y="1080929"/>
              <a:ext cx="54907" cy="232904"/>
            </a:xfrm>
            <a:custGeom>
              <a:avLst/>
              <a:gdLst/>
              <a:ahLst/>
              <a:cxnLst/>
              <a:rect l="l" t="t" r="r" b="b"/>
              <a:pathLst>
                <a:path w="1369" h="5807" fill="none" extrusionOk="0">
                  <a:moveTo>
                    <a:pt x="1" y="5806"/>
                  </a:moveTo>
                  <a:cubicBezTo>
                    <a:pt x="1" y="5806"/>
                    <a:pt x="1369" y="4165"/>
                    <a:pt x="609" y="1"/>
                  </a:cubicBezTo>
                </a:path>
              </a:pathLst>
            </a:custGeom>
            <a:solidFill>
              <a:schemeClr val="accent2"/>
            </a:solidFill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444;p51"/>
            <p:cNvSpPr/>
            <p:nvPr/>
          </p:nvSpPr>
          <p:spPr>
            <a:xfrm flipH="1">
              <a:off x="1297481" y="906622"/>
              <a:ext cx="241608" cy="186540"/>
            </a:xfrm>
            <a:custGeom>
              <a:avLst/>
              <a:gdLst/>
              <a:ahLst/>
              <a:cxnLst/>
              <a:rect l="l" t="t" r="r" b="b"/>
              <a:pathLst>
                <a:path w="6024" h="4651" extrusionOk="0">
                  <a:moveTo>
                    <a:pt x="2866" y="0"/>
                  </a:moveTo>
                  <a:cubicBezTo>
                    <a:pt x="2863" y="0"/>
                    <a:pt x="2861" y="0"/>
                    <a:pt x="2858" y="0"/>
                  </a:cubicBezTo>
                  <a:cubicBezTo>
                    <a:pt x="2280" y="31"/>
                    <a:pt x="2888" y="3648"/>
                    <a:pt x="2888" y="3648"/>
                  </a:cubicBezTo>
                  <a:cubicBezTo>
                    <a:pt x="2888" y="3648"/>
                    <a:pt x="1547" y="1869"/>
                    <a:pt x="943" y="1869"/>
                  </a:cubicBezTo>
                  <a:cubicBezTo>
                    <a:pt x="910" y="1869"/>
                    <a:pt x="880" y="1874"/>
                    <a:pt x="852" y="1885"/>
                  </a:cubicBezTo>
                  <a:cubicBezTo>
                    <a:pt x="274" y="2098"/>
                    <a:pt x="2432" y="4164"/>
                    <a:pt x="2432" y="4164"/>
                  </a:cubicBezTo>
                  <a:cubicBezTo>
                    <a:pt x="2432" y="4164"/>
                    <a:pt x="1217" y="3354"/>
                    <a:pt x="605" y="3354"/>
                  </a:cubicBezTo>
                  <a:cubicBezTo>
                    <a:pt x="468" y="3354"/>
                    <a:pt x="361" y="3395"/>
                    <a:pt x="305" y="3496"/>
                  </a:cubicBezTo>
                  <a:cubicBezTo>
                    <a:pt x="1" y="4073"/>
                    <a:pt x="2524" y="4651"/>
                    <a:pt x="2524" y="4651"/>
                  </a:cubicBezTo>
                  <a:cubicBezTo>
                    <a:pt x="2524" y="4651"/>
                    <a:pt x="3739" y="4620"/>
                    <a:pt x="4439" y="3800"/>
                  </a:cubicBezTo>
                  <a:cubicBezTo>
                    <a:pt x="4439" y="3800"/>
                    <a:pt x="5958" y="3009"/>
                    <a:pt x="6019" y="2371"/>
                  </a:cubicBezTo>
                  <a:cubicBezTo>
                    <a:pt x="6024" y="2273"/>
                    <a:pt x="5983" y="2231"/>
                    <a:pt x="5910" y="2231"/>
                  </a:cubicBezTo>
                  <a:cubicBezTo>
                    <a:pt x="5488" y="2231"/>
                    <a:pt x="3983" y="3648"/>
                    <a:pt x="3983" y="3648"/>
                  </a:cubicBezTo>
                  <a:cubicBezTo>
                    <a:pt x="3983" y="3648"/>
                    <a:pt x="5046" y="1490"/>
                    <a:pt x="4712" y="942"/>
                  </a:cubicBezTo>
                  <a:cubicBezTo>
                    <a:pt x="4685" y="900"/>
                    <a:pt x="4653" y="881"/>
                    <a:pt x="4618" y="881"/>
                  </a:cubicBezTo>
                  <a:cubicBezTo>
                    <a:pt x="4221" y="881"/>
                    <a:pt x="3375" y="3344"/>
                    <a:pt x="3375" y="3344"/>
                  </a:cubicBezTo>
                  <a:cubicBezTo>
                    <a:pt x="3375" y="3344"/>
                    <a:pt x="3465" y="0"/>
                    <a:pt x="28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445;p51"/>
            <p:cNvSpPr/>
            <p:nvPr/>
          </p:nvSpPr>
          <p:spPr>
            <a:xfrm flipH="1">
              <a:off x="1401921" y="1062199"/>
              <a:ext cx="75001" cy="49252"/>
            </a:xfrm>
            <a:custGeom>
              <a:avLst/>
              <a:gdLst/>
              <a:ahLst/>
              <a:cxnLst/>
              <a:rect l="l" t="t" r="r" b="b"/>
              <a:pathLst>
                <a:path w="1870" h="1228" extrusionOk="0">
                  <a:moveTo>
                    <a:pt x="282" y="0"/>
                  </a:moveTo>
                  <a:cubicBezTo>
                    <a:pt x="194" y="0"/>
                    <a:pt x="100" y="4"/>
                    <a:pt x="1" y="12"/>
                  </a:cubicBezTo>
                  <a:cubicBezTo>
                    <a:pt x="62" y="42"/>
                    <a:pt x="730" y="1076"/>
                    <a:pt x="1733" y="1228"/>
                  </a:cubicBezTo>
                  <a:cubicBezTo>
                    <a:pt x="1733" y="1228"/>
                    <a:pt x="1870" y="0"/>
                    <a:pt x="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446;p51"/>
            <p:cNvSpPr/>
            <p:nvPr/>
          </p:nvSpPr>
          <p:spPr>
            <a:xfrm flipH="1">
              <a:off x="1351305" y="1046797"/>
              <a:ext cx="76846" cy="65897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916" y="1"/>
                  </a:moveTo>
                  <a:lnTo>
                    <a:pt x="1916" y="1"/>
                  </a:lnTo>
                  <a:cubicBezTo>
                    <a:pt x="1" y="305"/>
                    <a:pt x="517" y="1642"/>
                    <a:pt x="517" y="1642"/>
                  </a:cubicBezTo>
                  <a:cubicBezTo>
                    <a:pt x="1460" y="1217"/>
                    <a:pt x="1916" y="1"/>
                    <a:pt x="1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Pravokutnik 2"/>
          <p:cNvSpPr/>
          <p:nvPr/>
        </p:nvSpPr>
        <p:spPr>
          <a:xfrm>
            <a:off x="311878" y="428043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SzPts val="1100"/>
            </a:pPr>
            <a:r>
              <a:rPr lang="hr-HR" sz="1100" dirty="0"/>
              <a:t>Edukacija iz bihevioralno-kognitivnih </a:t>
            </a:r>
            <a:r>
              <a:rPr lang="hr-HR" sz="1100" dirty="0" smtClean="0"/>
              <a:t>terapija </a:t>
            </a: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>Praktikum II, Radionica 9</a:t>
            </a:r>
          </a:p>
          <a:p>
            <a:pPr marL="0" lvl="0" indent="0">
              <a:buSzPts val="1100"/>
            </a:pPr>
            <a:endParaRPr lang="hr-HR" sz="1100" dirty="0"/>
          </a:p>
          <a:p>
            <a:pPr marL="0" lvl="0" indent="0">
              <a:buSzPts val="1100"/>
            </a:pPr>
            <a:r>
              <a:rPr lang="hr-HR" sz="1100" dirty="0"/>
              <a:t> Zagreb, 15.06.2024.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837791" y="447087"/>
            <a:ext cx="2833664" cy="709768"/>
          </a:xfrm>
        </p:spPr>
        <p:txBody>
          <a:bodyPr/>
          <a:lstStyle/>
          <a:p>
            <a:r>
              <a:rPr lang="hr-HR" sz="2800" dirty="0" smtClean="0"/>
              <a:t>Na primjer…</a:t>
            </a:r>
            <a:endParaRPr lang="hr-HR" sz="2800" dirty="0"/>
          </a:p>
        </p:txBody>
      </p:sp>
      <p:sp>
        <p:nvSpPr>
          <p:cNvPr id="6" name="Podnaslov 3"/>
          <p:cNvSpPr>
            <a:spLocks noGrp="1"/>
          </p:cNvSpPr>
          <p:nvPr>
            <p:ph type="subTitle" idx="1"/>
          </p:nvPr>
        </p:nvSpPr>
        <p:spPr>
          <a:xfrm>
            <a:off x="1800681" y="1543928"/>
            <a:ext cx="5237427" cy="264090"/>
          </a:xfrm>
        </p:spPr>
        <p:txBody>
          <a:bodyPr/>
          <a:lstStyle/>
          <a:p>
            <a:r>
              <a:rPr lang="hr-HR" dirty="0" err="1" smtClean="0"/>
              <a:t>Abe</a:t>
            </a:r>
            <a:r>
              <a:rPr lang="hr-HR" dirty="0" smtClean="0"/>
              <a:t> smatra da se njegov prijatelj ne želi vidjeti s njim.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1191490" y="2071254"/>
            <a:ext cx="6657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r-HR" b="1" dirty="0" smtClean="0"/>
              <a:t>Utjecaj automatske misli </a:t>
            </a:r>
            <a:r>
              <a:rPr lang="hr-HR" dirty="0" smtClean="0"/>
              <a:t>– „</a:t>
            </a:r>
            <a:r>
              <a:rPr lang="hr-HR" i="1" dirty="0" smtClean="0"/>
              <a:t>Kakav utjecaj ima takvo [da se prijatelj ne želi vidjeti s njim] razmišljanje na vas? Što će se dogoditi ako promijenite kako o tome razmišljate?</a:t>
            </a:r>
            <a:r>
              <a:rPr lang="hr-HR" dirty="0" smtClean="0"/>
              <a:t>”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r-HR" b="1" dirty="0" smtClean="0"/>
              <a:t>Distanciranje </a:t>
            </a:r>
            <a:r>
              <a:rPr lang="hr-HR" b="1" dirty="0" smtClean="0"/>
              <a:t>od problema </a:t>
            </a:r>
            <a:r>
              <a:rPr lang="hr-HR" dirty="0" smtClean="0"/>
              <a:t>– zamišljanje da sličan problem ima netko nama blizak - „</a:t>
            </a:r>
            <a:r>
              <a:rPr lang="hr-HR" i="1" dirty="0" smtClean="0"/>
              <a:t>Zamislite si da vaš sin ima prijatelja s kojim se nije čuo mjesec dana. Ako vaš sin pomisli da se njegov prijatelj sigurno ne želi čuti s njim, što biste mu rekli? Može li se to primijeniti i na vašu situaciju?</a:t>
            </a:r>
            <a:r>
              <a:rPr lang="hr-HR" dirty="0" smtClean="0"/>
              <a:t>”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r-HR" b="1" dirty="0" smtClean="0"/>
              <a:t>Problem-</a:t>
            </a:r>
            <a:r>
              <a:rPr lang="hr-HR" b="1" dirty="0" err="1" smtClean="0"/>
              <a:t>solving</a:t>
            </a:r>
            <a:r>
              <a:rPr lang="hr-HR" b="1" dirty="0" smtClean="0"/>
              <a:t> pitanja </a:t>
            </a:r>
            <a:r>
              <a:rPr lang="hr-HR" dirty="0" smtClean="0"/>
              <a:t>– kognitivni i bihevioralni plan – bihevioralni: „</a:t>
            </a:r>
            <a:r>
              <a:rPr lang="hr-HR" i="1" dirty="0" smtClean="0"/>
              <a:t>što biste htjeli napraviti?</a:t>
            </a:r>
            <a:r>
              <a:rPr lang="hr-HR" dirty="0" smtClean="0"/>
              <a:t>”; kognitivni: „</a:t>
            </a:r>
            <a:r>
              <a:rPr lang="hr-HR" i="1" dirty="0" smtClean="0"/>
              <a:t>ako pomislim da se ne želi čuti sa mnom, moram se sjetiti da sam vjerojatno u krivu i da je samo zauzet</a:t>
            </a:r>
            <a:r>
              <a:rPr lang="hr-HR" dirty="0" smtClean="0"/>
              <a:t>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732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5662" y="550996"/>
            <a:ext cx="6906901" cy="543513"/>
          </a:xfrm>
        </p:spPr>
        <p:txBody>
          <a:bodyPr/>
          <a:lstStyle/>
          <a:p>
            <a:pPr algn="ctr"/>
            <a:r>
              <a:rPr lang="hr-HR" sz="1800" dirty="0" smtClean="0"/>
              <a:t>Kognitivno restrukturiranje nije bilo uspješno (nema poboljšanja kod klijenta)… moguće je da:</a:t>
            </a:r>
            <a:endParaRPr lang="hr-HR" sz="1800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837791" y="1399311"/>
            <a:ext cx="7634264" cy="2098962"/>
          </a:xfrm>
        </p:spPr>
        <p:txBody>
          <a:bodyPr/>
          <a:lstStyle/>
          <a:p>
            <a:pPr marL="482600" indent="-342900">
              <a:buAutoNum type="arabicParenR"/>
            </a:pPr>
            <a:r>
              <a:rPr lang="hr-HR" dirty="0"/>
              <a:t>p</a:t>
            </a:r>
            <a:r>
              <a:rPr lang="hr-HR" dirty="0" smtClean="0"/>
              <a:t>ostoje druge ključne automatske misli koje nismo identificirali ili evaluirali,</a:t>
            </a:r>
          </a:p>
          <a:p>
            <a:pPr marL="482600" indent="-342900">
              <a:buAutoNum type="arabicParenR"/>
            </a:pPr>
            <a:r>
              <a:rPr lang="hr-HR" dirty="0"/>
              <a:t>e</a:t>
            </a:r>
            <a:r>
              <a:rPr lang="hr-HR" dirty="0" smtClean="0"/>
              <a:t>valuacija uočene automatske misli je neadekvatna, površna ili malo vjerojatna,</a:t>
            </a:r>
          </a:p>
          <a:p>
            <a:pPr marL="482600" indent="-342900">
              <a:buAutoNum type="arabicParenR"/>
            </a:pPr>
            <a:r>
              <a:rPr lang="hr-HR" dirty="0"/>
              <a:t>k</a:t>
            </a:r>
            <a:r>
              <a:rPr lang="hr-HR" dirty="0" smtClean="0"/>
              <a:t>lijent nije izrazio sve dokaze koji podržavaju automatsku misao,</a:t>
            </a:r>
          </a:p>
          <a:p>
            <a:pPr marL="482600" indent="-342900">
              <a:buAutoNum type="arabicParenR"/>
            </a:pPr>
            <a:r>
              <a:rPr lang="hr-HR" dirty="0" err="1"/>
              <a:t>k</a:t>
            </a:r>
            <a:r>
              <a:rPr lang="hr-HR" dirty="0" err="1" smtClean="0"/>
              <a:t>lijentova</a:t>
            </a:r>
            <a:r>
              <a:rPr lang="hr-HR" dirty="0" smtClean="0"/>
              <a:t> automatska misao je zapravo njegovo bazično </a:t>
            </a:r>
            <a:r>
              <a:rPr lang="hr-HR" dirty="0" smtClean="0"/>
              <a:t>vjerovanje </a:t>
            </a:r>
            <a:r>
              <a:rPr lang="hr-HR" dirty="0" smtClean="0"/>
              <a:t>(„nemoguće me je voljeti”; „bezvrijedan sam”),</a:t>
            </a:r>
          </a:p>
          <a:p>
            <a:pPr marL="482600" indent="-342900">
              <a:buAutoNum type="arabicParenR"/>
            </a:pPr>
            <a:r>
              <a:rPr lang="hr-HR" dirty="0"/>
              <a:t>p</a:t>
            </a:r>
            <a:r>
              <a:rPr lang="hr-HR" dirty="0" smtClean="0"/>
              <a:t>ostoji </a:t>
            </a:r>
            <a:r>
              <a:rPr lang="hr-HR" dirty="0" err="1" smtClean="0"/>
              <a:t>nesrazmjer</a:t>
            </a:r>
            <a:r>
              <a:rPr lang="hr-HR" dirty="0" smtClean="0"/>
              <a:t> između kognitivnog i emotivnog.</a:t>
            </a:r>
          </a:p>
          <a:p>
            <a:pPr marL="482600" indent="-342900">
              <a:buAutoNum type="arabicParenR"/>
            </a:pPr>
            <a:endParaRPr lang="hr-HR" dirty="0" smtClean="0"/>
          </a:p>
        </p:txBody>
      </p:sp>
      <p:sp>
        <p:nvSpPr>
          <p:cNvPr id="5" name="Strelica udesno 4"/>
          <p:cNvSpPr/>
          <p:nvPr/>
        </p:nvSpPr>
        <p:spPr>
          <a:xfrm>
            <a:off x="1184564" y="4003964"/>
            <a:ext cx="1253836" cy="40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2826328" y="3893127"/>
            <a:ext cx="4772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Nakon evaluacije automatske misli, važno pitati klijenta </a:t>
            </a:r>
            <a:r>
              <a:rPr lang="hr-HR" sz="1600" b="1" dirty="0" smtClean="0"/>
              <a:t>koliko vjeruju u novi, adaptivan odgovor </a:t>
            </a:r>
            <a:r>
              <a:rPr lang="hr-HR" sz="1600" dirty="0" smtClean="0"/>
              <a:t>na misao i </a:t>
            </a:r>
            <a:r>
              <a:rPr lang="hr-HR" sz="1600" b="1" dirty="0" smtClean="0"/>
              <a:t>kako se osjećaju</a:t>
            </a: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val="125127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7573" y="405523"/>
            <a:ext cx="8430900" cy="751332"/>
          </a:xfrm>
        </p:spPr>
        <p:txBody>
          <a:bodyPr/>
          <a:lstStyle/>
          <a:p>
            <a:r>
              <a:rPr lang="hr-HR" sz="2800" dirty="0" smtClean="0"/>
              <a:t>Ostale tehnike kognitivnog restrukturiranja</a:t>
            </a:r>
            <a:endParaRPr lang="hr-HR" sz="2800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724483" y="1848727"/>
            <a:ext cx="5666918" cy="24046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000" dirty="0" smtClean="0"/>
              <a:t>Korištenje alternativnih pitanja,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000" dirty="0" smtClean="0"/>
              <a:t>identifikacija kognitivnih distorzija,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000" dirty="0"/>
              <a:t>b</a:t>
            </a:r>
            <a:r>
              <a:rPr lang="hr-HR" sz="2000" dirty="0" smtClean="0"/>
              <a:t>ihevioralni eksperimenti,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000" dirty="0" err="1" smtClean="0"/>
              <a:t>samootkrivanje</a:t>
            </a:r>
            <a:r>
              <a:rPr lang="hr-HR" sz="2000" dirty="0" smtClean="0"/>
              <a:t>,</a:t>
            </a:r>
            <a:endParaRPr lang="hr-HR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r-HR" sz="2000" dirty="0"/>
              <a:t>p</a:t>
            </a:r>
            <a:r>
              <a:rPr lang="hr-HR" sz="2000" dirty="0" smtClean="0"/>
              <a:t>itati klijente da probaju sami dati adaptivan odgovor na svoju automatsku misao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83939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1754" y="304799"/>
            <a:ext cx="4213200" cy="623245"/>
          </a:xfrm>
        </p:spPr>
        <p:txBody>
          <a:bodyPr/>
          <a:lstStyle/>
          <a:p>
            <a:r>
              <a:rPr lang="hr-HR" sz="2800" dirty="0" smtClean="0"/>
              <a:t>Alternativna pitanja</a:t>
            </a:r>
            <a:endParaRPr lang="hr-HR" sz="2800" dirty="0"/>
          </a:p>
        </p:txBody>
      </p:sp>
      <p:sp>
        <p:nvSpPr>
          <p:cNvPr id="5" name="Podnaslov 3"/>
          <p:cNvSpPr>
            <a:spLocks noGrp="1"/>
          </p:cNvSpPr>
          <p:nvPr>
            <p:ph type="subTitle" idx="1"/>
          </p:nvPr>
        </p:nvSpPr>
        <p:spPr>
          <a:xfrm>
            <a:off x="2347935" y="1232146"/>
            <a:ext cx="4080573" cy="264090"/>
          </a:xfrm>
        </p:spPr>
        <p:txBody>
          <a:bodyPr/>
          <a:lstStyle/>
          <a:p>
            <a:r>
              <a:rPr lang="hr-HR" dirty="0" err="1" smtClean="0"/>
              <a:t>Abeova</a:t>
            </a:r>
            <a:r>
              <a:rPr lang="hr-HR" dirty="0" smtClean="0"/>
              <a:t> bivša žena često je ljuta na njega.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1618526" y="1800338"/>
            <a:ext cx="6310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Alternativna pitanja: </a:t>
            </a:r>
          </a:p>
          <a:p>
            <a:endParaRPr lang="hr-HR" sz="1600" dirty="0"/>
          </a:p>
          <a:p>
            <a:r>
              <a:rPr lang="hr-HR" sz="1600" i="1" dirty="0" smtClean="0"/>
              <a:t>Koliko je razumno da se ona [u određenoj situaciji] naljutila?</a:t>
            </a:r>
          </a:p>
          <a:p>
            <a:r>
              <a:rPr lang="hr-HR" sz="1600" i="1" dirty="0" smtClean="0"/>
              <a:t>Što mislite, kako se ona osjeća sada?</a:t>
            </a:r>
          </a:p>
          <a:p>
            <a:r>
              <a:rPr lang="hr-HR" sz="1600" i="1" dirty="0" smtClean="0"/>
              <a:t>Je li moguće da uvijek izbjegnete to da se ona naljuti?</a:t>
            </a:r>
          </a:p>
          <a:p>
            <a:r>
              <a:rPr lang="hr-HR" sz="1600" i="1" dirty="0" smtClean="0"/>
              <a:t>Možete li napraviti nešto dobro za vas i vaše unuke bez da se ona naljuti?</a:t>
            </a:r>
            <a:endParaRPr lang="hr-HR" sz="1600" i="1" dirty="0"/>
          </a:p>
        </p:txBody>
      </p:sp>
      <p:sp>
        <p:nvSpPr>
          <p:cNvPr id="7" name="Strelica udesno 6"/>
          <p:cNvSpPr/>
          <p:nvPr/>
        </p:nvSpPr>
        <p:spPr>
          <a:xfrm>
            <a:off x="1094099" y="4351702"/>
            <a:ext cx="1253836" cy="40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2556464" y="4294449"/>
            <a:ext cx="5971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p</a:t>
            </a:r>
            <a:r>
              <a:rPr lang="hr-HR" sz="1600" dirty="0" smtClean="0"/>
              <a:t>itanja </a:t>
            </a:r>
            <a:r>
              <a:rPr lang="hr-HR" sz="1600" dirty="0" smtClean="0"/>
              <a:t>povezana s </a:t>
            </a:r>
            <a:r>
              <a:rPr lang="hr-HR" sz="1600" dirty="0" err="1" smtClean="0"/>
              <a:t>Abeovim</a:t>
            </a:r>
            <a:r>
              <a:rPr lang="hr-HR" sz="1600" dirty="0" smtClean="0"/>
              <a:t> </a:t>
            </a:r>
            <a:r>
              <a:rPr lang="hr-HR" sz="1600" dirty="0" smtClean="0"/>
              <a:t>vjerovanjem da </a:t>
            </a:r>
            <a:r>
              <a:rPr lang="hr-HR" sz="1600" dirty="0" smtClean="0"/>
              <a:t>nikada ne treba ljutiti druge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0373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8226" y="258180"/>
            <a:ext cx="6650591" cy="645016"/>
          </a:xfrm>
        </p:spPr>
        <p:txBody>
          <a:bodyPr/>
          <a:lstStyle/>
          <a:p>
            <a:r>
              <a:rPr lang="hr-HR" sz="2400" dirty="0" smtClean="0"/>
              <a:t>Identifikacija kognitivnih distorzija</a:t>
            </a:r>
            <a:endParaRPr lang="hr-HR" sz="2400" dirty="0"/>
          </a:p>
        </p:txBody>
      </p:sp>
      <p:sp>
        <p:nvSpPr>
          <p:cNvPr id="5" name="Strelica udesno 4"/>
          <p:cNvSpPr/>
          <p:nvPr/>
        </p:nvSpPr>
        <p:spPr>
          <a:xfrm>
            <a:off x="817008" y="1442886"/>
            <a:ext cx="1253836" cy="40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udesno 5"/>
          <p:cNvSpPr/>
          <p:nvPr/>
        </p:nvSpPr>
        <p:spPr>
          <a:xfrm>
            <a:off x="865499" y="2896976"/>
            <a:ext cx="1253836" cy="40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2611579" y="1310773"/>
            <a:ext cx="5839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s</a:t>
            </a:r>
            <a:r>
              <a:rPr lang="hr-HR" sz="1600" dirty="0" smtClean="0"/>
              <a:t> </a:t>
            </a:r>
            <a:r>
              <a:rPr lang="hr-HR" sz="1600" dirty="0" smtClean="0"/>
              <a:t>klijentom </a:t>
            </a:r>
            <a:r>
              <a:rPr lang="hr-HR" sz="1600" b="1" dirty="0" smtClean="0"/>
              <a:t>zajedno proći popis</a:t>
            </a:r>
            <a:r>
              <a:rPr lang="hr-HR" sz="1600" dirty="0" smtClean="0"/>
              <a:t> – objasniti klijentu da će se kategorije nerijetko poklapati i da jedna automatska misao ponekad sadrži više distorzija </a:t>
            </a:r>
            <a:r>
              <a:rPr lang="hr-HR" sz="1600" dirty="0" smtClean="0">
                <a:sym typeface="Wingdings" panose="05000000000000000000" pitchFamily="2" charset="2"/>
              </a:rPr>
              <a:t> tek </a:t>
            </a:r>
            <a:r>
              <a:rPr lang="hr-HR" sz="1600" dirty="0">
                <a:sym typeface="Wingdings" panose="05000000000000000000" pitchFamily="2" charset="2"/>
              </a:rPr>
              <a:t>kada je klijentu sve jasno – akcijski </a:t>
            </a:r>
            <a:r>
              <a:rPr lang="hr-HR" sz="1600" dirty="0" smtClean="0">
                <a:sym typeface="Wingdings" panose="05000000000000000000" pitchFamily="2" charset="2"/>
              </a:rPr>
              <a:t>plan</a:t>
            </a:r>
            <a:endParaRPr lang="hr-HR" sz="1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2611578" y="2824653"/>
            <a:ext cx="5839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p</a:t>
            </a:r>
            <a:r>
              <a:rPr lang="hr-HR" sz="1600" dirty="0" smtClean="0"/>
              <a:t>omaže </a:t>
            </a:r>
            <a:r>
              <a:rPr lang="hr-HR" sz="1600" dirty="0" smtClean="0"/>
              <a:t>ostvariti distancu od misli, ali paziti da ne preplavimo klijenta </a:t>
            </a:r>
            <a:r>
              <a:rPr lang="hr-HR" sz="1600" dirty="0" smtClean="0">
                <a:sym typeface="Wingdings" panose="05000000000000000000" pitchFamily="2" charset="2"/>
              </a:rPr>
              <a:t> </a:t>
            </a:r>
            <a:r>
              <a:rPr lang="hr-HR" sz="1600" u="sng" dirty="0" smtClean="0">
                <a:sym typeface="Wingdings" panose="05000000000000000000" pitchFamily="2" charset="2"/>
              </a:rPr>
              <a:t>korisna strategija za klijente, ali nije obavezna</a:t>
            </a:r>
            <a:r>
              <a:rPr lang="hr-HR" sz="1600" dirty="0" smtClean="0">
                <a:sym typeface="Wingdings" panose="05000000000000000000" pitchFamily="2" charset="2"/>
              </a:rPr>
              <a:t> </a:t>
            </a:r>
            <a:r>
              <a:rPr lang="hr-HR" sz="1600" dirty="0" smtClean="0"/>
              <a:t> </a:t>
            </a:r>
            <a:endParaRPr lang="hr-HR" sz="16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2611578" y="3770839"/>
            <a:ext cx="477981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dirty="0" smtClean="0"/>
              <a:t>„</a:t>
            </a:r>
            <a:r>
              <a:rPr lang="hr-HR" sz="1600" dirty="0" err="1" smtClean="0"/>
              <a:t>Abe</a:t>
            </a:r>
            <a:r>
              <a:rPr lang="hr-HR" sz="1600" dirty="0" smtClean="0"/>
              <a:t>, ova ideja da ste ili potpuno uspješni ili propalica – to zovemo „sve ili ništa” razmišljanje. Čini li vam se to poznatim? Mislite li da bi bilo korisno pripaziti na ovaj način razmišljanja?”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56791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79878" y="384740"/>
            <a:ext cx="4377232" cy="730550"/>
          </a:xfrm>
        </p:spPr>
        <p:txBody>
          <a:bodyPr/>
          <a:lstStyle/>
          <a:p>
            <a:r>
              <a:rPr lang="hr-HR" sz="2400" dirty="0" smtClean="0"/>
              <a:t>Bihevioralni eksperimenti</a:t>
            </a:r>
            <a:endParaRPr lang="hr-HR" sz="2400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726955" y="1633981"/>
            <a:ext cx="7703536" cy="14555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</a:t>
            </a:r>
            <a:r>
              <a:rPr lang="hr-HR" dirty="0" smtClean="0"/>
              <a:t>reiraju </a:t>
            </a:r>
            <a:r>
              <a:rPr lang="hr-HR" dirty="0" smtClean="0"/>
              <a:t>se zajedno s klijentom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m</a:t>
            </a:r>
            <a:r>
              <a:rPr lang="hr-HR" dirty="0" smtClean="0"/>
              <a:t>ože se provoditi </a:t>
            </a:r>
            <a:r>
              <a:rPr lang="hr-HR" b="1" dirty="0" smtClean="0"/>
              <a:t>tijekom ili izvan </a:t>
            </a:r>
            <a:r>
              <a:rPr lang="hr-HR" dirty="0" smtClean="0"/>
              <a:t>terapijske seanse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v</a:t>
            </a:r>
            <a:r>
              <a:rPr lang="hr-HR" dirty="0" smtClean="0"/>
              <a:t>ažno je pomoći klijentu da dođe do </a:t>
            </a:r>
            <a:r>
              <a:rPr lang="hr-HR" b="1" dirty="0" smtClean="0"/>
              <a:t>adaptivnih zaključaka </a:t>
            </a:r>
            <a:r>
              <a:rPr lang="hr-HR" dirty="0" smtClean="0"/>
              <a:t>nakon uspješno provedenog eksperimenta: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726955" y="3559764"/>
            <a:ext cx="777932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dirty="0" smtClean="0"/>
              <a:t>„Što ste naučili?”; „Što ste zaključili?”;</a:t>
            </a:r>
          </a:p>
          <a:p>
            <a:r>
              <a:rPr lang="hr-HR" sz="1600" dirty="0" smtClean="0"/>
              <a:t>„Što ste iz ovog iskustva naučili o sebi… o drugima… o tome kako vas drugi vide?”;</a:t>
            </a:r>
          </a:p>
          <a:p>
            <a:r>
              <a:rPr lang="hr-HR" sz="1600" dirty="0" smtClean="0"/>
              <a:t>„Što ovo iskustvo pokazuje o vašoj budućnosti?”</a:t>
            </a:r>
          </a:p>
        </p:txBody>
      </p:sp>
    </p:spTree>
    <p:extLst>
      <p:ext uri="{BB962C8B-B14F-4D97-AF65-F5344CB8AC3E}">
        <p14:creationId xmlns:p14="http://schemas.microsoft.com/office/powerpoint/2010/main" val="173294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088387" y="391667"/>
            <a:ext cx="3296577" cy="605860"/>
          </a:xfrm>
        </p:spPr>
        <p:txBody>
          <a:bodyPr/>
          <a:lstStyle/>
          <a:p>
            <a:r>
              <a:rPr lang="hr-HR" sz="2400" dirty="0" err="1" smtClean="0"/>
              <a:t>Samootkrivanje</a:t>
            </a:r>
            <a:endParaRPr lang="hr-HR" sz="2400" dirty="0"/>
          </a:p>
        </p:txBody>
      </p:sp>
      <p:sp>
        <p:nvSpPr>
          <p:cNvPr id="6" name="Strelica udesno 5"/>
          <p:cNvSpPr/>
          <p:nvPr/>
        </p:nvSpPr>
        <p:spPr>
          <a:xfrm>
            <a:off x="789299" y="1563916"/>
            <a:ext cx="1253836" cy="40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2403759" y="1238775"/>
            <a:ext cx="477981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dirty="0" smtClean="0"/>
              <a:t>„Znate </a:t>
            </a:r>
            <a:r>
              <a:rPr lang="hr-HR" sz="1600" dirty="0" err="1" smtClean="0"/>
              <a:t>Abe</a:t>
            </a:r>
            <a:r>
              <a:rPr lang="hr-HR" sz="1600" dirty="0" smtClean="0"/>
              <a:t>, ponekad imam misli poput vaših: „moram postupiti odgovorno”. Međutim, onda se podsjetim da imam odgovornost i da se pobrinem o sebi i da svijet vjerojatno neće propasti ako ne mogu napraviti </a:t>
            </a:r>
            <a:r>
              <a:rPr lang="hr-HR" sz="1600" u="sng" dirty="0" smtClean="0"/>
              <a:t>sve</a:t>
            </a:r>
            <a:r>
              <a:rPr lang="hr-HR" sz="1600" dirty="0" smtClean="0"/>
              <a:t> što drugi žele da napravim. Mislite li da bi se to moglo odnositi i na vas?”</a:t>
            </a:r>
            <a:endParaRPr lang="hr-HR" sz="1600" dirty="0"/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088387" y="3122380"/>
            <a:ext cx="7013461" cy="730552"/>
          </a:xfrm>
        </p:spPr>
        <p:txBody>
          <a:bodyPr/>
          <a:lstStyle/>
          <a:p>
            <a:r>
              <a:rPr lang="hr-HR" sz="2400" dirty="0" smtClean="0"/>
              <a:t>Pitati klijente da daju adaptivan odgovor</a:t>
            </a:r>
            <a:endParaRPr lang="hr-HR" sz="2400" dirty="0"/>
          </a:p>
        </p:txBody>
      </p:sp>
      <p:sp>
        <p:nvSpPr>
          <p:cNvPr id="9" name="Strelica udesno 8"/>
          <p:cNvSpPr/>
          <p:nvPr/>
        </p:nvSpPr>
        <p:spPr>
          <a:xfrm>
            <a:off x="789299" y="4272480"/>
            <a:ext cx="1253836" cy="40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2403759" y="4272480"/>
            <a:ext cx="477981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dirty="0" smtClean="0"/>
              <a:t>p</a:t>
            </a:r>
            <a:r>
              <a:rPr lang="hr-HR" sz="1600" dirty="0" smtClean="0"/>
              <a:t>itati </a:t>
            </a:r>
            <a:r>
              <a:rPr lang="hr-HR" sz="1600" dirty="0" smtClean="0"/>
              <a:t>klijente kako bi oni voljeli odgovoriti na svoju automatsku misao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76977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44"/>
          <p:cNvSpPr txBox="1">
            <a:spLocks noGrp="1"/>
          </p:cNvSpPr>
          <p:nvPr>
            <p:ph type="subTitle" idx="4"/>
          </p:nvPr>
        </p:nvSpPr>
        <p:spPr>
          <a:xfrm>
            <a:off x="922578" y="2290923"/>
            <a:ext cx="2133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/>
              <a:t>Problem-</a:t>
            </a:r>
            <a:r>
              <a:rPr lang="hr-HR" sz="1800" dirty="0" err="1" smtClean="0"/>
              <a:t>solving</a:t>
            </a:r>
            <a:endParaRPr dirty="0"/>
          </a:p>
        </p:txBody>
      </p:sp>
      <p:sp>
        <p:nvSpPr>
          <p:cNvPr id="1381" name="Google Shape;1381;p44"/>
          <p:cNvSpPr txBox="1">
            <a:spLocks noGrp="1"/>
          </p:cNvSpPr>
          <p:nvPr>
            <p:ph type="subTitle" idx="5"/>
          </p:nvPr>
        </p:nvSpPr>
        <p:spPr>
          <a:xfrm>
            <a:off x="3194688" y="2153674"/>
            <a:ext cx="2133900" cy="1223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39700" indent="0"/>
            <a:r>
              <a:rPr lang="hr-HR" sz="1800" dirty="0"/>
              <a:t>provjeriti je li klijent došao do netočnog </a:t>
            </a:r>
            <a:r>
              <a:rPr lang="hr-HR" sz="1800" dirty="0" smtClean="0"/>
              <a:t>zaključka</a:t>
            </a:r>
            <a:endParaRPr lang="hr-HR" sz="1800" dirty="0"/>
          </a:p>
        </p:txBody>
      </p:sp>
      <p:sp>
        <p:nvSpPr>
          <p:cNvPr id="1382" name="Google Shape;1382;p44"/>
          <p:cNvSpPr txBox="1">
            <a:spLocks noGrp="1"/>
          </p:cNvSpPr>
          <p:nvPr>
            <p:ph type="subTitle" idx="6"/>
          </p:nvPr>
        </p:nvSpPr>
        <p:spPr>
          <a:xfrm>
            <a:off x="5909116" y="2153674"/>
            <a:ext cx="2133900" cy="10143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hr-HR" sz="1800" dirty="0" smtClean="0"/>
              <a:t>prihvaćanje i usmjeravanje na </a:t>
            </a:r>
            <a:r>
              <a:rPr lang="hr-HR" sz="1800" dirty="0"/>
              <a:t>vrijednosti</a:t>
            </a:r>
            <a:endParaRPr sz="1800" dirty="0"/>
          </a:p>
        </p:txBody>
      </p:sp>
      <p:sp>
        <p:nvSpPr>
          <p:cNvPr id="1384" name="Google Shape;1384;p44"/>
          <p:cNvSpPr/>
          <p:nvPr/>
        </p:nvSpPr>
        <p:spPr>
          <a:xfrm>
            <a:off x="3920238" y="1331512"/>
            <a:ext cx="682800" cy="68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44"/>
          <p:cNvSpPr/>
          <p:nvPr/>
        </p:nvSpPr>
        <p:spPr>
          <a:xfrm>
            <a:off x="6634666" y="1331020"/>
            <a:ext cx="682800" cy="68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44"/>
          <p:cNvSpPr/>
          <p:nvPr/>
        </p:nvSpPr>
        <p:spPr>
          <a:xfrm>
            <a:off x="4115547" y="1513882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391" name="Google Shape;1391;p44"/>
          <p:cNvGrpSpPr/>
          <p:nvPr/>
        </p:nvGrpSpPr>
        <p:grpSpPr>
          <a:xfrm>
            <a:off x="6806448" y="1492689"/>
            <a:ext cx="339253" cy="339253"/>
            <a:chOff x="5651375" y="3806450"/>
            <a:chExt cx="481825" cy="481825"/>
          </a:xfrm>
        </p:grpSpPr>
        <p:sp>
          <p:nvSpPr>
            <p:cNvPr id="1392" name="Google Shape;1392;p44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93" name="Google Shape;1393;p44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" name="Naslov 1"/>
          <p:cNvSpPr txBox="1">
            <a:spLocks/>
          </p:cNvSpPr>
          <p:nvPr/>
        </p:nvSpPr>
        <p:spPr>
          <a:xfrm>
            <a:off x="2196305" y="168496"/>
            <a:ext cx="4516991" cy="75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hr-HR" sz="2400" dirty="0" smtClean="0"/>
              <a:t>A što kada su </a:t>
            </a:r>
            <a:r>
              <a:rPr lang="hr-HR" sz="2400" dirty="0" err="1" smtClean="0"/>
              <a:t>klijentove</a:t>
            </a:r>
            <a:r>
              <a:rPr lang="hr-HR" sz="2400" dirty="0" smtClean="0"/>
              <a:t> </a:t>
            </a:r>
            <a:br>
              <a:rPr lang="hr-HR" sz="2400" dirty="0" smtClean="0"/>
            </a:br>
            <a:r>
              <a:rPr lang="hr-HR" sz="2400" dirty="0" smtClean="0"/>
              <a:t>automatske misli </a:t>
            </a:r>
            <a:r>
              <a:rPr lang="hr-HR" sz="2400" dirty="0" smtClean="0">
                <a:solidFill>
                  <a:srgbClr val="FF0000"/>
                </a:solidFill>
              </a:rPr>
              <a:t>istinite</a:t>
            </a:r>
            <a:r>
              <a:rPr lang="hr-HR" sz="2400" dirty="0" smtClean="0"/>
              <a:t>?</a:t>
            </a:r>
            <a:endParaRPr lang="hr-HR" sz="2400" dirty="0"/>
          </a:p>
        </p:txBody>
      </p:sp>
      <p:sp>
        <p:nvSpPr>
          <p:cNvPr id="26" name="Google Shape;1412;p45"/>
          <p:cNvSpPr/>
          <p:nvPr/>
        </p:nvSpPr>
        <p:spPr>
          <a:xfrm>
            <a:off x="1689484" y="1331020"/>
            <a:ext cx="682800" cy="68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1416;p45"/>
          <p:cNvGrpSpPr/>
          <p:nvPr/>
        </p:nvGrpSpPr>
        <p:grpSpPr>
          <a:xfrm>
            <a:off x="1846613" y="1514237"/>
            <a:ext cx="346347" cy="339623"/>
            <a:chOff x="1490050" y="3805975"/>
            <a:chExt cx="491900" cy="482350"/>
          </a:xfrm>
        </p:grpSpPr>
        <p:sp>
          <p:nvSpPr>
            <p:cNvPr id="28" name="Google Shape;1417;p45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1418;p45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1419;p45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" name="Google Shape;1420;p45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" name="Strelica dolje 4"/>
          <p:cNvSpPr/>
          <p:nvPr/>
        </p:nvSpPr>
        <p:spPr>
          <a:xfrm>
            <a:off x="4160911" y="3465901"/>
            <a:ext cx="248524" cy="38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6515370" y="3709343"/>
            <a:ext cx="2441594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u</a:t>
            </a:r>
            <a:r>
              <a:rPr lang="hr-HR" dirty="0" smtClean="0"/>
              <a:t>smjeravanje na aktivnosti koje su u skladu s </a:t>
            </a:r>
            <a:r>
              <a:rPr lang="hr-HR" dirty="0" err="1" smtClean="0"/>
              <a:t>klijentovim</a:t>
            </a:r>
            <a:r>
              <a:rPr lang="hr-HR" dirty="0" smtClean="0"/>
              <a:t> vrijednostima – npr. volontiranje ako voli pomagati drugima</a:t>
            </a:r>
            <a:endParaRPr lang="hr-HR" dirty="0"/>
          </a:p>
        </p:txBody>
      </p:sp>
      <p:sp>
        <p:nvSpPr>
          <p:cNvPr id="35" name="Strelica dolje 34"/>
          <p:cNvSpPr/>
          <p:nvPr/>
        </p:nvSpPr>
        <p:spPr>
          <a:xfrm rot="20241798">
            <a:off x="7297871" y="3183591"/>
            <a:ext cx="248524" cy="38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/>
          <p:cNvSpPr txBox="1"/>
          <p:nvPr/>
        </p:nvSpPr>
        <p:spPr>
          <a:xfrm>
            <a:off x="2769706" y="3924787"/>
            <a:ext cx="3279457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n</a:t>
            </a:r>
            <a:r>
              <a:rPr lang="hr-HR" dirty="0" smtClean="0"/>
              <a:t>pr. depresivna osoba koja misli da joj nešto nije u redu s mozgom jer se ne može </a:t>
            </a:r>
            <a:r>
              <a:rPr lang="hr-HR" dirty="0" smtClean="0"/>
              <a:t>skoncentrirati </a:t>
            </a:r>
            <a:r>
              <a:rPr lang="hr-HR" dirty="0" smtClean="0"/>
              <a:t>na aktivnosti – pitati postoji li moguće drugo objašnjenje</a:t>
            </a:r>
            <a:endParaRPr lang="hr-HR" dirty="0"/>
          </a:p>
        </p:txBody>
      </p:sp>
      <p:sp>
        <p:nvSpPr>
          <p:cNvPr id="37" name="Strelica dolje 36"/>
          <p:cNvSpPr/>
          <p:nvPr/>
        </p:nvSpPr>
        <p:spPr>
          <a:xfrm rot="1200251">
            <a:off x="1584983" y="2851664"/>
            <a:ext cx="248524" cy="38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TekstniOkvir 37"/>
          <p:cNvSpPr txBox="1"/>
          <p:nvPr/>
        </p:nvSpPr>
        <p:spPr>
          <a:xfrm>
            <a:off x="535994" y="3377554"/>
            <a:ext cx="197538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p</a:t>
            </a:r>
            <a:r>
              <a:rPr lang="hr-HR" dirty="0" smtClean="0"/>
              <a:t>ronalaženje rješenja za aktualni problem</a:t>
            </a:r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9"/>
          <p:cNvSpPr txBox="1">
            <a:spLocks noGrp="1"/>
          </p:cNvSpPr>
          <p:nvPr>
            <p:ph type="title"/>
          </p:nvPr>
        </p:nvSpPr>
        <p:spPr>
          <a:xfrm>
            <a:off x="4279137" y="1602347"/>
            <a:ext cx="4496477" cy="2054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dirty="0" smtClean="0"/>
              <a:t>„</a:t>
            </a:r>
            <a:r>
              <a:rPr lang="hr-HR" sz="3200" b="0" i="1" dirty="0" smtClean="0"/>
              <a:t>You </a:t>
            </a:r>
            <a:r>
              <a:rPr lang="hr-HR" sz="3200" b="0" i="1" dirty="0" err="1" smtClean="0"/>
              <a:t>spend</a:t>
            </a:r>
            <a:r>
              <a:rPr lang="hr-HR" sz="3200" b="0" i="1" dirty="0" smtClean="0"/>
              <a:t> most </a:t>
            </a:r>
            <a:r>
              <a:rPr lang="hr-HR" sz="3200" b="0" i="1" dirty="0" err="1" smtClean="0"/>
              <a:t>of</a:t>
            </a:r>
            <a:r>
              <a:rPr lang="hr-HR" sz="3200" b="0" i="1" dirty="0" smtClean="0"/>
              <a:t> </a:t>
            </a:r>
            <a:r>
              <a:rPr lang="hr-HR" sz="3200" b="0" i="1" dirty="0" err="1" smtClean="0"/>
              <a:t>your</a:t>
            </a:r>
            <a:r>
              <a:rPr lang="hr-HR" sz="3200" b="0" i="1" dirty="0" smtClean="0"/>
              <a:t> </a:t>
            </a:r>
            <a:r>
              <a:rPr lang="hr-HR" sz="3200" b="0" i="1" dirty="0" err="1" smtClean="0"/>
              <a:t>life</a:t>
            </a:r>
            <a:r>
              <a:rPr lang="hr-HR" sz="3200" b="0" i="1" dirty="0" smtClean="0"/>
              <a:t> </a:t>
            </a:r>
            <a:r>
              <a:rPr lang="hr-HR" sz="3200" b="0" i="1" dirty="0" err="1" smtClean="0"/>
              <a:t>inside</a:t>
            </a:r>
            <a:r>
              <a:rPr lang="hr-HR" sz="3200" b="0" i="1" dirty="0" smtClean="0"/>
              <a:t> </a:t>
            </a:r>
            <a:r>
              <a:rPr lang="hr-HR" sz="3200" b="0" i="1" dirty="0" err="1" smtClean="0"/>
              <a:t>your</a:t>
            </a:r>
            <a:r>
              <a:rPr lang="hr-HR" sz="3200" b="0" i="1" dirty="0" smtClean="0"/>
              <a:t> </a:t>
            </a:r>
            <a:r>
              <a:rPr lang="hr-HR" sz="3200" b="0" i="1" dirty="0" err="1" smtClean="0"/>
              <a:t>head</a:t>
            </a:r>
            <a:r>
              <a:rPr lang="hr-HR" sz="3200" b="0" i="1" dirty="0" smtClean="0"/>
              <a:t>… make </a:t>
            </a:r>
            <a:r>
              <a:rPr lang="hr-HR" sz="3200" b="0" i="1" dirty="0" err="1" smtClean="0"/>
              <a:t>it</a:t>
            </a:r>
            <a:r>
              <a:rPr lang="hr-HR" sz="3200" b="0" i="1" dirty="0" smtClean="0"/>
              <a:t> a </a:t>
            </a:r>
            <a:r>
              <a:rPr lang="hr-HR" sz="3200" b="0" i="1" dirty="0" err="1" smtClean="0"/>
              <a:t>nice</a:t>
            </a:r>
            <a:r>
              <a:rPr lang="hr-HR" sz="3200" b="0" i="1" dirty="0" smtClean="0"/>
              <a:t> place to </a:t>
            </a:r>
            <a:r>
              <a:rPr lang="hr-HR" sz="3200" b="0" i="1" dirty="0" err="1" smtClean="0"/>
              <a:t>be</a:t>
            </a:r>
            <a:r>
              <a:rPr lang="hr-HR" sz="3200" b="0" dirty="0" smtClean="0"/>
              <a:t>.” </a:t>
            </a:r>
            <a:endParaRPr sz="3200" b="0" dirty="0"/>
          </a:p>
        </p:txBody>
      </p:sp>
      <p:sp>
        <p:nvSpPr>
          <p:cNvPr id="941" name="Google Shape;941;p39"/>
          <p:cNvSpPr/>
          <p:nvPr/>
        </p:nvSpPr>
        <p:spPr>
          <a:xfrm rot="2959373">
            <a:off x="3205422" y="3949780"/>
            <a:ext cx="1465235" cy="2307291"/>
          </a:xfrm>
          <a:custGeom>
            <a:avLst/>
            <a:gdLst/>
            <a:ahLst/>
            <a:cxnLst/>
            <a:rect l="l" t="t" r="r" b="b"/>
            <a:pathLst>
              <a:path w="58609" h="92291" extrusionOk="0">
                <a:moveTo>
                  <a:pt x="17470" y="19556"/>
                </a:moveTo>
                <a:cubicBezTo>
                  <a:pt x="19354" y="19951"/>
                  <a:pt x="21511" y="20316"/>
                  <a:pt x="21906" y="22595"/>
                </a:cubicBezTo>
                <a:cubicBezTo>
                  <a:pt x="22271" y="25390"/>
                  <a:pt x="22271" y="28307"/>
                  <a:pt x="22666" y="31102"/>
                </a:cubicBezTo>
                <a:cubicBezTo>
                  <a:pt x="22909" y="32864"/>
                  <a:pt x="23152" y="34505"/>
                  <a:pt x="23425" y="36145"/>
                </a:cubicBezTo>
                <a:cubicBezTo>
                  <a:pt x="23273" y="35659"/>
                  <a:pt x="22514" y="34748"/>
                  <a:pt x="22271" y="34383"/>
                </a:cubicBezTo>
                <a:cubicBezTo>
                  <a:pt x="21906" y="33745"/>
                  <a:pt x="21390" y="32986"/>
                  <a:pt x="20995" y="32469"/>
                </a:cubicBezTo>
                <a:cubicBezTo>
                  <a:pt x="20235" y="31588"/>
                  <a:pt x="19476" y="30950"/>
                  <a:pt x="19627" y="29826"/>
                </a:cubicBezTo>
                <a:cubicBezTo>
                  <a:pt x="19749" y="28064"/>
                  <a:pt x="22271" y="23992"/>
                  <a:pt x="20235" y="22595"/>
                </a:cubicBezTo>
                <a:cubicBezTo>
                  <a:pt x="20041" y="22461"/>
                  <a:pt x="19884" y="22405"/>
                  <a:pt x="19749" y="22405"/>
                </a:cubicBezTo>
                <a:cubicBezTo>
                  <a:pt x="19270" y="22405"/>
                  <a:pt x="19065" y="23103"/>
                  <a:pt x="18473" y="23506"/>
                </a:cubicBezTo>
                <a:cubicBezTo>
                  <a:pt x="18182" y="23703"/>
                  <a:pt x="17948" y="23788"/>
                  <a:pt x="17763" y="23788"/>
                </a:cubicBezTo>
                <a:cubicBezTo>
                  <a:pt x="17234" y="23788"/>
                  <a:pt x="17107" y="23095"/>
                  <a:pt x="17197" y="22352"/>
                </a:cubicBezTo>
                <a:cubicBezTo>
                  <a:pt x="17349" y="21349"/>
                  <a:pt x="17470" y="20468"/>
                  <a:pt x="17470" y="19556"/>
                </a:cubicBezTo>
                <a:close/>
                <a:moveTo>
                  <a:pt x="18576" y="1"/>
                </a:moveTo>
                <a:cubicBezTo>
                  <a:pt x="18303" y="1"/>
                  <a:pt x="18014" y="63"/>
                  <a:pt x="17713" y="203"/>
                </a:cubicBezTo>
                <a:cubicBezTo>
                  <a:pt x="16073" y="962"/>
                  <a:pt x="15556" y="3362"/>
                  <a:pt x="15678" y="5003"/>
                </a:cubicBezTo>
                <a:cubicBezTo>
                  <a:pt x="15678" y="5884"/>
                  <a:pt x="15951" y="6644"/>
                  <a:pt x="16316" y="7555"/>
                </a:cubicBezTo>
                <a:cubicBezTo>
                  <a:pt x="16437" y="7677"/>
                  <a:pt x="16954" y="8436"/>
                  <a:pt x="16832" y="8558"/>
                </a:cubicBezTo>
                <a:cubicBezTo>
                  <a:pt x="16832" y="8597"/>
                  <a:pt x="16780" y="8613"/>
                  <a:pt x="16691" y="8613"/>
                </a:cubicBezTo>
                <a:cubicBezTo>
                  <a:pt x="16224" y="8613"/>
                  <a:pt x="14738" y="8163"/>
                  <a:pt x="14432" y="8163"/>
                </a:cubicBezTo>
                <a:cubicBezTo>
                  <a:pt x="14144" y="8117"/>
                  <a:pt x="13656" y="8053"/>
                  <a:pt x="13147" y="8053"/>
                </a:cubicBezTo>
                <a:cubicBezTo>
                  <a:pt x="12313" y="8053"/>
                  <a:pt x="11423" y="8224"/>
                  <a:pt x="11272" y="8922"/>
                </a:cubicBezTo>
                <a:cubicBezTo>
                  <a:pt x="10999" y="10199"/>
                  <a:pt x="13551" y="11596"/>
                  <a:pt x="14311" y="12234"/>
                </a:cubicBezTo>
                <a:cubicBezTo>
                  <a:pt x="15070" y="12599"/>
                  <a:pt x="17592" y="13753"/>
                  <a:pt x="17592" y="14756"/>
                </a:cubicBezTo>
                <a:cubicBezTo>
                  <a:pt x="17592" y="15272"/>
                  <a:pt x="16711" y="15637"/>
                  <a:pt x="15951" y="15910"/>
                </a:cubicBezTo>
                <a:cubicBezTo>
                  <a:pt x="15693" y="15713"/>
                  <a:pt x="15374" y="15584"/>
                  <a:pt x="15024" y="15584"/>
                </a:cubicBezTo>
                <a:cubicBezTo>
                  <a:pt x="14675" y="15584"/>
                  <a:pt x="14295" y="15713"/>
                  <a:pt x="13916" y="16032"/>
                </a:cubicBezTo>
                <a:cubicBezTo>
                  <a:pt x="13282" y="16578"/>
                  <a:pt x="12774" y="18160"/>
                  <a:pt x="12212" y="18160"/>
                </a:cubicBezTo>
                <a:cubicBezTo>
                  <a:pt x="11991" y="18160"/>
                  <a:pt x="11763" y="17918"/>
                  <a:pt x="11515" y="17278"/>
                </a:cubicBezTo>
                <a:cubicBezTo>
                  <a:pt x="10756" y="15637"/>
                  <a:pt x="11120" y="12477"/>
                  <a:pt x="8599" y="12234"/>
                </a:cubicBezTo>
                <a:cubicBezTo>
                  <a:pt x="8508" y="12226"/>
                  <a:pt x="8417" y="12221"/>
                  <a:pt x="8324" y="12221"/>
                </a:cubicBezTo>
                <a:cubicBezTo>
                  <a:pt x="7111" y="12221"/>
                  <a:pt x="5750" y="12943"/>
                  <a:pt x="5044" y="13875"/>
                </a:cubicBezTo>
                <a:cubicBezTo>
                  <a:pt x="4163" y="15151"/>
                  <a:pt x="5317" y="16397"/>
                  <a:pt x="5955" y="17551"/>
                </a:cubicBezTo>
                <a:cubicBezTo>
                  <a:pt x="6198" y="18037"/>
                  <a:pt x="6958" y="18797"/>
                  <a:pt x="7079" y="19313"/>
                </a:cubicBezTo>
                <a:cubicBezTo>
                  <a:pt x="7079" y="19708"/>
                  <a:pt x="7201" y="19556"/>
                  <a:pt x="6836" y="19708"/>
                </a:cubicBezTo>
                <a:cubicBezTo>
                  <a:pt x="6320" y="19708"/>
                  <a:pt x="5439" y="19435"/>
                  <a:pt x="4922" y="19313"/>
                </a:cubicBezTo>
                <a:cubicBezTo>
                  <a:pt x="4555" y="19274"/>
                  <a:pt x="4036" y="19221"/>
                  <a:pt x="3481" y="19221"/>
                </a:cubicBezTo>
                <a:cubicBezTo>
                  <a:pt x="2338" y="19221"/>
                  <a:pt x="1047" y="19445"/>
                  <a:pt x="638" y="20468"/>
                </a:cubicBezTo>
                <a:cubicBezTo>
                  <a:pt x="0" y="22109"/>
                  <a:pt x="2765" y="23628"/>
                  <a:pt x="3920" y="24114"/>
                </a:cubicBezTo>
                <a:cubicBezTo>
                  <a:pt x="5044" y="24752"/>
                  <a:pt x="6198" y="25147"/>
                  <a:pt x="7474" y="25511"/>
                </a:cubicBezTo>
                <a:cubicBezTo>
                  <a:pt x="7961" y="25785"/>
                  <a:pt x="9237" y="25785"/>
                  <a:pt x="9601" y="26149"/>
                </a:cubicBezTo>
                <a:cubicBezTo>
                  <a:pt x="9799" y="26347"/>
                  <a:pt x="9897" y="26347"/>
                  <a:pt x="9916" y="26347"/>
                </a:cubicBezTo>
                <a:cubicBezTo>
                  <a:pt x="9935" y="26347"/>
                  <a:pt x="9875" y="26347"/>
                  <a:pt x="9753" y="26544"/>
                </a:cubicBezTo>
                <a:cubicBezTo>
                  <a:pt x="9480" y="26909"/>
                  <a:pt x="8355" y="26909"/>
                  <a:pt x="7961" y="27031"/>
                </a:cubicBezTo>
                <a:cubicBezTo>
                  <a:pt x="7201" y="27426"/>
                  <a:pt x="4801" y="28185"/>
                  <a:pt x="4801" y="29309"/>
                </a:cubicBezTo>
                <a:cubicBezTo>
                  <a:pt x="4801" y="30707"/>
                  <a:pt x="7717" y="30707"/>
                  <a:pt x="8599" y="30828"/>
                </a:cubicBezTo>
                <a:cubicBezTo>
                  <a:pt x="8790" y="30837"/>
                  <a:pt x="8987" y="30840"/>
                  <a:pt x="9187" y="30840"/>
                </a:cubicBezTo>
                <a:cubicBezTo>
                  <a:pt x="10508" y="30840"/>
                  <a:pt x="12005" y="30683"/>
                  <a:pt x="13476" y="30683"/>
                </a:cubicBezTo>
                <a:cubicBezTo>
                  <a:pt x="15036" y="30683"/>
                  <a:pt x="16568" y="30860"/>
                  <a:pt x="17835" y="31588"/>
                </a:cubicBezTo>
                <a:cubicBezTo>
                  <a:pt x="19111" y="32348"/>
                  <a:pt x="19992" y="33988"/>
                  <a:pt x="20873" y="35264"/>
                </a:cubicBezTo>
                <a:cubicBezTo>
                  <a:pt x="21390" y="36024"/>
                  <a:pt x="22028" y="36783"/>
                  <a:pt x="22514" y="37543"/>
                </a:cubicBezTo>
                <a:cubicBezTo>
                  <a:pt x="22909" y="38060"/>
                  <a:pt x="23790" y="39062"/>
                  <a:pt x="23911" y="39700"/>
                </a:cubicBezTo>
                <a:cubicBezTo>
                  <a:pt x="24549" y="43741"/>
                  <a:pt x="25066" y="47660"/>
                  <a:pt x="25188" y="51732"/>
                </a:cubicBezTo>
                <a:cubicBezTo>
                  <a:pt x="25431" y="56532"/>
                  <a:pt x="25066" y="61485"/>
                  <a:pt x="24428" y="66285"/>
                </a:cubicBezTo>
                <a:cubicBezTo>
                  <a:pt x="24033" y="64888"/>
                  <a:pt x="23547" y="63763"/>
                  <a:pt x="23030" y="62487"/>
                </a:cubicBezTo>
                <a:cubicBezTo>
                  <a:pt x="22666" y="61485"/>
                  <a:pt x="21511" y="60087"/>
                  <a:pt x="21390" y="59054"/>
                </a:cubicBezTo>
                <a:cubicBezTo>
                  <a:pt x="21390" y="58173"/>
                  <a:pt x="22514" y="57535"/>
                  <a:pt x="22787" y="56775"/>
                </a:cubicBezTo>
                <a:cubicBezTo>
                  <a:pt x="23152" y="55773"/>
                  <a:pt x="23030" y="54770"/>
                  <a:pt x="22392" y="54010"/>
                </a:cubicBezTo>
                <a:cubicBezTo>
                  <a:pt x="21633" y="53251"/>
                  <a:pt x="21633" y="52734"/>
                  <a:pt x="22028" y="51610"/>
                </a:cubicBezTo>
                <a:cubicBezTo>
                  <a:pt x="22392" y="50456"/>
                  <a:pt x="23547" y="48299"/>
                  <a:pt x="22666" y="47174"/>
                </a:cubicBezTo>
                <a:cubicBezTo>
                  <a:pt x="22267" y="46722"/>
                  <a:pt x="21757" y="46577"/>
                  <a:pt x="21214" y="46577"/>
                </a:cubicBezTo>
                <a:cubicBezTo>
                  <a:pt x="20252" y="46577"/>
                  <a:pt x="19184" y="47030"/>
                  <a:pt x="18441" y="47030"/>
                </a:cubicBezTo>
                <a:cubicBezTo>
                  <a:pt x="17716" y="47030"/>
                  <a:pt x="17300" y="46599"/>
                  <a:pt x="17592" y="44896"/>
                </a:cubicBezTo>
                <a:cubicBezTo>
                  <a:pt x="17713" y="43863"/>
                  <a:pt x="18594" y="41341"/>
                  <a:pt x="17197" y="40703"/>
                </a:cubicBezTo>
                <a:cubicBezTo>
                  <a:pt x="17006" y="40586"/>
                  <a:pt x="16796" y="40535"/>
                  <a:pt x="16574" y="40535"/>
                </a:cubicBezTo>
                <a:cubicBezTo>
                  <a:pt x="15350" y="40535"/>
                  <a:pt x="13762" y="42077"/>
                  <a:pt x="12913" y="42617"/>
                </a:cubicBezTo>
                <a:cubicBezTo>
                  <a:pt x="12443" y="42913"/>
                  <a:pt x="12087" y="43051"/>
                  <a:pt x="11802" y="43051"/>
                </a:cubicBezTo>
                <a:cubicBezTo>
                  <a:pt x="11239" y="43051"/>
                  <a:pt x="10957" y="42512"/>
                  <a:pt x="10634" y="41584"/>
                </a:cubicBezTo>
                <a:cubicBezTo>
                  <a:pt x="10118" y="39943"/>
                  <a:pt x="9115" y="37543"/>
                  <a:pt x="7079" y="37300"/>
                </a:cubicBezTo>
                <a:cubicBezTo>
                  <a:pt x="6972" y="37286"/>
                  <a:pt x="6867" y="37280"/>
                  <a:pt x="6766" y="37280"/>
                </a:cubicBezTo>
                <a:cubicBezTo>
                  <a:pt x="4849" y="37280"/>
                  <a:pt x="4176" y="39667"/>
                  <a:pt x="4436" y="41341"/>
                </a:cubicBezTo>
                <a:cubicBezTo>
                  <a:pt x="4679" y="42495"/>
                  <a:pt x="5317" y="43498"/>
                  <a:pt x="6077" y="44501"/>
                </a:cubicBezTo>
                <a:cubicBezTo>
                  <a:pt x="6563" y="45017"/>
                  <a:pt x="7474" y="45534"/>
                  <a:pt x="7717" y="46141"/>
                </a:cubicBezTo>
                <a:cubicBezTo>
                  <a:pt x="8355" y="47174"/>
                  <a:pt x="6320" y="47174"/>
                  <a:pt x="5439" y="47539"/>
                </a:cubicBezTo>
                <a:cubicBezTo>
                  <a:pt x="4041" y="48055"/>
                  <a:pt x="2157" y="49180"/>
                  <a:pt x="3677" y="50699"/>
                </a:cubicBezTo>
                <a:cubicBezTo>
                  <a:pt x="5317" y="52370"/>
                  <a:pt x="8082" y="52613"/>
                  <a:pt x="10239" y="53129"/>
                </a:cubicBezTo>
                <a:cubicBezTo>
                  <a:pt x="12032" y="53494"/>
                  <a:pt x="11394" y="53889"/>
                  <a:pt x="10118" y="54497"/>
                </a:cubicBezTo>
                <a:cubicBezTo>
                  <a:pt x="9237" y="54892"/>
                  <a:pt x="6836" y="55773"/>
                  <a:pt x="7474" y="57049"/>
                </a:cubicBezTo>
                <a:cubicBezTo>
                  <a:pt x="7974" y="58197"/>
                  <a:pt x="10215" y="58299"/>
                  <a:pt x="11623" y="58299"/>
                </a:cubicBezTo>
                <a:cubicBezTo>
                  <a:pt x="11929" y="58299"/>
                  <a:pt x="12196" y="58294"/>
                  <a:pt x="12396" y="58294"/>
                </a:cubicBezTo>
                <a:cubicBezTo>
                  <a:pt x="12558" y="58304"/>
                  <a:pt x="12726" y="58308"/>
                  <a:pt x="12898" y="58308"/>
                </a:cubicBezTo>
                <a:cubicBezTo>
                  <a:pt x="13966" y="58308"/>
                  <a:pt x="15209" y="58155"/>
                  <a:pt x="16408" y="58155"/>
                </a:cubicBezTo>
                <a:cubicBezTo>
                  <a:pt x="18202" y="58155"/>
                  <a:pt x="19896" y="58497"/>
                  <a:pt x="20752" y="60209"/>
                </a:cubicBezTo>
                <a:cubicBezTo>
                  <a:pt x="22149" y="63125"/>
                  <a:pt x="23547" y="66285"/>
                  <a:pt x="23790" y="69566"/>
                </a:cubicBezTo>
                <a:cubicBezTo>
                  <a:pt x="23668" y="70599"/>
                  <a:pt x="23425" y="71602"/>
                  <a:pt x="23273" y="72605"/>
                </a:cubicBezTo>
                <a:cubicBezTo>
                  <a:pt x="22514" y="76281"/>
                  <a:pt x="21390" y="79836"/>
                  <a:pt x="20235" y="83512"/>
                </a:cubicBezTo>
                <a:cubicBezTo>
                  <a:pt x="19992" y="81993"/>
                  <a:pt x="19476" y="80474"/>
                  <a:pt x="18868" y="79076"/>
                </a:cubicBezTo>
                <a:lnTo>
                  <a:pt x="18989" y="79076"/>
                </a:lnTo>
                <a:cubicBezTo>
                  <a:pt x="18991" y="79078"/>
                  <a:pt x="18993" y="79079"/>
                  <a:pt x="18995" y="79079"/>
                </a:cubicBezTo>
                <a:cubicBezTo>
                  <a:pt x="19148" y="79079"/>
                  <a:pt x="20510" y="74757"/>
                  <a:pt x="20630" y="74397"/>
                </a:cubicBezTo>
                <a:cubicBezTo>
                  <a:pt x="21147" y="72240"/>
                  <a:pt x="21390" y="69688"/>
                  <a:pt x="20387" y="67683"/>
                </a:cubicBezTo>
                <a:cubicBezTo>
                  <a:pt x="19931" y="66862"/>
                  <a:pt x="19324" y="66452"/>
                  <a:pt x="18705" y="66452"/>
                </a:cubicBezTo>
                <a:cubicBezTo>
                  <a:pt x="18086" y="66452"/>
                  <a:pt x="17455" y="66862"/>
                  <a:pt x="16954" y="67683"/>
                </a:cubicBezTo>
                <a:cubicBezTo>
                  <a:pt x="16773" y="68044"/>
                  <a:pt x="16308" y="69392"/>
                  <a:pt x="15820" y="69392"/>
                </a:cubicBezTo>
                <a:cubicBezTo>
                  <a:pt x="15650" y="69392"/>
                  <a:pt x="15478" y="69230"/>
                  <a:pt x="15313" y="68807"/>
                </a:cubicBezTo>
                <a:cubicBezTo>
                  <a:pt x="14797" y="67804"/>
                  <a:pt x="15435" y="66528"/>
                  <a:pt x="15435" y="65526"/>
                </a:cubicBezTo>
                <a:cubicBezTo>
                  <a:pt x="15556" y="64523"/>
                  <a:pt x="15313" y="63368"/>
                  <a:pt x="14554" y="62609"/>
                </a:cubicBezTo>
                <a:cubicBezTo>
                  <a:pt x="14076" y="62041"/>
                  <a:pt x="13106" y="61541"/>
                  <a:pt x="12279" y="61541"/>
                </a:cubicBezTo>
                <a:cubicBezTo>
                  <a:pt x="12000" y="61541"/>
                  <a:pt x="11737" y="61597"/>
                  <a:pt x="11515" y="61728"/>
                </a:cubicBezTo>
                <a:cubicBezTo>
                  <a:pt x="10897" y="62081"/>
                  <a:pt x="11106" y="64378"/>
                  <a:pt x="10316" y="64378"/>
                </a:cubicBezTo>
                <a:cubicBezTo>
                  <a:pt x="10291" y="64378"/>
                  <a:pt x="10266" y="64376"/>
                  <a:pt x="10239" y="64371"/>
                </a:cubicBezTo>
                <a:cubicBezTo>
                  <a:pt x="9753" y="64371"/>
                  <a:pt x="9480" y="62730"/>
                  <a:pt x="9358" y="62487"/>
                </a:cubicBezTo>
                <a:cubicBezTo>
                  <a:pt x="9115" y="61485"/>
                  <a:pt x="8720" y="60452"/>
                  <a:pt x="8082" y="59571"/>
                </a:cubicBezTo>
                <a:cubicBezTo>
                  <a:pt x="7584" y="59073"/>
                  <a:pt x="6930" y="58627"/>
                  <a:pt x="6290" y="58627"/>
                </a:cubicBezTo>
                <a:cubicBezTo>
                  <a:pt x="5953" y="58627"/>
                  <a:pt x="5621" y="58750"/>
                  <a:pt x="5317" y="59054"/>
                </a:cubicBezTo>
                <a:cubicBezTo>
                  <a:pt x="4284" y="60209"/>
                  <a:pt x="4801" y="62092"/>
                  <a:pt x="5196" y="63368"/>
                </a:cubicBezTo>
                <a:cubicBezTo>
                  <a:pt x="5560" y="64128"/>
                  <a:pt x="5955" y="64888"/>
                  <a:pt x="6441" y="65647"/>
                </a:cubicBezTo>
                <a:cubicBezTo>
                  <a:pt x="6563" y="66042"/>
                  <a:pt x="7201" y="66528"/>
                  <a:pt x="7201" y="66923"/>
                </a:cubicBezTo>
                <a:cubicBezTo>
                  <a:pt x="7272" y="67579"/>
                  <a:pt x="6577" y="67687"/>
                  <a:pt x="5835" y="67687"/>
                </a:cubicBezTo>
                <a:cubicBezTo>
                  <a:pt x="5473" y="67687"/>
                  <a:pt x="5100" y="67661"/>
                  <a:pt x="4799" y="67661"/>
                </a:cubicBezTo>
                <a:cubicBezTo>
                  <a:pt x="4660" y="67661"/>
                  <a:pt x="4536" y="67667"/>
                  <a:pt x="4436" y="67683"/>
                </a:cubicBezTo>
                <a:cubicBezTo>
                  <a:pt x="2005" y="67804"/>
                  <a:pt x="3403" y="70448"/>
                  <a:pt x="4801" y="71359"/>
                </a:cubicBezTo>
                <a:cubicBezTo>
                  <a:pt x="5803" y="71967"/>
                  <a:pt x="6836" y="72483"/>
                  <a:pt x="7839" y="73121"/>
                </a:cubicBezTo>
                <a:cubicBezTo>
                  <a:pt x="8994" y="74002"/>
                  <a:pt x="9237" y="74640"/>
                  <a:pt x="7961" y="75400"/>
                </a:cubicBezTo>
                <a:cubicBezTo>
                  <a:pt x="6958" y="76038"/>
                  <a:pt x="5955" y="76676"/>
                  <a:pt x="5803" y="77922"/>
                </a:cubicBezTo>
                <a:cubicBezTo>
                  <a:pt x="5682" y="78955"/>
                  <a:pt x="6198" y="79714"/>
                  <a:pt x="7079" y="80200"/>
                </a:cubicBezTo>
                <a:cubicBezTo>
                  <a:pt x="8035" y="80658"/>
                  <a:pt x="9338" y="80836"/>
                  <a:pt x="10679" y="80836"/>
                </a:cubicBezTo>
                <a:cubicBezTo>
                  <a:pt x="12365" y="80836"/>
                  <a:pt x="14112" y="80556"/>
                  <a:pt x="15313" y="80200"/>
                </a:cubicBezTo>
                <a:cubicBezTo>
                  <a:pt x="15700" y="80107"/>
                  <a:pt x="16109" y="80031"/>
                  <a:pt x="16510" y="80031"/>
                </a:cubicBezTo>
                <a:cubicBezTo>
                  <a:pt x="17148" y="80031"/>
                  <a:pt x="17763" y="80223"/>
                  <a:pt x="18230" y="80838"/>
                </a:cubicBezTo>
                <a:cubicBezTo>
                  <a:pt x="18594" y="81477"/>
                  <a:pt x="18868" y="82236"/>
                  <a:pt x="19111" y="82996"/>
                </a:cubicBezTo>
                <a:cubicBezTo>
                  <a:pt x="19233" y="83360"/>
                  <a:pt x="19871" y="84758"/>
                  <a:pt x="19749" y="85153"/>
                </a:cubicBezTo>
                <a:cubicBezTo>
                  <a:pt x="18989" y="87432"/>
                  <a:pt x="18351" y="89589"/>
                  <a:pt x="17835" y="91867"/>
                </a:cubicBezTo>
                <a:cubicBezTo>
                  <a:pt x="17835" y="92105"/>
                  <a:pt x="18054" y="92291"/>
                  <a:pt x="18274" y="92291"/>
                </a:cubicBezTo>
                <a:cubicBezTo>
                  <a:pt x="18392" y="92291"/>
                  <a:pt x="18510" y="92238"/>
                  <a:pt x="18594" y="92110"/>
                </a:cubicBezTo>
                <a:cubicBezTo>
                  <a:pt x="20387" y="88677"/>
                  <a:pt x="21633" y="84879"/>
                  <a:pt x="22666" y="81082"/>
                </a:cubicBezTo>
                <a:cubicBezTo>
                  <a:pt x="23790" y="78955"/>
                  <a:pt x="25309" y="77041"/>
                  <a:pt x="27071" y="75278"/>
                </a:cubicBezTo>
                <a:cubicBezTo>
                  <a:pt x="27893" y="74457"/>
                  <a:pt x="29732" y="72060"/>
                  <a:pt x="31215" y="72060"/>
                </a:cubicBezTo>
                <a:cubicBezTo>
                  <a:pt x="31597" y="72060"/>
                  <a:pt x="31956" y="72219"/>
                  <a:pt x="32267" y="72605"/>
                </a:cubicBezTo>
                <a:cubicBezTo>
                  <a:pt x="32905" y="73486"/>
                  <a:pt x="33026" y="74762"/>
                  <a:pt x="33664" y="75643"/>
                </a:cubicBezTo>
                <a:cubicBezTo>
                  <a:pt x="34181" y="76676"/>
                  <a:pt x="34940" y="77284"/>
                  <a:pt x="35943" y="77800"/>
                </a:cubicBezTo>
                <a:cubicBezTo>
                  <a:pt x="36320" y="77944"/>
                  <a:pt x="37046" y="78225"/>
                  <a:pt x="37627" y="78225"/>
                </a:cubicBezTo>
                <a:cubicBezTo>
                  <a:pt x="38031" y="78225"/>
                  <a:pt x="38365" y="78089"/>
                  <a:pt x="38465" y="77679"/>
                </a:cubicBezTo>
                <a:cubicBezTo>
                  <a:pt x="38617" y="76919"/>
                  <a:pt x="37705" y="76160"/>
                  <a:pt x="38100" y="75400"/>
                </a:cubicBezTo>
                <a:cubicBezTo>
                  <a:pt x="38307" y="74846"/>
                  <a:pt x="38730" y="74640"/>
                  <a:pt x="39262" y="74640"/>
                </a:cubicBezTo>
                <a:cubicBezTo>
                  <a:pt x="40682" y="74640"/>
                  <a:pt x="42875" y="76104"/>
                  <a:pt x="43782" y="76281"/>
                </a:cubicBezTo>
                <a:cubicBezTo>
                  <a:pt x="44126" y="76378"/>
                  <a:pt x="44524" y="76428"/>
                  <a:pt x="44944" y="76428"/>
                </a:cubicBezTo>
                <a:cubicBezTo>
                  <a:pt x="46227" y="76428"/>
                  <a:pt x="47713" y="75967"/>
                  <a:pt x="48491" y="75005"/>
                </a:cubicBezTo>
                <a:cubicBezTo>
                  <a:pt x="49858" y="73121"/>
                  <a:pt x="47853" y="71602"/>
                  <a:pt x="46820" y="70205"/>
                </a:cubicBezTo>
                <a:cubicBezTo>
                  <a:pt x="45939" y="68928"/>
                  <a:pt x="47094" y="68928"/>
                  <a:pt x="48218" y="68807"/>
                </a:cubicBezTo>
                <a:cubicBezTo>
                  <a:pt x="50375" y="68685"/>
                  <a:pt x="52775" y="68807"/>
                  <a:pt x="54811" y="67804"/>
                </a:cubicBezTo>
                <a:cubicBezTo>
                  <a:pt x="58609" y="66042"/>
                  <a:pt x="53930" y="63763"/>
                  <a:pt x="52410" y="62609"/>
                </a:cubicBezTo>
                <a:cubicBezTo>
                  <a:pt x="51377" y="61971"/>
                  <a:pt x="51772" y="61485"/>
                  <a:pt x="52532" y="60725"/>
                </a:cubicBezTo>
                <a:cubicBezTo>
                  <a:pt x="53656" y="59571"/>
                  <a:pt x="54932" y="58446"/>
                  <a:pt x="55813" y="57049"/>
                </a:cubicBezTo>
                <a:cubicBezTo>
                  <a:pt x="56330" y="56016"/>
                  <a:pt x="56573" y="54649"/>
                  <a:pt x="55175" y="54254"/>
                </a:cubicBezTo>
                <a:cubicBezTo>
                  <a:pt x="54958" y="54209"/>
                  <a:pt x="54737" y="54188"/>
                  <a:pt x="54514" y="54188"/>
                </a:cubicBezTo>
                <a:cubicBezTo>
                  <a:pt x="52922" y="54188"/>
                  <a:pt x="51209" y="55228"/>
                  <a:pt x="50010" y="55894"/>
                </a:cubicBezTo>
                <a:cubicBezTo>
                  <a:pt x="49099" y="56532"/>
                  <a:pt x="48339" y="57049"/>
                  <a:pt x="47458" y="57687"/>
                </a:cubicBezTo>
                <a:cubicBezTo>
                  <a:pt x="47215" y="57808"/>
                  <a:pt x="46577" y="58568"/>
                  <a:pt x="46212" y="58568"/>
                </a:cubicBezTo>
                <a:cubicBezTo>
                  <a:pt x="45453" y="58568"/>
                  <a:pt x="45939" y="57170"/>
                  <a:pt x="45939" y="56654"/>
                </a:cubicBezTo>
                <a:cubicBezTo>
                  <a:pt x="46060" y="55530"/>
                  <a:pt x="46455" y="53616"/>
                  <a:pt x="45574" y="52734"/>
                </a:cubicBezTo>
                <a:cubicBezTo>
                  <a:pt x="45325" y="52463"/>
                  <a:pt x="45055" y="52352"/>
                  <a:pt x="44783" y="52352"/>
                </a:cubicBezTo>
                <a:cubicBezTo>
                  <a:pt x="43930" y="52352"/>
                  <a:pt x="43049" y="53435"/>
                  <a:pt x="42658" y="54010"/>
                </a:cubicBezTo>
                <a:cubicBezTo>
                  <a:pt x="41382" y="55651"/>
                  <a:pt x="40500" y="57687"/>
                  <a:pt x="39741" y="59571"/>
                </a:cubicBezTo>
                <a:cubicBezTo>
                  <a:pt x="39493" y="60170"/>
                  <a:pt x="39230" y="60897"/>
                  <a:pt x="38887" y="60897"/>
                </a:cubicBezTo>
                <a:cubicBezTo>
                  <a:pt x="38726" y="60897"/>
                  <a:pt x="38547" y="60737"/>
                  <a:pt x="38343" y="60330"/>
                </a:cubicBezTo>
                <a:cubicBezTo>
                  <a:pt x="37584" y="59054"/>
                  <a:pt x="37341" y="57413"/>
                  <a:pt x="36065" y="56411"/>
                </a:cubicBezTo>
                <a:cubicBezTo>
                  <a:pt x="35610" y="55989"/>
                  <a:pt x="35119" y="55807"/>
                  <a:pt x="34629" y="55807"/>
                </a:cubicBezTo>
                <a:cubicBezTo>
                  <a:pt x="33775" y="55807"/>
                  <a:pt x="32923" y="56360"/>
                  <a:pt x="32267" y="57170"/>
                </a:cubicBezTo>
                <a:cubicBezTo>
                  <a:pt x="30748" y="59206"/>
                  <a:pt x="30261" y="61849"/>
                  <a:pt x="30505" y="64371"/>
                </a:cubicBezTo>
                <a:cubicBezTo>
                  <a:pt x="30626" y="65647"/>
                  <a:pt x="30869" y="66923"/>
                  <a:pt x="31386" y="68047"/>
                </a:cubicBezTo>
                <a:cubicBezTo>
                  <a:pt x="31629" y="68685"/>
                  <a:pt x="31902" y="69080"/>
                  <a:pt x="31629" y="69566"/>
                </a:cubicBezTo>
                <a:cubicBezTo>
                  <a:pt x="31386" y="70083"/>
                  <a:pt x="30383" y="70599"/>
                  <a:pt x="29988" y="70964"/>
                </a:cubicBezTo>
                <a:cubicBezTo>
                  <a:pt x="27466" y="73243"/>
                  <a:pt x="25188" y="75521"/>
                  <a:pt x="23425" y="78195"/>
                </a:cubicBezTo>
                <a:lnTo>
                  <a:pt x="24549" y="72878"/>
                </a:lnTo>
                <a:cubicBezTo>
                  <a:pt x="25826" y="66650"/>
                  <a:pt x="26585" y="60330"/>
                  <a:pt x="26464" y="54010"/>
                </a:cubicBezTo>
                <a:cubicBezTo>
                  <a:pt x="26464" y="52734"/>
                  <a:pt x="27345" y="50972"/>
                  <a:pt x="27983" y="49939"/>
                </a:cubicBezTo>
                <a:cubicBezTo>
                  <a:pt x="28561" y="48494"/>
                  <a:pt x="30100" y="44989"/>
                  <a:pt x="32079" y="44989"/>
                </a:cubicBezTo>
                <a:cubicBezTo>
                  <a:pt x="32181" y="44989"/>
                  <a:pt x="32284" y="44998"/>
                  <a:pt x="32388" y="45017"/>
                </a:cubicBezTo>
                <a:cubicBezTo>
                  <a:pt x="33543" y="45260"/>
                  <a:pt x="34545" y="46536"/>
                  <a:pt x="35578" y="47296"/>
                </a:cubicBezTo>
                <a:cubicBezTo>
                  <a:pt x="36703" y="48177"/>
                  <a:pt x="37979" y="48815"/>
                  <a:pt x="39224" y="49332"/>
                </a:cubicBezTo>
                <a:cubicBezTo>
                  <a:pt x="40120" y="49657"/>
                  <a:pt x="41765" y="50070"/>
                  <a:pt x="43277" y="50070"/>
                </a:cubicBezTo>
                <a:cubicBezTo>
                  <a:pt x="44588" y="50070"/>
                  <a:pt x="45798" y="49760"/>
                  <a:pt x="46334" y="48815"/>
                </a:cubicBezTo>
                <a:cubicBezTo>
                  <a:pt x="46972" y="47812"/>
                  <a:pt x="45179" y="46779"/>
                  <a:pt x="45696" y="46141"/>
                </a:cubicBezTo>
                <a:cubicBezTo>
                  <a:pt x="45939" y="45655"/>
                  <a:pt x="47580" y="45655"/>
                  <a:pt x="47975" y="45655"/>
                </a:cubicBezTo>
                <a:cubicBezTo>
                  <a:pt x="49251" y="45534"/>
                  <a:pt x="50496" y="45382"/>
                  <a:pt x="51529" y="45017"/>
                </a:cubicBezTo>
                <a:cubicBezTo>
                  <a:pt x="53656" y="44136"/>
                  <a:pt x="52289" y="42860"/>
                  <a:pt x="51013" y="41979"/>
                </a:cubicBezTo>
                <a:cubicBezTo>
                  <a:pt x="50010" y="41341"/>
                  <a:pt x="48339" y="40703"/>
                  <a:pt x="50253" y="40338"/>
                </a:cubicBezTo>
                <a:cubicBezTo>
                  <a:pt x="52016" y="39822"/>
                  <a:pt x="55054" y="39700"/>
                  <a:pt x="56330" y="38060"/>
                </a:cubicBezTo>
                <a:cubicBezTo>
                  <a:pt x="57606" y="36145"/>
                  <a:pt x="54294" y="35264"/>
                  <a:pt x="53170" y="34900"/>
                </a:cubicBezTo>
                <a:cubicBezTo>
                  <a:pt x="52775" y="34748"/>
                  <a:pt x="51651" y="34505"/>
                  <a:pt x="51651" y="33988"/>
                </a:cubicBezTo>
                <a:cubicBezTo>
                  <a:pt x="51651" y="33624"/>
                  <a:pt x="52775" y="33107"/>
                  <a:pt x="53170" y="32986"/>
                </a:cubicBezTo>
                <a:cubicBezTo>
                  <a:pt x="54811" y="31861"/>
                  <a:pt x="56573" y="28823"/>
                  <a:pt x="54051" y="27547"/>
                </a:cubicBezTo>
                <a:cubicBezTo>
                  <a:pt x="53695" y="27369"/>
                  <a:pt x="53284" y="27295"/>
                  <a:pt x="52847" y="27295"/>
                </a:cubicBezTo>
                <a:cubicBezTo>
                  <a:pt x="51418" y="27295"/>
                  <a:pt x="49711" y="28090"/>
                  <a:pt x="48734" y="28671"/>
                </a:cubicBezTo>
                <a:cubicBezTo>
                  <a:pt x="48255" y="28921"/>
                  <a:pt x="47570" y="29267"/>
                  <a:pt x="47007" y="29267"/>
                </a:cubicBezTo>
                <a:cubicBezTo>
                  <a:pt x="46679" y="29267"/>
                  <a:pt x="46392" y="29148"/>
                  <a:pt x="46212" y="28823"/>
                </a:cubicBezTo>
                <a:cubicBezTo>
                  <a:pt x="45574" y="27790"/>
                  <a:pt x="46820" y="26666"/>
                  <a:pt x="46212" y="25633"/>
                </a:cubicBezTo>
                <a:cubicBezTo>
                  <a:pt x="45789" y="25007"/>
                  <a:pt x="45168" y="24767"/>
                  <a:pt x="44522" y="24767"/>
                </a:cubicBezTo>
                <a:cubicBezTo>
                  <a:pt x="44008" y="24767"/>
                  <a:pt x="43480" y="24918"/>
                  <a:pt x="43022" y="25147"/>
                </a:cubicBezTo>
                <a:cubicBezTo>
                  <a:pt x="41260" y="25785"/>
                  <a:pt x="39862" y="27426"/>
                  <a:pt x="39741" y="29309"/>
                </a:cubicBezTo>
                <a:cubicBezTo>
                  <a:pt x="39619" y="30190"/>
                  <a:pt x="39498" y="30828"/>
                  <a:pt x="38860" y="31466"/>
                </a:cubicBezTo>
                <a:cubicBezTo>
                  <a:pt x="38428" y="31898"/>
                  <a:pt x="37940" y="32275"/>
                  <a:pt x="37434" y="32275"/>
                </a:cubicBezTo>
                <a:cubicBezTo>
                  <a:pt x="37193" y="32275"/>
                  <a:pt x="36948" y="32189"/>
                  <a:pt x="36703" y="31983"/>
                </a:cubicBezTo>
                <a:cubicBezTo>
                  <a:pt x="35822" y="31345"/>
                  <a:pt x="36824" y="29431"/>
                  <a:pt x="35183" y="29309"/>
                </a:cubicBezTo>
                <a:cubicBezTo>
                  <a:pt x="35125" y="29306"/>
                  <a:pt x="35066" y="29305"/>
                  <a:pt x="35007" y="29305"/>
                </a:cubicBezTo>
                <a:cubicBezTo>
                  <a:pt x="32538" y="29305"/>
                  <a:pt x="29967" y="31760"/>
                  <a:pt x="29107" y="33867"/>
                </a:cubicBezTo>
                <a:cubicBezTo>
                  <a:pt x="27983" y="36783"/>
                  <a:pt x="29745" y="40824"/>
                  <a:pt x="30626" y="43620"/>
                </a:cubicBezTo>
                <a:cubicBezTo>
                  <a:pt x="28590" y="45777"/>
                  <a:pt x="27071" y="48177"/>
                  <a:pt x="26312" y="50972"/>
                </a:cubicBezTo>
                <a:cubicBezTo>
                  <a:pt x="26190" y="47417"/>
                  <a:pt x="25704" y="43741"/>
                  <a:pt x="25188" y="40338"/>
                </a:cubicBezTo>
                <a:lnTo>
                  <a:pt x="25188" y="39943"/>
                </a:lnTo>
                <a:cubicBezTo>
                  <a:pt x="25188" y="39943"/>
                  <a:pt x="25066" y="39822"/>
                  <a:pt x="25066" y="39700"/>
                </a:cubicBezTo>
                <a:cubicBezTo>
                  <a:pt x="24549" y="36905"/>
                  <a:pt x="24033" y="33988"/>
                  <a:pt x="23547" y="31102"/>
                </a:cubicBezTo>
                <a:cubicBezTo>
                  <a:pt x="23273" y="29309"/>
                  <a:pt x="23152" y="27669"/>
                  <a:pt x="22909" y="25906"/>
                </a:cubicBezTo>
                <a:cubicBezTo>
                  <a:pt x="22666" y="24630"/>
                  <a:pt x="22149" y="23111"/>
                  <a:pt x="23547" y="22473"/>
                </a:cubicBezTo>
                <a:cubicBezTo>
                  <a:pt x="25188" y="21714"/>
                  <a:pt x="28347" y="19708"/>
                  <a:pt x="27831" y="17430"/>
                </a:cubicBezTo>
                <a:cubicBezTo>
                  <a:pt x="27588" y="15910"/>
                  <a:pt x="25704" y="15637"/>
                  <a:pt x="24549" y="14877"/>
                </a:cubicBezTo>
                <a:cubicBezTo>
                  <a:pt x="23152" y="13875"/>
                  <a:pt x="24549" y="12477"/>
                  <a:pt x="25431" y="11475"/>
                </a:cubicBezTo>
                <a:cubicBezTo>
                  <a:pt x="26069" y="10594"/>
                  <a:pt x="28226" y="8558"/>
                  <a:pt x="27709" y="7282"/>
                </a:cubicBezTo>
                <a:cubicBezTo>
                  <a:pt x="27531" y="6824"/>
                  <a:pt x="27090" y="6670"/>
                  <a:pt x="26560" y="6670"/>
                </a:cubicBezTo>
                <a:cubicBezTo>
                  <a:pt x="25647" y="6670"/>
                  <a:pt x="24469" y="7128"/>
                  <a:pt x="23911" y="7282"/>
                </a:cubicBezTo>
                <a:cubicBezTo>
                  <a:pt x="23395" y="7468"/>
                  <a:pt x="22470" y="7991"/>
                  <a:pt x="21769" y="7991"/>
                </a:cubicBezTo>
                <a:cubicBezTo>
                  <a:pt x="21440" y="7991"/>
                  <a:pt x="21160" y="7876"/>
                  <a:pt x="20995" y="7555"/>
                </a:cubicBezTo>
                <a:cubicBezTo>
                  <a:pt x="20752" y="6917"/>
                  <a:pt x="21147" y="5884"/>
                  <a:pt x="21147" y="5277"/>
                </a:cubicBezTo>
                <a:cubicBezTo>
                  <a:pt x="21147" y="4365"/>
                  <a:pt x="21147" y="3362"/>
                  <a:pt x="20873" y="2481"/>
                </a:cubicBezTo>
                <a:cubicBezTo>
                  <a:pt x="20675" y="1241"/>
                  <a:pt x="19788" y="1"/>
                  <a:pt x="18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949;p40"/>
          <p:cNvGrpSpPr/>
          <p:nvPr/>
        </p:nvGrpSpPr>
        <p:grpSpPr>
          <a:xfrm>
            <a:off x="493887" y="899760"/>
            <a:ext cx="3382801" cy="3462340"/>
            <a:chOff x="5308342" y="906688"/>
            <a:chExt cx="3382801" cy="3462340"/>
          </a:xfrm>
        </p:grpSpPr>
        <p:grpSp>
          <p:nvGrpSpPr>
            <p:cNvPr id="80" name="Google Shape;950;p40"/>
            <p:cNvGrpSpPr/>
            <p:nvPr/>
          </p:nvGrpSpPr>
          <p:grpSpPr>
            <a:xfrm rot="10800000">
              <a:off x="5308342" y="975327"/>
              <a:ext cx="3382801" cy="3317721"/>
              <a:chOff x="5342466" y="1853534"/>
              <a:chExt cx="619016" cy="607119"/>
            </a:xfrm>
          </p:grpSpPr>
          <p:sp>
            <p:nvSpPr>
              <p:cNvPr id="270" name="Google Shape;951;p40"/>
              <p:cNvSpPr/>
              <p:nvPr/>
            </p:nvSpPr>
            <p:spPr>
              <a:xfrm>
                <a:off x="5658461" y="1853534"/>
                <a:ext cx="303022" cy="607119"/>
              </a:xfrm>
              <a:custGeom>
                <a:avLst/>
                <a:gdLst/>
                <a:ahLst/>
                <a:cxnLst/>
                <a:rect l="l" t="t" r="r" b="b"/>
                <a:pathLst>
                  <a:path w="10988" h="22015" extrusionOk="0">
                    <a:moveTo>
                      <a:pt x="2616" y="0"/>
                    </a:moveTo>
                    <a:cubicBezTo>
                      <a:pt x="1305" y="0"/>
                      <a:pt x="1" y="993"/>
                      <a:pt x="1" y="2778"/>
                    </a:cubicBezTo>
                    <a:lnTo>
                      <a:pt x="1" y="19724"/>
                    </a:lnTo>
                    <a:cubicBezTo>
                      <a:pt x="1" y="21304"/>
                      <a:pt x="1010" y="22014"/>
                      <a:pt x="2075" y="22014"/>
                    </a:cubicBezTo>
                    <a:cubicBezTo>
                      <a:pt x="3228" y="22014"/>
                      <a:pt x="4446" y="21183"/>
                      <a:pt x="4522" y="19724"/>
                    </a:cubicBezTo>
                    <a:cubicBezTo>
                      <a:pt x="4742" y="19770"/>
                      <a:pt x="4951" y="19792"/>
                      <a:pt x="5150" y="19792"/>
                    </a:cubicBezTo>
                    <a:cubicBezTo>
                      <a:pt x="6864" y="19792"/>
                      <a:pt x="7734" y="18169"/>
                      <a:pt x="6749" y="16979"/>
                    </a:cubicBezTo>
                    <a:lnTo>
                      <a:pt x="6749" y="16979"/>
                    </a:lnTo>
                    <a:cubicBezTo>
                      <a:pt x="6951" y="17092"/>
                      <a:pt x="7147" y="17142"/>
                      <a:pt x="7329" y="17142"/>
                    </a:cubicBezTo>
                    <a:cubicBezTo>
                      <a:pt x="8237" y="17142"/>
                      <a:pt x="8780" y="15906"/>
                      <a:pt x="7806" y="15202"/>
                    </a:cubicBezTo>
                    <a:cubicBezTo>
                      <a:pt x="9777" y="15140"/>
                      <a:pt x="10288" y="12464"/>
                      <a:pt x="9120" y="11656"/>
                    </a:cubicBezTo>
                    <a:lnTo>
                      <a:pt x="9120" y="11656"/>
                    </a:lnTo>
                    <a:cubicBezTo>
                      <a:pt x="9144" y="11657"/>
                      <a:pt x="9167" y="11657"/>
                      <a:pt x="9190" y="11657"/>
                    </a:cubicBezTo>
                    <a:cubicBezTo>
                      <a:pt x="10593" y="11657"/>
                      <a:pt x="10825" y="9836"/>
                      <a:pt x="9819" y="9361"/>
                    </a:cubicBezTo>
                    <a:cubicBezTo>
                      <a:pt x="10987" y="8876"/>
                      <a:pt x="10946" y="6553"/>
                      <a:pt x="9376" y="6263"/>
                    </a:cubicBezTo>
                    <a:cubicBezTo>
                      <a:pt x="10186" y="4175"/>
                      <a:pt x="8415" y="2748"/>
                      <a:pt x="7073" y="2748"/>
                    </a:cubicBezTo>
                    <a:cubicBezTo>
                      <a:pt x="6961" y="2748"/>
                      <a:pt x="6853" y="2758"/>
                      <a:pt x="6749" y="2778"/>
                    </a:cubicBezTo>
                    <a:cubicBezTo>
                      <a:pt x="7106" y="1894"/>
                      <a:pt x="6264" y="1087"/>
                      <a:pt x="5387" y="1087"/>
                    </a:cubicBezTo>
                    <a:cubicBezTo>
                      <a:pt x="5181" y="1087"/>
                      <a:pt x="4973" y="1131"/>
                      <a:pt x="4778" y="1230"/>
                    </a:cubicBezTo>
                    <a:cubicBezTo>
                      <a:pt x="4270" y="394"/>
                      <a:pt x="3441" y="0"/>
                      <a:pt x="26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952;p40"/>
              <p:cNvSpPr/>
              <p:nvPr/>
            </p:nvSpPr>
            <p:spPr>
              <a:xfrm flipH="1">
                <a:off x="5342466" y="1853534"/>
                <a:ext cx="303022" cy="607119"/>
              </a:xfrm>
              <a:custGeom>
                <a:avLst/>
                <a:gdLst/>
                <a:ahLst/>
                <a:cxnLst/>
                <a:rect l="l" t="t" r="r" b="b"/>
                <a:pathLst>
                  <a:path w="10988" h="22015" extrusionOk="0">
                    <a:moveTo>
                      <a:pt x="2616" y="0"/>
                    </a:moveTo>
                    <a:cubicBezTo>
                      <a:pt x="1305" y="0"/>
                      <a:pt x="1" y="993"/>
                      <a:pt x="1" y="2778"/>
                    </a:cubicBezTo>
                    <a:lnTo>
                      <a:pt x="1" y="19724"/>
                    </a:lnTo>
                    <a:cubicBezTo>
                      <a:pt x="1" y="21304"/>
                      <a:pt x="1010" y="22014"/>
                      <a:pt x="2075" y="22014"/>
                    </a:cubicBezTo>
                    <a:cubicBezTo>
                      <a:pt x="3228" y="22014"/>
                      <a:pt x="4446" y="21183"/>
                      <a:pt x="4522" y="19724"/>
                    </a:cubicBezTo>
                    <a:cubicBezTo>
                      <a:pt x="4742" y="19770"/>
                      <a:pt x="4951" y="19792"/>
                      <a:pt x="5150" y="19792"/>
                    </a:cubicBezTo>
                    <a:cubicBezTo>
                      <a:pt x="6864" y="19792"/>
                      <a:pt x="7734" y="18169"/>
                      <a:pt x="6749" y="16979"/>
                    </a:cubicBezTo>
                    <a:lnTo>
                      <a:pt x="6749" y="16979"/>
                    </a:lnTo>
                    <a:cubicBezTo>
                      <a:pt x="6951" y="17092"/>
                      <a:pt x="7147" y="17142"/>
                      <a:pt x="7329" y="17142"/>
                    </a:cubicBezTo>
                    <a:cubicBezTo>
                      <a:pt x="8237" y="17142"/>
                      <a:pt x="8780" y="15906"/>
                      <a:pt x="7806" y="15202"/>
                    </a:cubicBezTo>
                    <a:cubicBezTo>
                      <a:pt x="9777" y="15140"/>
                      <a:pt x="10288" y="12464"/>
                      <a:pt x="9120" y="11656"/>
                    </a:cubicBezTo>
                    <a:lnTo>
                      <a:pt x="9120" y="11656"/>
                    </a:lnTo>
                    <a:cubicBezTo>
                      <a:pt x="9144" y="11657"/>
                      <a:pt x="9167" y="11657"/>
                      <a:pt x="9190" y="11657"/>
                    </a:cubicBezTo>
                    <a:cubicBezTo>
                      <a:pt x="10593" y="11657"/>
                      <a:pt x="10825" y="9836"/>
                      <a:pt x="9819" y="9361"/>
                    </a:cubicBezTo>
                    <a:cubicBezTo>
                      <a:pt x="10987" y="8876"/>
                      <a:pt x="10946" y="6553"/>
                      <a:pt x="9376" y="6263"/>
                    </a:cubicBezTo>
                    <a:cubicBezTo>
                      <a:pt x="10186" y="4175"/>
                      <a:pt x="8415" y="2748"/>
                      <a:pt x="7073" y="2748"/>
                    </a:cubicBezTo>
                    <a:cubicBezTo>
                      <a:pt x="6961" y="2748"/>
                      <a:pt x="6853" y="2758"/>
                      <a:pt x="6749" y="2778"/>
                    </a:cubicBezTo>
                    <a:cubicBezTo>
                      <a:pt x="7106" y="1894"/>
                      <a:pt x="6264" y="1087"/>
                      <a:pt x="5387" y="1087"/>
                    </a:cubicBezTo>
                    <a:cubicBezTo>
                      <a:pt x="5181" y="1087"/>
                      <a:pt x="4973" y="1131"/>
                      <a:pt x="4778" y="1230"/>
                    </a:cubicBezTo>
                    <a:cubicBezTo>
                      <a:pt x="4270" y="394"/>
                      <a:pt x="3441" y="0"/>
                      <a:pt x="26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953;p40"/>
            <p:cNvGrpSpPr/>
            <p:nvPr/>
          </p:nvGrpSpPr>
          <p:grpSpPr>
            <a:xfrm>
              <a:off x="5781650" y="906688"/>
              <a:ext cx="2436213" cy="3462340"/>
              <a:chOff x="3925300" y="1163900"/>
              <a:chExt cx="2436213" cy="3462340"/>
            </a:xfrm>
          </p:grpSpPr>
          <p:grpSp>
            <p:nvGrpSpPr>
              <p:cNvPr id="82" name="Google Shape;954;p40"/>
              <p:cNvGrpSpPr/>
              <p:nvPr/>
            </p:nvGrpSpPr>
            <p:grpSpPr>
              <a:xfrm>
                <a:off x="3925300" y="2514965"/>
                <a:ext cx="2436213" cy="2111275"/>
                <a:chOff x="3925300" y="2514965"/>
                <a:chExt cx="2436213" cy="2111275"/>
              </a:xfrm>
            </p:grpSpPr>
            <p:sp>
              <p:nvSpPr>
                <p:cNvPr id="256" name="Google Shape;955;p40"/>
                <p:cNvSpPr/>
                <p:nvPr/>
              </p:nvSpPr>
              <p:spPr>
                <a:xfrm>
                  <a:off x="3956600" y="3663785"/>
                  <a:ext cx="2318855" cy="939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9" h="5802" extrusionOk="0">
                      <a:moveTo>
                        <a:pt x="5703" y="0"/>
                      </a:moveTo>
                      <a:cubicBezTo>
                        <a:pt x="5703" y="0"/>
                        <a:pt x="3166" y="1404"/>
                        <a:pt x="1832" y="2138"/>
                      </a:cubicBezTo>
                      <a:cubicBezTo>
                        <a:pt x="505" y="2876"/>
                        <a:pt x="110" y="4315"/>
                        <a:pt x="0" y="5801"/>
                      </a:cubicBezTo>
                      <a:lnTo>
                        <a:pt x="14255" y="5801"/>
                      </a:lnTo>
                      <a:cubicBezTo>
                        <a:pt x="14255" y="5801"/>
                        <a:pt x="14318" y="3133"/>
                        <a:pt x="13301" y="2345"/>
                      </a:cubicBezTo>
                      <a:cubicBezTo>
                        <a:pt x="12292" y="1557"/>
                        <a:pt x="8725" y="35"/>
                        <a:pt x="8725" y="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956;p40"/>
                <p:cNvSpPr/>
                <p:nvPr/>
              </p:nvSpPr>
              <p:spPr>
                <a:xfrm>
                  <a:off x="4863478" y="2901360"/>
                  <a:ext cx="491657" cy="93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5768" extrusionOk="0">
                      <a:moveTo>
                        <a:pt x="0" y="1"/>
                      </a:moveTo>
                      <a:lnTo>
                        <a:pt x="3035" y="1"/>
                      </a:lnTo>
                      <a:lnTo>
                        <a:pt x="3035" y="5767"/>
                      </a:lnTo>
                      <a:lnTo>
                        <a:pt x="0" y="57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957;p40"/>
                <p:cNvSpPr/>
                <p:nvPr/>
              </p:nvSpPr>
              <p:spPr>
                <a:xfrm>
                  <a:off x="4826393" y="3318846"/>
                  <a:ext cx="578944" cy="251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5" h="1550" extrusionOk="0">
                      <a:moveTo>
                        <a:pt x="0" y="62"/>
                      </a:moveTo>
                      <a:cubicBezTo>
                        <a:pt x="0" y="62"/>
                        <a:pt x="1376" y="1377"/>
                        <a:pt x="2959" y="374"/>
                      </a:cubicBezTo>
                      <a:lnTo>
                        <a:pt x="3575" y="1"/>
                      </a:lnTo>
                      <a:cubicBezTo>
                        <a:pt x="3575" y="1"/>
                        <a:pt x="2828" y="1514"/>
                        <a:pt x="1819" y="1536"/>
                      </a:cubicBezTo>
                      <a:cubicBezTo>
                        <a:pt x="719" y="1549"/>
                        <a:pt x="277" y="726"/>
                        <a:pt x="0" y="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958;p40"/>
                <p:cNvSpPr/>
                <p:nvPr/>
              </p:nvSpPr>
              <p:spPr>
                <a:xfrm>
                  <a:off x="4575706" y="2613588"/>
                  <a:ext cx="1067201" cy="90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0" h="5601" extrusionOk="0">
                      <a:moveTo>
                        <a:pt x="3470" y="339"/>
                      </a:moveTo>
                      <a:cubicBezTo>
                        <a:pt x="5164" y="339"/>
                        <a:pt x="6568" y="7"/>
                        <a:pt x="6568" y="7"/>
                      </a:cubicBezTo>
                      <a:cubicBezTo>
                        <a:pt x="6568" y="7"/>
                        <a:pt x="6589" y="311"/>
                        <a:pt x="6589" y="470"/>
                      </a:cubicBezTo>
                      <a:cubicBezTo>
                        <a:pt x="6589" y="2835"/>
                        <a:pt x="5061" y="5601"/>
                        <a:pt x="3243" y="5601"/>
                      </a:cubicBezTo>
                      <a:cubicBezTo>
                        <a:pt x="1424" y="5601"/>
                        <a:pt x="0" y="2835"/>
                        <a:pt x="0" y="470"/>
                      </a:cubicBezTo>
                      <a:cubicBezTo>
                        <a:pt x="0" y="311"/>
                        <a:pt x="20" y="1"/>
                        <a:pt x="20" y="1"/>
                      </a:cubicBezTo>
                      <a:cubicBezTo>
                        <a:pt x="20" y="1"/>
                        <a:pt x="1777" y="339"/>
                        <a:pt x="3470" y="3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959;p40"/>
                <p:cNvSpPr/>
                <p:nvPr/>
              </p:nvSpPr>
              <p:spPr>
                <a:xfrm>
                  <a:off x="4578945" y="2514965"/>
                  <a:ext cx="1060399" cy="197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8" h="1218" extrusionOk="0">
                      <a:moveTo>
                        <a:pt x="3271" y="1"/>
                      </a:moveTo>
                      <a:cubicBezTo>
                        <a:pt x="5083" y="1"/>
                        <a:pt x="6548" y="278"/>
                        <a:pt x="6548" y="610"/>
                      </a:cubicBezTo>
                      <a:cubicBezTo>
                        <a:pt x="6548" y="948"/>
                        <a:pt x="5083" y="1217"/>
                        <a:pt x="3271" y="1217"/>
                      </a:cubicBezTo>
                      <a:cubicBezTo>
                        <a:pt x="1467" y="1217"/>
                        <a:pt x="0" y="948"/>
                        <a:pt x="0" y="610"/>
                      </a:cubicBezTo>
                      <a:cubicBezTo>
                        <a:pt x="0" y="278"/>
                        <a:pt x="1467" y="1"/>
                        <a:pt x="32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960;p40"/>
                <p:cNvSpPr/>
                <p:nvPr/>
              </p:nvSpPr>
              <p:spPr>
                <a:xfrm>
                  <a:off x="4376193" y="2730997"/>
                  <a:ext cx="307043" cy="43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2713" extrusionOk="0">
                      <a:moveTo>
                        <a:pt x="1460" y="1018"/>
                      </a:moveTo>
                      <a:cubicBezTo>
                        <a:pt x="1460" y="1018"/>
                        <a:pt x="1066" y="1"/>
                        <a:pt x="534" y="396"/>
                      </a:cubicBezTo>
                      <a:cubicBezTo>
                        <a:pt x="1" y="789"/>
                        <a:pt x="837" y="2712"/>
                        <a:pt x="1896" y="265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961;p40"/>
                <p:cNvSpPr/>
                <p:nvPr/>
              </p:nvSpPr>
              <p:spPr>
                <a:xfrm>
                  <a:off x="5501693" y="2730997"/>
                  <a:ext cx="304614" cy="42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" h="2636" extrusionOk="0">
                      <a:moveTo>
                        <a:pt x="352" y="1018"/>
                      </a:moveTo>
                      <a:cubicBezTo>
                        <a:pt x="352" y="1018"/>
                        <a:pt x="767" y="1"/>
                        <a:pt x="1319" y="396"/>
                      </a:cubicBezTo>
                      <a:cubicBezTo>
                        <a:pt x="1880" y="789"/>
                        <a:pt x="1099" y="2636"/>
                        <a:pt x="0" y="25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962;p40"/>
                <p:cNvSpPr/>
                <p:nvPr/>
              </p:nvSpPr>
              <p:spPr>
                <a:xfrm>
                  <a:off x="4452306" y="2851968"/>
                  <a:ext cx="173764" cy="187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1156" extrusionOk="0">
                      <a:moveTo>
                        <a:pt x="1066" y="1149"/>
                      </a:moveTo>
                      <a:lnTo>
                        <a:pt x="1066" y="1142"/>
                      </a:lnTo>
                      <a:cubicBezTo>
                        <a:pt x="1072" y="1142"/>
                        <a:pt x="1066" y="1136"/>
                        <a:pt x="1066" y="1127"/>
                      </a:cubicBezTo>
                      <a:cubicBezTo>
                        <a:pt x="1059" y="1079"/>
                        <a:pt x="1053" y="1024"/>
                        <a:pt x="1046" y="976"/>
                      </a:cubicBezTo>
                      <a:cubicBezTo>
                        <a:pt x="1024" y="845"/>
                        <a:pt x="983" y="706"/>
                        <a:pt x="928" y="581"/>
                      </a:cubicBezTo>
                      <a:cubicBezTo>
                        <a:pt x="880" y="450"/>
                        <a:pt x="810" y="332"/>
                        <a:pt x="721" y="243"/>
                      </a:cubicBezTo>
                      <a:cubicBezTo>
                        <a:pt x="692" y="215"/>
                        <a:pt x="664" y="195"/>
                        <a:pt x="631" y="166"/>
                      </a:cubicBezTo>
                      <a:cubicBezTo>
                        <a:pt x="603" y="147"/>
                        <a:pt x="568" y="125"/>
                        <a:pt x="540" y="105"/>
                      </a:cubicBezTo>
                      <a:cubicBezTo>
                        <a:pt x="520" y="90"/>
                        <a:pt x="492" y="77"/>
                        <a:pt x="472" y="70"/>
                      </a:cubicBezTo>
                      <a:cubicBezTo>
                        <a:pt x="444" y="57"/>
                        <a:pt x="424" y="49"/>
                        <a:pt x="395" y="42"/>
                      </a:cubicBezTo>
                      <a:cubicBezTo>
                        <a:pt x="236" y="1"/>
                        <a:pt x="133" y="57"/>
                        <a:pt x="77" y="160"/>
                      </a:cubicBezTo>
                      <a:cubicBezTo>
                        <a:pt x="1" y="291"/>
                        <a:pt x="9" y="513"/>
                        <a:pt x="42" y="644"/>
                      </a:cubicBezTo>
                      <a:cubicBezTo>
                        <a:pt x="50" y="679"/>
                        <a:pt x="57" y="699"/>
                        <a:pt x="70" y="727"/>
                      </a:cubicBezTo>
                      <a:cubicBezTo>
                        <a:pt x="77" y="754"/>
                        <a:pt x="92" y="789"/>
                        <a:pt x="112" y="845"/>
                      </a:cubicBezTo>
                      <a:cubicBezTo>
                        <a:pt x="118" y="852"/>
                        <a:pt x="118" y="852"/>
                        <a:pt x="125" y="852"/>
                      </a:cubicBezTo>
                      <a:cubicBezTo>
                        <a:pt x="133" y="845"/>
                        <a:pt x="133" y="845"/>
                        <a:pt x="133" y="837"/>
                      </a:cubicBezTo>
                      <a:cubicBezTo>
                        <a:pt x="112" y="782"/>
                        <a:pt x="98" y="747"/>
                        <a:pt x="92" y="721"/>
                      </a:cubicBezTo>
                      <a:cubicBezTo>
                        <a:pt x="84" y="692"/>
                        <a:pt x="77" y="671"/>
                        <a:pt x="70" y="638"/>
                      </a:cubicBezTo>
                      <a:cubicBezTo>
                        <a:pt x="50" y="513"/>
                        <a:pt x="64" y="319"/>
                        <a:pt x="140" y="201"/>
                      </a:cubicBezTo>
                      <a:cubicBezTo>
                        <a:pt x="188" y="132"/>
                        <a:pt x="258" y="98"/>
                        <a:pt x="374" y="125"/>
                      </a:cubicBezTo>
                      <a:cubicBezTo>
                        <a:pt x="395" y="132"/>
                        <a:pt x="415" y="140"/>
                        <a:pt x="437" y="153"/>
                      </a:cubicBezTo>
                      <a:cubicBezTo>
                        <a:pt x="457" y="160"/>
                        <a:pt x="472" y="166"/>
                        <a:pt x="492" y="181"/>
                      </a:cubicBezTo>
                      <a:cubicBezTo>
                        <a:pt x="527" y="195"/>
                        <a:pt x="555" y="215"/>
                        <a:pt x="581" y="236"/>
                      </a:cubicBezTo>
                      <a:cubicBezTo>
                        <a:pt x="610" y="256"/>
                        <a:pt x="638" y="278"/>
                        <a:pt x="664" y="298"/>
                      </a:cubicBezTo>
                      <a:cubicBezTo>
                        <a:pt x="756" y="374"/>
                        <a:pt x="824" y="485"/>
                        <a:pt x="880" y="603"/>
                      </a:cubicBezTo>
                      <a:cubicBezTo>
                        <a:pt x="935" y="721"/>
                        <a:pt x="976" y="858"/>
                        <a:pt x="1011" y="983"/>
                      </a:cubicBezTo>
                      <a:cubicBezTo>
                        <a:pt x="1018" y="1031"/>
                        <a:pt x="1031" y="1086"/>
                        <a:pt x="1038" y="1136"/>
                      </a:cubicBezTo>
                      <a:cubicBezTo>
                        <a:pt x="1046" y="1136"/>
                        <a:pt x="1038" y="1142"/>
                        <a:pt x="1046" y="1149"/>
                      </a:cubicBezTo>
                      <a:cubicBezTo>
                        <a:pt x="1046" y="1155"/>
                        <a:pt x="1046" y="1149"/>
                        <a:pt x="1053" y="1149"/>
                      </a:cubicBezTo>
                      <a:cubicBezTo>
                        <a:pt x="1053" y="1155"/>
                        <a:pt x="1053" y="1155"/>
                        <a:pt x="1059" y="11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963;p40"/>
                <p:cNvSpPr/>
                <p:nvPr/>
              </p:nvSpPr>
              <p:spPr>
                <a:xfrm>
                  <a:off x="4514168" y="2886623"/>
                  <a:ext cx="85020" cy="225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1392" extrusionOk="0">
                      <a:moveTo>
                        <a:pt x="249" y="9"/>
                      </a:moveTo>
                      <a:cubicBezTo>
                        <a:pt x="241" y="1"/>
                        <a:pt x="241" y="1"/>
                        <a:pt x="234" y="1"/>
                      </a:cubicBezTo>
                      <a:cubicBezTo>
                        <a:pt x="214" y="1"/>
                        <a:pt x="193" y="9"/>
                        <a:pt x="173" y="16"/>
                      </a:cubicBezTo>
                      <a:cubicBezTo>
                        <a:pt x="138" y="35"/>
                        <a:pt x="110" y="64"/>
                        <a:pt x="90" y="98"/>
                      </a:cubicBezTo>
                      <a:cubicBezTo>
                        <a:pt x="42" y="175"/>
                        <a:pt x="13" y="284"/>
                        <a:pt x="13" y="361"/>
                      </a:cubicBezTo>
                      <a:cubicBezTo>
                        <a:pt x="0" y="540"/>
                        <a:pt x="42" y="747"/>
                        <a:pt x="125" y="928"/>
                      </a:cubicBezTo>
                      <a:cubicBezTo>
                        <a:pt x="158" y="1024"/>
                        <a:pt x="208" y="1107"/>
                        <a:pt x="269" y="1184"/>
                      </a:cubicBezTo>
                      <a:cubicBezTo>
                        <a:pt x="332" y="1260"/>
                        <a:pt x="407" y="1328"/>
                        <a:pt x="483" y="1384"/>
                      </a:cubicBezTo>
                      <a:cubicBezTo>
                        <a:pt x="498" y="1391"/>
                        <a:pt x="511" y="1384"/>
                        <a:pt x="518" y="1378"/>
                      </a:cubicBezTo>
                      <a:cubicBezTo>
                        <a:pt x="525" y="1363"/>
                        <a:pt x="525" y="1350"/>
                        <a:pt x="511" y="1343"/>
                      </a:cubicBezTo>
                      <a:cubicBezTo>
                        <a:pt x="442" y="1287"/>
                        <a:pt x="380" y="1219"/>
                        <a:pt x="324" y="1142"/>
                      </a:cubicBezTo>
                      <a:cubicBezTo>
                        <a:pt x="269" y="1066"/>
                        <a:pt x="221" y="990"/>
                        <a:pt x="186" y="900"/>
                      </a:cubicBezTo>
                      <a:cubicBezTo>
                        <a:pt x="110" y="727"/>
                        <a:pt x="68" y="533"/>
                        <a:pt x="68" y="361"/>
                      </a:cubicBezTo>
                      <a:cubicBezTo>
                        <a:pt x="75" y="291"/>
                        <a:pt x="90" y="195"/>
                        <a:pt x="131" y="118"/>
                      </a:cubicBezTo>
                      <a:cubicBezTo>
                        <a:pt x="145" y="92"/>
                        <a:pt x="166" y="70"/>
                        <a:pt x="193" y="50"/>
                      </a:cubicBezTo>
                      <a:cubicBezTo>
                        <a:pt x="208" y="42"/>
                        <a:pt x="221" y="35"/>
                        <a:pt x="241" y="29"/>
                      </a:cubicBezTo>
                      <a:lnTo>
                        <a:pt x="249" y="22"/>
                      </a:lnTo>
                      <a:cubicBezTo>
                        <a:pt x="256" y="22"/>
                        <a:pt x="256" y="16"/>
                        <a:pt x="256" y="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964;p40"/>
                <p:cNvSpPr/>
                <p:nvPr/>
              </p:nvSpPr>
              <p:spPr>
                <a:xfrm>
                  <a:off x="5518373" y="2848729"/>
                  <a:ext cx="188177" cy="23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" h="1453" extrusionOk="0">
                      <a:moveTo>
                        <a:pt x="28" y="1446"/>
                      </a:moveTo>
                      <a:cubicBezTo>
                        <a:pt x="42" y="1438"/>
                        <a:pt x="42" y="1446"/>
                        <a:pt x="55" y="1431"/>
                      </a:cubicBezTo>
                      <a:cubicBezTo>
                        <a:pt x="96" y="1389"/>
                        <a:pt x="105" y="1321"/>
                        <a:pt x="125" y="1265"/>
                      </a:cubicBezTo>
                      <a:cubicBezTo>
                        <a:pt x="173" y="1147"/>
                        <a:pt x="221" y="1023"/>
                        <a:pt x="271" y="898"/>
                      </a:cubicBezTo>
                      <a:cubicBezTo>
                        <a:pt x="319" y="774"/>
                        <a:pt x="367" y="658"/>
                        <a:pt x="428" y="540"/>
                      </a:cubicBezTo>
                      <a:cubicBezTo>
                        <a:pt x="491" y="422"/>
                        <a:pt x="561" y="304"/>
                        <a:pt x="651" y="193"/>
                      </a:cubicBezTo>
                      <a:cubicBezTo>
                        <a:pt x="677" y="167"/>
                        <a:pt x="705" y="145"/>
                        <a:pt x="734" y="125"/>
                      </a:cubicBezTo>
                      <a:cubicBezTo>
                        <a:pt x="810" y="77"/>
                        <a:pt x="899" y="49"/>
                        <a:pt x="982" y="62"/>
                      </a:cubicBezTo>
                      <a:cubicBezTo>
                        <a:pt x="1065" y="84"/>
                        <a:pt x="1127" y="138"/>
                        <a:pt x="1155" y="243"/>
                      </a:cubicBezTo>
                      <a:lnTo>
                        <a:pt x="1162" y="243"/>
                      </a:lnTo>
                      <a:lnTo>
                        <a:pt x="1162" y="243"/>
                      </a:lnTo>
                      <a:cubicBezTo>
                        <a:pt x="1142" y="97"/>
                        <a:pt x="1037" y="27"/>
                        <a:pt x="919" y="14"/>
                      </a:cubicBezTo>
                      <a:cubicBezTo>
                        <a:pt x="836" y="1"/>
                        <a:pt x="747" y="7"/>
                        <a:pt x="664" y="55"/>
                      </a:cubicBezTo>
                      <a:cubicBezTo>
                        <a:pt x="629" y="69"/>
                        <a:pt x="602" y="97"/>
                        <a:pt x="574" y="125"/>
                      </a:cubicBezTo>
                      <a:cubicBezTo>
                        <a:pt x="443" y="276"/>
                        <a:pt x="339" y="442"/>
                        <a:pt x="262" y="616"/>
                      </a:cubicBezTo>
                      <a:cubicBezTo>
                        <a:pt x="221" y="699"/>
                        <a:pt x="188" y="789"/>
                        <a:pt x="159" y="878"/>
                      </a:cubicBezTo>
                      <a:cubicBezTo>
                        <a:pt x="118" y="1003"/>
                        <a:pt x="76" y="1134"/>
                        <a:pt x="42" y="1265"/>
                      </a:cubicBezTo>
                      <a:cubicBezTo>
                        <a:pt x="28" y="1313"/>
                        <a:pt x="13" y="1355"/>
                        <a:pt x="7" y="1396"/>
                      </a:cubicBezTo>
                      <a:cubicBezTo>
                        <a:pt x="0" y="1404"/>
                        <a:pt x="0" y="1411"/>
                        <a:pt x="0" y="1411"/>
                      </a:cubicBezTo>
                      <a:cubicBezTo>
                        <a:pt x="0" y="1424"/>
                        <a:pt x="7" y="1424"/>
                        <a:pt x="13" y="1438"/>
                      </a:cubicBezTo>
                      <a:lnTo>
                        <a:pt x="13" y="1446"/>
                      </a:lnTo>
                      <a:cubicBezTo>
                        <a:pt x="22" y="1453"/>
                        <a:pt x="28" y="1446"/>
                        <a:pt x="28" y="14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965;p40"/>
                <p:cNvSpPr/>
                <p:nvPr/>
              </p:nvSpPr>
              <p:spPr>
                <a:xfrm>
                  <a:off x="5568899" y="2894720"/>
                  <a:ext cx="89554" cy="184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1141" extrusionOk="0">
                      <a:moveTo>
                        <a:pt x="144" y="20"/>
                      </a:moveTo>
                      <a:cubicBezTo>
                        <a:pt x="131" y="34"/>
                        <a:pt x="158" y="0"/>
                        <a:pt x="151" y="42"/>
                      </a:cubicBezTo>
                      <a:cubicBezTo>
                        <a:pt x="144" y="42"/>
                        <a:pt x="144" y="42"/>
                        <a:pt x="144" y="48"/>
                      </a:cubicBezTo>
                      <a:cubicBezTo>
                        <a:pt x="144" y="48"/>
                        <a:pt x="144" y="55"/>
                        <a:pt x="151" y="55"/>
                      </a:cubicBezTo>
                      <a:cubicBezTo>
                        <a:pt x="158" y="90"/>
                        <a:pt x="131" y="62"/>
                        <a:pt x="151" y="75"/>
                      </a:cubicBezTo>
                      <a:lnTo>
                        <a:pt x="158" y="83"/>
                      </a:lnTo>
                      <a:lnTo>
                        <a:pt x="179" y="83"/>
                      </a:lnTo>
                      <a:cubicBezTo>
                        <a:pt x="262" y="90"/>
                        <a:pt x="324" y="138"/>
                        <a:pt x="373" y="193"/>
                      </a:cubicBezTo>
                      <a:cubicBezTo>
                        <a:pt x="422" y="256"/>
                        <a:pt x="448" y="346"/>
                        <a:pt x="435" y="428"/>
                      </a:cubicBezTo>
                      <a:cubicBezTo>
                        <a:pt x="422" y="566"/>
                        <a:pt x="365" y="684"/>
                        <a:pt x="290" y="795"/>
                      </a:cubicBezTo>
                      <a:cubicBezTo>
                        <a:pt x="214" y="905"/>
                        <a:pt x="116" y="1003"/>
                        <a:pt x="13" y="1092"/>
                      </a:cubicBezTo>
                      <a:cubicBezTo>
                        <a:pt x="0" y="1099"/>
                        <a:pt x="0" y="1120"/>
                        <a:pt x="7" y="1127"/>
                      </a:cubicBezTo>
                      <a:cubicBezTo>
                        <a:pt x="13" y="1140"/>
                        <a:pt x="27" y="1140"/>
                        <a:pt x="42" y="1134"/>
                      </a:cubicBezTo>
                      <a:cubicBezTo>
                        <a:pt x="186" y="1029"/>
                        <a:pt x="317" y="913"/>
                        <a:pt x="407" y="774"/>
                      </a:cubicBezTo>
                      <a:cubicBezTo>
                        <a:pt x="470" y="677"/>
                        <a:pt x="518" y="566"/>
                        <a:pt x="539" y="442"/>
                      </a:cubicBezTo>
                      <a:cubicBezTo>
                        <a:pt x="553" y="332"/>
                        <a:pt x="518" y="214"/>
                        <a:pt x="448" y="131"/>
                      </a:cubicBezTo>
                      <a:cubicBezTo>
                        <a:pt x="387" y="55"/>
                        <a:pt x="290" y="7"/>
                        <a:pt x="179" y="14"/>
                      </a:cubicBezTo>
                      <a:cubicBezTo>
                        <a:pt x="173" y="14"/>
                        <a:pt x="158" y="7"/>
                        <a:pt x="158" y="14"/>
                      </a:cubicBezTo>
                      <a:cubicBezTo>
                        <a:pt x="151" y="14"/>
                        <a:pt x="151" y="20"/>
                        <a:pt x="144" y="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966;p40"/>
                <p:cNvSpPr/>
                <p:nvPr/>
              </p:nvSpPr>
              <p:spPr>
                <a:xfrm>
                  <a:off x="5063639" y="4176495"/>
                  <a:ext cx="94251" cy="225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391" extrusionOk="0">
                      <a:moveTo>
                        <a:pt x="1" y="1391"/>
                      </a:moveTo>
                      <a:lnTo>
                        <a:pt x="230" y="0"/>
                      </a:lnTo>
                      <a:lnTo>
                        <a:pt x="581" y="139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967;p40"/>
                <p:cNvSpPr/>
                <p:nvPr/>
              </p:nvSpPr>
              <p:spPr>
                <a:xfrm>
                  <a:off x="3925300" y="3791913"/>
                  <a:ext cx="2436213" cy="83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7" h="5152" extrusionOk="0">
                      <a:moveTo>
                        <a:pt x="3269" y="582"/>
                      </a:moveTo>
                      <a:cubicBezTo>
                        <a:pt x="1354" y="1197"/>
                        <a:pt x="13" y="2448"/>
                        <a:pt x="0" y="5151"/>
                      </a:cubicBezTo>
                      <a:lnTo>
                        <a:pt x="14297" y="5151"/>
                      </a:lnTo>
                      <a:cubicBezTo>
                        <a:pt x="14657" y="1861"/>
                        <a:pt x="12991" y="933"/>
                        <a:pt x="11083" y="285"/>
                      </a:cubicBezTo>
                      <a:lnTo>
                        <a:pt x="10537" y="1"/>
                      </a:lnTo>
                      <a:cubicBezTo>
                        <a:pt x="8441" y="4682"/>
                        <a:pt x="6173" y="4820"/>
                        <a:pt x="3740" y="3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968;p40"/>
                <p:cNvSpPr/>
                <p:nvPr/>
              </p:nvSpPr>
              <p:spPr>
                <a:xfrm>
                  <a:off x="5485822" y="4174389"/>
                  <a:ext cx="301375" cy="324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2005" extrusionOk="0">
                      <a:moveTo>
                        <a:pt x="948" y="836"/>
                      </a:moveTo>
                      <a:cubicBezTo>
                        <a:pt x="555" y="0"/>
                        <a:pt x="0" y="450"/>
                        <a:pt x="249" y="1065"/>
                      </a:cubicBezTo>
                      <a:cubicBezTo>
                        <a:pt x="395" y="1417"/>
                        <a:pt x="795" y="2005"/>
                        <a:pt x="795" y="2005"/>
                      </a:cubicBezTo>
                      <a:cubicBezTo>
                        <a:pt x="795" y="2005"/>
                        <a:pt x="1251" y="1625"/>
                        <a:pt x="1509" y="1258"/>
                      </a:cubicBezTo>
                      <a:cubicBezTo>
                        <a:pt x="1860" y="760"/>
                        <a:pt x="1708" y="491"/>
                        <a:pt x="1570" y="463"/>
                      </a:cubicBezTo>
                      <a:cubicBezTo>
                        <a:pt x="1251" y="402"/>
                        <a:pt x="948" y="836"/>
                        <a:pt x="948" y="8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3" name="Google Shape;969;p40"/>
              <p:cNvGrpSpPr/>
              <p:nvPr/>
            </p:nvGrpSpPr>
            <p:grpSpPr>
              <a:xfrm>
                <a:off x="4148512" y="1163900"/>
                <a:ext cx="1989787" cy="1499571"/>
                <a:chOff x="4072875" y="591575"/>
                <a:chExt cx="1989787" cy="1499571"/>
              </a:xfrm>
            </p:grpSpPr>
            <p:sp>
              <p:nvSpPr>
                <p:cNvPr id="84" name="Google Shape;970;p40"/>
                <p:cNvSpPr/>
                <p:nvPr/>
              </p:nvSpPr>
              <p:spPr>
                <a:xfrm>
                  <a:off x="4766960" y="1829787"/>
                  <a:ext cx="169230" cy="4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305" extrusionOk="0">
                      <a:moveTo>
                        <a:pt x="1044" y="208"/>
                      </a:moveTo>
                      <a:cubicBezTo>
                        <a:pt x="872" y="29"/>
                        <a:pt x="547" y="0"/>
                        <a:pt x="319" y="55"/>
                      </a:cubicBezTo>
                      <a:cubicBezTo>
                        <a:pt x="230" y="77"/>
                        <a:pt x="140" y="112"/>
                        <a:pt x="64" y="166"/>
                      </a:cubicBezTo>
                      <a:cubicBezTo>
                        <a:pt x="64" y="166"/>
                        <a:pt x="1" y="214"/>
                        <a:pt x="7" y="221"/>
                      </a:cubicBezTo>
                      <a:cubicBezTo>
                        <a:pt x="57" y="304"/>
                        <a:pt x="223" y="243"/>
                        <a:pt x="291" y="229"/>
                      </a:cubicBezTo>
                      <a:cubicBezTo>
                        <a:pt x="513" y="173"/>
                        <a:pt x="776" y="105"/>
                        <a:pt x="996" y="1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971;p40"/>
                <p:cNvSpPr/>
                <p:nvPr/>
              </p:nvSpPr>
              <p:spPr>
                <a:xfrm>
                  <a:off x="4667365" y="1438048"/>
                  <a:ext cx="265586" cy="15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968" extrusionOk="0">
                      <a:moveTo>
                        <a:pt x="1639" y="968"/>
                      </a:moveTo>
                      <a:cubicBezTo>
                        <a:pt x="1369" y="581"/>
                        <a:pt x="1037" y="227"/>
                        <a:pt x="574" y="83"/>
                      </a:cubicBezTo>
                      <a:cubicBezTo>
                        <a:pt x="548" y="76"/>
                        <a:pt x="513" y="68"/>
                        <a:pt x="485" y="62"/>
                      </a:cubicBezTo>
                      <a:cubicBezTo>
                        <a:pt x="456" y="55"/>
                        <a:pt x="430" y="48"/>
                        <a:pt x="402" y="42"/>
                      </a:cubicBezTo>
                      <a:cubicBezTo>
                        <a:pt x="382" y="42"/>
                        <a:pt x="353" y="35"/>
                        <a:pt x="325" y="27"/>
                      </a:cubicBezTo>
                      <a:cubicBezTo>
                        <a:pt x="277" y="20"/>
                        <a:pt x="0" y="0"/>
                        <a:pt x="28" y="125"/>
                      </a:cubicBezTo>
                      <a:cubicBezTo>
                        <a:pt x="63" y="262"/>
                        <a:pt x="360" y="310"/>
                        <a:pt x="471" y="339"/>
                      </a:cubicBezTo>
                      <a:cubicBezTo>
                        <a:pt x="823" y="435"/>
                        <a:pt x="1253" y="553"/>
                        <a:pt x="1528" y="80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972;p40"/>
                <p:cNvSpPr/>
                <p:nvPr/>
              </p:nvSpPr>
              <p:spPr>
                <a:xfrm>
                  <a:off x="4982020" y="1717723"/>
                  <a:ext cx="212954" cy="28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1778" extrusionOk="0">
                      <a:moveTo>
                        <a:pt x="35" y="1723"/>
                      </a:moveTo>
                      <a:cubicBezTo>
                        <a:pt x="118" y="1225"/>
                        <a:pt x="339" y="721"/>
                        <a:pt x="692" y="354"/>
                      </a:cubicBezTo>
                      <a:cubicBezTo>
                        <a:pt x="810" y="229"/>
                        <a:pt x="954" y="92"/>
                        <a:pt x="1120" y="35"/>
                      </a:cubicBezTo>
                      <a:cubicBezTo>
                        <a:pt x="1183" y="15"/>
                        <a:pt x="1308" y="0"/>
                        <a:pt x="1308" y="98"/>
                      </a:cubicBezTo>
                      <a:cubicBezTo>
                        <a:pt x="1314" y="326"/>
                        <a:pt x="1011" y="561"/>
                        <a:pt x="865" y="699"/>
                      </a:cubicBezTo>
                      <a:cubicBezTo>
                        <a:pt x="526" y="1004"/>
                        <a:pt x="139" y="1328"/>
                        <a:pt x="0" y="17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973;p40"/>
                <p:cNvSpPr/>
                <p:nvPr/>
              </p:nvSpPr>
              <p:spPr>
                <a:xfrm>
                  <a:off x="4578945" y="1735698"/>
                  <a:ext cx="190606" cy="6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" h="396" extrusionOk="0">
                      <a:moveTo>
                        <a:pt x="1177" y="36"/>
                      </a:moveTo>
                      <a:cubicBezTo>
                        <a:pt x="878" y="1"/>
                        <a:pt x="651" y="14"/>
                        <a:pt x="360" y="125"/>
                      </a:cubicBezTo>
                      <a:cubicBezTo>
                        <a:pt x="347" y="132"/>
                        <a:pt x="325" y="132"/>
                        <a:pt x="312" y="138"/>
                      </a:cubicBezTo>
                      <a:cubicBezTo>
                        <a:pt x="297" y="147"/>
                        <a:pt x="284" y="153"/>
                        <a:pt x="271" y="160"/>
                      </a:cubicBezTo>
                      <a:cubicBezTo>
                        <a:pt x="236" y="180"/>
                        <a:pt x="0" y="313"/>
                        <a:pt x="131" y="354"/>
                      </a:cubicBezTo>
                      <a:cubicBezTo>
                        <a:pt x="256" y="396"/>
                        <a:pt x="380" y="298"/>
                        <a:pt x="485" y="243"/>
                      </a:cubicBezTo>
                      <a:cubicBezTo>
                        <a:pt x="699" y="138"/>
                        <a:pt x="934" y="36"/>
                        <a:pt x="1177" y="3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974;p40"/>
                <p:cNvSpPr/>
                <p:nvPr/>
              </p:nvSpPr>
              <p:spPr>
                <a:xfrm>
                  <a:off x="4561131" y="1430275"/>
                  <a:ext cx="90688" cy="185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1147" extrusionOk="0">
                      <a:moveTo>
                        <a:pt x="422" y="981"/>
                      </a:moveTo>
                      <a:cubicBezTo>
                        <a:pt x="249" y="788"/>
                        <a:pt x="84" y="581"/>
                        <a:pt x="20" y="324"/>
                      </a:cubicBezTo>
                      <a:cubicBezTo>
                        <a:pt x="1" y="241"/>
                        <a:pt x="1" y="166"/>
                        <a:pt x="14" y="83"/>
                      </a:cubicBezTo>
                      <a:cubicBezTo>
                        <a:pt x="20" y="41"/>
                        <a:pt x="42" y="0"/>
                        <a:pt x="84" y="27"/>
                      </a:cubicBezTo>
                      <a:cubicBezTo>
                        <a:pt x="180" y="75"/>
                        <a:pt x="221" y="249"/>
                        <a:pt x="256" y="339"/>
                      </a:cubicBezTo>
                      <a:cubicBezTo>
                        <a:pt x="352" y="614"/>
                        <a:pt x="407" y="891"/>
                        <a:pt x="560" y="114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975;p40"/>
                <p:cNvSpPr/>
                <p:nvPr/>
              </p:nvSpPr>
              <p:spPr>
                <a:xfrm>
                  <a:off x="4499269" y="1579100"/>
                  <a:ext cx="168096" cy="5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" h="318" extrusionOk="0">
                      <a:moveTo>
                        <a:pt x="1038" y="317"/>
                      </a:moveTo>
                      <a:cubicBezTo>
                        <a:pt x="865" y="186"/>
                        <a:pt x="631" y="228"/>
                        <a:pt x="424" y="214"/>
                      </a:cubicBezTo>
                      <a:cubicBezTo>
                        <a:pt x="326" y="208"/>
                        <a:pt x="217" y="208"/>
                        <a:pt x="134" y="145"/>
                      </a:cubicBezTo>
                      <a:cubicBezTo>
                        <a:pt x="1" y="42"/>
                        <a:pt x="202" y="0"/>
                        <a:pt x="291" y="14"/>
                      </a:cubicBezTo>
                      <a:cubicBezTo>
                        <a:pt x="354" y="27"/>
                        <a:pt x="409" y="55"/>
                        <a:pt x="479" y="68"/>
                      </a:cubicBezTo>
                      <a:cubicBezTo>
                        <a:pt x="645" y="118"/>
                        <a:pt x="817" y="145"/>
                        <a:pt x="970" y="22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76;p40"/>
                <p:cNvSpPr/>
                <p:nvPr/>
              </p:nvSpPr>
              <p:spPr>
                <a:xfrm>
                  <a:off x="4956109" y="1375053"/>
                  <a:ext cx="131335" cy="332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2056" extrusionOk="0">
                      <a:moveTo>
                        <a:pt x="105" y="2055"/>
                      </a:moveTo>
                      <a:cubicBezTo>
                        <a:pt x="1" y="1536"/>
                        <a:pt x="36" y="1031"/>
                        <a:pt x="258" y="548"/>
                      </a:cubicBezTo>
                      <a:cubicBezTo>
                        <a:pt x="326" y="396"/>
                        <a:pt x="416" y="243"/>
                        <a:pt x="540" y="134"/>
                      </a:cubicBezTo>
                      <a:cubicBezTo>
                        <a:pt x="575" y="105"/>
                        <a:pt x="673" y="1"/>
                        <a:pt x="714" y="84"/>
                      </a:cubicBezTo>
                      <a:cubicBezTo>
                        <a:pt x="811" y="291"/>
                        <a:pt x="651" y="597"/>
                        <a:pt x="555" y="782"/>
                      </a:cubicBezTo>
                      <a:cubicBezTo>
                        <a:pt x="348" y="1177"/>
                        <a:pt x="99" y="1586"/>
                        <a:pt x="105" y="20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77;p40"/>
                <p:cNvSpPr/>
                <p:nvPr/>
              </p:nvSpPr>
              <p:spPr>
                <a:xfrm>
                  <a:off x="4995461" y="1553189"/>
                  <a:ext cx="168096" cy="2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" h="1613" extrusionOk="0">
                      <a:moveTo>
                        <a:pt x="7" y="1571"/>
                      </a:moveTo>
                      <a:cubicBezTo>
                        <a:pt x="0" y="1093"/>
                        <a:pt x="181" y="637"/>
                        <a:pt x="491" y="278"/>
                      </a:cubicBezTo>
                      <a:cubicBezTo>
                        <a:pt x="581" y="167"/>
                        <a:pt x="705" y="56"/>
                        <a:pt x="851" y="29"/>
                      </a:cubicBezTo>
                      <a:cubicBezTo>
                        <a:pt x="899" y="21"/>
                        <a:pt x="976" y="1"/>
                        <a:pt x="996" y="71"/>
                      </a:cubicBezTo>
                      <a:cubicBezTo>
                        <a:pt x="1037" y="237"/>
                        <a:pt x="788" y="436"/>
                        <a:pt x="692" y="540"/>
                      </a:cubicBezTo>
                      <a:cubicBezTo>
                        <a:pt x="415" y="865"/>
                        <a:pt x="105" y="1191"/>
                        <a:pt x="0" y="16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78;p40"/>
                <p:cNvSpPr/>
                <p:nvPr/>
              </p:nvSpPr>
              <p:spPr>
                <a:xfrm>
                  <a:off x="4749308" y="1521772"/>
                  <a:ext cx="237408" cy="255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1578" extrusionOk="0">
                      <a:moveTo>
                        <a:pt x="1417" y="1474"/>
                      </a:moveTo>
                      <a:cubicBezTo>
                        <a:pt x="1293" y="1025"/>
                        <a:pt x="974" y="610"/>
                        <a:pt x="594" y="348"/>
                      </a:cubicBezTo>
                      <a:cubicBezTo>
                        <a:pt x="546" y="313"/>
                        <a:pt x="0" y="1"/>
                        <a:pt x="33" y="256"/>
                      </a:cubicBezTo>
                      <a:cubicBezTo>
                        <a:pt x="55" y="457"/>
                        <a:pt x="297" y="597"/>
                        <a:pt x="441" y="693"/>
                      </a:cubicBezTo>
                      <a:cubicBezTo>
                        <a:pt x="795" y="935"/>
                        <a:pt x="1334" y="1128"/>
                        <a:pt x="1465" y="15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79;p40"/>
                <p:cNvSpPr/>
                <p:nvPr/>
              </p:nvSpPr>
              <p:spPr>
                <a:xfrm>
                  <a:off x="4543156" y="1349628"/>
                  <a:ext cx="297812" cy="7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457" extrusionOk="0">
                      <a:moveTo>
                        <a:pt x="1839" y="457"/>
                      </a:moveTo>
                      <a:cubicBezTo>
                        <a:pt x="1481" y="173"/>
                        <a:pt x="1079" y="13"/>
                        <a:pt x="616" y="7"/>
                      </a:cubicBezTo>
                      <a:cubicBezTo>
                        <a:pt x="457" y="0"/>
                        <a:pt x="278" y="13"/>
                        <a:pt x="131" y="83"/>
                      </a:cubicBezTo>
                      <a:cubicBezTo>
                        <a:pt x="97" y="103"/>
                        <a:pt x="0" y="158"/>
                        <a:pt x="35" y="208"/>
                      </a:cubicBezTo>
                      <a:cubicBezTo>
                        <a:pt x="70" y="249"/>
                        <a:pt x="125" y="256"/>
                        <a:pt x="166" y="262"/>
                      </a:cubicBezTo>
                      <a:cubicBezTo>
                        <a:pt x="291" y="269"/>
                        <a:pt x="422" y="256"/>
                        <a:pt x="546" y="256"/>
                      </a:cubicBezTo>
                      <a:cubicBezTo>
                        <a:pt x="926" y="256"/>
                        <a:pt x="1389" y="256"/>
                        <a:pt x="1736" y="4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80;p40"/>
                <p:cNvSpPr/>
                <p:nvPr/>
              </p:nvSpPr>
              <p:spPr>
                <a:xfrm>
                  <a:off x="4449067" y="1270114"/>
                  <a:ext cx="307043" cy="7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435" extrusionOk="0">
                      <a:moveTo>
                        <a:pt x="1896" y="339"/>
                      </a:moveTo>
                      <a:cubicBezTo>
                        <a:pt x="1813" y="242"/>
                        <a:pt x="1680" y="193"/>
                        <a:pt x="1570" y="151"/>
                      </a:cubicBezTo>
                      <a:cubicBezTo>
                        <a:pt x="1232" y="27"/>
                        <a:pt x="878" y="0"/>
                        <a:pt x="527" y="61"/>
                      </a:cubicBezTo>
                      <a:cubicBezTo>
                        <a:pt x="381" y="83"/>
                        <a:pt x="236" y="125"/>
                        <a:pt x="112" y="193"/>
                      </a:cubicBezTo>
                      <a:cubicBezTo>
                        <a:pt x="84" y="207"/>
                        <a:pt x="1" y="256"/>
                        <a:pt x="21" y="297"/>
                      </a:cubicBezTo>
                      <a:cubicBezTo>
                        <a:pt x="97" y="435"/>
                        <a:pt x="394" y="339"/>
                        <a:pt x="498" y="317"/>
                      </a:cubicBezTo>
                      <a:cubicBezTo>
                        <a:pt x="913" y="249"/>
                        <a:pt x="1383" y="173"/>
                        <a:pt x="1798" y="3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81;p40"/>
                <p:cNvSpPr/>
                <p:nvPr/>
              </p:nvSpPr>
              <p:spPr>
                <a:xfrm>
                  <a:off x="4359675" y="1188333"/>
                  <a:ext cx="324695" cy="6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381" extrusionOk="0">
                      <a:moveTo>
                        <a:pt x="2005" y="381"/>
                      </a:moveTo>
                      <a:cubicBezTo>
                        <a:pt x="1583" y="117"/>
                        <a:pt x="1099" y="1"/>
                        <a:pt x="607" y="49"/>
                      </a:cubicBezTo>
                      <a:cubicBezTo>
                        <a:pt x="456" y="69"/>
                        <a:pt x="276" y="84"/>
                        <a:pt x="138" y="158"/>
                      </a:cubicBezTo>
                      <a:cubicBezTo>
                        <a:pt x="103" y="173"/>
                        <a:pt x="0" y="235"/>
                        <a:pt x="33" y="283"/>
                      </a:cubicBezTo>
                      <a:cubicBezTo>
                        <a:pt x="61" y="324"/>
                        <a:pt x="125" y="332"/>
                        <a:pt x="173" y="332"/>
                      </a:cubicBezTo>
                      <a:cubicBezTo>
                        <a:pt x="290" y="346"/>
                        <a:pt x="415" y="324"/>
                        <a:pt x="531" y="304"/>
                      </a:cubicBezTo>
                      <a:cubicBezTo>
                        <a:pt x="967" y="235"/>
                        <a:pt x="1389" y="186"/>
                        <a:pt x="1832" y="2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82;p40"/>
                <p:cNvSpPr/>
                <p:nvPr/>
              </p:nvSpPr>
              <p:spPr>
                <a:xfrm>
                  <a:off x="4252145" y="1004528"/>
                  <a:ext cx="358379" cy="18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" h="1149" extrusionOk="0">
                      <a:moveTo>
                        <a:pt x="2018" y="1018"/>
                      </a:moveTo>
                      <a:cubicBezTo>
                        <a:pt x="1701" y="878"/>
                        <a:pt x="1402" y="810"/>
                        <a:pt x="1064" y="741"/>
                      </a:cubicBezTo>
                      <a:cubicBezTo>
                        <a:pt x="767" y="679"/>
                        <a:pt x="442" y="575"/>
                        <a:pt x="214" y="374"/>
                      </a:cubicBezTo>
                      <a:cubicBezTo>
                        <a:pt x="103" y="278"/>
                        <a:pt x="0" y="90"/>
                        <a:pt x="214" y="49"/>
                      </a:cubicBezTo>
                      <a:cubicBezTo>
                        <a:pt x="428" y="1"/>
                        <a:pt x="677" y="132"/>
                        <a:pt x="871" y="230"/>
                      </a:cubicBezTo>
                      <a:cubicBezTo>
                        <a:pt x="1348" y="479"/>
                        <a:pt x="1811" y="782"/>
                        <a:pt x="2212" y="114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83;p40"/>
                <p:cNvSpPr/>
                <p:nvPr/>
              </p:nvSpPr>
              <p:spPr>
                <a:xfrm>
                  <a:off x="4526152" y="926310"/>
                  <a:ext cx="176193" cy="34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2117" extrusionOk="0">
                      <a:moveTo>
                        <a:pt x="865" y="1859"/>
                      </a:moveTo>
                      <a:cubicBezTo>
                        <a:pt x="728" y="1610"/>
                        <a:pt x="540" y="1390"/>
                        <a:pt x="396" y="1154"/>
                      </a:cubicBezTo>
                      <a:cubicBezTo>
                        <a:pt x="250" y="933"/>
                        <a:pt x="64" y="684"/>
                        <a:pt x="22" y="416"/>
                      </a:cubicBezTo>
                      <a:cubicBezTo>
                        <a:pt x="1" y="276"/>
                        <a:pt x="29" y="1"/>
                        <a:pt x="230" y="173"/>
                      </a:cubicBezTo>
                      <a:cubicBezTo>
                        <a:pt x="243" y="187"/>
                        <a:pt x="271" y="215"/>
                        <a:pt x="278" y="228"/>
                      </a:cubicBezTo>
                      <a:cubicBezTo>
                        <a:pt x="693" y="789"/>
                        <a:pt x="714" y="1549"/>
                        <a:pt x="1088" y="21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4;p40"/>
                <p:cNvSpPr/>
                <p:nvPr/>
              </p:nvSpPr>
              <p:spPr>
                <a:xfrm>
                  <a:off x="4686313" y="987848"/>
                  <a:ext cx="102024" cy="361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" h="2235" extrusionOk="0">
                      <a:moveTo>
                        <a:pt x="630" y="2234"/>
                      </a:moveTo>
                      <a:cubicBezTo>
                        <a:pt x="499" y="2082"/>
                        <a:pt x="422" y="1894"/>
                        <a:pt x="339" y="1715"/>
                      </a:cubicBezTo>
                      <a:cubicBezTo>
                        <a:pt x="188" y="1370"/>
                        <a:pt x="49" y="996"/>
                        <a:pt x="16" y="616"/>
                      </a:cubicBezTo>
                      <a:cubicBezTo>
                        <a:pt x="1" y="457"/>
                        <a:pt x="7" y="270"/>
                        <a:pt x="77" y="125"/>
                      </a:cubicBezTo>
                      <a:cubicBezTo>
                        <a:pt x="90" y="90"/>
                        <a:pt x="147" y="1"/>
                        <a:pt x="195" y="21"/>
                      </a:cubicBezTo>
                      <a:cubicBezTo>
                        <a:pt x="374" y="104"/>
                        <a:pt x="368" y="477"/>
                        <a:pt x="381" y="630"/>
                      </a:cubicBezTo>
                      <a:cubicBezTo>
                        <a:pt x="431" y="1156"/>
                        <a:pt x="416" y="1667"/>
                        <a:pt x="582" y="2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85;p40"/>
                <p:cNvSpPr/>
                <p:nvPr/>
              </p:nvSpPr>
              <p:spPr>
                <a:xfrm>
                  <a:off x="4809713" y="1053921"/>
                  <a:ext cx="88583" cy="41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2545" extrusionOk="0">
                      <a:moveTo>
                        <a:pt x="366" y="2531"/>
                      </a:moveTo>
                      <a:cubicBezTo>
                        <a:pt x="125" y="1999"/>
                        <a:pt x="0" y="1307"/>
                        <a:pt x="75" y="719"/>
                      </a:cubicBezTo>
                      <a:cubicBezTo>
                        <a:pt x="83" y="671"/>
                        <a:pt x="90" y="623"/>
                        <a:pt x="97" y="573"/>
                      </a:cubicBezTo>
                      <a:cubicBezTo>
                        <a:pt x="110" y="505"/>
                        <a:pt x="221" y="1"/>
                        <a:pt x="380" y="152"/>
                      </a:cubicBezTo>
                      <a:cubicBezTo>
                        <a:pt x="546" y="311"/>
                        <a:pt x="457" y="698"/>
                        <a:pt x="429" y="892"/>
                      </a:cubicBezTo>
                      <a:cubicBezTo>
                        <a:pt x="352" y="1418"/>
                        <a:pt x="263" y="2012"/>
                        <a:pt x="407" y="25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986;p40"/>
                <p:cNvSpPr/>
                <p:nvPr/>
              </p:nvSpPr>
              <p:spPr>
                <a:xfrm>
                  <a:off x="4632548" y="1769382"/>
                  <a:ext cx="231092" cy="99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" h="616" extrusionOk="0">
                      <a:moveTo>
                        <a:pt x="1426" y="118"/>
                      </a:moveTo>
                      <a:cubicBezTo>
                        <a:pt x="1108" y="0"/>
                        <a:pt x="748" y="28"/>
                        <a:pt x="451" y="188"/>
                      </a:cubicBezTo>
                      <a:cubicBezTo>
                        <a:pt x="409" y="208"/>
                        <a:pt x="381" y="221"/>
                        <a:pt x="339" y="249"/>
                      </a:cubicBezTo>
                      <a:cubicBezTo>
                        <a:pt x="285" y="277"/>
                        <a:pt x="1" y="463"/>
                        <a:pt x="154" y="546"/>
                      </a:cubicBezTo>
                      <a:cubicBezTo>
                        <a:pt x="278" y="616"/>
                        <a:pt x="451" y="498"/>
                        <a:pt x="555" y="436"/>
                      </a:cubicBezTo>
                      <a:cubicBezTo>
                        <a:pt x="789" y="312"/>
                        <a:pt x="1114" y="48"/>
                        <a:pt x="1398" y="11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987;p40"/>
                <p:cNvSpPr/>
                <p:nvPr/>
              </p:nvSpPr>
              <p:spPr>
                <a:xfrm>
                  <a:off x="4399836" y="1519667"/>
                  <a:ext cx="211659" cy="56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346" extrusionOk="0">
                      <a:moveTo>
                        <a:pt x="988" y="138"/>
                      </a:moveTo>
                      <a:cubicBezTo>
                        <a:pt x="781" y="55"/>
                        <a:pt x="519" y="1"/>
                        <a:pt x="298" y="35"/>
                      </a:cubicBezTo>
                      <a:cubicBezTo>
                        <a:pt x="215" y="42"/>
                        <a:pt x="1" y="167"/>
                        <a:pt x="139" y="263"/>
                      </a:cubicBezTo>
                      <a:cubicBezTo>
                        <a:pt x="257" y="346"/>
                        <a:pt x="436" y="284"/>
                        <a:pt x="567" y="269"/>
                      </a:cubicBezTo>
                      <a:cubicBezTo>
                        <a:pt x="809" y="243"/>
                        <a:pt x="1071" y="243"/>
                        <a:pt x="1307" y="3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988;p40"/>
                <p:cNvSpPr/>
                <p:nvPr/>
              </p:nvSpPr>
              <p:spPr>
                <a:xfrm>
                  <a:off x="4903801" y="1166795"/>
                  <a:ext cx="131983" cy="413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" h="2553" extrusionOk="0">
                      <a:moveTo>
                        <a:pt x="138" y="2553"/>
                      </a:moveTo>
                      <a:cubicBezTo>
                        <a:pt x="7" y="1979"/>
                        <a:pt x="0" y="1287"/>
                        <a:pt x="214" y="721"/>
                      </a:cubicBezTo>
                      <a:cubicBezTo>
                        <a:pt x="234" y="665"/>
                        <a:pt x="256" y="610"/>
                        <a:pt x="276" y="562"/>
                      </a:cubicBezTo>
                      <a:cubicBezTo>
                        <a:pt x="304" y="507"/>
                        <a:pt x="573" y="1"/>
                        <a:pt x="697" y="195"/>
                      </a:cubicBezTo>
                      <a:cubicBezTo>
                        <a:pt x="815" y="389"/>
                        <a:pt x="677" y="706"/>
                        <a:pt x="608" y="887"/>
                      </a:cubicBezTo>
                      <a:cubicBezTo>
                        <a:pt x="428" y="1378"/>
                        <a:pt x="131" y="1848"/>
                        <a:pt x="103" y="23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989;p40"/>
                <p:cNvSpPr/>
                <p:nvPr/>
              </p:nvSpPr>
              <p:spPr>
                <a:xfrm>
                  <a:off x="4722426" y="1641610"/>
                  <a:ext cx="147854" cy="150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927" extrusionOk="0">
                      <a:moveTo>
                        <a:pt x="913" y="927"/>
                      </a:moveTo>
                      <a:cubicBezTo>
                        <a:pt x="802" y="636"/>
                        <a:pt x="594" y="361"/>
                        <a:pt x="359" y="160"/>
                      </a:cubicBezTo>
                      <a:cubicBezTo>
                        <a:pt x="276" y="84"/>
                        <a:pt x="173" y="22"/>
                        <a:pt x="55" y="8"/>
                      </a:cubicBezTo>
                      <a:cubicBezTo>
                        <a:pt x="55" y="8"/>
                        <a:pt x="33" y="1"/>
                        <a:pt x="33" y="8"/>
                      </a:cubicBezTo>
                      <a:cubicBezTo>
                        <a:pt x="0" y="105"/>
                        <a:pt x="145" y="215"/>
                        <a:pt x="208" y="271"/>
                      </a:cubicBezTo>
                      <a:cubicBezTo>
                        <a:pt x="448" y="470"/>
                        <a:pt x="712" y="658"/>
                        <a:pt x="913" y="9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990;p40"/>
                <p:cNvSpPr/>
                <p:nvPr/>
              </p:nvSpPr>
              <p:spPr>
                <a:xfrm>
                  <a:off x="4880158" y="1697642"/>
                  <a:ext cx="59433" cy="154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955" extrusionOk="0">
                      <a:moveTo>
                        <a:pt x="354" y="954"/>
                      </a:moveTo>
                      <a:cubicBezTo>
                        <a:pt x="367" y="720"/>
                        <a:pt x="345" y="478"/>
                        <a:pt x="249" y="257"/>
                      </a:cubicBezTo>
                      <a:cubicBezTo>
                        <a:pt x="242" y="242"/>
                        <a:pt x="131" y="0"/>
                        <a:pt x="83" y="91"/>
                      </a:cubicBezTo>
                      <a:cubicBezTo>
                        <a:pt x="0" y="257"/>
                        <a:pt x="277" y="720"/>
                        <a:pt x="291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991;p40"/>
                <p:cNvSpPr/>
                <p:nvPr/>
              </p:nvSpPr>
              <p:spPr>
                <a:xfrm>
                  <a:off x="4474816" y="1675294"/>
                  <a:ext cx="263319" cy="54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" h="339" extrusionOk="0">
                      <a:moveTo>
                        <a:pt x="1625" y="339"/>
                      </a:moveTo>
                      <a:cubicBezTo>
                        <a:pt x="1230" y="201"/>
                        <a:pt x="851" y="42"/>
                        <a:pt x="429" y="0"/>
                      </a:cubicBezTo>
                      <a:cubicBezTo>
                        <a:pt x="394" y="0"/>
                        <a:pt x="1" y="22"/>
                        <a:pt x="56" y="118"/>
                      </a:cubicBezTo>
                      <a:cubicBezTo>
                        <a:pt x="119" y="236"/>
                        <a:pt x="311" y="262"/>
                        <a:pt x="429" y="271"/>
                      </a:cubicBezTo>
                      <a:cubicBezTo>
                        <a:pt x="761" y="291"/>
                        <a:pt x="1106" y="229"/>
                        <a:pt x="1431" y="3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992;p40"/>
                <p:cNvSpPr/>
                <p:nvPr/>
              </p:nvSpPr>
              <p:spPr>
                <a:xfrm>
                  <a:off x="4338136" y="1416834"/>
                  <a:ext cx="174736" cy="99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" h="614" extrusionOk="0">
                      <a:moveTo>
                        <a:pt x="1046" y="614"/>
                      </a:moveTo>
                      <a:cubicBezTo>
                        <a:pt x="941" y="587"/>
                        <a:pt x="852" y="546"/>
                        <a:pt x="747" y="518"/>
                      </a:cubicBezTo>
                      <a:cubicBezTo>
                        <a:pt x="555" y="470"/>
                        <a:pt x="360" y="428"/>
                        <a:pt x="194" y="317"/>
                      </a:cubicBezTo>
                      <a:cubicBezTo>
                        <a:pt x="133" y="275"/>
                        <a:pt x="63" y="227"/>
                        <a:pt x="29" y="158"/>
                      </a:cubicBezTo>
                      <a:cubicBezTo>
                        <a:pt x="15" y="138"/>
                        <a:pt x="0" y="96"/>
                        <a:pt x="22" y="75"/>
                      </a:cubicBezTo>
                      <a:cubicBezTo>
                        <a:pt x="112" y="0"/>
                        <a:pt x="277" y="96"/>
                        <a:pt x="360" y="138"/>
                      </a:cubicBezTo>
                      <a:cubicBezTo>
                        <a:pt x="568" y="249"/>
                        <a:pt x="747" y="400"/>
                        <a:pt x="941" y="531"/>
                      </a:cubicBezTo>
                      <a:cubicBezTo>
                        <a:pt x="983" y="559"/>
                        <a:pt x="1031" y="581"/>
                        <a:pt x="1079" y="6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993;p40"/>
                <p:cNvSpPr/>
                <p:nvPr/>
              </p:nvSpPr>
              <p:spPr>
                <a:xfrm>
                  <a:off x="4456840" y="1388494"/>
                  <a:ext cx="119999" cy="162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" h="1005" extrusionOk="0">
                      <a:moveTo>
                        <a:pt x="603" y="900"/>
                      </a:moveTo>
                      <a:cubicBezTo>
                        <a:pt x="387" y="789"/>
                        <a:pt x="188" y="562"/>
                        <a:pt x="77" y="348"/>
                      </a:cubicBezTo>
                      <a:cubicBezTo>
                        <a:pt x="42" y="271"/>
                        <a:pt x="14" y="182"/>
                        <a:pt x="7" y="92"/>
                      </a:cubicBezTo>
                      <a:cubicBezTo>
                        <a:pt x="7" y="77"/>
                        <a:pt x="1" y="1"/>
                        <a:pt x="29" y="9"/>
                      </a:cubicBezTo>
                      <a:cubicBezTo>
                        <a:pt x="125" y="22"/>
                        <a:pt x="195" y="217"/>
                        <a:pt x="236" y="291"/>
                      </a:cubicBezTo>
                      <a:cubicBezTo>
                        <a:pt x="381" y="548"/>
                        <a:pt x="553" y="776"/>
                        <a:pt x="741" y="10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994;p40"/>
                <p:cNvSpPr/>
                <p:nvPr/>
              </p:nvSpPr>
              <p:spPr>
                <a:xfrm>
                  <a:off x="4913680" y="1196106"/>
                  <a:ext cx="88583" cy="34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2152" extrusionOk="0">
                      <a:moveTo>
                        <a:pt x="49" y="2123"/>
                      </a:moveTo>
                      <a:cubicBezTo>
                        <a:pt x="49" y="2110"/>
                        <a:pt x="42" y="2095"/>
                        <a:pt x="42" y="2082"/>
                      </a:cubicBezTo>
                      <a:cubicBezTo>
                        <a:pt x="35" y="1944"/>
                        <a:pt x="64" y="1804"/>
                        <a:pt x="77" y="1667"/>
                      </a:cubicBezTo>
                      <a:cubicBezTo>
                        <a:pt x="90" y="1570"/>
                        <a:pt x="105" y="1466"/>
                        <a:pt x="125" y="1370"/>
                      </a:cubicBezTo>
                      <a:cubicBezTo>
                        <a:pt x="160" y="1230"/>
                        <a:pt x="195" y="1093"/>
                        <a:pt x="236" y="961"/>
                      </a:cubicBezTo>
                      <a:cubicBezTo>
                        <a:pt x="291" y="767"/>
                        <a:pt x="367" y="582"/>
                        <a:pt x="429" y="394"/>
                      </a:cubicBezTo>
                      <a:cubicBezTo>
                        <a:pt x="470" y="270"/>
                        <a:pt x="505" y="138"/>
                        <a:pt x="547" y="14"/>
                      </a:cubicBezTo>
                      <a:cubicBezTo>
                        <a:pt x="547" y="7"/>
                        <a:pt x="547" y="7"/>
                        <a:pt x="540" y="7"/>
                      </a:cubicBezTo>
                      <a:cubicBezTo>
                        <a:pt x="540" y="1"/>
                        <a:pt x="533" y="7"/>
                        <a:pt x="533" y="7"/>
                      </a:cubicBezTo>
                      <a:cubicBezTo>
                        <a:pt x="444" y="228"/>
                        <a:pt x="354" y="450"/>
                        <a:pt x="278" y="671"/>
                      </a:cubicBezTo>
                      <a:cubicBezTo>
                        <a:pt x="201" y="898"/>
                        <a:pt x="138" y="1127"/>
                        <a:pt x="90" y="1363"/>
                      </a:cubicBezTo>
                      <a:cubicBezTo>
                        <a:pt x="42" y="1590"/>
                        <a:pt x="64" y="1819"/>
                        <a:pt x="22" y="2047"/>
                      </a:cubicBezTo>
                      <a:cubicBezTo>
                        <a:pt x="14" y="2075"/>
                        <a:pt x="7" y="2095"/>
                        <a:pt x="1" y="2116"/>
                      </a:cubicBezTo>
                      <a:cubicBezTo>
                        <a:pt x="1" y="2136"/>
                        <a:pt x="7" y="2143"/>
                        <a:pt x="22" y="2151"/>
                      </a:cubicBezTo>
                      <a:cubicBezTo>
                        <a:pt x="35" y="2151"/>
                        <a:pt x="49" y="2136"/>
                        <a:pt x="49" y="21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995;p40"/>
                <p:cNvSpPr/>
                <p:nvPr/>
              </p:nvSpPr>
              <p:spPr>
                <a:xfrm>
                  <a:off x="4833032" y="1081937"/>
                  <a:ext cx="39514" cy="372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2303" extrusionOk="0">
                      <a:moveTo>
                        <a:pt x="236" y="2267"/>
                      </a:moveTo>
                      <a:lnTo>
                        <a:pt x="139" y="1915"/>
                      </a:lnTo>
                      <a:cubicBezTo>
                        <a:pt x="97" y="1721"/>
                        <a:pt x="77" y="1535"/>
                        <a:pt x="71" y="1348"/>
                      </a:cubicBezTo>
                      <a:cubicBezTo>
                        <a:pt x="64" y="1162"/>
                        <a:pt x="71" y="975"/>
                        <a:pt x="77" y="774"/>
                      </a:cubicBezTo>
                      <a:lnTo>
                        <a:pt x="112" y="14"/>
                      </a:lnTo>
                      <a:cubicBezTo>
                        <a:pt x="112" y="7"/>
                        <a:pt x="112" y="1"/>
                        <a:pt x="105" y="1"/>
                      </a:cubicBezTo>
                      <a:cubicBezTo>
                        <a:pt x="97" y="1"/>
                        <a:pt x="97" y="7"/>
                        <a:pt x="97" y="7"/>
                      </a:cubicBezTo>
                      <a:cubicBezTo>
                        <a:pt x="71" y="132"/>
                        <a:pt x="49" y="263"/>
                        <a:pt x="36" y="387"/>
                      </a:cubicBezTo>
                      <a:cubicBezTo>
                        <a:pt x="22" y="518"/>
                        <a:pt x="22" y="643"/>
                        <a:pt x="14" y="774"/>
                      </a:cubicBezTo>
                      <a:cubicBezTo>
                        <a:pt x="1" y="968"/>
                        <a:pt x="1" y="1162"/>
                        <a:pt x="7" y="1348"/>
                      </a:cubicBezTo>
                      <a:cubicBezTo>
                        <a:pt x="22" y="1542"/>
                        <a:pt x="42" y="1728"/>
                        <a:pt x="84" y="1929"/>
                      </a:cubicBezTo>
                      <a:lnTo>
                        <a:pt x="188" y="2289"/>
                      </a:lnTo>
                      <a:cubicBezTo>
                        <a:pt x="195" y="2302"/>
                        <a:pt x="208" y="2302"/>
                        <a:pt x="222" y="2302"/>
                      </a:cubicBezTo>
                      <a:cubicBezTo>
                        <a:pt x="236" y="2295"/>
                        <a:pt x="243" y="2282"/>
                        <a:pt x="236" y="22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996;p40"/>
                <p:cNvSpPr/>
                <p:nvPr/>
              </p:nvSpPr>
              <p:spPr>
                <a:xfrm>
                  <a:off x="4711090" y="1015864"/>
                  <a:ext cx="67368" cy="3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1951" extrusionOk="0">
                      <a:moveTo>
                        <a:pt x="409" y="1909"/>
                      </a:moveTo>
                      <a:cubicBezTo>
                        <a:pt x="319" y="1666"/>
                        <a:pt x="249" y="1417"/>
                        <a:pt x="195" y="1162"/>
                      </a:cubicBezTo>
                      <a:cubicBezTo>
                        <a:pt x="103" y="782"/>
                        <a:pt x="42" y="387"/>
                        <a:pt x="14" y="7"/>
                      </a:cubicBezTo>
                      <a:cubicBezTo>
                        <a:pt x="14" y="0"/>
                        <a:pt x="14" y="0"/>
                        <a:pt x="7" y="0"/>
                      </a:cubicBezTo>
                      <a:cubicBezTo>
                        <a:pt x="7" y="0"/>
                        <a:pt x="0" y="0"/>
                        <a:pt x="0" y="7"/>
                      </a:cubicBezTo>
                      <a:cubicBezTo>
                        <a:pt x="7" y="332"/>
                        <a:pt x="29" y="657"/>
                        <a:pt x="83" y="983"/>
                      </a:cubicBezTo>
                      <a:cubicBezTo>
                        <a:pt x="145" y="1306"/>
                        <a:pt x="243" y="1625"/>
                        <a:pt x="361" y="1928"/>
                      </a:cubicBezTo>
                      <a:cubicBezTo>
                        <a:pt x="367" y="1943"/>
                        <a:pt x="380" y="1950"/>
                        <a:pt x="394" y="1943"/>
                      </a:cubicBezTo>
                      <a:cubicBezTo>
                        <a:pt x="409" y="1937"/>
                        <a:pt x="415" y="1922"/>
                        <a:pt x="409" y="19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997;p40"/>
                <p:cNvSpPr/>
                <p:nvPr/>
              </p:nvSpPr>
              <p:spPr>
                <a:xfrm>
                  <a:off x="4554491" y="988982"/>
                  <a:ext cx="125343" cy="24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1501" extrusionOk="0">
                      <a:moveTo>
                        <a:pt x="767" y="1459"/>
                      </a:moveTo>
                      <a:lnTo>
                        <a:pt x="42" y="14"/>
                      </a:lnTo>
                      <a:cubicBezTo>
                        <a:pt x="42" y="7"/>
                        <a:pt x="27" y="0"/>
                        <a:pt x="13" y="7"/>
                      </a:cubicBezTo>
                      <a:cubicBezTo>
                        <a:pt x="7" y="7"/>
                        <a:pt x="0" y="20"/>
                        <a:pt x="7" y="35"/>
                      </a:cubicBezTo>
                      <a:cubicBezTo>
                        <a:pt x="48" y="131"/>
                        <a:pt x="90" y="236"/>
                        <a:pt x="131" y="332"/>
                      </a:cubicBezTo>
                      <a:cubicBezTo>
                        <a:pt x="310" y="719"/>
                        <a:pt x="524" y="1099"/>
                        <a:pt x="719" y="1481"/>
                      </a:cubicBezTo>
                      <a:cubicBezTo>
                        <a:pt x="725" y="1494"/>
                        <a:pt x="738" y="1500"/>
                        <a:pt x="753" y="1494"/>
                      </a:cubicBezTo>
                      <a:cubicBezTo>
                        <a:pt x="767" y="1487"/>
                        <a:pt x="773" y="1472"/>
                        <a:pt x="767" y="14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998;p40"/>
                <p:cNvSpPr/>
                <p:nvPr/>
              </p:nvSpPr>
              <p:spPr>
                <a:xfrm>
                  <a:off x="4312549" y="1045985"/>
                  <a:ext cx="267529" cy="1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" h="762" extrusionOk="0">
                      <a:moveTo>
                        <a:pt x="1632" y="705"/>
                      </a:moveTo>
                      <a:cubicBezTo>
                        <a:pt x="1610" y="699"/>
                        <a:pt x="1597" y="699"/>
                        <a:pt x="1577" y="685"/>
                      </a:cubicBezTo>
                      <a:cubicBezTo>
                        <a:pt x="1411" y="609"/>
                        <a:pt x="1272" y="478"/>
                        <a:pt x="1106" y="395"/>
                      </a:cubicBezTo>
                      <a:cubicBezTo>
                        <a:pt x="940" y="312"/>
                        <a:pt x="761" y="236"/>
                        <a:pt x="573" y="166"/>
                      </a:cubicBezTo>
                      <a:cubicBezTo>
                        <a:pt x="394" y="105"/>
                        <a:pt x="208" y="50"/>
                        <a:pt x="21" y="0"/>
                      </a:cubicBezTo>
                      <a:cubicBezTo>
                        <a:pt x="14" y="0"/>
                        <a:pt x="7" y="8"/>
                        <a:pt x="7" y="15"/>
                      </a:cubicBezTo>
                      <a:cubicBezTo>
                        <a:pt x="1" y="22"/>
                        <a:pt x="7" y="28"/>
                        <a:pt x="14" y="35"/>
                      </a:cubicBezTo>
                      <a:cubicBezTo>
                        <a:pt x="228" y="105"/>
                        <a:pt x="442" y="188"/>
                        <a:pt x="656" y="277"/>
                      </a:cubicBezTo>
                      <a:cubicBezTo>
                        <a:pt x="802" y="332"/>
                        <a:pt x="940" y="395"/>
                        <a:pt x="1079" y="456"/>
                      </a:cubicBezTo>
                      <a:lnTo>
                        <a:pt x="1610" y="755"/>
                      </a:lnTo>
                      <a:cubicBezTo>
                        <a:pt x="1625" y="762"/>
                        <a:pt x="1638" y="755"/>
                        <a:pt x="1645" y="740"/>
                      </a:cubicBezTo>
                      <a:cubicBezTo>
                        <a:pt x="1652" y="734"/>
                        <a:pt x="1645" y="714"/>
                        <a:pt x="1632" y="7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999;p40"/>
                <p:cNvSpPr/>
                <p:nvPr/>
              </p:nvSpPr>
              <p:spPr>
                <a:xfrm>
                  <a:off x="4415545" y="1208576"/>
                  <a:ext cx="237408" cy="25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158" extrusionOk="0">
                      <a:moveTo>
                        <a:pt x="1439" y="110"/>
                      </a:moveTo>
                      <a:cubicBezTo>
                        <a:pt x="1258" y="55"/>
                        <a:pt x="1085" y="20"/>
                        <a:pt x="906" y="13"/>
                      </a:cubicBezTo>
                      <a:cubicBezTo>
                        <a:pt x="725" y="0"/>
                        <a:pt x="546" y="20"/>
                        <a:pt x="360" y="48"/>
                      </a:cubicBezTo>
                      <a:lnTo>
                        <a:pt x="13" y="125"/>
                      </a:lnTo>
                      <a:cubicBezTo>
                        <a:pt x="0" y="125"/>
                        <a:pt x="0" y="138"/>
                        <a:pt x="0" y="144"/>
                      </a:cubicBezTo>
                      <a:cubicBezTo>
                        <a:pt x="7" y="151"/>
                        <a:pt x="13" y="158"/>
                        <a:pt x="20" y="158"/>
                      </a:cubicBezTo>
                      <a:lnTo>
                        <a:pt x="367" y="103"/>
                      </a:lnTo>
                      <a:cubicBezTo>
                        <a:pt x="553" y="83"/>
                        <a:pt x="725" y="75"/>
                        <a:pt x="900" y="83"/>
                      </a:cubicBezTo>
                      <a:cubicBezTo>
                        <a:pt x="1072" y="90"/>
                        <a:pt x="1245" y="110"/>
                        <a:pt x="1424" y="158"/>
                      </a:cubicBezTo>
                      <a:cubicBezTo>
                        <a:pt x="1439" y="158"/>
                        <a:pt x="1452" y="151"/>
                        <a:pt x="1459" y="138"/>
                      </a:cubicBezTo>
                      <a:cubicBezTo>
                        <a:pt x="1465" y="125"/>
                        <a:pt x="1452" y="110"/>
                        <a:pt x="1439" y="1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000;p40"/>
                <p:cNvSpPr/>
                <p:nvPr/>
              </p:nvSpPr>
              <p:spPr>
                <a:xfrm>
                  <a:off x="4483723" y="1289061"/>
                  <a:ext cx="260080" cy="3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6" h="187" extrusionOk="0">
                      <a:moveTo>
                        <a:pt x="1584" y="132"/>
                      </a:moveTo>
                      <a:cubicBezTo>
                        <a:pt x="1424" y="76"/>
                        <a:pt x="1258" y="42"/>
                        <a:pt x="1086" y="21"/>
                      </a:cubicBezTo>
                      <a:cubicBezTo>
                        <a:pt x="920" y="1"/>
                        <a:pt x="747" y="1"/>
                        <a:pt x="581" y="21"/>
                      </a:cubicBezTo>
                      <a:cubicBezTo>
                        <a:pt x="444" y="34"/>
                        <a:pt x="313" y="56"/>
                        <a:pt x="180" y="90"/>
                      </a:cubicBezTo>
                      <a:cubicBezTo>
                        <a:pt x="119" y="110"/>
                        <a:pt x="70" y="125"/>
                        <a:pt x="7" y="145"/>
                      </a:cubicBezTo>
                      <a:cubicBezTo>
                        <a:pt x="1" y="145"/>
                        <a:pt x="1" y="152"/>
                        <a:pt x="1" y="159"/>
                      </a:cubicBezTo>
                      <a:cubicBezTo>
                        <a:pt x="1" y="167"/>
                        <a:pt x="7" y="173"/>
                        <a:pt x="14" y="167"/>
                      </a:cubicBezTo>
                      <a:lnTo>
                        <a:pt x="588" y="76"/>
                      </a:lnTo>
                      <a:cubicBezTo>
                        <a:pt x="747" y="56"/>
                        <a:pt x="913" y="56"/>
                        <a:pt x="1086" y="76"/>
                      </a:cubicBezTo>
                      <a:cubicBezTo>
                        <a:pt x="1252" y="97"/>
                        <a:pt x="1411" y="132"/>
                        <a:pt x="1570" y="180"/>
                      </a:cubicBezTo>
                      <a:cubicBezTo>
                        <a:pt x="1584" y="187"/>
                        <a:pt x="1599" y="180"/>
                        <a:pt x="1599" y="167"/>
                      </a:cubicBezTo>
                      <a:cubicBezTo>
                        <a:pt x="1605" y="152"/>
                        <a:pt x="1599" y="139"/>
                        <a:pt x="1584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001;p40"/>
                <p:cNvSpPr/>
                <p:nvPr/>
              </p:nvSpPr>
              <p:spPr>
                <a:xfrm>
                  <a:off x="4576678" y="1364040"/>
                  <a:ext cx="246638" cy="5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318" extrusionOk="0">
                      <a:moveTo>
                        <a:pt x="1507" y="270"/>
                      </a:moveTo>
                      <a:cubicBezTo>
                        <a:pt x="1459" y="235"/>
                        <a:pt x="1411" y="208"/>
                        <a:pt x="1356" y="187"/>
                      </a:cubicBezTo>
                      <a:cubicBezTo>
                        <a:pt x="1280" y="152"/>
                        <a:pt x="1204" y="125"/>
                        <a:pt x="1121" y="104"/>
                      </a:cubicBezTo>
                      <a:cubicBezTo>
                        <a:pt x="942" y="42"/>
                        <a:pt x="754" y="14"/>
                        <a:pt x="568" y="7"/>
                      </a:cubicBezTo>
                      <a:cubicBezTo>
                        <a:pt x="387" y="1"/>
                        <a:pt x="202" y="21"/>
                        <a:pt x="14" y="42"/>
                      </a:cubicBezTo>
                      <a:cubicBezTo>
                        <a:pt x="7" y="42"/>
                        <a:pt x="1" y="49"/>
                        <a:pt x="1" y="56"/>
                      </a:cubicBezTo>
                      <a:cubicBezTo>
                        <a:pt x="1" y="62"/>
                        <a:pt x="7" y="69"/>
                        <a:pt x="14" y="69"/>
                      </a:cubicBezTo>
                      <a:cubicBezTo>
                        <a:pt x="236" y="56"/>
                        <a:pt x="457" y="56"/>
                        <a:pt x="678" y="77"/>
                      </a:cubicBezTo>
                      <a:cubicBezTo>
                        <a:pt x="824" y="90"/>
                        <a:pt x="968" y="110"/>
                        <a:pt x="1108" y="160"/>
                      </a:cubicBezTo>
                      <a:cubicBezTo>
                        <a:pt x="1182" y="180"/>
                        <a:pt x="1265" y="202"/>
                        <a:pt x="1335" y="235"/>
                      </a:cubicBezTo>
                      <a:cubicBezTo>
                        <a:pt x="1383" y="256"/>
                        <a:pt x="1431" y="276"/>
                        <a:pt x="1473" y="311"/>
                      </a:cubicBezTo>
                      <a:cubicBezTo>
                        <a:pt x="1488" y="318"/>
                        <a:pt x="1501" y="318"/>
                        <a:pt x="1514" y="304"/>
                      </a:cubicBezTo>
                      <a:cubicBezTo>
                        <a:pt x="1522" y="291"/>
                        <a:pt x="1514" y="276"/>
                        <a:pt x="1507" y="2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002;p40"/>
                <p:cNvSpPr/>
                <p:nvPr/>
              </p:nvSpPr>
              <p:spPr>
                <a:xfrm>
                  <a:off x="4465747" y="1407603"/>
                  <a:ext cx="110121" cy="140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866" extrusionOk="0">
                      <a:moveTo>
                        <a:pt x="1" y="29"/>
                      </a:moveTo>
                      <a:cubicBezTo>
                        <a:pt x="15" y="105"/>
                        <a:pt x="42" y="167"/>
                        <a:pt x="70" y="230"/>
                      </a:cubicBezTo>
                      <a:cubicBezTo>
                        <a:pt x="118" y="313"/>
                        <a:pt x="188" y="396"/>
                        <a:pt x="249" y="472"/>
                      </a:cubicBezTo>
                      <a:cubicBezTo>
                        <a:pt x="312" y="547"/>
                        <a:pt x="374" y="616"/>
                        <a:pt x="444" y="679"/>
                      </a:cubicBezTo>
                      <a:cubicBezTo>
                        <a:pt x="513" y="747"/>
                        <a:pt x="590" y="804"/>
                        <a:pt x="664" y="859"/>
                      </a:cubicBezTo>
                      <a:cubicBezTo>
                        <a:pt x="664" y="865"/>
                        <a:pt x="673" y="865"/>
                        <a:pt x="673" y="859"/>
                      </a:cubicBezTo>
                      <a:cubicBezTo>
                        <a:pt x="679" y="859"/>
                        <a:pt x="679" y="852"/>
                        <a:pt x="673" y="852"/>
                      </a:cubicBezTo>
                      <a:lnTo>
                        <a:pt x="299" y="437"/>
                      </a:lnTo>
                      <a:cubicBezTo>
                        <a:pt x="236" y="361"/>
                        <a:pt x="166" y="284"/>
                        <a:pt x="125" y="201"/>
                      </a:cubicBezTo>
                      <a:cubicBezTo>
                        <a:pt x="92" y="147"/>
                        <a:pt x="70" y="84"/>
                        <a:pt x="57" y="22"/>
                      </a:cubicBezTo>
                      <a:cubicBezTo>
                        <a:pt x="50" y="7"/>
                        <a:pt x="35" y="1"/>
                        <a:pt x="22" y="1"/>
                      </a:cubicBezTo>
                      <a:cubicBezTo>
                        <a:pt x="9" y="1"/>
                        <a:pt x="1" y="16"/>
                        <a:pt x="1" y="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003;p40"/>
                <p:cNvSpPr/>
                <p:nvPr/>
              </p:nvSpPr>
              <p:spPr>
                <a:xfrm>
                  <a:off x="4369553" y="1447927"/>
                  <a:ext cx="179432" cy="8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534" extrusionOk="0">
                      <a:moveTo>
                        <a:pt x="1079" y="485"/>
                      </a:moveTo>
                      <a:cubicBezTo>
                        <a:pt x="1051" y="478"/>
                        <a:pt x="1024" y="472"/>
                        <a:pt x="996" y="463"/>
                      </a:cubicBezTo>
                      <a:cubicBezTo>
                        <a:pt x="926" y="437"/>
                        <a:pt x="865" y="395"/>
                        <a:pt x="802" y="367"/>
                      </a:cubicBezTo>
                      <a:lnTo>
                        <a:pt x="22" y="1"/>
                      </a:lnTo>
                      <a:cubicBezTo>
                        <a:pt x="14" y="1"/>
                        <a:pt x="7" y="1"/>
                        <a:pt x="7" y="7"/>
                      </a:cubicBezTo>
                      <a:cubicBezTo>
                        <a:pt x="0" y="15"/>
                        <a:pt x="7" y="15"/>
                        <a:pt x="7" y="22"/>
                      </a:cubicBezTo>
                      <a:lnTo>
                        <a:pt x="775" y="422"/>
                      </a:lnTo>
                      <a:lnTo>
                        <a:pt x="1072" y="533"/>
                      </a:lnTo>
                      <a:cubicBezTo>
                        <a:pt x="1086" y="533"/>
                        <a:pt x="1101" y="527"/>
                        <a:pt x="1101" y="513"/>
                      </a:cubicBezTo>
                      <a:cubicBezTo>
                        <a:pt x="1107" y="498"/>
                        <a:pt x="1092" y="485"/>
                        <a:pt x="1079" y="4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004;p40"/>
                <p:cNvSpPr/>
                <p:nvPr/>
              </p:nvSpPr>
              <p:spPr>
                <a:xfrm>
                  <a:off x="4441294" y="1531975"/>
                  <a:ext cx="145586" cy="28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174" extrusionOk="0">
                      <a:moveTo>
                        <a:pt x="878" y="119"/>
                      </a:moveTo>
                      <a:cubicBezTo>
                        <a:pt x="760" y="84"/>
                        <a:pt x="649" y="42"/>
                        <a:pt x="533" y="21"/>
                      </a:cubicBezTo>
                      <a:cubicBezTo>
                        <a:pt x="450" y="8"/>
                        <a:pt x="374" y="1"/>
                        <a:pt x="291" y="8"/>
                      </a:cubicBezTo>
                      <a:lnTo>
                        <a:pt x="14" y="91"/>
                      </a:lnTo>
                      <a:cubicBezTo>
                        <a:pt x="7" y="91"/>
                        <a:pt x="1" y="97"/>
                        <a:pt x="7" y="104"/>
                      </a:cubicBezTo>
                      <a:cubicBezTo>
                        <a:pt x="7" y="110"/>
                        <a:pt x="14" y="119"/>
                        <a:pt x="20" y="119"/>
                      </a:cubicBezTo>
                      <a:lnTo>
                        <a:pt x="291" y="77"/>
                      </a:lnTo>
                      <a:cubicBezTo>
                        <a:pt x="374" y="69"/>
                        <a:pt x="442" y="77"/>
                        <a:pt x="518" y="91"/>
                      </a:cubicBezTo>
                      <a:cubicBezTo>
                        <a:pt x="636" y="110"/>
                        <a:pt x="747" y="139"/>
                        <a:pt x="865" y="167"/>
                      </a:cubicBezTo>
                      <a:cubicBezTo>
                        <a:pt x="878" y="173"/>
                        <a:pt x="892" y="167"/>
                        <a:pt x="898" y="152"/>
                      </a:cubicBezTo>
                      <a:cubicBezTo>
                        <a:pt x="898" y="139"/>
                        <a:pt x="892" y="125"/>
                        <a:pt x="878" y="1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005;p40"/>
                <p:cNvSpPr/>
                <p:nvPr/>
              </p:nvSpPr>
              <p:spPr>
                <a:xfrm>
                  <a:off x="4766960" y="1670759"/>
                  <a:ext cx="91012" cy="112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693" extrusionOk="0">
                      <a:moveTo>
                        <a:pt x="555" y="651"/>
                      </a:moveTo>
                      <a:cubicBezTo>
                        <a:pt x="533" y="596"/>
                        <a:pt x="505" y="548"/>
                        <a:pt x="479" y="498"/>
                      </a:cubicBezTo>
                      <a:cubicBezTo>
                        <a:pt x="430" y="423"/>
                        <a:pt x="374" y="360"/>
                        <a:pt x="313" y="290"/>
                      </a:cubicBezTo>
                      <a:lnTo>
                        <a:pt x="29" y="0"/>
                      </a:lnTo>
                      <a:cubicBezTo>
                        <a:pt x="22" y="0"/>
                        <a:pt x="7" y="0"/>
                        <a:pt x="7" y="8"/>
                      </a:cubicBezTo>
                      <a:cubicBezTo>
                        <a:pt x="1" y="15"/>
                        <a:pt x="1" y="22"/>
                        <a:pt x="7" y="28"/>
                      </a:cubicBezTo>
                      <a:lnTo>
                        <a:pt x="284" y="319"/>
                      </a:lnTo>
                      <a:cubicBezTo>
                        <a:pt x="339" y="388"/>
                        <a:pt x="389" y="450"/>
                        <a:pt x="437" y="519"/>
                      </a:cubicBezTo>
                      <a:cubicBezTo>
                        <a:pt x="464" y="568"/>
                        <a:pt x="492" y="616"/>
                        <a:pt x="505" y="672"/>
                      </a:cubicBezTo>
                      <a:cubicBezTo>
                        <a:pt x="513" y="685"/>
                        <a:pt x="527" y="692"/>
                        <a:pt x="540" y="685"/>
                      </a:cubicBezTo>
                      <a:cubicBezTo>
                        <a:pt x="555" y="685"/>
                        <a:pt x="561" y="664"/>
                        <a:pt x="555" y="6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006;p40"/>
                <p:cNvSpPr/>
                <p:nvPr/>
              </p:nvSpPr>
              <p:spPr>
                <a:xfrm>
                  <a:off x="4894571" y="1722257"/>
                  <a:ext cx="37247" cy="122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" h="755" extrusionOk="0">
                      <a:moveTo>
                        <a:pt x="208" y="734"/>
                      </a:moveTo>
                      <a:cubicBezTo>
                        <a:pt x="230" y="630"/>
                        <a:pt x="223" y="533"/>
                        <a:pt x="195" y="429"/>
                      </a:cubicBezTo>
                      <a:cubicBezTo>
                        <a:pt x="160" y="278"/>
                        <a:pt x="90" y="132"/>
                        <a:pt x="29" y="14"/>
                      </a:cubicBezTo>
                      <a:cubicBezTo>
                        <a:pt x="29" y="1"/>
                        <a:pt x="16" y="1"/>
                        <a:pt x="7" y="1"/>
                      </a:cubicBezTo>
                      <a:cubicBezTo>
                        <a:pt x="1" y="7"/>
                        <a:pt x="1" y="14"/>
                        <a:pt x="1" y="29"/>
                      </a:cubicBezTo>
                      <a:cubicBezTo>
                        <a:pt x="57" y="147"/>
                        <a:pt x="119" y="291"/>
                        <a:pt x="153" y="437"/>
                      </a:cubicBezTo>
                      <a:cubicBezTo>
                        <a:pt x="167" y="533"/>
                        <a:pt x="173" y="630"/>
                        <a:pt x="153" y="719"/>
                      </a:cubicBezTo>
                      <a:cubicBezTo>
                        <a:pt x="153" y="734"/>
                        <a:pt x="160" y="747"/>
                        <a:pt x="173" y="754"/>
                      </a:cubicBezTo>
                      <a:cubicBezTo>
                        <a:pt x="188" y="754"/>
                        <a:pt x="202" y="747"/>
                        <a:pt x="208" y="7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007;p40"/>
                <p:cNvSpPr/>
                <p:nvPr/>
              </p:nvSpPr>
              <p:spPr>
                <a:xfrm>
                  <a:off x="4521941" y="1694403"/>
                  <a:ext cx="183643" cy="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180" extrusionOk="0">
                      <a:moveTo>
                        <a:pt x="1114" y="125"/>
                      </a:moveTo>
                      <a:lnTo>
                        <a:pt x="1057" y="125"/>
                      </a:lnTo>
                      <a:cubicBezTo>
                        <a:pt x="891" y="96"/>
                        <a:pt x="732" y="42"/>
                        <a:pt x="566" y="20"/>
                      </a:cubicBezTo>
                      <a:cubicBezTo>
                        <a:pt x="387" y="0"/>
                        <a:pt x="201" y="7"/>
                        <a:pt x="14" y="0"/>
                      </a:cubicBezTo>
                      <a:cubicBezTo>
                        <a:pt x="7" y="0"/>
                        <a:pt x="7" y="7"/>
                        <a:pt x="0" y="13"/>
                      </a:cubicBezTo>
                      <a:cubicBezTo>
                        <a:pt x="0" y="20"/>
                        <a:pt x="7" y="28"/>
                        <a:pt x="14" y="28"/>
                      </a:cubicBezTo>
                      <a:cubicBezTo>
                        <a:pt x="269" y="42"/>
                        <a:pt x="533" y="48"/>
                        <a:pt x="782" y="96"/>
                      </a:cubicBezTo>
                      <a:cubicBezTo>
                        <a:pt x="891" y="111"/>
                        <a:pt x="996" y="138"/>
                        <a:pt x="1099" y="173"/>
                      </a:cubicBezTo>
                      <a:cubicBezTo>
                        <a:pt x="1114" y="179"/>
                        <a:pt x="1127" y="173"/>
                        <a:pt x="1134" y="159"/>
                      </a:cubicBezTo>
                      <a:cubicBezTo>
                        <a:pt x="1134" y="144"/>
                        <a:pt x="1127" y="131"/>
                        <a:pt x="1114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008;p40"/>
                <p:cNvSpPr/>
                <p:nvPr/>
              </p:nvSpPr>
              <p:spPr>
                <a:xfrm>
                  <a:off x="4694086" y="1773917"/>
                  <a:ext cx="145910" cy="59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" h="368" extrusionOk="0">
                      <a:moveTo>
                        <a:pt x="865" y="0"/>
                      </a:moveTo>
                      <a:cubicBezTo>
                        <a:pt x="763" y="14"/>
                        <a:pt x="645" y="27"/>
                        <a:pt x="534" y="55"/>
                      </a:cubicBezTo>
                      <a:cubicBezTo>
                        <a:pt x="457" y="68"/>
                        <a:pt x="383" y="97"/>
                        <a:pt x="313" y="125"/>
                      </a:cubicBezTo>
                      <a:lnTo>
                        <a:pt x="9" y="332"/>
                      </a:lnTo>
                      <a:cubicBezTo>
                        <a:pt x="1" y="339"/>
                        <a:pt x="1" y="345"/>
                        <a:pt x="1" y="352"/>
                      </a:cubicBezTo>
                      <a:cubicBezTo>
                        <a:pt x="9" y="359"/>
                        <a:pt x="16" y="367"/>
                        <a:pt x="29" y="359"/>
                      </a:cubicBezTo>
                      <a:lnTo>
                        <a:pt x="348" y="193"/>
                      </a:lnTo>
                      <a:cubicBezTo>
                        <a:pt x="409" y="160"/>
                        <a:pt x="479" y="138"/>
                        <a:pt x="549" y="118"/>
                      </a:cubicBezTo>
                      <a:cubicBezTo>
                        <a:pt x="658" y="90"/>
                        <a:pt x="769" y="68"/>
                        <a:pt x="872" y="55"/>
                      </a:cubicBezTo>
                      <a:cubicBezTo>
                        <a:pt x="887" y="55"/>
                        <a:pt x="900" y="42"/>
                        <a:pt x="900" y="27"/>
                      </a:cubicBezTo>
                      <a:cubicBezTo>
                        <a:pt x="894" y="14"/>
                        <a:pt x="880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009;p40"/>
                <p:cNvSpPr/>
                <p:nvPr/>
              </p:nvSpPr>
              <p:spPr>
                <a:xfrm>
                  <a:off x="4958538" y="1436915"/>
                  <a:ext cx="86477" cy="26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" h="1632" extrusionOk="0">
                      <a:moveTo>
                        <a:pt x="55" y="1603"/>
                      </a:moveTo>
                      <a:cubicBezTo>
                        <a:pt x="77" y="1389"/>
                        <a:pt x="90" y="1162"/>
                        <a:pt x="132" y="946"/>
                      </a:cubicBezTo>
                      <a:cubicBezTo>
                        <a:pt x="152" y="802"/>
                        <a:pt x="193" y="656"/>
                        <a:pt x="250" y="518"/>
                      </a:cubicBezTo>
                      <a:lnTo>
                        <a:pt x="533" y="14"/>
                      </a:lnTo>
                      <a:cubicBezTo>
                        <a:pt x="533" y="7"/>
                        <a:pt x="533" y="0"/>
                        <a:pt x="525" y="0"/>
                      </a:cubicBezTo>
                      <a:lnTo>
                        <a:pt x="518" y="0"/>
                      </a:lnTo>
                      <a:cubicBezTo>
                        <a:pt x="457" y="103"/>
                        <a:pt x="381" y="193"/>
                        <a:pt x="318" y="298"/>
                      </a:cubicBezTo>
                      <a:cubicBezTo>
                        <a:pt x="276" y="366"/>
                        <a:pt x="243" y="435"/>
                        <a:pt x="215" y="512"/>
                      </a:cubicBezTo>
                      <a:cubicBezTo>
                        <a:pt x="160" y="649"/>
                        <a:pt x="125" y="795"/>
                        <a:pt x="97" y="940"/>
                      </a:cubicBezTo>
                      <a:cubicBezTo>
                        <a:pt x="55" y="1162"/>
                        <a:pt x="36" y="1383"/>
                        <a:pt x="1" y="1597"/>
                      </a:cubicBezTo>
                      <a:cubicBezTo>
                        <a:pt x="1" y="1610"/>
                        <a:pt x="7" y="1625"/>
                        <a:pt x="27" y="1632"/>
                      </a:cubicBezTo>
                      <a:cubicBezTo>
                        <a:pt x="42" y="1632"/>
                        <a:pt x="49" y="1618"/>
                        <a:pt x="55" y="16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010;p40"/>
                <p:cNvSpPr/>
                <p:nvPr/>
              </p:nvSpPr>
              <p:spPr>
                <a:xfrm>
                  <a:off x="4980886" y="1596752"/>
                  <a:ext cx="125667" cy="20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" h="1261" extrusionOk="0">
                      <a:moveTo>
                        <a:pt x="22" y="1197"/>
                      </a:moveTo>
                      <a:cubicBezTo>
                        <a:pt x="14" y="1197"/>
                        <a:pt x="7" y="1212"/>
                        <a:pt x="7" y="1219"/>
                      </a:cubicBezTo>
                      <a:cubicBezTo>
                        <a:pt x="0" y="1239"/>
                        <a:pt x="49" y="1260"/>
                        <a:pt x="90" y="1212"/>
                      </a:cubicBezTo>
                      <a:cubicBezTo>
                        <a:pt x="125" y="1177"/>
                        <a:pt x="153" y="1101"/>
                        <a:pt x="160" y="1088"/>
                      </a:cubicBezTo>
                      <a:lnTo>
                        <a:pt x="284" y="839"/>
                      </a:lnTo>
                      <a:lnTo>
                        <a:pt x="540" y="285"/>
                      </a:lnTo>
                      <a:lnTo>
                        <a:pt x="769" y="16"/>
                      </a:lnTo>
                      <a:cubicBezTo>
                        <a:pt x="775" y="9"/>
                        <a:pt x="775" y="9"/>
                        <a:pt x="769" y="1"/>
                      </a:cubicBezTo>
                      <a:lnTo>
                        <a:pt x="754" y="1"/>
                      </a:lnTo>
                      <a:lnTo>
                        <a:pt x="512" y="265"/>
                      </a:lnTo>
                      <a:lnTo>
                        <a:pt x="201" y="789"/>
                      </a:lnTo>
                      <a:lnTo>
                        <a:pt x="70" y="1046"/>
                      </a:lnTo>
                      <a:cubicBezTo>
                        <a:pt x="64" y="1059"/>
                        <a:pt x="29" y="1129"/>
                        <a:pt x="14" y="1171"/>
                      </a:cubicBezTo>
                      <a:cubicBezTo>
                        <a:pt x="14" y="1177"/>
                        <a:pt x="14" y="1191"/>
                        <a:pt x="22" y="119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011;p40"/>
                <p:cNvSpPr/>
                <p:nvPr/>
              </p:nvSpPr>
              <p:spPr>
                <a:xfrm>
                  <a:off x="4992222" y="1751245"/>
                  <a:ext cx="166963" cy="210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1302" extrusionOk="0">
                      <a:moveTo>
                        <a:pt x="48" y="1287"/>
                      </a:moveTo>
                      <a:lnTo>
                        <a:pt x="131" y="1162"/>
                      </a:lnTo>
                      <a:lnTo>
                        <a:pt x="345" y="839"/>
                      </a:lnTo>
                      <a:lnTo>
                        <a:pt x="616" y="527"/>
                      </a:lnTo>
                      <a:cubicBezTo>
                        <a:pt x="690" y="424"/>
                        <a:pt x="767" y="320"/>
                        <a:pt x="850" y="217"/>
                      </a:cubicBezTo>
                      <a:cubicBezTo>
                        <a:pt x="906" y="147"/>
                        <a:pt x="961" y="84"/>
                        <a:pt x="1031" y="22"/>
                      </a:cubicBezTo>
                      <a:lnTo>
                        <a:pt x="1031" y="9"/>
                      </a:lnTo>
                      <a:cubicBezTo>
                        <a:pt x="1022" y="1"/>
                        <a:pt x="1022" y="1"/>
                        <a:pt x="1016" y="9"/>
                      </a:cubicBezTo>
                      <a:cubicBezTo>
                        <a:pt x="948" y="64"/>
                        <a:pt x="885" y="125"/>
                        <a:pt x="823" y="188"/>
                      </a:cubicBezTo>
                      <a:cubicBezTo>
                        <a:pt x="732" y="285"/>
                        <a:pt x="649" y="389"/>
                        <a:pt x="566" y="492"/>
                      </a:cubicBezTo>
                      <a:lnTo>
                        <a:pt x="291" y="804"/>
                      </a:lnTo>
                      <a:lnTo>
                        <a:pt x="90" y="1136"/>
                      </a:lnTo>
                      <a:lnTo>
                        <a:pt x="13" y="1254"/>
                      </a:lnTo>
                      <a:cubicBezTo>
                        <a:pt x="0" y="1267"/>
                        <a:pt x="0" y="1280"/>
                        <a:pt x="13" y="1287"/>
                      </a:cubicBezTo>
                      <a:cubicBezTo>
                        <a:pt x="20" y="1302"/>
                        <a:pt x="42" y="1302"/>
                        <a:pt x="48" y="12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012;p40"/>
                <p:cNvSpPr/>
                <p:nvPr/>
              </p:nvSpPr>
              <p:spPr>
                <a:xfrm>
                  <a:off x="4778296" y="1567764"/>
                  <a:ext cx="199513" cy="174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080" extrusionOk="0">
                      <a:moveTo>
                        <a:pt x="1223" y="1038"/>
                      </a:moveTo>
                      <a:cubicBezTo>
                        <a:pt x="1190" y="955"/>
                        <a:pt x="1140" y="878"/>
                        <a:pt x="1086" y="810"/>
                      </a:cubicBezTo>
                      <a:cubicBezTo>
                        <a:pt x="1031" y="741"/>
                        <a:pt x="968" y="671"/>
                        <a:pt x="906" y="610"/>
                      </a:cubicBezTo>
                      <a:cubicBezTo>
                        <a:pt x="782" y="485"/>
                        <a:pt x="642" y="374"/>
                        <a:pt x="498" y="271"/>
                      </a:cubicBezTo>
                      <a:cubicBezTo>
                        <a:pt x="360" y="167"/>
                        <a:pt x="201" y="84"/>
                        <a:pt x="42" y="7"/>
                      </a:cubicBezTo>
                      <a:cubicBezTo>
                        <a:pt x="29" y="1"/>
                        <a:pt x="14" y="7"/>
                        <a:pt x="7" y="14"/>
                      </a:cubicBezTo>
                      <a:cubicBezTo>
                        <a:pt x="0" y="29"/>
                        <a:pt x="7" y="42"/>
                        <a:pt x="20" y="49"/>
                      </a:cubicBezTo>
                      <a:cubicBezTo>
                        <a:pt x="201" y="160"/>
                        <a:pt x="367" y="284"/>
                        <a:pt x="526" y="415"/>
                      </a:cubicBezTo>
                      <a:cubicBezTo>
                        <a:pt x="629" y="498"/>
                        <a:pt x="734" y="588"/>
                        <a:pt x="830" y="686"/>
                      </a:cubicBezTo>
                      <a:lnTo>
                        <a:pt x="1182" y="1066"/>
                      </a:lnTo>
                      <a:cubicBezTo>
                        <a:pt x="1190" y="1079"/>
                        <a:pt x="1203" y="1079"/>
                        <a:pt x="1217" y="1073"/>
                      </a:cubicBezTo>
                      <a:cubicBezTo>
                        <a:pt x="1232" y="1066"/>
                        <a:pt x="1232" y="1051"/>
                        <a:pt x="1223" y="10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013;p40"/>
                <p:cNvSpPr/>
                <p:nvPr/>
              </p:nvSpPr>
              <p:spPr>
                <a:xfrm>
                  <a:off x="4713195" y="1467036"/>
                  <a:ext cx="207448" cy="10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630" extrusionOk="0">
                      <a:moveTo>
                        <a:pt x="1267" y="581"/>
                      </a:moveTo>
                      <a:cubicBezTo>
                        <a:pt x="1094" y="415"/>
                        <a:pt x="893" y="297"/>
                        <a:pt x="686" y="208"/>
                      </a:cubicBezTo>
                      <a:cubicBezTo>
                        <a:pt x="472" y="118"/>
                        <a:pt x="250" y="55"/>
                        <a:pt x="22" y="0"/>
                      </a:cubicBezTo>
                      <a:cubicBezTo>
                        <a:pt x="16" y="0"/>
                        <a:pt x="7" y="0"/>
                        <a:pt x="1" y="14"/>
                      </a:cubicBezTo>
                      <a:cubicBezTo>
                        <a:pt x="1" y="22"/>
                        <a:pt x="7" y="29"/>
                        <a:pt x="16" y="29"/>
                      </a:cubicBezTo>
                      <a:cubicBezTo>
                        <a:pt x="278" y="105"/>
                        <a:pt x="540" y="194"/>
                        <a:pt x="782" y="319"/>
                      </a:cubicBezTo>
                      <a:cubicBezTo>
                        <a:pt x="942" y="402"/>
                        <a:pt x="1094" y="492"/>
                        <a:pt x="1232" y="623"/>
                      </a:cubicBezTo>
                      <a:cubicBezTo>
                        <a:pt x="1239" y="629"/>
                        <a:pt x="1260" y="629"/>
                        <a:pt x="1267" y="623"/>
                      </a:cubicBezTo>
                      <a:cubicBezTo>
                        <a:pt x="1280" y="609"/>
                        <a:pt x="1273" y="594"/>
                        <a:pt x="1267" y="5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014;p40"/>
                <p:cNvSpPr/>
                <p:nvPr/>
              </p:nvSpPr>
              <p:spPr>
                <a:xfrm>
                  <a:off x="4546394" y="1598209"/>
                  <a:ext cx="103319" cy="18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" h="117" extrusionOk="0">
                      <a:moveTo>
                        <a:pt x="616" y="68"/>
                      </a:moveTo>
                      <a:cubicBezTo>
                        <a:pt x="533" y="42"/>
                        <a:pt x="457" y="27"/>
                        <a:pt x="374" y="13"/>
                      </a:cubicBezTo>
                      <a:cubicBezTo>
                        <a:pt x="258" y="0"/>
                        <a:pt x="133" y="7"/>
                        <a:pt x="15" y="7"/>
                      </a:cubicBezTo>
                      <a:cubicBezTo>
                        <a:pt x="9" y="7"/>
                        <a:pt x="0" y="13"/>
                        <a:pt x="0" y="20"/>
                      </a:cubicBezTo>
                      <a:cubicBezTo>
                        <a:pt x="0" y="27"/>
                        <a:pt x="9" y="27"/>
                        <a:pt x="15" y="27"/>
                      </a:cubicBezTo>
                      <a:lnTo>
                        <a:pt x="603" y="116"/>
                      </a:lnTo>
                      <a:cubicBezTo>
                        <a:pt x="616" y="116"/>
                        <a:pt x="631" y="110"/>
                        <a:pt x="637" y="96"/>
                      </a:cubicBezTo>
                      <a:cubicBezTo>
                        <a:pt x="637" y="83"/>
                        <a:pt x="631" y="68"/>
                        <a:pt x="616" y="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015;p40"/>
                <p:cNvSpPr/>
                <p:nvPr/>
              </p:nvSpPr>
              <p:spPr>
                <a:xfrm>
                  <a:off x="4586718" y="1486145"/>
                  <a:ext cx="51660" cy="110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684" extrusionOk="0">
                      <a:moveTo>
                        <a:pt x="312" y="642"/>
                      </a:moveTo>
                      <a:lnTo>
                        <a:pt x="181" y="352"/>
                      </a:lnTo>
                      <a:lnTo>
                        <a:pt x="50" y="20"/>
                      </a:lnTo>
                      <a:cubicBezTo>
                        <a:pt x="50" y="7"/>
                        <a:pt x="35" y="0"/>
                        <a:pt x="22" y="7"/>
                      </a:cubicBezTo>
                      <a:cubicBezTo>
                        <a:pt x="9" y="7"/>
                        <a:pt x="0" y="20"/>
                        <a:pt x="0" y="35"/>
                      </a:cubicBezTo>
                      <a:lnTo>
                        <a:pt x="133" y="374"/>
                      </a:lnTo>
                      <a:lnTo>
                        <a:pt x="271" y="671"/>
                      </a:lnTo>
                      <a:cubicBezTo>
                        <a:pt x="277" y="684"/>
                        <a:pt x="291" y="684"/>
                        <a:pt x="306" y="677"/>
                      </a:cubicBezTo>
                      <a:cubicBezTo>
                        <a:pt x="319" y="671"/>
                        <a:pt x="319" y="651"/>
                        <a:pt x="312" y="6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016;p40"/>
                <p:cNvSpPr/>
                <p:nvPr/>
              </p:nvSpPr>
              <p:spPr>
                <a:xfrm>
                  <a:off x="4622669" y="1736832"/>
                  <a:ext cx="152226" cy="41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256" extrusionOk="0">
                      <a:moveTo>
                        <a:pt x="913" y="15"/>
                      </a:moveTo>
                      <a:cubicBezTo>
                        <a:pt x="830" y="7"/>
                        <a:pt x="754" y="0"/>
                        <a:pt x="671" y="0"/>
                      </a:cubicBezTo>
                      <a:cubicBezTo>
                        <a:pt x="616" y="0"/>
                        <a:pt x="560" y="7"/>
                        <a:pt x="505" y="15"/>
                      </a:cubicBezTo>
                      <a:cubicBezTo>
                        <a:pt x="435" y="29"/>
                        <a:pt x="367" y="48"/>
                        <a:pt x="298" y="77"/>
                      </a:cubicBezTo>
                      <a:cubicBezTo>
                        <a:pt x="193" y="118"/>
                        <a:pt x="103" y="173"/>
                        <a:pt x="14" y="229"/>
                      </a:cubicBezTo>
                      <a:cubicBezTo>
                        <a:pt x="7" y="236"/>
                        <a:pt x="1" y="243"/>
                        <a:pt x="7" y="249"/>
                      </a:cubicBezTo>
                      <a:cubicBezTo>
                        <a:pt x="7" y="256"/>
                        <a:pt x="20" y="256"/>
                        <a:pt x="20" y="256"/>
                      </a:cubicBezTo>
                      <a:lnTo>
                        <a:pt x="518" y="77"/>
                      </a:lnTo>
                      <a:lnTo>
                        <a:pt x="913" y="63"/>
                      </a:lnTo>
                      <a:cubicBezTo>
                        <a:pt x="926" y="63"/>
                        <a:pt x="940" y="57"/>
                        <a:pt x="940" y="42"/>
                      </a:cubicBezTo>
                      <a:cubicBezTo>
                        <a:pt x="940" y="29"/>
                        <a:pt x="926" y="15"/>
                        <a:pt x="913" y="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017;p40"/>
                <p:cNvSpPr/>
                <p:nvPr/>
              </p:nvSpPr>
              <p:spPr>
                <a:xfrm>
                  <a:off x="4801616" y="1836427"/>
                  <a:ext cx="131335" cy="22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139" extrusionOk="0">
                      <a:moveTo>
                        <a:pt x="789" y="84"/>
                      </a:moveTo>
                      <a:cubicBezTo>
                        <a:pt x="686" y="36"/>
                        <a:pt x="581" y="8"/>
                        <a:pt x="479" y="8"/>
                      </a:cubicBezTo>
                      <a:cubicBezTo>
                        <a:pt x="326" y="1"/>
                        <a:pt x="167" y="36"/>
                        <a:pt x="9" y="71"/>
                      </a:cubicBezTo>
                      <a:cubicBezTo>
                        <a:pt x="9" y="77"/>
                        <a:pt x="1" y="77"/>
                        <a:pt x="1" y="84"/>
                      </a:cubicBezTo>
                      <a:cubicBezTo>
                        <a:pt x="1" y="91"/>
                        <a:pt x="9" y="91"/>
                        <a:pt x="16" y="91"/>
                      </a:cubicBezTo>
                      <a:cubicBezTo>
                        <a:pt x="147" y="77"/>
                        <a:pt x="271" y="71"/>
                        <a:pt x="396" y="71"/>
                      </a:cubicBezTo>
                      <a:cubicBezTo>
                        <a:pt x="520" y="77"/>
                        <a:pt x="644" y="84"/>
                        <a:pt x="769" y="132"/>
                      </a:cubicBezTo>
                      <a:cubicBezTo>
                        <a:pt x="782" y="139"/>
                        <a:pt x="797" y="132"/>
                        <a:pt x="804" y="119"/>
                      </a:cubicBezTo>
                      <a:cubicBezTo>
                        <a:pt x="810" y="105"/>
                        <a:pt x="804" y="84"/>
                        <a:pt x="789" y="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018;p40"/>
                <p:cNvSpPr/>
                <p:nvPr/>
              </p:nvSpPr>
              <p:spPr>
                <a:xfrm>
                  <a:off x="4657325" y="1704281"/>
                  <a:ext cx="332630" cy="310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4" h="1918" extrusionOk="0">
                      <a:moveTo>
                        <a:pt x="2012" y="1902"/>
                      </a:moveTo>
                      <a:cubicBezTo>
                        <a:pt x="2012" y="1902"/>
                        <a:pt x="2020" y="1902"/>
                        <a:pt x="2020" y="1895"/>
                      </a:cubicBezTo>
                      <a:cubicBezTo>
                        <a:pt x="2033" y="1861"/>
                        <a:pt x="2027" y="1819"/>
                        <a:pt x="2033" y="1784"/>
                      </a:cubicBezTo>
                      <a:cubicBezTo>
                        <a:pt x="2053" y="1391"/>
                        <a:pt x="1896" y="1053"/>
                        <a:pt x="1638" y="782"/>
                      </a:cubicBezTo>
                      <a:cubicBezTo>
                        <a:pt x="1328" y="450"/>
                        <a:pt x="872" y="201"/>
                        <a:pt x="374" y="70"/>
                      </a:cubicBezTo>
                      <a:cubicBezTo>
                        <a:pt x="256" y="35"/>
                        <a:pt x="138" y="22"/>
                        <a:pt x="14" y="1"/>
                      </a:cubicBezTo>
                      <a:cubicBezTo>
                        <a:pt x="14" y="1"/>
                        <a:pt x="7" y="9"/>
                        <a:pt x="7" y="15"/>
                      </a:cubicBezTo>
                      <a:cubicBezTo>
                        <a:pt x="1" y="15"/>
                        <a:pt x="7" y="22"/>
                        <a:pt x="14" y="22"/>
                      </a:cubicBezTo>
                      <a:cubicBezTo>
                        <a:pt x="125" y="57"/>
                        <a:pt x="243" y="105"/>
                        <a:pt x="352" y="140"/>
                      </a:cubicBezTo>
                      <a:cubicBezTo>
                        <a:pt x="824" y="306"/>
                        <a:pt x="1273" y="527"/>
                        <a:pt x="1577" y="838"/>
                      </a:cubicBezTo>
                      <a:cubicBezTo>
                        <a:pt x="1826" y="1101"/>
                        <a:pt x="1979" y="1411"/>
                        <a:pt x="1985" y="1784"/>
                      </a:cubicBezTo>
                      <a:cubicBezTo>
                        <a:pt x="1985" y="1819"/>
                        <a:pt x="1979" y="1854"/>
                        <a:pt x="1985" y="1889"/>
                      </a:cubicBezTo>
                      <a:cubicBezTo>
                        <a:pt x="1985" y="1895"/>
                        <a:pt x="1985" y="1895"/>
                        <a:pt x="1992" y="1902"/>
                      </a:cubicBezTo>
                      <a:cubicBezTo>
                        <a:pt x="1992" y="1909"/>
                        <a:pt x="1992" y="1917"/>
                        <a:pt x="1998" y="1917"/>
                      </a:cubicBezTo>
                      <a:cubicBezTo>
                        <a:pt x="2005" y="1917"/>
                        <a:pt x="2012" y="1909"/>
                        <a:pt x="2012" y="19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019;p40"/>
                <p:cNvSpPr/>
                <p:nvPr/>
              </p:nvSpPr>
              <p:spPr>
                <a:xfrm>
                  <a:off x="4442427" y="1493918"/>
                  <a:ext cx="418783" cy="28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" h="1771" extrusionOk="0">
                      <a:moveTo>
                        <a:pt x="2579" y="1749"/>
                      </a:moveTo>
                      <a:cubicBezTo>
                        <a:pt x="2579" y="1749"/>
                        <a:pt x="2579" y="1743"/>
                        <a:pt x="2572" y="1743"/>
                      </a:cubicBezTo>
                      <a:cubicBezTo>
                        <a:pt x="2551" y="1714"/>
                        <a:pt x="2517" y="1694"/>
                        <a:pt x="2489" y="1673"/>
                      </a:cubicBezTo>
                      <a:cubicBezTo>
                        <a:pt x="2371" y="1583"/>
                        <a:pt x="2247" y="1487"/>
                        <a:pt x="2122" y="1382"/>
                      </a:cubicBezTo>
                      <a:cubicBezTo>
                        <a:pt x="1985" y="1266"/>
                        <a:pt x="1845" y="1142"/>
                        <a:pt x="1708" y="1017"/>
                      </a:cubicBezTo>
                      <a:cubicBezTo>
                        <a:pt x="1494" y="830"/>
                        <a:pt x="1273" y="651"/>
                        <a:pt x="1072" y="485"/>
                      </a:cubicBezTo>
                      <a:cubicBezTo>
                        <a:pt x="948" y="380"/>
                        <a:pt x="817" y="297"/>
                        <a:pt x="677" y="236"/>
                      </a:cubicBezTo>
                      <a:cubicBezTo>
                        <a:pt x="470" y="131"/>
                        <a:pt x="249" y="70"/>
                        <a:pt x="13" y="0"/>
                      </a:cubicBezTo>
                      <a:cubicBezTo>
                        <a:pt x="13" y="0"/>
                        <a:pt x="7" y="0"/>
                        <a:pt x="7" y="7"/>
                      </a:cubicBezTo>
                      <a:cubicBezTo>
                        <a:pt x="0" y="14"/>
                        <a:pt x="7" y="14"/>
                        <a:pt x="13" y="22"/>
                      </a:cubicBezTo>
                      <a:cubicBezTo>
                        <a:pt x="236" y="97"/>
                        <a:pt x="443" y="179"/>
                        <a:pt x="642" y="291"/>
                      </a:cubicBezTo>
                      <a:cubicBezTo>
                        <a:pt x="775" y="360"/>
                        <a:pt x="900" y="443"/>
                        <a:pt x="1016" y="546"/>
                      </a:cubicBezTo>
                      <a:cubicBezTo>
                        <a:pt x="1182" y="692"/>
                        <a:pt x="1362" y="858"/>
                        <a:pt x="1548" y="1017"/>
                      </a:cubicBezTo>
                      <a:cubicBezTo>
                        <a:pt x="1673" y="1120"/>
                        <a:pt x="1797" y="1225"/>
                        <a:pt x="1915" y="1321"/>
                      </a:cubicBezTo>
                      <a:cubicBezTo>
                        <a:pt x="2116" y="1474"/>
                        <a:pt x="2310" y="1625"/>
                        <a:pt x="2496" y="1736"/>
                      </a:cubicBezTo>
                      <a:cubicBezTo>
                        <a:pt x="2524" y="1749"/>
                        <a:pt x="2544" y="1756"/>
                        <a:pt x="2572" y="1771"/>
                      </a:cubicBezTo>
                      <a:cubicBezTo>
                        <a:pt x="2572" y="1771"/>
                        <a:pt x="2579" y="1771"/>
                        <a:pt x="2585" y="1764"/>
                      </a:cubicBezTo>
                      <a:cubicBezTo>
                        <a:pt x="2585" y="1764"/>
                        <a:pt x="2585" y="1756"/>
                        <a:pt x="2579" y="17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020;p40"/>
                <p:cNvSpPr/>
                <p:nvPr/>
              </p:nvSpPr>
              <p:spPr>
                <a:xfrm>
                  <a:off x="4480488" y="1110925"/>
                  <a:ext cx="522896" cy="980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6542" extrusionOk="0">
                      <a:moveTo>
                        <a:pt x="7" y="36"/>
                      </a:moveTo>
                      <a:cubicBezTo>
                        <a:pt x="7" y="49"/>
                        <a:pt x="7" y="49"/>
                        <a:pt x="14" y="64"/>
                      </a:cubicBezTo>
                      <a:cubicBezTo>
                        <a:pt x="14" y="64"/>
                        <a:pt x="21" y="64"/>
                        <a:pt x="21" y="70"/>
                      </a:cubicBezTo>
                      <a:cubicBezTo>
                        <a:pt x="90" y="112"/>
                        <a:pt x="167" y="147"/>
                        <a:pt x="241" y="188"/>
                      </a:cubicBezTo>
                      <a:cubicBezTo>
                        <a:pt x="595" y="381"/>
                        <a:pt x="933" y="630"/>
                        <a:pt x="1245" y="920"/>
                      </a:cubicBezTo>
                      <a:cubicBezTo>
                        <a:pt x="1542" y="1197"/>
                        <a:pt x="1826" y="1516"/>
                        <a:pt x="2067" y="1854"/>
                      </a:cubicBezTo>
                      <a:cubicBezTo>
                        <a:pt x="2627" y="2621"/>
                        <a:pt x="3014" y="3520"/>
                        <a:pt x="3112" y="4385"/>
                      </a:cubicBezTo>
                      <a:cubicBezTo>
                        <a:pt x="3154" y="4730"/>
                        <a:pt x="3139" y="5097"/>
                        <a:pt x="3097" y="5463"/>
                      </a:cubicBezTo>
                      <a:cubicBezTo>
                        <a:pt x="3049" y="5830"/>
                        <a:pt x="2966" y="6188"/>
                        <a:pt x="2870" y="6527"/>
                      </a:cubicBezTo>
                      <a:lnTo>
                        <a:pt x="2876" y="6535"/>
                      </a:lnTo>
                      <a:cubicBezTo>
                        <a:pt x="2883" y="6542"/>
                        <a:pt x="2890" y="6535"/>
                        <a:pt x="2890" y="6527"/>
                      </a:cubicBezTo>
                      <a:cubicBezTo>
                        <a:pt x="3021" y="6134"/>
                        <a:pt x="3132" y="5691"/>
                        <a:pt x="3180" y="5256"/>
                      </a:cubicBezTo>
                      <a:cubicBezTo>
                        <a:pt x="3215" y="4959"/>
                        <a:pt x="3228" y="4660"/>
                        <a:pt x="3202" y="4378"/>
                      </a:cubicBezTo>
                      <a:cubicBezTo>
                        <a:pt x="3104" y="3492"/>
                        <a:pt x="2724" y="2573"/>
                        <a:pt x="2158" y="1785"/>
                      </a:cubicBezTo>
                      <a:cubicBezTo>
                        <a:pt x="1916" y="1439"/>
                        <a:pt x="1632" y="1114"/>
                        <a:pt x="1320" y="837"/>
                      </a:cubicBezTo>
                      <a:cubicBezTo>
                        <a:pt x="996" y="547"/>
                        <a:pt x="650" y="298"/>
                        <a:pt x="283" y="112"/>
                      </a:cubicBezTo>
                      <a:cubicBezTo>
                        <a:pt x="208" y="77"/>
                        <a:pt x="132" y="29"/>
                        <a:pt x="49" y="7"/>
                      </a:cubicBezTo>
                      <a:lnTo>
                        <a:pt x="42" y="1"/>
                      </a:lnTo>
                      <a:cubicBezTo>
                        <a:pt x="27" y="7"/>
                        <a:pt x="27" y="7"/>
                        <a:pt x="14" y="14"/>
                      </a:cubicBezTo>
                      <a:cubicBezTo>
                        <a:pt x="7" y="14"/>
                        <a:pt x="1" y="14"/>
                        <a:pt x="1" y="22"/>
                      </a:cubicBezTo>
                      <a:cubicBezTo>
                        <a:pt x="1" y="29"/>
                        <a:pt x="1" y="29"/>
                        <a:pt x="7" y="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021;p40"/>
                <p:cNvSpPr/>
                <p:nvPr/>
              </p:nvSpPr>
              <p:spPr>
                <a:xfrm>
                  <a:off x="5153030" y="1230778"/>
                  <a:ext cx="594815" cy="78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3" h="4861" extrusionOk="0">
                      <a:moveTo>
                        <a:pt x="35" y="4846"/>
                      </a:moveTo>
                      <a:cubicBezTo>
                        <a:pt x="50" y="4826"/>
                        <a:pt x="57" y="4804"/>
                        <a:pt x="64" y="4777"/>
                      </a:cubicBezTo>
                      <a:cubicBezTo>
                        <a:pt x="98" y="4680"/>
                        <a:pt x="118" y="4583"/>
                        <a:pt x="140" y="4487"/>
                      </a:cubicBezTo>
                      <a:cubicBezTo>
                        <a:pt x="216" y="4210"/>
                        <a:pt x="306" y="3933"/>
                        <a:pt x="409" y="3664"/>
                      </a:cubicBezTo>
                      <a:cubicBezTo>
                        <a:pt x="631" y="3083"/>
                        <a:pt x="935" y="2537"/>
                        <a:pt x="1301" y="2040"/>
                      </a:cubicBezTo>
                      <a:cubicBezTo>
                        <a:pt x="1675" y="1542"/>
                        <a:pt x="2124" y="1105"/>
                        <a:pt x="2607" y="725"/>
                      </a:cubicBezTo>
                      <a:cubicBezTo>
                        <a:pt x="2939" y="470"/>
                        <a:pt x="3286" y="234"/>
                        <a:pt x="3651" y="48"/>
                      </a:cubicBezTo>
                      <a:cubicBezTo>
                        <a:pt x="3666" y="48"/>
                        <a:pt x="3673" y="27"/>
                        <a:pt x="3666" y="14"/>
                      </a:cubicBezTo>
                      <a:cubicBezTo>
                        <a:pt x="3659" y="7"/>
                        <a:pt x="3644" y="0"/>
                        <a:pt x="3631" y="7"/>
                      </a:cubicBezTo>
                      <a:cubicBezTo>
                        <a:pt x="3245" y="166"/>
                        <a:pt x="2871" y="365"/>
                        <a:pt x="2524" y="614"/>
                      </a:cubicBezTo>
                      <a:cubicBezTo>
                        <a:pt x="2013" y="981"/>
                        <a:pt x="1564" y="1437"/>
                        <a:pt x="1177" y="1950"/>
                      </a:cubicBezTo>
                      <a:cubicBezTo>
                        <a:pt x="797" y="2454"/>
                        <a:pt x="478" y="3014"/>
                        <a:pt x="264" y="3609"/>
                      </a:cubicBezTo>
                      <a:cubicBezTo>
                        <a:pt x="166" y="3885"/>
                        <a:pt x="92" y="4175"/>
                        <a:pt x="42" y="4466"/>
                      </a:cubicBezTo>
                      <a:cubicBezTo>
                        <a:pt x="22" y="4570"/>
                        <a:pt x="1" y="4666"/>
                        <a:pt x="1" y="4771"/>
                      </a:cubicBezTo>
                      <a:cubicBezTo>
                        <a:pt x="1" y="4797"/>
                        <a:pt x="9" y="4819"/>
                        <a:pt x="9" y="4846"/>
                      </a:cubicBezTo>
                      <a:cubicBezTo>
                        <a:pt x="9" y="4854"/>
                        <a:pt x="15" y="4860"/>
                        <a:pt x="22" y="4860"/>
                      </a:cubicBezTo>
                      <a:cubicBezTo>
                        <a:pt x="29" y="4860"/>
                        <a:pt x="35" y="4860"/>
                        <a:pt x="35" y="484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022;p40"/>
                <p:cNvSpPr/>
                <p:nvPr/>
              </p:nvSpPr>
              <p:spPr>
                <a:xfrm>
                  <a:off x="5088253" y="1089726"/>
                  <a:ext cx="867850" cy="76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4695" extrusionOk="0">
                      <a:moveTo>
                        <a:pt x="732" y="4596"/>
                      </a:moveTo>
                      <a:cubicBezTo>
                        <a:pt x="1106" y="4417"/>
                        <a:pt x="1562" y="4411"/>
                        <a:pt x="2018" y="4507"/>
                      </a:cubicBezTo>
                      <a:cubicBezTo>
                        <a:pt x="2116" y="4528"/>
                        <a:pt x="2365" y="4563"/>
                        <a:pt x="2448" y="4638"/>
                      </a:cubicBezTo>
                      <a:cubicBezTo>
                        <a:pt x="2461" y="4653"/>
                        <a:pt x="2407" y="4646"/>
                        <a:pt x="2378" y="4646"/>
                      </a:cubicBezTo>
                      <a:cubicBezTo>
                        <a:pt x="2344" y="4653"/>
                        <a:pt x="2302" y="4653"/>
                        <a:pt x="2261" y="4660"/>
                      </a:cubicBezTo>
                      <a:cubicBezTo>
                        <a:pt x="2130" y="4660"/>
                        <a:pt x="1998" y="4666"/>
                        <a:pt x="1867" y="4660"/>
                      </a:cubicBezTo>
                      <a:cubicBezTo>
                        <a:pt x="1494" y="4646"/>
                        <a:pt x="1114" y="4694"/>
                        <a:pt x="732" y="4596"/>
                      </a:cubicBezTo>
                      <a:close/>
                      <a:moveTo>
                        <a:pt x="809" y="4424"/>
                      </a:moveTo>
                      <a:cubicBezTo>
                        <a:pt x="699" y="4356"/>
                        <a:pt x="630" y="4231"/>
                        <a:pt x="560" y="4134"/>
                      </a:cubicBezTo>
                      <a:cubicBezTo>
                        <a:pt x="409" y="3906"/>
                        <a:pt x="269" y="3657"/>
                        <a:pt x="167" y="3415"/>
                      </a:cubicBezTo>
                      <a:cubicBezTo>
                        <a:pt x="104" y="3269"/>
                        <a:pt x="55" y="3125"/>
                        <a:pt x="21" y="2979"/>
                      </a:cubicBezTo>
                      <a:lnTo>
                        <a:pt x="1" y="2862"/>
                      </a:lnTo>
                      <a:cubicBezTo>
                        <a:pt x="1" y="2862"/>
                        <a:pt x="215" y="3103"/>
                        <a:pt x="352" y="3325"/>
                      </a:cubicBezTo>
                      <a:cubicBezTo>
                        <a:pt x="505" y="3574"/>
                        <a:pt x="789" y="4306"/>
                        <a:pt x="809" y="4424"/>
                      </a:cubicBezTo>
                      <a:close/>
                      <a:moveTo>
                        <a:pt x="968" y="4016"/>
                      </a:moveTo>
                      <a:cubicBezTo>
                        <a:pt x="1411" y="3767"/>
                        <a:pt x="1957" y="3712"/>
                        <a:pt x="2483" y="3795"/>
                      </a:cubicBezTo>
                      <a:cubicBezTo>
                        <a:pt x="2593" y="3808"/>
                        <a:pt x="2876" y="3836"/>
                        <a:pt x="2973" y="3919"/>
                      </a:cubicBezTo>
                      <a:cubicBezTo>
                        <a:pt x="2994" y="3941"/>
                        <a:pt x="2924" y="3933"/>
                        <a:pt x="2898" y="3941"/>
                      </a:cubicBezTo>
                      <a:cubicBezTo>
                        <a:pt x="2848" y="3948"/>
                        <a:pt x="2800" y="3954"/>
                        <a:pt x="2752" y="3961"/>
                      </a:cubicBezTo>
                      <a:cubicBezTo>
                        <a:pt x="2599" y="3983"/>
                        <a:pt x="2448" y="3996"/>
                        <a:pt x="2289" y="4002"/>
                      </a:cubicBezTo>
                      <a:cubicBezTo>
                        <a:pt x="1852" y="4016"/>
                        <a:pt x="1404" y="4107"/>
                        <a:pt x="968" y="4016"/>
                      </a:cubicBezTo>
                      <a:close/>
                      <a:moveTo>
                        <a:pt x="1016" y="3900"/>
                      </a:moveTo>
                      <a:cubicBezTo>
                        <a:pt x="907" y="3802"/>
                        <a:pt x="850" y="3642"/>
                        <a:pt x="795" y="3511"/>
                      </a:cubicBezTo>
                      <a:cubicBezTo>
                        <a:pt x="664" y="3221"/>
                        <a:pt x="560" y="2911"/>
                        <a:pt x="492" y="2599"/>
                      </a:cubicBezTo>
                      <a:cubicBezTo>
                        <a:pt x="457" y="2419"/>
                        <a:pt x="435" y="2240"/>
                        <a:pt x="422" y="2066"/>
                      </a:cubicBezTo>
                      <a:cubicBezTo>
                        <a:pt x="422" y="2059"/>
                        <a:pt x="429" y="1928"/>
                        <a:pt x="429" y="1928"/>
                      </a:cubicBezTo>
                      <a:cubicBezTo>
                        <a:pt x="429" y="1928"/>
                        <a:pt x="623" y="2247"/>
                        <a:pt x="732" y="2531"/>
                      </a:cubicBezTo>
                      <a:cubicBezTo>
                        <a:pt x="857" y="2854"/>
                        <a:pt x="1023" y="3767"/>
                        <a:pt x="1016" y="3900"/>
                      </a:cubicBezTo>
                      <a:close/>
                      <a:moveTo>
                        <a:pt x="1230" y="3367"/>
                      </a:moveTo>
                      <a:cubicBezTo>
                        <a:pt x="1673" y="3048"/>
                        <a:pt x="2254" y="3007"/>
                        <a:pt x="2758" y="3042"/>
                      </a:cubicBezTo>
                      <a:cubicBezTo>
                        <a:pt x="2918" y="3048"/>
                        <a:pt x="3077" y="3077"/>
                        <a:pt x="3236" y="3111"/>
                      </a:cubicBezTo>
                      <a:cubicBezTo>
                        <a:pt x="3291" y="3125"/>
                        <a:pt x="3346" y="3138"/>
                        <a:pt x="3402" y="3166"/>
                      </a:cubicBezTo>
                      <a:cubicBezTo>
                        <a:pt x="3429" y="3173"/>
                        <a:pt x="3499" y="3179"/>
                        <a:pt x="3470" y="3194"/>
                      </a:cubicBezTo>
                      <a:cubicBezTo>
                        <a:pt x="3333" y="3291"/>
                        <a:pt x="3097" y="3249"/>
                        <a:pt x="2946" y="3269"/>
                      </a:cubicBezTo>
                      <a:cubicBezTo>
                        <a:pt x="2538" y="3319"/>
                        <a:pt x="2116" y="3428"/>
                        <a:pt x="1715" y="3374"/>
                      </a:cubicBezTo>
                      <a:cubicBezTo>
                        <a:pt x="1590" y="3360"/>
                        <a:pt x="1341" y="3422"/>
                        <a:pt x="1230" y="3367"/>
                      </a:cubicBezTo>
                      <a:close/>
                      <a:moveTo>
                        <a:pt x="1404" y="3236"/>
                      </a:moveTo>
                      <a:cubicBezTo>
                        <a:pt x="1162" y="2751"/>
                        <a:pt x="1092" y="2157"/>
                        <a:pt x="1114" y="1659"/>
                      </a:cubicBezTo>
                      <a:cubicBezTo>
                        <a:pt x="1121" y="1485"/>
                        <a:pt x="1134" y="1306"/>
                        <a:pt x="1169" y="1140"/>
                      </a:cubicBezTo>
                      <a:cubicBezTo>
                        <a:pt x="1175" y="1092"/>
                        <a:pt x="1189" y="1037"/>
                        <a:pt x="1204" y="987"/>
                      </a:cubicBezTo>
                      <a:cubicBezTo>
                        <a:pt x="1210" y="968"/>
                        <a:pt x="1217" y="898"/>
                        <a:pt x="1230" y="919"/>
                      </a:cubicBezTo>
                      <a:cubicBezTo>
                        <a:pt x="1307" y="1037"/>
                        <a:pt x="1313" y="1452"/>
                        <a:pt x="1328" y="1583"/>
                      </a:cubicBezTo>
                      <a:cubicBezTo>
                        <a:pt x="1348" y="1825"/>
                        <a:pt x="1404" y="2059"/>
                        <a:pt x="1411" y="2302"/>
                      </a:cubicBezTo>
                      <a:cubicBezTo>
                        <a:pt x="1424" y="2633"/>
                        <a:pt x="1459" y="2911"/>
                        <a:pt x="1404" y="3236"/>
                      </a:cubicBezTo>
                      <a:close/>
                      <a:moveTo>
                        <a:pt x="1708" y="2697"/>
                      </a:moveTo>
                      <a:cubicBezTo>
                        <a:pt x="2136" y="2433"/>
                        <a:pt x="2752" y="2336"/>
                        <a:pt x="3236" y="2365"/>
                      </a:cubicBezTo>
                      <a:cubicBezTo>
                        <a:pt x="3416" y="2378"/>
                        <a:pt x="3581" y="2413"/>
                        <a:pt x="3754" y="2461"/>
                      </a:cubicBezTo>
                      <a:cubicBezTo>
                        <a:pt x="3817" y="2474"/>
                        <a:pt x="3885" y="2489"/>
                        <a:pt x="3955" y="2502"/>
                      </a:cubicBezTo>
                      <a:cubicBezTo>
                        <a:pt x="3968" y="2509"/>
                        <a:pt x="4025" y="2502"/>
                        <a:pt x="4010" y="2516"/>
                      </a:cubicBezTo>
                      <a:cubicBezTo>
                        <a:pt x="3802" y="2640"/>
                        <a:pt x="3499" y="2640"/>
                        <a:pt x="3271" y="2647"/>
                      </a:cubicBezTo>
                      <a:cubicBezTo>
                        <a:pt x="2973" y="2668"/>
                        <a:pt x="2675" y="2688"/>
                        <a:pt x="2378" y="2675"/>
                      </a:cubicBezTo>
                      <a:cubicBezTo>
                        <a:pt x="2158" y="2668"/>
                        <a:pt x="1929" y="2697"/>
                        <a:pt x="1708" y="2697"/>
                      </a:cubicBezTo>
                      <a:close/>
                      <a:moveTo>
                        <a:pt x="1846" y="2599"/>
                      </a:moveTo>
                      <a:cubicBezTo>
                        <a:pt x="1750" y="2046"/>
                        <a:pt x="1778" y="1459"/>
                        <a:pt x="1916" y="933"/>
                      </a:cubicBezTo>
                      <a:cubicBezTo>
                        <a:pt x="1970" y="732"/>
                        <a:pt x="2219" y="186"/>
                        <a:pt x="2247" y="138"/>
                      </a:cubicBezTo>
                      <a:cubicBezTo>
                        <a:pt x="2254" y="116"/>
                        <a:pt x="2206" y="636"/>
                        <a:pt x="2178" y="856"/>
                      </a:cubicBezTo>
                      <a:cubicBezTo>
                        <a:pt x="2110" y="1389"/>
                        <a:pt x="2040" y="2107"/>
                        <a:pt x="1846" y="2599"/>
                      </a:cubicBezTo>
                      <a:close/>
                      <a:moveTo>
                        <a:pt x="2372" y="1998"/>
                      </a:moveTo>
                      <a:cubicBezTo>
                        <a:pt x="2483" y="1832"/>
                        <a:pt x="2558" y="1651"/>
                        <a:pt x="2641" y="1472"/>
                      </a:cubicBezTo>
                      <a:cubicBezTo>
                        <a:pt x="2780" y="1162"/>
                        <a:pt x="2918" y="891"/>
                        <a:pt x="3022" y="566"/>
                      </a:cubicBezTo>
                      <a:cubicBezTo>
                        <a:pt x="3070" y="407"/>
                        <a:pt x="3208" y="0"/>
                        <a:pt x="3173" y="42"/>
                      </a:cubicBezTo>
                      <a:cubicBezTo>
                        <a:pt x="3007" y="199"/>
                        <a:pt x="2841" y="435"/>
                        <a:pt x="2765" y="594"/>
                      </a:cubicBezTo>
                      <a:cubicBezTo>
                        <a:pt x="2551" y="1044"/>
                        <a:pt x="2442" y="1500"/>
                        <a:pt x="2372" y="1998"/>
                      </a:cubicBezTo>
                      <a:cubicBezTo>
                        <a:pt x="2359" y="2018"/>
                        <a:pt x="2344" y="2039"/>
                        <a:pt x="2324" y="2059"/>
                      </a:cubicBezTo>
                      <a:lnTo>
                        <a:pt x="2350" y="2094"/>
                      </a:lnTo>
                      <a:cubicBezTo>
                        <a:pt x="2295" y="2136"/>
                        <a:pt x="2241" y="2177"/>
                        <a:pt x="2184" y="2219"/>
                      </a:cubicBezTo>
                      <a:cubicBezTo>
                        <a:pt x="2710" y="2116"/>
                        <a:pt x="3354" y="1942"/>
                        <a:pt x="3878" y="1867"/>
                      </a:cubicBezTo>
                      <a:cubicBezTo>
                        <a:pt x="4066" y="1839"/>
                        <a:pt x="4232" y="1776"/>
                        <a:pt x="4405" y="1714"/>
                      </a:cubicBezTo>
                      <a:cubicBezTo>
                        <a:pt x="4453" y="1701"/>
                        <a:pt x="4507" y="1686"/>
                        <a:pt x="4557" y="1659"/>
                      </a:cubicBezTo>
                      <a:lnTo>
                        <a:pt x="4632" y="1610"/>
                      </a:lnTo>
                      <a:cubicBezTo>
                        <a:pt x="4570" y="1583"/>
                        <a:pt x="4466" y="1596"/>
                        <a:pt x="4411" y="1596"/>
                      </a:cubicBezTo>
                      <a:lnTo>
                        <a:pt x="3976" y="1596"/>
                      </a:lnTo>
                      <a:cubicBezTo>
                        <a:pt x="3374" y="1610"/>
                        <a:pt x="2828" y="1784"/>
                        <a:pt x="2359" y="2094"/>
                      </a:cubicBezTo>
                      <a:cubicBezTo>
                        <a:pt x="2365" y="2059"/>
                        <a:pt x="2365" y="2025"/>
                        <a:pt x="2372" y="1998"/>
                      </a:cubicBezTo>
                      <a:close/>
                      <a:moveTo>
                        <a:pt x="2815" y="1659"/>
                      </a:moveTo>
                      <a:cubicBezTo>
                        <a:pt x="3243" y="1099"/>
                        <a:pt x="3872" y="684"/>
                        <a:pt x="4570" y="511"/>
                      </a:cubicBezTo>
                      <a:cubicBezTo>
                        <a:pt x="4765" y="463"/>
                        <a:pt x="4957" y="422"/>
                        <a:pt x="5158" y="400"/>
                      </a:cubicBezTo>
                      <a:cubicBezTo>
                        <a:pt x="5206" y="400"/>
                        <a:pt x="5247" y="393"/>
                        <a:pt x="5296" y="393"/>
                      </a:cubicBezTo>
                      <a:cubicBezTo>
                        <a:pt x="5317" y="393"/>
                        <a:pt x="5359" y="373"/>
                        <a:pt x="5359" y="393"/>
                      </a:cubicBezTo>
                      <a:cubicBezTo>
                        <a:pt x="5352" y="441"/>
                        <a:pt x="5241" y="498"/>
                        <a:pt x="5199" y="524"/>
                      </a:cubicBezTo>
                      <a:cubicBezTo>
                        <a:pt x="5047" y="629"/>
                        <a:pt x="4889" y="725"/>
                        <a:pt x="4723" y="808"/>
                      </a:cubicBezTo>
                      <a:cubicBezTo>
                        <a:pt x="4322" y="1002"/>
                        <a:pt x="3935" y="1210"/>
                        <a:pt x="3527" y="1382"/>
                      </a:cubicBezTo>
                      <a:cubicBezTo>
                        <a:pt x="3298" y="1485"/>
                        <a:pt x="3049" y="1542"/>
                        <a:pt x="2822" y="16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023;p40"/>
                <p:cNvSpPr/>
                <p:nvPr/>
              </p:nvSpPr>
              <p:spPr>
                <a:xfrm>
                  <a:off x="5005663" y="863476"/>
                  <a:ext cx="498297" cy="11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7" h="6887" extrusionOk="0">
                      <a:moveTo>
                        <a:pt x="1064" y="5214"/>
                      </a:moveTo>
                      <a:cubicBezTo>
                        <a:pt x="1037" y="4736"/>
                        <a:pt x="954" y="4170"/>
                        <a:pt x="767" y="3686"/>
                      </a:cubicBezTo>
                      <a:cubicBezTo>
                        <a:pt x="684" y="3472"/>
                        <a:pt x="581" y="3264"/>
                        <a:pt x="450" y="3098"/>
                      </a:cubicBezTo>
                      <a:cubicBezTo>
                        <a:pt x="352" y="2974"/>
                        <a:pt x="249" y="2869"/>
                        <a:pt x="131" y="2787"/>
                      </a:cubicBezTo>
                      <a:cubicBezTo>
                        <a:pt x="110" y="2773"/>
                        <a:pt x="90" y="2753"/>
                        <a:pt x="68" y="2745"/>
                      </a:cubicBezTo>
                      <a:cubicBezTo>
                        <a:pt x="48" y="2738"/>
                        <a:pt x="35" y="2738"/>
                        <a:pt x="7" y="2738"/>
                      </a:cubicBezTo>
                      <a:lnTo>
                        <a:pt x="0" y="2745"/>
                      </a:lnTo>
                      <a:lnTo>
                        <a:pt x="7" y="2745"/>
                      </a:lnTo>
                      <a:cubicBezTo>
                        <a:pt x="13" y="2767"/>
                        <a:pt x="13" y="2780"/>
                        <a:pt x="27" y="2801"/>
                      </a:cubicBezTo>
                      <a:cubicBezTo>
                        <a:pt x="42" y="2821"/>
                        <a:pt x="62" y="2828"/>
                        <a:pt x="83" y="2843"/>
                      </a:cubicBezTo>
                      <a:cubicBezTo>
                        <a:pt x="193" y="2933"/>
                        <a:pt x="284" y="3044"/>
                        <a:pt x="367" y="3160"/>
                      </a:cubicBezTo>
                      <a:cubicBezTo>
                        <a:pt x="483" y="3326"/>
                        <a:pt x="574" y="3520"/>
                        <a:pt x="649" y="3727"/>
                      </a:cubicBezTo>
                      <a:cubicBezTo>
                        <a:pt x="865" y="4301"/>
                        <a:pt x="939" y="4978"/>
                        <a:pt x="954" y="5491"/>
                      </a:cubicBezTo>
                      <a:lnTo>
                        <a:pt x="989" y="6452"/>
                      </a:lnTo>
                      <a:lnTo>
                        <a:pt x="996" y="6819"/>
                      </a:lnTo>
                      <a:cubicBezTo>
                        <a:pt x="981" y="6583"/>
                        <a:pt x="878" y="6790"/>
                        <a:pt x="996" y="6867"/>
                      </a:cubicBezTo>
                      <a:lnTo>
                        <a:pt x="996" y="6873"/>
                      </a:lnTo>
                      <a:lnTo>
                        <a:pt x="996" y="6887"/>
                      </a:lnTo>
                      <a:lnTo>
                        <a:pt x="996" y="6887"/>
                      </a:lnTo>
                      <a:lnTo>
                        <a:pt x="996" y="6887"/>
                      </a:lnTo>
                      <a:lnTo>
                        <a:pt x="996" y="6867"/>
                      </a:lnTo>
                      <a:lnTo>
                        <a:pt x="996" y="6867"/>
                      </a:lnTo>
                      <a:lnTo>
                        <a:pt x="996" y="6867"/>
                      </a:lnTo>
                      <a:lnTo>
                        <a:pt x="996" y="6887"/>
                      </a:lnTo>
                      <a:cubicBezTo>
                        <a:pt x="1016" y="6887"/>
                        <a:pt x="1031" y="6887"/>
                        <a:pt x="1044" y="6880"/>
                      </a:cubicBezTo>
                      <a:cubicBezTo>
                        <a:pt x="1057" y="6887"/>
                        <a:pt x="1072" y="6887"/>
                        <a:pt x="1092" y="6887"/>
                      </a:cubicBezTo>
                      <a:lnTo>
                        <a:pt x="1092" y="6873"/>
                      </a:lnTo>
                      <a:lnTo>
                        <a:pt x="1092" y="6867"/>
                      </a:lnTo>
                      <a:cubicBezTo>
                        <a:pt x="1223" y="6790"/>
                        <a:pt x="1099" y="6561"/>
                        <a:pt x="1092" y="6860"/>
                      </a:cubicBezTo>
                      <a:lnTo>
                        <a:pt x="1092" y="6762"/>
                      </a:lnTo>
                      <a:lnTo>
                        <a:pt x="1092" y="6603"/>
                      </a:lnTo>
                      <a:cubicBezTo>
                        <a:pt x="1099" y="6245"/>
                        <a:pt x="1120" y="5906"/>
                        <a:pt x="1147" y="5574"/>
                      </a:cubicBezTo>
                      <a:cubicBezTo>
                        <a:pt x="1182" y="5042"/>
                        <a:pt x="1245" y="4537"/>
                        <a:pt x="1341" y="4039"/>
                      </a:cubicBezTo>
                      <a:cubicBezTo>
                        <a:pt x="1479" y="3313"/>
                        <a:pt x="1701" y="2607"/>
                        <a:pt x="2039" y="1874"/>
                      </a:cubicBezTo>
                      <a:cubicBezTo>
                        <a:pt x="2116" y="1701"/>
                        <a:pt x="2199" y="1529"/>
                        <a:pt x="2288" y="1356"/>
                      </a:cubicBezTo>
                      <a:cubicBezTo>
                        <a:pt x="2474" y="996"/>
                        <a:pt x="2710" y="664"/>
                        <a:pt x="2917" y="312"/>
                      </a:cubicBezTo>
                      <a:cubicBezTo>
                        <a:pt x="2972" y="223"/>
                        <a:pt x="3022" y="132"/>
                        <a:pt x="3070" y="42"/>
                      </a:cubicBezTo>
                      <a:cubicBezTo>
                        <a:pt x="3077" y="29"/>
                        <a:pt x="3070" y="15"/>
                        <a:pt x="3055" y="7"/>
                      </a:cubicBezTo>
                      <a:cubicBezTo>
                        <a:pt x="3042" y="0"/>
                        <a:pt x="3028" y="0"/>
                        <a:pt x="3022" y="15"/>
                      </a:cubicBezTo>
                      <a:cubicBezTo>
                        <a:pt x="2945" y="132"/>
                        <a:pt x="2862" y="249"/>
                        <a:pt x="2779" y="367"/>
                      </a:cubicBezTo>
                      <a:cubicBezTo>
                        <a:pt x="2662" y="546"/>
                        <a:pt x="2537" y="727"/>
                        <a:pt x="2419" y="906"/>
                      </a:cubicBezTo>
                      <a:cubicBezTo>
                        <a:pt x="2336" y="1038"/>
                        <a:pt x="2260" y="1169"/>
                        <a:pt x="2184" y="1301"/>
                      </a:cubicBezTo>
                      <a:cubicBezTo>
                        <a:pt x="2088" y="1481"/>
                        <a:pt x="2005" y="1647"/>
                        <a:pt x="1922" y="1819"/>
                      </a:cubicBezTo>
                      <a:cubicBezTo>
                        <a:pt x="1583" y="2559"/>
                        <a:pt x="1369" y="3284"/>
                        <a:pt x="1223" y="4018"/>
                      </a:cubicBezTo>
                      <a:cubicBezTo>
                        <a:pt x="1155" y="4413"/>
                        <a:pt x="1099" y="4806"/>
                        <a:pt x="1064" y="5214"/>
                      </a:cubicBezTo>
                      <a:close/>
                      <a:moveTo>
                        <a:pt x="1092" y="6867"/>
                      </a:moveTo>
                      <a:lnTo>
                        <a:pt x="1092" y="6867"/>
                      </a:lnTo>
                      <a:lnTo>
                        <a:pt x="1092" y="688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024;p40"/>
                <p:cNvSpPr/>
                <p:nvPr/>
              </p:nvSpPr>
              <p:spPr>
                <a:xfrm>
                  <a:off x="5194812" y="591575"/>
                  <a:ext cx="589147" cy="57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8" h="3527" extrusionOk="0">
                      <a:moveTo>
                        <a:pt x="2164" y="608"/>
                      </a:moveTo>
                      <a:cubicBezTo>
                        <a:pt x="2164" y="608"/>
                        <a:pt x="2116" y="125"/>
                        <a:pt x="1563" y="48"/>
                      </a:cubicBezTo>
                      <a:cubicBezTo>
                        <a:pt x="1162" y="0"/>
                        <a:pt x="1162" y="540"/>
                        <a:pt x="1162" y="540"/>
                      </a:cubicBezTo>
                      <a:cubicBezTo>
                        <a:pt x="1162" y="540"/>
                        <a:pt x="878" y="208"/>
                        <a:pt x="559" y="463"/>
                      </a:cubicBezTo>
                      <a:cubicBezTo>
                        <a:pt x="118" y="823"/>
                        <a:pt x="533" y="1182"/>
                        <a:pt x="533" y="1182"/>
                      </a:cubicBezTo>
                      <a:cubicBezTo>
                        <a:pt x="533" y="1182"/>
                        <a:pt x="0" y="1251"/>
                        <a:pt x="131" y="1804"/>
                      </a:cubicBezTo>
                      <a:cubicBezTo>
                        <a:pt x="339" y="2640"/>
                        <a:pt x="983" y="2391"/>
                        <a:pt x="983" y="2391"/>
                      </a:cubicBezTo>
                      <a:cubicBezTo>
                        <a:pt x="983" y="2391"/>
                        <a:pt x="850" y="2882"/>
                        <a:pt x="1306" y="3118"/>
                      </a:cubicBezTo>
                      <a:cubicBezTo>
                        <a:pt x="1874" y="3409"/>
                        <a:pt x="2157" y="2972"/>
                        <a:pt x="2157" y="2972"/>
                      </a:cubicBezTo>
                      <a:cubicBezTo>
                        <a:pt x="2157" y="2972"/>
                        <a:pt x="2517" y="3526"/>
                        <a:pt x="3105" y="3131"/>
                      </a:cubicBezTo>
                      <a:cubicBezTo>
                        <a:pt x="3609" y="2793"/>
                        <a:pt x="3188" y="2282"/>
                        <a:pt x="3188" y="2282"/>
                      </a:cubicBezTo>
                      <a:cubicBezTo>
                        <a:pt x="3188" y="2282"/>
                        <a:pt x="3638" y="2142"/>
                        <a:pt x="3457" y="1625"/>
                      </a:cubicBezTo>
                      <a:cubicBezTo>
                        <a:pt x="3291" y="1155"/>
                        <a:pt x="2904" y="1203"/>
                        <a:pt x="2904" y="1197"/>
                      </a:cubicBezTo>
                      <a:cubicBezTo>
                        <a:pt x="3112" y="705"/>
                        <a:pt x="2524" y="186"/>
                        <a:pt x="2164" y="60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025;p40"/>
                <p:cNvSpPr/>
                <p:nvPr/>
              </p:nvSpPr>
              <p:spPr>
                <a:xfrm>
                  <a:off x="5406309" y="795299"/>
                  <a:ext cx="166963" cy="141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872" extrusionOk="0">
                      <a:moveTo>
                        <a:pt x="631" y="118"/>
                      </a:moveTo>
                      <a:cubicBezTo>
                        <a:pt x="880" y="242"/>
                        <a:pt x="1031" y="485"/>
                        <a:pt x="976" y="657"/>
                      </a:cubicBezTo>
                      <a:cubicBezTo>
                        <a:pt x="913" y="830"/>
                        <a:pt x="657" y="871"/>
                        <a:pt x="408" y="747"/>
                      </a:cubicBezTo>
                      <a:cubicBezTo>
                        <a:pt x="153" y="629"/>
                        <a:pt x="0" y="387"/>
                        <a:pt x="63" y="214"/>
                      </a:cubicBezTo>
                      <a:cubicBezTo>
                        <a:pt x="125" y="41"/>
                        <a:pt x="374" y="0"/>
                        <a:pt x="631" y="1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026;p40"/>
                <p:cNvSpPr/>
                <p:nvPr/>
              </p:nvSpPr>
              <p:spPr>
                <a:xfrm>
                  <a:off x="5267524" y="812141"/>
                  <a:ext cx="116599" cy="136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" h="844" extrusionOk="0">
                      <a:moveTo>
                        <a:pt x="505" y="20"/>
                      </a:moveTo>
                      <a:cubicBezTo>
                        <a:pt x="505" y="20"/>
                        <a:pt x="499" y="20"/>
                        <a:pt x="505" y="42"/>
                      </a:cubicBezTo>
                      <a:lnTo>
                        <a:pt x="505" y="42"/>
                      </a:lnTo>
                      <a:lnTo>
                        <a:pt x="505" y="49"/>
                      </a:lnTo>
                      <a:cubicBezTo>
                        <a:pt x="499" y="69"/>
                        <a:pt x="505" y="69"/>
                        <a:pt x="512" y="62"/>
                      </a:cubicBezTo>
                      <a:lnTo>
                        <a:pt x="499" y="75"/>
                      </a:lnTo>
                      <a:lnTo>
                        <a:pt x="492" y="75"/>
                      </a:lnTo>
                      <a:cubicBezTo>
                        <a:pt x="464" y="84"/>
                        <a:pt x="451" y="97"/>
                        <a:pt x="422" y="103"/>
                      </a:cubicBezTo>
                      <a:cubicBezTo>
                        <a:pt x="401" y="110"/>
                        <a:pt x="381" y="125"/>
                        <a:pt x="359" y="132"/>
                      </a:cubicBezTo>
                      <a:lnTo>
                        <a:pt x="298" y="173"/>
                      </a:lnTo>
                      <a:cubicBezTo>
                        <a:pt x="276" y="186"/>
                        <a:pt x="263" y="208"/>
                        <a:pt x="243" y="221"/>
                      </a:cubicBezTo>
                      <a:cubicBezTo>
                        <a:pt x="145" y="339"/>
                        <a:pt x="193" y="477"/>
                        <a:pt x="291" y="581"/>
                      </a:cubicBezTo>
                      <a:cubicBezTo>
                        <a:pt x="326" y="615"/>
                        <a:pt x="368" y="656"/>
                        <a:pt x="416" y="684"/>
                      </a:cubicBezTo>
                      <a:cubicBezTo>
                        <a:pt x="442" y="706"/>
                        <a:pt x="477" y="719"/>
                        <a:pt x="512" y="732"/>
                      </a:cubicBezTo>
                      <a:cubicBezTo>
                        <a:pt x="540" y="747"/>
                        <a:pt x="567" y="754"/>
                        <a:pt x="595" y="754"/>
                      </a:cubicBezTo>
                      <a:cubicBezTo>
                        <a:pt x="623" y="761"/>
                        <a:pt x="650" y="767"/>
                        <a:pt x="685" y="761"/>
                      </a:cubicBezTo>
                      <a:cubicBezTo>
                        <a:pt x="691" y="761"/>
                        <a:pt x="706" y="767"/>
                        <a:pt x="713" y="780"/>
                      </a:cubicBezTo>
                      <a:cubicBezTo>
                        <a:pt x="719" y="795"/>
                        <a:pt x="713" y="809"/>
                        <a:pt x="700" y="809"/>
                      </a:cubicBezTo>
                      <a:cubicBezTo>
                        <a:pt x="658" y="830"/>
                        <a:pt x="617" y="837"/>
                        <a:pt x="575" y="837"/>
                      </a:cubicBezTo>
                      <a:cubicBezTo>
                        <a:pt x="512" y="843"/>
                        <a:pt x="442" y="822"/>
                        <a:pt x="381" y="795"/>
                      </a:cubicBezTo>
                      <a:cubicBezTo>
                        <a:pt x="318" y="767"/>
                        <a:pt x="256" y="719"/>
                        <a:pt x="202" y="671"/>
                      </a:cubicBezTo>
                      <a:cubicBezTo>
                        <a:pt x="49" y="518"/>
                        <a:pt x="1" y="298"/>
                        <a:pt x="145" y="132"/>
                      </a:cubicBezTo>
                      <a:cubicBezTo>
                        <a:pt x="174" y="110"/>
                        <a:pt x="193" y="84"/>
                        <a:pt x="222" y="69"/>
                      </a:cubicBezTo>
                      <a:cubicBezTo>
                        <a:pt x="250" y="49"/>
                        <a:pt x="285" y="34"/>
                        <a:pt x="311" y="27"/>
                      </a:cubicBezTo>
                      <a:cubicBezTo>
                        <a:pt x="339" y="20"/>
                        <a:pt x="368" y="7"/>
                        <a:pt x="401" y="7"/>
                      </a:cubicBezTo>
                      <a:cubicBezTo>
                        <a:pt x="422" y="1"/>
                        <a:pt x="442" y="1"/>
                        <a:pt x="464" y="7"/>
                      </a:cubicBezTo>
                      <a:cubicBezTo>
                        <a:pt x="477" y="7"/>
                        <a:pt x="492" y="1"/>
                        <a:pt x="499" y="7"/>
                      </a:cubicBezTo>
                      <a:cubicBezTo>
                        <a:pt x="512" y="27"/>
                        <a:pt x="512" y="20"/>
                        <a:pt x="505" y="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027;p40"/>
                <p:cNvSpPr/>
                <p:nvPr/>
              </p:nvSpPr>
              <p:spPr>
                <a:xfrm>
                  <a:off x="5388495" y="957565"/>
                  <a:ext cx="131011" cy="111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686" extrusionOk="0">
                      <a:moveTo>
                        <a:pt x="125" y="48"/>
                      </a:moveTo>
                      <a:cubicBezTo>
                        <a:pt x="125" y="42"/>
                        <a:pt x="118" y="28"/>
                        <a:pt x="125" y="63"/>
                      </a:cubicBezTo>
                      <a:cubicBezTo>
                        <a:pt x="125" y="70"/>
                        <a:pt x="118" y="77"/>
                        <a:pt x="118" y="83"/>
                      </a:cubicBezTo>
                      <a:cubicBezTo>
                        <a:pt x="104" y="118"/>
                        <a:pt x="104" y="153"/>
                        <a:pt x="104" y="188"/>
                      </a:cubicBezTo>
                      <a:cubicBezTo>
                        <a:pt x="110" y="236"/>
                        <a:pt x="138" y="291"/>
                        <a:pt x="167" y="339"/>
                      </a:cubicBezTo>
                      <a:cubicBezTo>
                        <a:pt x="208" y="395"/>
                        <a:pt x="250" y="443"/>
                        <a:pt x="304" y="485"/>
                      </a:cubicBezTo>
                      <a:cubicBezTo>
                        <a:pt x="339" y="513"/>
                        <a:pt x="374" y="540"/>
                        <a:pt x="409" y="554"/>
                      </a:cubicBezTo>
                      <a:cubicBezTo>
                        <a:pt x="464" y="581"/>
                        <a:pt x="525" y="588"/>
                        <a:pt x="581" y="588"/>
                      </a:cubicBezTo>
                      <a:cubicBezTo>
                        <a:pt x="649" y="581"/>
                        <a:pt x="713" y="561"/>
                        <a:pt x="767" y="540"/>
                      </a:cubicBezTo>
                      <a:cubicBezTo>
                        <a:pt x="774" y="533"/>
                        <a:pt x="795" y="533"/>
                        <a:pt x="802" y="546"/>
                      </a:cubicBezTo>
                      <a:cubicBezTo>
                        <a:pt x="809" y="561"/>
                        <a:pt x="802" y="574"/>
                        <a:pt x="789" y="581"/>
                      </a:cubicBezTo>
                      <a:cubicBezTo>
                        <a:pt x="719" y="629"/>
                        <a:pt x="643" y="664"/>
                        <a:pt x="553" y="679"/>
                      </a:cubicBezTo>
                      <a:cubicBezTo>
                        <a:pt x="498" y="686"/>
                        <a:pt x="435" y="679"/>
                        <a:pt x="374" y="657"/>
                      </a:cubicBezTo>
                      <a:cubicBezTo>
                        <a:pt x="318" y="637"/>
                        <a:pt x="263" y="603"/>
                        <a:pt x="208" y="554"/>
                      </a:cubicBezTo>
                      <a:cubicBezTo>
                        <a:pt x="138" y="491"/>
                        <a:pt x="77" y="408"/>
                        <a:pt x="36" y="325"/>
                      </a:cubicBezTo>
                      <a:cubicBezTo>
                        <a:pt x="14" y="277"/>
                        <a:pt x="1" y="229"/>
                        <a:pt x="1" y="181"/>
                      </a:cubicBezTo>
                      <a:cubicBezTo>
                        <a:pt x="1" y="125"/>
                        <a:pt x="14" y="77"/>
                        <a:pt x="49" y="35"/>
                      </a:cubicBezTo>
                      <a:cubicBezTo>
                        <a:pt x="55" y="28"/>
                        <a:pt x="55" y="15"/>
                        <a:pt x="69" y="15"/>
                      </a:cubicBezTo>
                      <a:cubicBezTo>
                        <a:pt x="118" y="7"/>
                        <a:pt x="77" y="0"/>
                        <a:pt x="77" y="15"/>
                      </a:cubicBezTo>
                      <a:cubicBezTo>
                        <a:pt x="77" y="15"/>
                        <a:pt x="84" y="22"/>
                        <a:pt x="97" y="28"/>
                      </a:cubicBezTo>
                      <a:lnTo>
                        <a:pt x="104" y="28"/>
                      </a:lnTo>
                      <a:lnTo>
                        <a:pt x="104" y="35"/>
                      </a:lnTo>
                      <a:cubicBezTo>
                        <a:pt x="118" y="57"/>
                        <a:pt x="125" y="48"/>
                        <a:pt x="125" y="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028;p40"/>
                <p:cNvSpPr/>
                <p:nvPr/>
              </p:nvSpPr>
              <p:spPr>
                <a:xfrm>
                  <a:off x="5370519" y="874812"/>
                  <a:ext cx="112226" cy="82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512" extrusionOk="0">
                      <a:moveTo>
                        <a:pt x="55" y="0"/>
                      </a:moveTo>
                      <a:cubicBezTo>
                        <a:pt x="49" y="0"/>
                        <a:pt x="49" y="0"/>
                        <a:pt x="35" y="7"/>
                      </a:cubicBezTo>
                      <a:lnTo>
                        <a:pt x="35" y="13"/>
                      </a:lnTo>
                      <a:cubicBezTo>
                        <a:pt x="0" y="77"/>
                        <a:pt x="0" y="145"/>
                        <a:pt x="22" y="214"/>
                      </a:cubicBezTo>
                      <a:cubicBezTo>
                        <a:pt x="35" y="256"/>
                        <a:pt x="55" y="297"/>
                        <a:pt x="90" y="339"/>
                      </a:cubicBezTo>
                      <a:cubicBezTo>
                        <a:pt x="132" y="387"/>
                        <a:pt x="188" y="428"/>
                        <a:pt x="256" y="463"/>
                      </a:cubicBezTo>
                      <a:cubicBezTo>
                        <a:pt x="326" y="491"/>
                        <a:pt x="402" y="511"/>
                        <a:pt x="470" y="505"/>
                      </a:cubicBezTo>
                      <a:cubicBezTo>
                        <a:pt x="540" y="505"/>
                        <a:pt x="609" y="485"/>
                        <a:pt x="671" y="450"/>
                      </a:cubicBezTo>
                      <a:cubicBezTo>
                        <a:pt x="686" y="443"/>
                        <a:pt x="692" y="428"/>
                        <a:pt x="686" y="415"/>
                      </a:cubicBezTo>
                      <a:cubicBezTo>
                        <a:pt x="677" y="402"/>
                        <a:pt x="664" y="393"/>
                        <a:pt x="651" y="402"/>
                      </a:cubicBezTo>
                      <a:cubicBezTo>
                        <a:pt x="588" y="422"/>
                        <a:pt x="526" y="422"/>
                        <a:pt x="463" y="422"/>
                      </a:cubicBezTo>
                      <a:cubicBezTo>
                        <a:pt x="409" y="415"/>
                        <a:pt x="346" y="402"/>
                        <a:pt x="284" y="374"/>
                      </a:cubicBezTo>
                      <a:cubicBezTo>
                        <a:pt x="215" y="345"/>
                        <a:pt x="153" y="291"/>
                        <a:pt x="118" y="228"/>
                      </a:cubicBezTo>
                      <a:cubicBezTo>
                        <a:pt x="105" y="201"/>
                        <a:pt x="90" y="179"/>
                        <a:pt x="83" y="153"/>
                      </a:cubicBezTo>
                      <a:cubicBezTo>
                        <a:pt x="70" y="118"/>
                        <a:pt x="64" y="77"/>
                        <a:pt x="70" y="35"/>
                      </a:cubicBezTo>
                      <a:cubicBezTo>
                        <a:pt x="70" y="28"/>
                        <a:pt x="77" y="28"/>
                        <a:pt x="77" y="20"/>
                      </a:cubicBezTo>
                      <a:cubicBezTo>
                        <a:pt x="70" y="13"/>
                        <a:pt x="70" y="13"/>
                        <a:pt x="64" y="7"/>
                      </a:cubicBez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029;p40"/>
                <p:cNvSpPr/>
                <p:nvPr/>
              </p:nvSpPr>
              <p:spPr>
                <a:xfrm>
                  <a:off x="5527118" y="983314"/>
                  <a:ext cx="160323" cy="79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" h="492" extrusionOk="0">
                      <a:moveTo>
                        <a:pt x="29" y="132"/>
                      </a:moveTo>
                      <a:cubicBezTo>
                        <a:pt x="22" y="138"/>
                        <a:pt x="16" y="138"/>
                        <a:pt x="16" y="153"/>
                      </a:cubicBezTo>
                      <a:cubicBezTo>
                        <a:pt x="1" y="201"/>
                        <a:pt x="51" y="256"/>
                        <a:pt x="99" y="298"/>
                      </a:cubicBezTo>
                      <a:cubicBezTo>
                        <a:pt x="119" y="326"/>
                        <a:pt x="154" y="346"/>
                        <a:pt x="182" y="367"/>
                      </a:cubicBezTo>
                      <a:cubicBezTo>
                        <a:pt x="230" y="402"/>
                        <a:pt x="285" y="422"/>
                        <a:pt x="319" y="437"/>
                      </a:cubicBezTo>
                      <a:cubicBezTo>
                        <a:pt x="472" y="492"/>
                        <a:pt x="638" y="485"/>
                        <a:pt x="769" y="415"/>
                      </a:cubicBezTo>
                      <a:cubicBezTo>
                        <a:pt x="811" y="395"/>
                        <a:pt x="845" y="367"/>
                        <a:pt x="872" y="339"/>
                      </a:cubicBezTo>
                      <a:cubicBezTo>
                        <a:pt x="922" y="291"/>
                        <a:pt x="955" y="236"/>
                        <a:pt x="977" y="173"/>
                      </a:cubicBezTo>
                      <a:cubicBezTo>
                        <a:pt x="983" y="125"/>
                        <a:pt x="990" y="84"/>
                        <a:pt x="983" y="35"/>
                      </a:cubicBezTo>
                      <a:cubicBezTo>
                        <a:pt x="983" y="14"/>
                        <a:pt x="970" y="1"/>
                        <a:pt x="955" y="1"/>
                      </a:cubicBezTo>
                      <a:cubicBezTo>
                        <a:pt x="942" y="1"/>
                        <a:pt x="928" y="14"/>
                        <a:pt x="928" y="29"/>
                      </a:cubicBezTo>
                      <a:cubicBezTo>
                        <a:pt x="922" y="70"/>
                        <a:pt x="907" y="105"/>
                        <a:pt x="894" y="138"/>
                      </a:cubicBezTo>
                      <a:cubicBezTo>
                        <a:pt x="872" y="180"/>
                        <a:pt x="839" y="221"/>
                        <a:pt x="797" y="256"/>
                      </a:cubicBezTo>
                      <a:cubicBezTo>
                        <a:pt x="776" y="278"/>
                        <a:pt x="748" y="298"/>
                        <a:pt x="714" y="313"/>
                      </a:cubicBezTo>
                      <a:cubicBezTo>
                        <a:pt x="610" y="367"/>
                        <a:pt x="472" y="381"/>
                        <a:pt x="354" y="339"/>
                      </a:cubicBezTo>
                      <a:cubicBezTo>
                        <a:pt x="313" y="326"/>
                        <a:pt x="271" y="304"/>
                        <a:pt x="223" y="284"/>
                      </a:cubicBezTo>
                      <a:cubicBezTo>
                        <a:pt x="195" y="271"/>
                        <a:pt x="167" y="256"/>
                        <a:pt x="147" y="236"/>
                      </a:cubicBezTo>
                      <a:cubicBezTo>
                        <a:pt x="105" y="215"/>
                        <a:pt x="84" y="173"/>
                        <a:pt x="64" y="147"/>
                      </a:cubicBezTo>
                      <a:cubicBezTo>
                        <a:pt x="51" y="132"/>
                        <a:pt x="51" y="138"/>
                        <a:pt x="36" y="132"/>
                      </a:cubicBezTo>
                      <a:lnTo>
                        <a:pt x="36" y="12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030;p40"/>
                <p:cNvSpPr/>
                <p:nvPr/>
              </p:nvSpPr>
              <p:spPr>
                <a:xfrm>
                  <a:off x="5559668" y="896998"/>
                  <a:ext cx="84372" cy="8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" h="547" extrusionOk="0">
                      <a:moveTo>
                        <a:pt x="422" y="8"/>
                      </a:moveTo>
                      <a:lnTo>
                        <a:pt x="430" y="8"/>
                      </a:lnTo>
                      <a:cubicBezTo>
                        <a:pt x="437" y="8"/>
                        <a:pt x="444" y="16"/>
                        <a:pt x="450" y="22"/>
                      </a:cubicBezTo>
                      <a:cubicBezTo>
                        <a:pt x="485" y="57"/>
                        <a:pt x="505" y="99"/>
                        <a:pt x="513" y="147"/>
                      </a:cubicBezTo>
                      <a:cubicBezTo>
                        <a:pt x="520" y="195"/>
                        <a:pt x="520" y="237"/>
                        <a:pt x="505" y="285"/>
                      </a:cubicBezTo>
                      <a:cubicBezTo>
                        <a:pt x="485" y="389"/>
                        <a:pt x="409" y="485"/>
                        <a:pt x="333" y="520"/>
                      </a:cubicBezTo>
                      <a:cubicBezTo>
                        <a:pt x="284" y="540"/>
                        <a:pt x="236" y="547"/>
                        <a:pt x="182" y="540"/>
                      </a:cubicBezTo>
                      <a:cubicBezTo>
                        <a:pt x="147" y="540"/>
                        <a:pt x="112" y="534"/>
                        <a:pt x="77" y="527"/>
                      </a:cubicBezTo>
                      <a:cubicBezTo>
                        <a:pt x="64" y="520"/>
                        <a:pt x="49" y="514"/>
                        <a:pt x="42" y="505"/>
                      </a:cubicBezTo>
                      <a:cubicBezTo>
                        <a:pt x="16" y="499"/>
                        <a:pt x="1" y="479"/>
                        <a:pt x="7" y="457"/>
                      </a:cubicBezTo>
                      <a:cubicBezTo>
                        <a:pt x="16" y="437"/>
                        <a:pt x="35" y="422"/>
                        <a:pt x="57" y="431"/>
                      </a:cubicBezTo>
                      <a:lnTo>
                        <a:pt x="105" y="431"/>
                      </a:lnTo>
                      <a:cubicBezTo>
                        <a:pt x="140" y="437"/>
                        <a:pt x="173" y="444"/>
                        <a:pt x="201" y="437"/>
                      </a:cubicBezTo>
                      <a:cubicBezTo>
                        <a:pt x="236" y="437"/>
                        <a:pt x="264" y="431"/>
                        <a:pt x="291" y="416"/>
                      </a:cubicBezTo>
                      <a:cubicBezTo>
                        <a:pt x="347" y="396"/>
                        <a:pt x="402" y="333"/>
                        <a:pt x="422" y="256"/>
                      </a:cubicBezTo>
                      <a:cubicBezTo>
                        <a:pt x="437" y="215"/>
                        <a:pt x="444" y="173"/>
                        <a:pt x="437" y="132"/>
                      </a:cubicBezTo>
                      <a:cubicBezTo>
                        <a:pt x="430" y="105"/>
                        <a:pt x="422" y="77"/>
                        <a:pt x="409" y="57"/>
                      </a:cubicBezTo>
                      <a:cubicBezTo>
                        <a:pt x="409" y="49"/>
                        <a:pt x="402" y="49"/>
                        <a:pt x="402" y="42"/>
                      </a:cubicBezTo>
                      <a:cubicBezTo>
                        <a:pt x="396" y="16"/>
                        <a:pt x="396" y="49"/>
                        <a:pt x="409" y="22"/>
                      </a:cubicBezTo>
                      <a:lnTo>
                        <a:pt x="409" y="16"/>
                      </a:lnTo>
                      <a:lnTo>
                        <a:pt x="415" y="16"/>
                      </a:lnTo>
                      <a:cubicBezTo>
                        <a:pt x="430" y="8"/>
                        <a:pt x="415" y="1"/>
                        <a:pt x="422" y="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031;p40"/>
                <p:cNvSpPr/>
                <p:nvPr/>
              </p:nvSpPr>
              <p:spPr>
                <a:xfrm>
                  <a:off x="5641449" y="810845"/>
                  <a:ext cx="79676" cy="109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679" extrusionOk="0">
                      <a:moveTo>
                        <a:pt x="0" y="28"/>
                      </a:moveTo>
                      <a:cubicBezTo>
                        <a:pt x="8" y="35"/>
                        <a:pt x="0" y="35"/>
                        <a:pt x="8" y="42"/>
                      </a:cubicBezTo>
                      <a:cubicBezTo>
                        <a:pt x="22" y="50"/>
                        <a:pt x="28" y="50"/>
                        <a:pt x="42" y="57"/>
                      </a:cubicBezTo>
                      <a:cubicBezTo>
                        <a:pt x="91" y="70"/>
                        <a:pt x="139" y="98"/>
                        <a:pt x="181" y="125"/>
                      </a:cubicBezTo>
                      <a:cubicBezTo>
                        <a:pt x="249" y="160"/>
                        <a:pt x="312" y="216"/>
                        <a:pt x="347" y="277"/>
                      </a:cubicBezTo>
                      <a:cubicBezTo>
                        <a:pt x="382" y="347"/>
                        <a:pt x="388" y="423"/>
                        <a:pt x="332" y="506"/>
                      </a:cubicBezTo>
                      <a:lnTo>
                        <a:pt x="242" y="609"/>
                      </a:lnTo>
                      <a:cubicBezTo>
                        <a:pt x="229" y="623"/>
                        <a:pt x="229" y="637"/>
                        <a:pt x="236" y="657"/>
                      </a:cubicBezTo>
                      <a:cubicBezTo>
                        <a:pt x="242" y="672"/>
                        <a:pt x="264" y="679"/>
                        <a:pt x="277" y="664"/>
                      </a:cubicBezTo>
                      <a:cubicBezTo>
                        <a:pt x="290" y="664"/>
                        <a:pt x="305" y="657"/>
                        <a:pt x="319" y="657"/>
                      </a:cubicBezTo>
                      <a:cubicBezTo>
                        <a:pt x="332" y="651"/>
                        <a:pt x="347" y="637"/>
                        <a:pt x="360" y="631"/>
                      </a:cubicBezTo>
                      <a:cubicBezTo>
                        <a:pt x="367" y="623"/>
                        <a:pt x="382" y="616"/>
                        <a:pt x="388" y="603"/>
                      </a:cubicBezTo>
                      <a:cubicBezTo>
                        <a:pt x="402" y="596"/>
                        <a:pt x="408" y="581"/>
                        <a:pt x="415" y="568"/>
                      </a:cubicBezTo>
                      <a:cubicBezTo>
                        <a:pt x="491" y="443"/>
                        <a:pt x="485" y="325"/>
                        <a:pt x="415" y="229"/>
                      </a:cubicBezTo>
                      <a:cubicBezTo>
                        <a:pt x="388" y="181"/>
                        <a:pt x="340" y="140"/>
                        <a:pt x="290" y="105"/>
                      </a:cubicBezTo>
                      <a:cubicBezTo>
                        <a:pt x="216" y="57"/>
                        <a:pt x="133" y="22"/>
                        <a:pt x="50" y="15"/>
                      </a:cubicBezTo>
                      <a:cubicBezTo>
                        <a:pt x="35" y="9"/>
                        <a:pt x="22" y="0"/>
                        <a:pt x="15" y="9"/>
                      </a:cubicBezTo>
                      <a:cubicBezTo>
                        <a:pt x="0" y="15"/>
                        <a:pt x="8" y="15"/>
                        <a:pt x="0" y="2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032;p40"/>
                <p:cNvSpPr/>
                <p:nvPr/>
              </p:nvSpPr>
              <p:spPr>
                <a:xfrm>
                  <a:off x="5503798" y="765177"/>
                  <a:ext cx="97489" cy="8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47" extrusionOk="0">
                      <a:moveTo>
                        <a:pt x="7" y="48"/>
                      </a:moveTo>
                      <a:cubicBezTo>
                        <a:pt x="20" y="48"/>
                        <a:pt x="35" y="55"/>
                        <a:pt x="55" y="55"/>
                      </a:cubicBezTo>
                      <a:lnTo>
                        <a:pt x="70" y="55"/>
                      </a:lnTo>
                      <a:cubicBezTo>
                        <a:pt x="103" y="55"/>
                        <a:pt x="132" y="62"/>
                        <a:pt x="166" y="62"/>
                      </a:cubicBezTo>
                      <a:cubicBezTo>
                        <a:pt x="208" y="75"/>
                        <a:pt x="256" y="90"/>
                        <a:pt x="298" y="116"/>
                      </a:cubicBezTo>
                      <a:cubicBezTo>
                        <a:pt x="380" y="158"/>
                        <a:pt x="457" y="227"/>
                        <a:pt x="492" y="317"/>
                      </a:cubicBezTo>
                      <a:cubicBezTo>
                        <a:pt x="498" y="339"/>
                        <a:pt x="505" y="352"/>
                        <a:pt x="505" y="374"/>
                      </a:cubicBezTo>
                      <a:cubicBezTo>
                        <a:pt x="505" y="380"/>
                        <a:pt x="512" y="393"/>
                        <a:pt x="512" y="400"/>
                      </a:cubicBezTo>
                      <a:cubicBezTo>
                        <a:pt x="512" y="428"/>
                        <a:pt x="512" y="448"/>
                        <a:pt x="518" y="476"/>
                      </a:cubicBezTo>
                      <a:lnTo>
                        <a:pt x="518" y="511"/>
                      </a:lnTo>
                      <a:cubicBezTo>
                        <a:pt x="518" y="525"/>
                        <a:pt x="533" y="539"/>
                        <a:pt x="546" y="539"/>
                      </a:cubicBezTo>
                      <a:cubicBezTo>
                        <a:pt x="560" y="546"/>
                        <a:pt x="568" y="531"/>
                        <a:pt x="575" y="518"/>
                      </a:cubicBezTo>
                      <a:cubicBezTo>
                        <a:pt x="575" y="505"/>
                        <a:pt x="581" y="498"/>
                        <a:pt x="588" y="483"/>
                      </a:cubicBezTo>
                      <a:cubicBezTo>
                        <a:pt x="595" y="448"/>
                        <a:pt x="601" y="422"/>
                        <a:pt x="601" y="387"/>
                      </a:cubicBezTo>
                      <a:cubicBezTo>
                        <a:pt x="601" y="352"/>
                        <a:pt x="588" y="317"/>
                        <a:pt x="575" y="282"/>
                      </a:cubicBezTo>
                      <a:cubicBezTo>
                        <a:pt x="527" y="173"/>
                        <a:pt x="435" y="90"/>
                        <a:pt x="326" y="42"/>
                      </a:cubicBezTo>
                      <a:cubicBezTo>
                        <a:pt x="278" y="20"/>
                        <a:pt x="221" y="7"/>
                        <a:pt x="166" y="0"/>
                      </a:cubicBezTo>
                      <a:cubicBezTo>
                        <a:pt x="132" y="0"/>
                        <a:pt x="97" y="0"/>
                        <a:pt x="62" y="7"/>
                      </a:cubicBezTo>
                      <a:cubicBezTo>
                        <a:pt x="55" y="7"/>
                        <a:pt x="49" y="7"/>
                        <a:pt x="42" y="13"/>
                      </a:cubicBezTo>
                      <a:cubicBezTo>
                        <a:pt x="29" y="20"/>
                        <a:pt x="20" y="27"/>
                        <a:pt x="7" y="42"/>
                      </a:cubicBez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033;p40"/>
                <p:cNvSpPr/>
                <p:nvPr/>
              </p:nvSpPr>
              <p:spPr>
                <a:xfrm>
                  <a:off x="5454568" y="694408"/>
                  <a:ext cx="180242" cy="8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" h="547" extrusionOk="0">
                      <a:moveTo>
                        <a:pt x="1" y="160"/>
                      </a:moveTo>
                      <a:cubicBezTo>
                        <a:pt x="14" y="167"/>
                        <a:pt x="14" y="173"/>
                        <a:pt x="21" y="173"/>
                      </a:cubicBezTo>
                      <a:cubicBezTo>
                        <a:pt x="27" y="173"/>
                        <a:pt x="34" y="167"/>
                        <a:pt x="34" y="167"/>
                      </a:cubicBezTo>
                      <a:cubicBezTo>
                        <a:pt x="110" y="138"/>
                        <a:pt x="180" y="105"/>
                        <a:pt x="263" y="90"/>
                      </a:cubicBezTo>
                      <a:cubicBezTo>
                        <a:pt x="353" y="70"/>
                        <a:pt x="457" y="84"/>
                        <a:pt x="547" y="119"/>
                      </a:cubicBezTo>
                      <a:cubicBezTo>
                        <a:pt x="643" y="153"/>
                        <a:pt x="733" y="202"/>
                        <a:pt x="816" y="256"/>
                      </a:cubicBezTo>
                      <a:lnTo>
                        <a:pt x="940" y="361"/>
                      </a:lnTo>
                      <a:cubicBezTo>
                        <a:pt x="962" y="374"/>
                        <a:pt x="975" y="387"/>
                        <a:pt x="988" y="409"/>
                      </a:cubicBezTo>
                      <a:cubicBezTo>
                        <a:pt x="1023" y="444"/>
                        <a:pt x="1058" y="485"/>
                        <a:pt x="1071" y="533"/>
                      </a:cubicBezTo>
                      <a:cubicBezTo>
                        <a:pt x="1071" y="540"/>
                        <a:pt x="1086" y="547"/>
                        <a:pt x="1099" y="547"/>
                      </a:cubicBezTo>
                      <a:cubicBezTo>
                        <a:pt x="1106" y="547"/>
                        <a:pt x="1113" y="533"/>
                        <a:pt x="1113" y="520"/>
                      </a:cubicBezTo>
                      <a:cubicBezTo>
                        <a:pt x="1099" y="450"/>
                        <a:pt x="1064" y="387"/>
                        <a:pt x="1016" y="326"/>
                      </a:cubicBezTo>
                      <a:cubicBezTo>
                        <a:pt x="968" y="271"/>
                        <a:pt x="913" y="230"/>
                        <a:pt x="857" y="195"/>
                      </a:cubicBezTo>
                      <a:cubicBezTo>
                        <a:pt x="754" y="119"/>
                        <a:pt x="630" y="56"/>
                        <a:pt x="505" y="29"/>
                      </a:cubicBezTo>
                      <a:cubicBezTo>
                        <a:pt x="416" y="7"/>
                        <a:pt x="333" y="1"/>
                        <a:pt x="250" y="22"/>
                      </a:cubicBezTo>
                      <a:cubicBezTo>
                        <a:pt x="180" y="42"/>
                        <a:pt x="125" y="70"/>
                        <a:pt x="62" y="97"/>
                      </a:cubicBezTo>
                      <a:cubicBezTo>
                        <a:pt x="42" y="112"/>
                        <a:pt x="21" y="119"/>
                        <a:pt x="7" y="132"/>
                      </a:cubicBezTo>
                      <a:lnTo>
                        <a:pt x="1" y="138"/>
                      </a:lnTo>
                      <a:lnTo>
                        <a:pt x="1" y="160"/>
                      </a:lnTo>
                      <a:lnTo>
                        <a:pt x="1" y="16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034;p40"/>
                <p:cNvSpPr/>
                <p:nvPr/>
              </p:nvSpPr>
              <p:spPr>
                <a:xfrm>
                  <a:off x="5351410" y="713518"/>
                  <a:ext cx="93117" cy="6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394" extrusionOk="0">
                      <a:moveTo>
                        <a:pt x="562" y="256"/>
                      </a:moveTo>
                      <a:cubicBezTo>
                        <a:pt x="575" y="249"/>
                        <a:pt x="575" y="256"/>
                        <a:pt x="575" y="243"/>
                      </a:cubicBezTo>
                      <a:cubicBezTo>
                        <a:pt x="575" y="228"/>
                        <a:pt x="568" y="221"/>
                        <a:pt x="562" y="208"/>
                      </a:cubicBezTo>
                      <a:cubicBezTo>
                        <a:pt x="527" y="145"/>
                        <a:pt x="472" y="90"/>
                        <a:pt x="402" y="55"/>
                      </a:cubicBezTo>
                      <a:cubicBezTo>
                        <a:pt x="339" y="20"/>
                        <a:pt x="265" y="1"/>
                        <a:pt x="201" y="7"/>
                      </a:cubicBezTo>
                      <a:cubicBezTo>
                        <a:pt x="112" y="7"/>
                        <a:pt x="36" y="49"/>
                        <a:pt x="7" y="138"/>
                      </a:cubicBezTo>
                      <a:cubicBezTo>
                        <a:pt x="1" y="167"/>
                        <a:pt x="1" y="201"/>
                        <a:pt x="7" y="243"/>
                      </a:cubicBezTo>
                      <a:cubicBezTo>
                        <a:pt x="7" y="263"/>
                        <a:pt x="16" y="278"/>
                        <a:pt x="22" y="298"/>
                      </a:cubicBezTo>
                      <a:cubicBezTo>
                        <a:pt x="29" y="326"/>
                        <a:pt x="42" y="352"/>
                        <a:pt x="57" y="374"/>
                      </a:cubicBezTo>
                      <a:cubicBezTo>
                        <a:pt x="64" y="387"/>
                        <a:pt x="77" y="394"/>
                        <a:pt x="84" y="387"/>
                      </a:cubicBezTo>
                      <a:cubicBezTo>
                        <a:pt x="99" y="381"/>
                        <a:pt x="105" y="374"/>
                        <a:pt x="99" y="361"/>
                      </a:cubicBezTo>
                      <a:cubicBezTo>
                        <a:pt x="90" y="339"/>
                        <a:pt x="84" y="319"/>
                        <a:pt x="84" y="298"/>
                      </a:cubicBezTo>
                      <a:cubicBezTo>
                        <a:pt x="77" y="278"/>
                        <a:pt x="77" y="263"/>
                        <a:pt x="77" y="243"/>
                      </a:cubicBezTo>
                      <a:cubicBezTo>
                        <a:pt x="84" y="208"/>
                        <a:pt x="90" y="180"/>
                        <a:pt x="105" y="160"/>
                      </a:cubicBezTo>
                      <a:cubicBezTo>
                        <a:pt x="112" y="138"/>
                        <a:pt x="132" y="125"/>
                        <a:pt x="153" y="112"/>
                      </a:cubicBezTo>
                      <a:cubicBezTo>
                        <a:pt x="182" y="97"/>
                        <a:pt x="223" y="97"/>
                        <a:pt x="271" y="103"/>
                      </a:cubicBezTo>
                      <a:cubicBezTo>
                        <a:pt x="319" y="103"/>
                        <a:pt x="361" y="125"/>
                        <a:pt x="409" y="145"/>
                      </a:cubicBezTo>
                      <a:cubicBezTo>
                        <a:pt x="450" y="167"/>
                        <a:pt x="492" y="201"/>
                        <a:pt x="527" y="236"/>
                      </a:cubicBezTo>
                      <a:cubicBezTo>
                        <a:pt x="527" y="243"/>
                        <a:pt x="533" y="256"/>
                        <a:pt x="540" y="256"/>
                      </a:cubicBezTo>
                      <a:cubicBezTo>
                        <a:pt x="555" y="263"/>
                        <a:pt x="547" y="256"/>
                        <a:pt x="555" y="256"/>
                      </a:cubicBezTo>
                      <a:lnTo>
                        <a:pt x="562" y="26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035;p40"/>
                <p:cNvSpPr/>
                <p:nvPr/>
              </p:nvSpPr>
              <p:spPr>
                <a:xfrm>
                  <a:off x="5284204" y="693437"/>
                  <a:ext cx="60728" cy="69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429" extrusionOk="0">
                      <a:moveTo>
                        <a:pt x="374" y="70"/>
                      </a:moveTo>
                      <a:cubicBezTo>
                        <a:pt x="374" y="55"/>
                        <a:pt x="374" y="55"/>
                        <a:pt x="368" y="48"/>
                      </a:cubicBezTo>
                      <a:cubicBezTo>
                        <a:pt x="348" y="0"/>
                        <a:pt x="285" y="0"/>
                        <a:pt x="236" y="0"/>
                      </a:cubicBezTo>
                      <a:cubicBezTo>
                        <a:pt x="147" y="7"/>
                        <a:pt x="64" y="62"/>
                        <a:pt x="29" y="111"/>
                      </a:cubicBezTo>
                      <a:cubicBezTo>
                        <a:pt x="7" y="159"/>
                        <a:pt x="1" y="201"/>
                        <a:pt x="16" y="249"/>
                      </a:cubicBezTo>
                      <a:cubicBezTo>
                        <a:pt x="36" y="304"/>
                        <a:pt x="77" y="360"/>
                        <a:pt x="119" y="408"/>
                      </a:cubicBezTo>
                      <a:cubicBezTo>
                        <a:pt x="125" y="422"/>
                        <a:pt x="147" y="428"/>
                        <a:pt x="160" y="415"/>
                      </a:cubicBezTo>
                      <a:cubicBezTo>
                        <a:pt x="173" y="408"/>
                        <a:pt x="173" y="387"/>
                        <a:pt x="160" y="373"/>
                      </a:cubicBezTo>
                      <a:cubicBezTo>
                        <a:pt x="132" y="332"/>
                        <a:pt x="99" y="284"/>
                        <a:pt x="84" y="236"/>
                      </a:cubicBezTo>
                      <a:cubicBezTo>
                        <a:pt x="77" y="208"/>
                        <a:pt x="77" y="179"/>
                        <a:pt x="90" y="153"/>
                      </a:cubicBezTo>
                      <a:cubicBezTo>
                        <a:pt x="112" y="118"/>
                        <a:pt x="160" y="76"/>
                        <a:pt x="215" y="62"/>
                      </a:cubicBezTo>
                      <a:cubicBezTo>
                        <a:pt x="236" y="55"/>
                        <a:pt x="256" y="48"/>
                        <a:pt x="285" y="48"/>
                      </a:cubicBezTo>
                      <a:cubicBezTo>
                        <a:pt x="306" y="48"/>
                        <a:pt x="326" y="55"/>
                        <a:pt x="348" y="70"/>
                      </a:cubicBezTo>
                      <a:lnTo>
                        <a:pt x="354" y="70"/>
                      </a:lnTo>
                      <a:cubicBezTo>
                        <a:pt x="361" y="76"/>
                        <a:pt x="361" y="70"/>
                        <a:pt x="368" y="70"/>
                      </a:cubicBezTo>
                      <a:lnTo>
                        <a:pt x="374" y="7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036;p40"/>
                <p:cNvSpPr/>
                <p:nvPr/>
              </p:nvSpPr>
              <p:spPr>
                <a:xfrm>
                  <a:off x="5443394" y="812141"/>
                  <a:ext cx="18138" cy="18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117" extrusionOk="0">
                      <a:moveTo>
                        <a:pt x="55" y="7"/>
                      </a:moveTo>
                      <a:lnTo>
                        <a:pt x="48" y="7"/>
                      </a:lnTo>
                      <a:cubicBezTo>
                        <a:pt x="35" y="7"/>
                        <a:pt x="35" y="20"/>
                        <a:pt x="28" y="27"/>
                      </a:cubicBezTo>
                      <a:cubicBezTo>
                        <a:pt x="13" y="42"/>
                        <a:pt x="0" y="55"/>
                        <a:pt x="0" y="69"/>
                      </a:cubicBezTo>
                      <a:cubicBezTo>
                        <a:pt x="0" y="90"/>
                        <a:pt x="7" y="75"/>
                        <a:pt x="7" y="90"/>
                      </a:cubicBezTo>
                      <a:cubicBezTo>
                        <a:pt x="7" y="97"/>
                        <a:pt x="7" y="110"/>
                        <a:pt x="13" y="110"/>
                      </a:cubicBezTo>
                      <a:cubicBezTo>
                        <a:pt x="20" y="117"/>
                        <a:pt x="28" y="117"/>
                        <a:pt x="35" y="110"/>
                      </a:cubicBezTo>
                      <a:cubicBezTo>
                        <a:pt x="48" y="117"/>
                        <a:pt x="35" y="110"/>
                        <a:pt x="48" y="110"/>
                      </a:cubicBezTo>
                      <a:lnTo>
                        <a:pt x="62" y="110"/>
                      </a:lnTo>
                      <a:cubicBezTo>
                        <a:pt x="76" y="97"/>
                        <a:pt x="83" y="75"/>
                        <a:pt x="90" y="62"/>
                      </a:cubicBezTo>
                      <a:lnTo>
                        <a:pt x="90" y="49"/>
                      </a:lnTo>
                      <a:lnTo>
                        <a:pt x="90" y="49"/>
                      </a:lnTo>
                      <a:cubicBezTo>
                        <a:pt x="90" y="1"/>
                        <a:pt x="111" y="75"/>
                        <a:pt x="76" y="34"/>
                      </a:cubicBezTo>
                      <a:cubicBezTo>
                        <a:pt x="83" y="27"/>
                        <a:pt x="83" y="20"/>
                        <a:pt x="76" y="20"/>
                      </a:cubicBezTo>
                      <a:cubicBezTo>
                        <a:pt x="76" y="14"/>
                        <a:pt x="70" y="14"/>
                        <a:pt x="70" y="20"/>
                      </a:cubicBezTo>
                      <a:cubicBezTo>
                        <a:pt x="62" y="14"/>
                        <a:pt x="55" y="7"/>
                        <a:pt x="55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037;p40"/>
                <p:cNvSpPr/>
                <p:nvPr/>
              </p:nvSpPr>
              <p:spPr>
                <a:xfrm>
                  <a:off x="5419750" y="818942"/>
                  <a:ext cx="17004" cy="20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125" extrusionOk="0">
                      <a:moveTo>
                        <a:pt x="63" y="0"/>
                      </a:moveTo>
                      <a:lnTo>
                        <a:pt x="57" y="0"/>
                      </a:lnTo>
                      <a:cubicBezTo>
                        <a:pt x="42" y="7"/>
                        <a:pt x="35" y="20"/>
                        <a:pt x="22" y="33"/>
                      </a:cubicBezTo>
                      <a:cubicBezTo>
                        <a:pt x="15" y="42"/>
                        <a:pt x="8" y="48"/>
                        <a:pt x="0" y="61"/>
                      </a:cubicBezTo>
                      <a:lnTo>
                        <a:pt x="0" y="75"/>
                      </a:lnTo>
                      <a:cubicBezTo>
                        <a:pt x="0" y="83"/>
                        <a:pt x="0" y="75"/>
                        <a:pt x="8" y="83"/>
                      </a:cubicBezTo>
                      <a:cubicBezTo>
                        <a:pt x="0" y="96"/>
                        <a:pt x="8" y="110"/>
                        <a:pt x="22" y="116"/>
                      </a:cubicBezTo>
                      <a:cubicBezTo>
                        <a:pt x="35" y="124"/>
                        <a:pt x="50" y="116"/>
                        <a:pt x="57" y="103"/>
                      </a:cubicBezTo>
                      <a:cubicBezTo>
                        <a:pt x="70" y="103"/>
                        <a:pt x="57" y="110"/>
                        <a:pt x="70" y="103"/>
                      </a:cubicBezTo>
                      <a:cubicBezTo>
                        <a:pt x="70" y="103"/>
                        <a:pt x="76" y="103"/>
                        <a:pt x="76" y="96"/>
                      </a:cubicBezTo>
                      <a:cubicBezTo>
                        <a:pt x="91" y="75"/>
                        <a:pt x="91" y="55"/>
                        <a:pt x="98" y="33"/>
                      </a:cubicBezTo>
                      <a:cubicBezTo>
                        <a:pt x="98" y="33"/>
                        <a:pt x="105" y="33"/>
                        <a:pt x="105" y="27"/>
                      </a:cubicBezTo>
                      <a:lnTo>
                        <a:pt x="98" y="27"/>
                      </a:lnTo>
                      <a:lnTo>
                        <a:pt x="91" y="20"/>
                      </a:lnTo>
                      <a:cubicBezTo>
                        <a:pt x="91" y="13"/>
                        <a:pt x="91" y="7"/>
                        <a:pt x="83" y="7"/>
                      </a:cubicBezTo>
                      <a:lnTo>
                        <a:pt x="76" y="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038;p40"/>
                <p:cNvSpPr/>
                <p:nvPr/>
              </p:nvSpPr>
              <p:spPr>
                <a:xfrm>
                  <a:off x="5428819" y="836594"/>
                  <a:ext cx="15708" cy="20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125" extrusionOk="0">
                      <a:moveTo>
                        <a:pt x="55" y="7"/>
                      </a:moveTo>
                      <a:lnTo>
                        <a:pt x="42" y="7"/>
                      </a:lnTo>
                      <a:cubicBezTo>
                        <a:pt x="35" y="7"/>
                        <a:pt x="27" y="15"/>
                        <a:pt x="27" y="22"/>
                      </a:cubicBezTo>
                      <a:cubicBezTo>
                        <a:pt x="20" y="29"/>
                        <a:pt x="7" y="42"/>
                        <a:pt x="7" y="49"/>
                      </a:cubicBezTo>
                      <a:cubicBezTo>
                        <a:pt x="1" y="64"/>
                        <a:pt x="7" y="70"/>
                        <a:pt x="7" y="84"/>
                      </a:cubicBezTo>
                      <a:cubicBezTo>
                        <a:pt x="1" y="98"/>
                        <a:pt x="1" y="112"/>
                        <a:pt x="14" y="118"/>
                      </a:cubicBezTo>
                      <a:cubicBezTo>
                        <a:pt x="20" y="125"/>
                        <a:pt x="42" y="118"/>
                        <a:pt x="49" y="112"/>
                      </a:cubicBezTo>
                      <a:cubicBezTo>
                        <a:pt x="55" y="105"/>
                        <a:pt x="69" y="98"/>
                        <a:pt x="77" y="90"/>
                      </a:cubicBezTo>
                      <a:cubicBezTo>
                        <a:pt x="84" y="84"/>
                        <a:pt x="84" y="77"/>
                        <a:pt x="90" y="70"/>
                      </a:cubicBezTo>
                      <a:cubicBezTo>
                        <a:pt x="90" y="64"/>
                        <a:pt x="97" y="57"/>
                        <a:pt x="97" y="42"/>
                      </a:cubicBezTo>
                      <a:lnTo>
                        <a:pt x="97" y="35"/>
                      </a:lnTo>
                      <a:cubicBezTo>
                        <a:pt x="90" y="35"/>
                        <a:pt x="90" y="35"/>
                        <a:pt x="77" y="29"/>
                      </a:cubicBezTo>
                      <a:cubicBezTo>
                        <a:pt x="84" y="22"/>
                        <a:pt x="84" y="15"/>
                        <a:pt x="77" y="15"/>
                      </a:cubicBezTo>
                      <a:lnTo>
                        <a:pt x="69" y="15"/>
                      </a:lnTo>
                      <a:cubicBezTo>
                        <a:pt x="35" y="1"/>
                        <a:pt x="69" y="1"/>
                        <a:pt x="55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039;p40"/>
                <p:cNvSpPr/>
                <p:nvPr/>
              </p:nvSpPr>
              <p:spPr>
                <a:xfrm>
                  <a:off x="5430924" y="861371"/>
                  <a:ext cx="17166" cy="1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19" extrusionOk="0">
                      <a:moveTo>
                        <a:pt x="42" y="7"/>
                      </a:moveTo>
                      <a:cubicBezTo>
                        <a:pt x="42" y="0"/>
                        <a:pt x="71" y="0"/>
                        <a:pt x="29" y="13"/>
                      </a:cubicBezTo>
                      <a:cubicBezTo>
                        <a:pt x="14" y="13"/>
                        <a:pt x="7" y="35"/>
                        <a:pt x="7" y="48"/>
                      </a:cubicBezTo>
                      <a:cubicBezTo>
                        <a:pt x="1" y="62"/>
                        <a:pt x="7" y="62"/>
                        <a:pt x="7" y="70"/>
                      </a:cubicBezTo>
                      <a:cubicBezTo>
                        <a:pt x="7" y="83"/>
                        <a:pt x="7" y="103"/>
                        <a:pt x="22" y="111"/>
                      </a:cubicBezTo>
                      <a:cubicBezTo>
                        <a:pt x="36" y="118"/>
                        <a:pt x="49" y="111"/>
                        <a:pt x="56" y="96"/>
                      </a:cubicBezTo>
                      <a:cubicBezTo>
                        <a:pt x="71" y="90"/>
                        <a:pt x="71" y="96"/>
                        <a:pt x="84" y="90"/>
                      </a:cubicBezTo>
                      <a:cubicBezTo>
                        <a:pt x="90" y="83"/>
                        <a:pt x="105" y="70"/>
                        <a:pt x="97" y="55"/>
                      </a:cubicBezTo>
                      <a:cubicBezTo>
                        <a:pt x="90" y="13"/>
                        <a:pt x="105" y="42"/>
                        <a:pt x="97" y="48"/>
                      </a:cubicBezTo>
                      <a:cubicBezTo>
                        <a:pt x="97" y="48"/>
                        <a:pt x="90" y="48"/>
                        <a:pt x="77" y="35"/>
                      </a:cubicBezTo>
                      <a:cubicBezTo>
                        <a:pt x="77" y="28"/>
                        <a:pt x="77" y="28"/>
                        <a:pt x="71" y="20"/>
                      </a:cubicBezTo>
                      <a:cubicBezTo>
                        <a:pt x="71" y="20"/>
                        <a:pt x="64" y="20"/>
                        <a:pt x="64" y="28"/>
                      </a:cubicBezTo>
                      <a:cubicBezTo>
                        <a:pt x="42" y="20"/>
                        <a:pt x="42" y="13"/>
                        <a:pt x="42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040;p40"/>
                <p:cNvSpPr/>
                <p:nvPr/>
              </p:nvSpPr>
              <p:spPr>
                <a:xfrm>
                  <a:off x="5454568" y="840157"/>
                  <a:ext cx="15870" cy="16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103" extrusionOk="0">
                      <a:moveTo>
                        <a:pt x="62" y="13"/>
                      </a:moveTo>
                      <a:cubicBezTo>
                        <a:pt x="34" y="7"/>
                        <a:pt x="69" y="0"/>
                        <a:pt x="34" y="7"/>
                      </a:cubicBezTo>
                      <a:cubicBezTo>
                        <a:pt x="21" y="13"/>
                        <a:pt x="14" y="27"/>
                        <a:pt x="7" y="42"/>
                      </a:cubicBezTo>
                      <a:lnTo>
                        <a:pt x="7" y="68"/>
                      </a:lnTo>
                      <a:cubicBezTo>
                        <a:pt x="1" y="76"/>
                        <a:pt x="1" y="90"/>
                        <a:pt x="14" y="96"/>
                      </a:cubicBezTo>
                      <a:cubicBezTo>
                        <a:pt x="21" y="103"/>
                        <a:pt x="34" y="103"/>
                        <a:pt x="42" y="96"/>
                      </a:cubicBezTo>
                      <a:cubicBezTo>
                        <a:pt x="56" y="90"/>
                        <a:pt x="62" y="90"/>
                        <a:pt x="69" y="83"/>
                      </a:cubicBezTo>
                      <a:cubicBezTo>
                        <a:pt x="84" y="76"/>
                        <a:pt x="90" y="62"/>
                        <a:pt x="90" y="42"/>
                      </a:cubicBezTo>
                      <a:cubicBezTo>
                        <a:pt x="90" y="13"/>
                        <a:pt x="97" y="48"/>
                        <a:pt x="76" y="27"/>
                      </a:cubicBezTo>
                      <a:lnTo>
                        <a:pt x="76" y="1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041;p40"/>
                <p:cNvSpPr/>
                <p:nvPr/>
              </p:nvSpPr>
              <p:spPr>
                <a:xfrm>
                  <a:off x="5472381" y="815379"/>
                  <a:ext cx="14575" cy="1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119" extrusionOk="0">
                      <a:moveTo>
                        <a:pt x="70" y="7"/>
                      </a:moveTo>
                      <a:cubicBezTo>
                        <a:pt x="57" y="7"/>
                        <a:pt x="63" y="0"/>
                        <a:pt x="48" y="7"/>
                      </a:cubicBezTo>
                      <a:cubicBezTo>
                        <a:pt x="42" y="7"/>
                        <a:pt x="42" y="14"/>
                        <a:pt x="35" y="14"/>
                      </a:cubicBezTo>
                      <a:cubicBezTo>
                        <a:pt x="29" y="29"/>
                        <a:pt x="15" y="35"/>
                        <a:pt x="15" y="49"/>
                      </a:cubicBezTo>
                      <a:cubicBezTo>
                        <a:pt x="7" y="55"/>
                        <a:pt x="7" y="64"/>
                        <a:pt x="7" y="77"/>
                      </a:cubicBezTo>
                      <a:cubicBezTo>
                        <a:pt x="0" y="83"/>
                        <a:pt x="7" y="105"/>
                        <a:pt x="22" y="112"/>
                      </a:cubicBezTo>
                      <a:cubicBezTo>
                        <a:pt x="29" y="118"/>
                        <a:pt x="48" y="112"/>
                        <a:pt x="57" y="97"/>
                      </a:cubicBezTo>
                      <a:cubicBezTo>
                        <a:pt x="63" y="90"/>
                        <a:pt x="70" y="90"/>
                        <a:pt x="70" y="83"/>
                      </a:cubicBezTo>
                      <a:cubicBezTo>
                        <a:pt x="83" y="70"/>
                        <a:pt x="90" y="55"/>
                        <a:pt x="90" y="42"/>
                      </a:cubicBezTo>
                      <a:cubicBezTo>
                        <a:pt x="90" y="29"/>
                        <a:pt x="90" y="29"/>
                        <a:pt x="83" y="14"/>
                      </a:cubicBezTo>
                      <a:lnTo>
                        <a:pt x="83" y="0"/>
                      </a:lnTo>
                      <a:cubicBezTo>
                        <a:pt x="77" y="0"/>
                        <a:pt x="70" y="0"/>
                        <a:pt x="70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042;p40"/>
                <p:cNvSpPr/>
                <p:nvPr/>
              </p:nvSpPr>
              <p:spPr>
                <a:xfrm>
                  <a:off x="5491490" y="828821"/>
                  <a:ext cx="18138" cy="23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147" extrusionOk="0">
                      <a:moveTo>
                        <a:pt x="35" y="7"/>
                      </a:moveTo>
                      <a:lnTo>
                        <a:pt x="35" y="7"/>
                      </a:lnTo>
                      <a:lnTo>
                        <a:pt x="28" y="14"/>
                      </a:lnTo>
                      <a:cubicBezTo>
                        <a:pt x="22" y="35"/>
                        <a:pt x="13" y="49"/>
                        <a:pt x="7" y="70"/>
                      </a:cubicBezTo>
                      <a:lnTo>
                        <a:pt x="7" y="112"/>
                      </a:lnTo>
                      <a:cubicBezTo>
                        <a:pt x="0" y="118"/>
                        <a:pt x="0" y="132"/>
                        <a:pt x="13" y="138"/>
                      </a:cubicBezTo>
                      <a:cubicBezTo>
                        <a:pt x="22" y="146"/>
                        <a:pt x="35" y="138"/>
                        <a:pt x="42" y="132"/>
                      </a:cubicBezTo>
                      <a:cubicBezTo>
                        <a:pt x="55" y="125"/>
                        <a:pt x="63" y="118"/>
                        <a:pt x="77" y="105"/>
                      </a:cubicBezTo>
                      <a:cubicBezTo>
                        <a:pt x="90" y="90"/>
                        <a:pt x="96" y="77"/>
                        <a:pt x="111" y="55"/>
                      </a:cubicBezTo>
                      <a:lnTo>
                        <a:pt x="111" y="49"/>
                      </a:lnTo>
                      <a:lnTo>
                        <a:pt x="111" y="42"/>
                      </a:lnTo>
                      <a:lnTo>
                        <a:pt x="105" y="42"/>
                      </a:lnTo>
                      <a:cubicBezTo>
                        <a:pt x="96" y="42"/>
                        <a:pt x="96" y="42"/>
                        <a:pt x="90" y="35"/>
                      </a:cubicBezTo>
                      <a:lnTo>
                        <a:pt x="96" y="29"/>
                      </a:lnTo>
                      <a:cubicBezTo>
                        <a:pt x="96" y="22"/>
                        <a:pt x="90" y="14"/>
                        <a:pt x="83" y="7"/>
                      </a:cubicBezTo>
                      <a:cubicBezTo>
                        <a:pt x="77" y="0"/>
                        <a:pt x="63" y="7"/>
                        <a:pt x="63" y="7"/>
                      </a:cubicBezTo>
                      <a:lnTo>
                        <a:pt x="55" y="14"/>
                      </a:lnTo>
                      <a:lnTo>
                        <a:pt x="42" y="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043;p40"/>
                <p:cNvSpPr/>
                <p:nvPr/>
              </p:nvSpPr>
              <p:spPr>
                <a:xfrm>
                  <a:off x="5468009" y="851169"/>
                  <a:ext cx="17976" cy="1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" h="118" extrusionOk="0">
                      <a:moveTo>
                        <a:pt x="84" y="15"/>
                      </a:moveTo>
                      <a:cubicBezTo>
                        <a:pt x="56" y="8"/>
                        <a:pt x="75" y="0"/>
                        <a:pt x="49" y="8"/>
                      </a:cubicBezTo>
                      <a:cubicBezTo>
                        <a:pt x="34" y="8"/>
                        <a:pt x="14" y="28"/>
                        <a:pt x="7" y="42"/>
                      </a:cubicBezTo>
                      <a:lnTo>
                        <a:pt x="7" y="63"/>
                      </a:lnTo>
                      <a:cubicBezTo>
                        <a:pt x="1" y="76"/>
                        <a:pt x="7" y="98"/>
                        <a:pt x="21" y="111"/>
                      </a:cubicBezTo>
                      <a:cubicBezTo>
                        <a:pt x="42" y="118"/>
                        <a:pt x="62" y="111"/>
                        <a:pt x="69" y="98"/>
                      </a:cubicBezTo>
                      <a:lnTo>
                        <a:pt x="84" y="98"/>
                      </a:lnTo>
                      <a:cubicBezTo>
                        <a:pt x="97" y="83"/>
                        <a:pt x="104" y="70"/>
                        <a:pt x="104" y="57"/>
                      </a:cubicBezTo>
                      <a:cubicBezTo>
                        <a:pt x="110" y="57"/>
                        <a:pt x="110" y="50"/>
                        <a:pt x="110" y="50"/>
                      </a:cubicBezTo>
                      <a:cubicBezTo>
                        <a:pt x="104" y="22"/>
                        <a:pt x="110" y="50"/>
                        <a:pt x="97" y="28"/>
                      </a:cubicBezTo>
                      <a:cubicBezTo>
                        <a:pt x="97" y="22"/>
                        <a:pt x="97" y="15"/>
                        <a:pt x="90" y="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044;p40"/>
                <p:cNvSpPr/>
                <p:nvPr/>
              </p:nvSpPr>
              <p:spPr>
                <a:xfrm>
                  <a:off x="5449062" y="875784"/>
                  <a:ext cx="16680" cy="20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126" extrusionOk="0">
                      <a:moveTo>
                        <a:pt x="48" y="1"/>
                      </a:moveTo>
                      <a:lnTo>
                        <a:pt x="41" y="1"/>
                      </a:lnTo>
                      <a:lnTo>
                        <a:pt x="35" y="7"/>
                      </a:lnTo>
                      <a:cubicBezTo>
                        <a:pt x="20" y="22"/>
                        <a:pt x="7" y="36"/>
                        <a:pt x="0" y="56"/>
                      </a:cubicBezTo>
                      <a:cubicBezTo>
                        <a:pt x="0" y="64"/>
                        <a:pt x="7" y="64"/>
                        <a:pt x="7" y="71"/>
                      </a:cubicBezTo>
                      <a:cubicBezTo>
                        <a:pt x="0" y="90"/>
                        <a:pt x="7" y="112"/>
                        <a:pt x="27" y="119"/>
                      </a:cubicBezTo>
                      <a:cubicBezTo>
                        <a:pt x="41" y="125"/>
                        <a:pt x="61" y="119"/>
                        <a:pt x="68" y="97"/>
                      </a:cubicBezTo>
                      <a:cubicBezTo>
                        <a:pt x="76" y="97"/>
                        <a:pt x="83" y="97"/>
                        <a:pt x="83" y="90"/>
                      </a:cubicBezTo>
                      <a:cubicBezTo>
                        <a:pt x="96" y="77"/>
                        <a:pt x="103" y="56"/>
                        <a:pt x="103" y="42"/>
                      </a:cubicBezTo>
                      <a:cubicBezTo>
                        <a:pt x="96" y="7"/>
                        <a:pt x="103" y="49"/>
                        <a:pt x="83" y="22"/>
                      </a:cubicBezTo>
                      <a:cubicBezTo>
                        <a:pt x="83" y="14"/>
                        <a:pt x="83" y="14"/>
                        <a:pt x="76" y="7"/>
                      </a:cubicBezTo>
                      <a:cubicBezTo>
                        <a:pt x="76" y="7"/>
                        <a:pt x="68" y="7"/>
                        <a:pt x="68" y="14"/>
                      </a:cubicBezTo>
                      <a:cubicBezTo>
                        <a:pt x="55" y="7"/>
                        <a:pt x="48" y="1"/>
                        <a:pt x="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045;p40"/>
                <p:cNvSpPr/>
                <p:nvPr/>
              </p:nvSpPr>
              <p:spPr>
                <a:xfrm>
                  <a:off x="5472381" y="888254"/>
                  <a:ext cx="17004" cy="1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118" extrusionOk="0">
                      <a:moveTo>
                        <a:pt x="48" y="7"/>
                      </a:moveTo>
                      <a:lnTo>
                        <a:pt x="35" y="7"/>
                      </a:lnTo>
                      <a:cubicBezTo>
                        <a:pt x="29" y="13"/>
                        <a:pt x="22" y="20"/>
                        <a:pt x="22" y="28"/>
                      </a:cubicBezTo>
                      <a:cubicBezTo>
                        <a:pt x="15" y="42"/>
                        <a:pt x="7" y="48"/>
                        <a:pt x="7" y="55"/>
                      </a:cubicBezTo>
                      <a:cubicBezTo>
                        <a:pt x="0" y="70"/>
                        <a:pt x="7" y="70"/>
                        <a:pt x="15" y="83"/>
                      </a:cubicBezTo>
                      <a:cubicBezTo>
                        <a:pt x="7" y="90"/>
                        <a:pt x="15" y="103"/>
                        <a:pt x="22" y="111"/>
                      </a:cubicBezTo>
                      <a:cubicBezTo>
                        <a:pt x="35" y="118"/>
                        <a:pt x="48" y="111"/>
                        <a:pt x="57" y="103"/>
                      </a:cubicBezTo>
                      <a:cubicBezTo>
                        <a:pt x="70" y="96"/>
                        <a:pt x="70" y="103"/>
                        <a:pt x="83" y="96"/>
                      </a:cubicBezTo>
                      <a:cubicBezTo>
                        <a:pt x="90" y="90"/>
                        <a:pt x="90" y="76"/>
                        <a:pt x="90" y="70"/>
                      </a:cubicBezTo>
                      <a:cubicBezTo>
                        <a:pt x="98" y="62"/>
                        <a:pt x="105" y="55"/>
                        <a:pt x="98" y="42"/>
                      </a:cubicBezTo>
                      <a:cubicBezTo>
                        <a:pt x="90" y="20"/>
                        <a:pt x="98" y="28"/>
                        <a:pt x="98" y="35"/>
                      </a:cubicBezTo>
                      <a:cubicBezTo>
                        <a:pt x="98" y="35"/>
                        <a:pt x="90" y="42"/>
                        <a:pt x="77" y="28"/>
                      </a:cubicBezTo>
                      <a:cubicBezTo>
                        <a:pt x="83" y="20"/>
                        <a:pt x="77" y="13"/>
                        <a:pt x="77" y="13"/>
                      </a:cubicBezTo>
                      <a:lnTo>
                        <a:pt x="63" y="13"/>
                      </a:lnTo>
                      <a:cubicBezTo>
                        <a:pt x="29" y="7"/>
                        <a:pt x="63" y="0"/>
                        <a:pt x="48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046;p40"/>
                <p:cNvSpPr/>
                <p:nvPr/>
              </p:nvSpPr>
              <p:spPr>
                <a:xfrm>
                  <a:off x="5485822" y="862343"/>
                  <a:ext cx="16032" cy="1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" h="119" extrusionOk="0">
                      <a:moveTo>
                        <a:pt x="70" y="22"/>
                      </a:moveTo>
                      <a:cubicBezTo>
                        <a:pt x="42" y="7"/>
                        <a:pt x="77" y="1"/>
                        <a:pt x="48" y="7"/>
                      </a:cubicBezTo>
                      <a:cubicBezTo>
                        <a:pt x="29" y="14"/>
                        <a:pt x="22" y="29"/>
                        <a:pt x="15" y="42"/>
                      </a:cubicBezTo>
                      <a:cubicBezTo>
                        <a:pt x="7" y="49"/>
                        <a:pt x="7" y="56"/>
                        <a:pt x="7" y="64"/>
                      </a:cubicBezTo>
                      <a:cubicBezTo>
                        <a:pt x="0" y="77"/>
                        <a:pt x="0" y="97"/>
                        <a:pt x="15" y="105"/>
                      </a:cubicBezTo>
                      <a:cubicBezTo>
                        <a:pt x="29" y="119"/>
                        <a:pt x="48" y="112"/>
                        <a:pt x="57" y="97"/>
                      </a:cubicBezTo>
                      <a:cubicBezTo>
                        <a:pt x="63" y="90"/>
                        <a:pt x="70" y="90"/>
                        <a:pt x="70" y="90"/>
                      </a:cubicBezTo>
                      <a:cubicBezTo>
                        <a:pt x="83" y="77"/>
                        <a:pt x="98" y="64"/>
                        <a:pt x="98" y="49"/>
                      </a:cubicBezTo>
                      <a:cubicBezTo>
                        <a:pt x="98" y="22"/>
                        <a:pt x="98" y="56"/>
                        <a:pt x="83" y="29"/>
                      </a:cubicBezTo>
                      <a:lnTo>
                        <a:pt x="83" y="22"/>
                      </a:lnTo>
                      <a:cubicBezTo>
                        <a:pt x="77" y="14"/>
                        <a:pt x="70" y="14"/>
                        <a:pt x="70" y="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047;p40"/>
                <p:cNvSpPr/>
                <p:nvPr/>
              </p:nvSpPr>
              <p:spPr>
                <a:xfrm>
                  <a:off x="5519345" y="846796"/>
                  <a:ext cx="18138" cy="20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126" extrusionOk="0">
                      <a:moveTo>
                        <a:pt x="49" y="1"/>
                      </a:moveTo>
                      <a:lnTo>
                        <a:pt x="49" y="1"/>
                      </a:lnTo>
                      <a:lnTo>
                        <a:pt x="42" y="1"/>
                      </a:lnTo>
                      <a:lnTo>
                        <a:pt x="36" y="1"/>
                      </a:lnTo>
                      <a:cubicBezTo>
                        <a:pt x="22" y="14"/>
                        <a:pt x="7" y="42"/>
                        <a:pt x="1" y="62"/>
                      </a:cubicBezTo>
                      <a:cubicBezTo>
                        <a:pt x="1" y="69"/>
                        <a:pt x="7" y="77"/>
                        <a:pt x="7" y="84"/>
                      </a:cubicBezTo>
                      <a:cubicBezTo>
                        <a:pt x="1" y="97"/>
                        <a:pt x="1" y="110"/>
                        <a:pt x="16" y="118"/>
                      </a:cubicBezTo>
                      <a:cubicBezTo>
                        <a:pt x="29" y="125"/>
                        <a:pt x="42" y="118"/>
                        <a:pt x="49" y="110"/>
                      </a:cubicBezTo>
                      <a:cubicBezTo>
                        <a:pt x="57" y="103"/>
                        <a:pt x="57" y="110"/>
                        <a:pt x="70" y="103"/>
                      </a:cubicBezTo>
                      <a:cubicBezTo>
                        <a:pt x="84" y="90"/>
                        <a:pt x="99" y="77"/>
                        <a:pt x="112" y="55"/>
                      </a:cubicBezTo>
                      <a:lnTo>
                        <a:pt x="112" y="49"/>
                      </a:lnTo>
                      <a:lnTo>
                        <a:pt x="112" y="42"/>
                      </a:lnTo>
                      <a:lnTo>
                        <a:pt x="112" y="42"/>
                      </a:lnTo>
                      <a:cubicBezTo>
                        <a:pt x="105" y="35"/>
                        <a:pt x="90" y="35"/>
                        <a:pt x="84" y="27"/>
                      </a:cubicBezTo>
                      <a:cubicBezTo>
                        <a:pt x="84" y="21"/>
                        <a:pt x="90" y="14"/>
                        <a:pt x="84" y="14"/>
                      </a:cubicBezTo>
                      <a:cubicBezTo>
                        <a:pt x="77" y="7"/>
                        <a:pt x="77" y="14"/>
                        <a:pt x="70" y="14"/>
                      </a:cubicBezTo>
                      <a:cubicBezTo>
                        <a:pt x="64" y="14"/>
                        <a:pt x="57" y="7"/>
                        <a:pt x="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048;p40"/>
                <p:cNvSpPr/>
                <p:nvPr/>
              </p:nvSpPr>
              <p:spPr>
                <a:xfrm>
                  <a:off x="5533919" y="863476"/>
                  <a:ext cx="31579" cy="29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182" extrusionOk="0">
                      <a:moveTo>
                        <a:pt x="57" y="35"/>
                      </a:moveTo>
                      <a:lnTo>
                        <a:pt x="63" y="42"/>
                      </a:lnTo>
                      <a:lnTo>
                        <a:pt x="70" y="42"/>
                      </a:lnTo>
                      <a:lnTo>
                        <a:pt x="77" y="49"/>
                      </a:lnTo>
                      <a:lnTo>
                        <a:pt x="77" y="49"/>
                      </a:lnTo>
                      <a:cubicBezTo>
                        <a:pt x="70" y="49"/>
                        <a:pt x="70" y="49"/>
                        <a:pt x="63" y="42"/>
                      </a:cubicBezTo>
                      <a:lnTo>
                        <a:pt x="63" y="42"/>
                      </a:lnTo>
                      <a:lnTo>
                        <a:pt x="57" y="42"/>
                      </a:lnTo>
                      <a:lnTo>
                        <a:pt x="50" y="42"/>
                      </a:lnTo>
                      <a:cubicBezTo>
                        <a:pt x="35" y="49"/>
                        <a:pt x="29" y="70"/>
                        <a:pt x="15" y="83"/>
                      </a:cubicBezTo>
                      <a:cubicBezTo>
                        <a:pt x="9" y="90"/>
                        <a:pt x="9" y="98"/>
                        <a:pt x="0" y="112"/>
                      </a:cubicBezTo>
                      <a:cubicBezTo>
                        <a:pt x="0" y="125"/>
                        <a:pt x="9" y="132"/>
                        <a:pt x="9" y="147"/>
                      </a:cubicBezTo>
                      <a:cubicBezTo>
                        <a:pt x="0" y="153"/>
                        <a:pt x="0" y="166"/>
                        <a:pt x="9" y="173"/>
                      </a:cubicBezTo>
                      <a:cubicBezTo>
                        <a:pt x="22" y="181"/>
                        <a:pt x="35" y="181"/>
                        <a:pt x="42" y="166"/>
                      </a:cubicBezTo>
                      <a:cubicBezTo>
                        <a:pt x="57" y="160"/>
                        <a:pt x="63" y="160"/>
                        <a:pt x="77" y="153"/>
                      </a:cubicBezTo>
                      <a:lnTo>
                        <a:pt x="83" y="147"/>
                      </a:lnTo>
                      <a:cubicBezTo>
                        <a:pt x="98" y="132"/>
                        <a:pt x="105" y="112"/>
                        <a:pt x="112" y="98"/>
                      </a:cubicBezTo>
                      <a:lnTo>
                        <a:pt x="118" y="90"/>
                      </a:lnTo>
                      <a:lnTo>
                        <a:pt x="118" y="90"/>
                      </a:lnTo>
                      <a:lnTo>
                        <a:pt x="112" y="90"/>
                      </a:lnTo>
                      <a:cubicBezTo>
                        <a:pt x="112" y="83"/>
                        <a:pt x="105" y="83"/>
                        <a:pt x="105" y="77"/>
                      </a:cubicBezTo>
                      <a:cubicBezTo>
                        <a:pt x="98" y="77"/>
                        <a:pt x="105" y="70"/>
                        <a:pt x="105" y="70"/>
                      </a:cubicBezTo>
                      <a:cubicBezTo>
                        <a:pt x="112" y="64"/>
                        <a:pt x="105" y="57"/>
                        <a:pt x="98" y="49"/>
                      </a:cubicBezTo>
                      <a:lnTo>
                        <a:pt x="98" y="49"/>
                      </a:lnTo>
                      <a:lnTo>
                        <a:pt x="112" y="49"/>
                      </a:lnTo>
                      <a:cubicBezTo>
                        <a:pt x="112" y="57"/>
                        <a:pt x="112" y="70"/>
                        <a:pt x="118" y="90"/>
                      </a:cubicBezTo>
                      <a:cubicBezTo>
                        <a:pt x="194" y="160"/>
                        <a:pt x="112" y="0"/>
                        <a:pt x="112" y="42"/>
                      </a:cubicBezTo>
                      <a:lnTo>
                        <a:pt x="112" y="42"/>
                      </a:lnTo>
                      <a:cubicBezTo>
                        <a:pt x="105" y="29"/>
                        <a:pt x="77" y="22"/>
                        <a:pt x="63" y="15"/>
                      </a:cubicBezTo>
                      <a:lnTo>
                        <a:pt x="50" y="15"/>
                      </a:lnTo>
                      <a:cubicBezTo>
                        <a:pt x="29" y="7"/>
                        <a:pt x="50" y="29"/>
                        <a:pt x="57" y="35"/>
                      </a:cubicBezTo>
                      <a:close/>
                      <a:moveTo>
                        <a:pt x="98" y="49"/>
                      </a:moveTo>
                      <a:cubicBezTo>
                        <a:pt x="92" y="42"/>
                        <a:pt x="83" y="42"/>
                        <a:pt x="77" y="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049;p40"/>
                <p:cNvSpPr/>
                <p:nvPr/>
              </p:nvSpPr>
              <p:spPr>
                <a:xfrm>
                  <a:off x="5513677" y="876918"/>
                  <a:ext cx="17166" cy="18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12" extrusionOk="0">
                      <a:moveTo>
                        <a:pt x="57" y="15"/>
                      </a:moveTo>
                      <a:cubicBezTo>
                        <a:pt x="57" y="15"/>
                        <a:pt x="57" y="7"/>
                        <a:pt x="51" y="15"/>
                      </a:cubicBezTo>
                      <a:cubicBezTo>
                        <a:pt x="36" y="15"/>
                        <a:pt x="29" y="29"/>
                        <a:pt x="16" y="42"/>
                      </a:cubicBezTo>
                      <a:cubicBezTo>
                        <a:pt x="16" y="49"/>
                        <a:pt x="16" y="57"/>
                        <a:pt x="9" y="64"/>
                      </a:cubicBezTo>
                      <a:cubicBezTo>
                        <a:pt x="1" y="77"/>
                        <a:pt x="1" y="90"/>
                        <a:pt x="16" y="105"/>
                      </a:cubicBezTo>
                      <a:cubicBezTo>
                        <a:pt x="29" y="112"/>
                        <a:pt x="42" y="112"/>
                        <a:pt x="51" y="98"/>
                      </a:cubicBezTo>
                      <a:cubicBezTo>
                        <a:pt x="57" y="90"/>
                        <a:pt x="71" y="90"/>
                        <a:pt x="77" y="83"/>
                      </a:cubicBezTo>
                      <a:cubicBezTo>
                        <a:pt x="84" y="70"/>
                        <a:pt x="92" y="64"/>
                        <a:pt x="99" y="49"/>
                      </a:cubicBezTo>
                      <a:cubicBezTo>
                        <a:pt x="99" y="42"/>
                        <a:pt x="99" y="42"/>
                        <a:pt x="92" y="42"/>
                      </a:cubicBezTo>
                      <a:cubicBezTo>
                        <a:pt x="105" y="29"/>
                        <a:pt x="99" y="15"/>
                        <a:pt x="92" y="7"/>
                      </a:cubicBezTo>
                      <a:cubicBezTo>
                        <a:pt x="77" y="0"/>
                        <a:pt x="64" y="0"/>
                        <a:pt x="57" y="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050;p40"/>
                <p:cNvSpPr/>
                <p:nvPr/>
              </p:nvSpPr>
              <p:spPr>
                <a:xfrm>
                  <a:off x="5486794" y="896998"/>
                  <a:ext cx="16032" cy="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" h="113" extrusionOk="0">
                      <a:moveTo>
                        <a:pt x="64" y="16"/>
                      </a:moveTo>
                      <a:cubicBezTo>
                        <a:pt x="42" y="16"/>
                        <a:pt x="51" y="1"/>
                        <a:pt x="29" y="16"/>
                      </a:cubicBezTo>
                      <a:cubicBezTo>
                        <a:pt x="16" y="22"/>
                        <a:pt x="16" y="42"/>
                        <a:pt x="9" y="57"/>
                      </a:cubicBezTo>
                      <a:cubicBezTo>
                        <a:pt x="1" y="77"/>
                        <a:pt x="9" y="99"/>
                        <a:pt x="23" y="105"/>
                      </a:cubicBezTo>
                      <a:cubicBezTo>
                        <a:pt x="42" y="112"/>
                        <a:pt x="64" y="112"/>
                        <a:pt x="71" y="91"/>
                      </a:cubicBezTo>
                      <a:cubicBezTo>
                        <a:pt x="84" y="77"/>
                        <a:pt x="99" y="71"/>
                        <a:pt x="99" y="49"/>
                      </a:cubicBezTo>
                      <a:cubicBezTo>
                        <a:pt x="99" y="29"/>
                        <a:pt x="92" y="42"/>
                        <a:pt x="77" y="22"/>
                      </a:cubicBezTo>
                      <a:lnTo>
                        <a:pt x="77" y="8"/>
                      </a:lnTo>
                      <a:cubicBezTo>
                        <a:pt x="71" y="8"/>
                        <a:pt x="64" y="8"/>
                        <a:pt x="64" y="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051;p40"/>
                <p:cNvSpPr/>
                <p:nvPr/>
              </p:nvSpPr>
              <p:spPr>
                <a:xfrm>
                  <a:off x="5518373" y="901695"/>
                  <a:ext cx="15708" cy="16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103" extrusionOk="0">
                      <a:moveTo>
                        <a:pt x="55" y="7"/>
                      </a:moveTo>
                      <a:lnTo>
                        <a:pt x="48" y="7"/>
                      </a:lnTo>
                      <a:lnTo>
                        <a:pt x="35" y="7"/>
                      </a:lnTo>
                      <a:cubicBezTo>
                        <a:pt x="28" y="20"/>
                        <a:pt x="7" y="28"/>
                        <a:pt x="7" y="42"/>
                      </a:cubicBezTo>
                      <a:cubicBezTo>
                        <a:pt x="0" y="55"/>
                        <a:pt x="7" y="55"/>
                        <a:pt x="7" y="70"/>
                      </a:cubicBezTo>
                      <a:cubicBezTo>
                        <a:pt x="0" y="76"/>
                        <a:pt x="7" y="90"/>
                        <a:pt x="13" y="96"/>
                      </a:cubicBezTo>
                      <a:cubicBezTo>
                        <a:pt x="28" y="103"/>
                        <a:pt x="42" y="103"/>
                        <a:pt x="48" y="90"/>
                      </a:cubicBezTo>
                      <a:cubicBezTo>
                        <a:pt x="55" y="90"/>
                        <a:pt x="55" y="96"/>
                        <a:pt x="63" y="90"/>
                      </a:cubicBezTo>
                      <a:cubicBezTo>
                        <a:pt x="76" y="83"/>
                        <a:pt x="90" y="70"/>
                        <a:pt x="96" y="55"/>
                      </a:cubicBezTo>
                      <a:cubicBezTo>
                        <a:pt x="96" y="20"/>
                        <a:pt x="96" y="62"/>
                        <a:pt x="83" y="35"/>
                      </a:cubicBezTo>
                      <a:lnTo>
                        <a:pt x="83" y="20"/>
                      </a:lnTo>
                      <a:cubicBezTo>
                        <a:pt x="76" y="13"/>
                        <a:pt x="70" y="13"/>
                        <a:pt x="70" y="20"/>
                      </a:cubicBezTo>
                      <a:cubicBezTo>
                        <a:pt x="35" y="0"/>
                        <a:pt x="76" y="7"/>
                        <a:pt x="55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052;p40"/>
                <p:cNvSpPr/>
                <p:nvPr/>
              </p:nvSpPr>
              <p:spPr>
                <a:xfrm>
                  <a:off x="5537320" y="896027"/>
                  <a:ext cx="15870" cy="18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112" extrusionOk="0">
                      <a:moveTo>
                        <a:pt x="77" y="14"/>
                      </a:moveTo>
                      <a:cubicBezTo>
                        <a:pt x="56" y="0"/>
                        <a:pt x="77" y="0"/>
                        <a:pt x="56" y="0"/>
                      </a:cubicBezTo>
                      <a:lnTo>
                        <a:pt x="49" y="7"/>
                      </a:lnTo>
                      <a:cubicBezTo>
                        <a:pt x="36" y="14"/>
                        <a:pt x="29" y="22"/>
                        <a:pt x="21" y="35"/>
                      </a:cubicBezTo>
                      <a:cubicBezTo>
                        <a:pt x="14" y="42"/>
                        <a:pt x="14" y="48"/>
                        <a:pt x="8" y="55"/>
                      </a:cubicBezTo>
                      <a:cubicBezTo>
                        <a:pt x="1" y="70"/>
                        <a:pt x="1" y="83"/>
                        <a:pt x="8" y="97"/>
                      </a:cubicBezTo>
                      <a:cubicBezTo>
                        <a:pt x="21" y="111"/>
                        <a:pt x="42" y="111"/>
                        <a:pt x="49" y="97"/>
                      </a:cubicBezTo>
                      <a:cubicBezTo>
                        <a:pt x="62" y="90"/>
                        <a:pt x="71" y="90"/>
                        <a:pt x="77" y="83"/>
                      </a:cubicBezTo>
                      <a:cubicBezTo>
                        <a:pt x="84" y="70"/>
                        <a:pt x="91" y="63"/>
                        <a:pt x="97" y="48"/>
                      </a:cubicBezTo>
                      <a:lnTo>
                        <a:pt x="97" y="35"/>
                      </a:lnTo>
                      <a:lnTo>
                        <a:pt x="91" y="22"/>
                      </a:lnTo>
                      <a:lnTo>
                        <a:pt x="91" y="14"/>
                      </a:lnTo>
                      <a:cubicBezTo>
                        <a:pt x="84" y="7"/>
                        <a:pt x="84" y="7"/>
                        <a:pt x="77" y="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053;p40"/>
                <p:cNvSpPr/>
                <p:nvPr/>
              </p:nvSpPr>
              <p:spPr>
                <a:xfrm>
                  <a:off x="5500235" y="871250"/>
                  <a:ext cx="11498" cy="13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84" extrusionOk="0">
                      <a:moveTo>
                        <a:pt x="36" y="9"/>
                      </a:moveTo>
                      <a:lnTo>
                        <a:pt x="29" y="16"/>
                      </a:lnTo>
                      <a:cubicBezTo>
                        <a:pt x="16" y="16"/>
                        <a:pt x="16" y="29"/>
                        <a:pt x="9" y="42"/>
                      </a:cubicBezTo>
                      <a:cubicBezTo>
                        <a:pt x="1" y="57"/>
                        <a:pt x="9" y="70"/>
                        <a:pt x="23" y="77"/>
                      </a:cubicBezTo>
                      <a:cubicBezTo>
                        <a:pt x="29" y="84"/>
                        <a:pt x="42" y="77"/>
                        <a:pt x="51" y="70"/>
                      </a:cubicBezTo>
                      <a:cubicBezTo>
                        <a:pt x="57" y="57"/>
                        <a:pt x="71" y="50"/>
                        <a:pt x="71" y="42"/>
                      </a:cubicBezTo>
                      <a:lnTo>
                        <a:pt x="71" y="35"/>
                      </a:lnTo>
                      <a:cubicBezTo>
                        <a:pt x="71" y="35"/>
                        <a:pt x="64" y="35"/>
                        <a:pt x="57" y="29"/>
                      </a:cubicBezTo>
                      <a:lnTo>
                        <a:pt x="57" y="16"/>
                      </a:lnTo>
                      <a:cubicBezTo>
                        <a:pt x="51" y="16"/>
                        <a:pt x="51" y="16"/>
                        <a:pt x="42" y="22"/>
                      </a:cubicBezTo>
                      <a:cubicBezTo>
                        <a:pt x="23" y="9"/>
                        <a:pt x="51" y="1"/>
                        <a:pt x="36" y="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054;p40"/>
                <p:cNvSpPr/>
                <p:nvPr/>
              </p:nvSpPr>
              <p:spPr>
                <a:xfrm>
                  <a:off x="4633681" y="964205"/>
                  <a:ext cx="610361" cy="53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3293" extrusionOk="0">
                      <a:moveTo>
                        <a:pt x="2885" y="2359"/>
                      </a:moveTo>
                      <a:cubicBezTo>
                        <a:pt x="2885" y="2359"/>
                        <a:pt x="3361" y="2463"/>
                        <a:pt x="3596" y="1957"/>
                      </a:cubicBezTo>
                      <a:cubicBezTo>
                        <a:pt x="3769" y="1599"/>
                        <a:pt x="3251" y="1433"/>
                        <a:pt x="3251" y="1433"/>
                      </a:cubicBezTo>
                      <a:cubicBezTo>
                        <a:pt x="3251" y="1433"/>
                        <a:pt x="3659" y="1260"/>
                        <a:pt x="3507" y="879"/>
                      </a:cubicBezTo>
                      <a:cubicBezTo>
                        <a:pt x="3306" y="348"/>
                        <a:pt x="2836" y="630"/>
                        <a:pt x="2836" y="630"/>
                      </a:cubicBezTo>
                      <a:cubicBezTo>
                        <a:pt x="2836" y="630"/>
                        <a:pt x="2933" y="105"/>
                        <a:pt x="2359" y="64"/>
                      </a:cubicBezTo>
                      <a:cubicBezTo>
                        <a:pt x="1502" y="1"/>
                        <a:pt x="1550" y="693"/>
                        <a:pt x="1550" y="693"/>
                      </a:cubicBezTo>
                      <a:cubicBezTo>
                        <a:pt x="1550" y="693"/>
                        <a:pt x="1121" y="416"/>
                        <a:pt x="756" y="782"/>
                      </a:cubicBezTo>
                      <a:cubicBezTo>
                        <a:pt x="306" y="1232"/>
                        <a:pt x="631" y="1634"/>
                        <a:pt x="631" y="1634"/>
                      </a:cubicBezTo>
                      <a:cubicBezTo>
                        <a:pt x="631" y="1634"/>
                        <a:pt x="1" y="1813"/>
                        <a:pt x="195" y="2490"/>
                      </a:cubicBezTo>
                      <a:cubicBezTo>
                        <a:pt x="361" y="3070"/>
                        <a:pt x="983" y="2828"/>
                        <a:pt x="983" y="2828"/>
                      </a:cubicBezTo>
                      <a:cubicBezTo>
                        <a:pt x="983" y="2828"/>
                        <a:pt x="976" y="3293"/>
                        <a:pt x="1522" y="3285"/>
                      </a:cubicBezTo>
                      <a:cubicBezTo>
                        <a:pt x="2020" y="3271"/>
                        <a:pt x="2090" y="2885"/>
                        <a:pt x="2096" y="2891"/>
                      </a:cubicBezTo>
                      <a:cubicBezTo>
                        <a:pt x="2505" y="3236"/>
                        <a:pt x="3175" y="2837"/>
                        <a:pt x="2885" y="23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055;p40"/>
                <p:cNvSpPr/>
                <p:nvPr/>
              </p:nvSpPr>
              <p:spPr>
                <a:xfrm>
                  <a:off x="4870117" y="1163556"/>
                  <a:ext cx="161457" cy="154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" h="956" extrusionOk="0">
                      <a:moveTo>
                        <a:pt x="761" y="678"/>
                      </a:moveTo>
                      <a:cubicBezTo>
                        <a:pt x="567" y="879"/>
                        <a:pt x="291" y="955"/>
                        <a:pt x="145" y="844"/>
                      </a:cubicBezTo>
                      <a:cubicBezTo>
                        <a:pt x="1" y="734"/>
                        <a:pt x="34" y="477"/>
                        <a:pt x="228" y="278"/>
                      </a:cubicBezTo>
                      <a:cubicBezTo>
                        <a:pt x="422" y="71"/>
                        <a:pt x="698" y="1"/>
                        <a:pt x="844" y="112"/>
                      </a:cubicBezTo>
                      <a:cubicBezTo>
                        <a:pt x="996" y="222"/>
                        <a:pt x="955" y="477"/>
                        <a:pt x="761" y="67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056;p40"/>
                <p:cNvSpPr/>
                <p:nvPr/>
              </p:nvSpPr>
              <p:spPr>
                <a:xfrm>
                  <a:off x="4909145" y="1027200"/>
                  <a:ext cx="141214" cy="96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595" extrusionOk="0">
                      <a:moveTo>
                        <a:pt x="817" y="587"/>
                      </a:moveTo>
                      <a:cubicBezTo>
                        <a:pt x="817" y="587"/>
                        <a:pt x="817" y="581"/>
                        <a:pt x="797" y="581"/>
                      </a:cubicBezTo>
                      <a:lnTo>
                        <a:pt x="789" y="581"/>
                      </a:lnTo>
                      <a:lnTo>
                        <a:pt x="789" y="581"/>
                      </a:lnTo>
                      <a:cubicBezTo>
                        <a:pt x="769" y="566"/>
                        <a:pt x="769" y="572"/>
                        <a:pt x="769" y="572"/>
                      </a:cubicBezTo>
                      <a:cubicBezTo>
                        <a:pt x="775" y="581"/>
                        <a:pt x="775" y="581"/>
                        <a:pt x="762" y="559"/>
                      </a:cubicBezTo>
                      <a:lnTo>
                        <a:pt x="762" y="553"/>
                      </a:lnTo>
                      <a:cubicBezTo>
                        <a:pt x="769" y="531"/>
                        <a:pt x="762" y="504"/>
                        <a:pt x="762" y="483"/>
                      </a:cubicBezTo>
                      <a:cubicBezTo>
                        <a:pt x="755" y="456"/>
                        <a:pt x="755" y="435"/>
                        <a:pt x="755" y="415"/>
                      </a:cubicBezTo>
                      <a:cubicBezTo>
                        <a:pt x="747" y="387"/>
                        <a:pt x="740" y="365"/>
                        <a:pt x="734" y="339"/>
                      </a:cubicBezTo>
                      <a:cubicBezTo>
                        <a:pt x="727" y="317"/>
                        <a:pt x="714" y="297"/>
                        <a:pt x="699" y="275"/>
                      </a:cubicBezTo>
                      <a:cubicBezTo>
                        <a:pt x="623" y="144"/>
                        <a:pt x="478" y="151"/>
                        <a:pt x="347" y="214"/>
                      </a:cubicBezTo>
                      <a:cubicBezTo>
                        <a:pt x="299" y="234"/>
                        <a:pt x="258" y="262"/>
                        <a:pt x="216" y="297"/>
                      </a:cubicBezTo>
                      <a:cubicBezTo>
                        <a:pt x="181" y="317"/>
                        <a:pt x="160" y="345"/>
                        <a:pt x="133" y="373"/>
                      </a:cubicBezTo>
                      <a:cubicBezTo>
                        <a:pt x="118" y="393"/>
                        <a:pt x="98" y="421"/>
                        <a:pt x="83" y="441"/>
                      </a:cubicBezTo>
                      <a:cubicBezTo>
                        <a:pt x="70" y="470"/>
                        <a:pt x="57" y="498"/>
                        <a:pt x="57" y="524"/>
                      </a:cubicBezTo>
                      <a:cubicBezTo>
                        <a:pt x="57" y="539"/>
                        <a:pt x="42" y="553"/>
                        <a:pt x="29" y="553"/>
                      </a:cubicBezTo>
                      <a:cubicBezTo>
                        <a:pt x="15" y="553"/>
                        <a:pt x="0" y="539"/>
                        <a:pt x="0" y="524"/>
                      </a:cubicBezTo>
                      <a:cubicBezTo>
                        <a:pt x="0" y="483"/>
                        <a:pt x="0" y="441"/>
                        <a:pt x="15" y="400"/>
                      </a:cubicBezTo>
                      <a:cubicBezTo>
                        <a:pt x="29" y="339"/>
                        <a:pt x="70" y="282"/>
                        <a:pt x="112" y="234"/>
                      </a:cubicBezTo>
                      <a:cubicBezTo>
                        <a:pt x="160" y="179"/>
                        <a:pt x="223" y="131"/>
                        <a:pt x="291" y="96"/>
                      </a:cubicBezTo>
                      <a:cubicBezTo>
                        <a:pt x="478" y="0"/>
                        <a:pt x="706" y="13"/>
                        <a:pt x="817" y="214"/>
                      </a:cubicBezTo>
                      <a:cubicBezTo>
                        <a:pt x="830" y="241"/>
                        <a:pt x="845" y="269"/>
                        <a:pt x="858" y="304"/>
                      </a:cubicBezTo>
                      <a:cubicBezTo>
                        <a:pt x="865" y="339"/>
                        <a:pt x="865" y="365"/>
                        <a:pt x="865" y="400"/>
                      </a:cubicBezTo>
                      <a:cubicBezTo>
                        <a:pt x="865" y="428"/>
                        <a:pt x="872" y="463"/>
                        <a:pt x="865" y="490"/>
                      </a:cubicBezTo>
                      <a:cubicBezTo>
                        <a:pt x="858" y="511"/>
                        <a:pt x="852" y="531"/>
                        <a:pt x="845" y="553"/>
                      </a:cubicBezTo>
                      <a:cubicBezTo>
                        <a:pt x="838" y="559"/>
                        <a:pt x="838" y="572"/>
                        <a:pt x="830" y="581"/>
                      </a:cubicBezTo>
                      <a:cubicBezTo>
                        <a:pt x="804" y="594"/>
                        <a:pt x="810" y="594"/>
                        <a:pt x="817" y="5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057;p40"/>
                <p:cNvSpPr/>
                <p:nvPr/>
              </p:nvSpPr>
              <p:spPr>
                <a:xfrm>
                  <a:off x="4759187" y="1104285"/>
                  <a:ext cx="131335" cy="108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671" extrusionOk="0">
                      <a:moveTo>
                        <a:pt x="747" y="173"/>
                      </a:moveTo>
                      <a:cubicBezTo>
                        <a:pt x="754" y="179"/>
                        <a:pt x="769" y="179"/>
                        <a:pt x="734" y="173"/>
                      </a:cubicBezTo>
                      <a:cubicBezTo>
                        <a:pt x="727" y="173"/>
                        <a:pt x="719" y="160"/>
                        <a:pt x="719" y="160"/>
                      </a:cubicBezTo>
                      <a:cubicBezTo>
                        <a:pt x="692" y="131"/>
                        <a:pt x="658" y="125"/>
                        <a:pt x="623" y="118"/>
                      </a:cubicBezTo>
                      <a:cubicBezTo>
                        <a:pt x="575" y="105"/>
                        <a:pt x="512" y="111"/>
                        <a:pt x="457" y="125"/>
                      </a:cubicBezTo>
                      <a:cubicBezTo>
                        <a:pt x="395" y="146"/>
                        <a:pt x="332" y="173"/>
                        <a:pt x="278" y="208"/>
                      </a:cubicBezTo>
                      <a:cubicBezTo>
                        <a:pt x="236" y="236"/>
                        <a:pt x="201" y="262"/>
                        <a:pt x="180" y="291"/>
                      </a:cubicBezTo>
                      <a:cubicBezTo>
                        <a:pt x="138" y="339"/>
                        <a:pt x="112" y="395"/>
                        <a:pt x="97" y="450"/>
                      </a:cubicBezTo>
                      <a:cubicBezTo>
                        <a:pt x="83" y="511"/>
                        <a:pt x="77" y="574"/>
                        <a:pt x="83" y="636"/>
                      </a:cubicBezTo>
                      <a:cubicBezTo>
                        <a:pt x="90" y="651"/>
                        <a:pt x="77" y="664"/>
                        <a:pt x="64" y="664"/>
                      </a:cubicBezTo>
                      <a:cubicBezTo>
                        <a:pt x="49" y="671"/>
                        <a:pt x="42" y="657"/>
                        <a:pt x="35" y="644"/>
                      </a:cubicBezTo>
                      <a:cubicBezTo>
                        <a:pt x="14" y="568"/>
                        <a:pt x="1" y="478"/>
                        <a:pt x="22" y="395"/>
                      </a:cubicBezTo>
                      <a:cubicBezTo>
                        <a:pt x="29" y="339"/>
                        <a:pt x="55" y="277"/>
                        <a:pt x="90" y="229"/>
                      </a:cubicBezTo>
                      <a:cubicBezTo>
                        <a:pt x="125" y="179"/>
                        <a:pt x="180" y="138"/>
                        <a:pt x="236" y="105"/>
                      </a:cubicBezTo>
                      <a:cubicBezTo>
                        <a:pt x="319" y="48"/>
                        <a:pt x="415" y="14"/>
                        <a:pt x="512" y="7"/>
                      </a:cubicBezTo>
                      <a:cubicBezTo>
                        <a:pt x="561" y="0"/>
                        <a:pt x="616" y="0"/>
                        <a:pt x="664" y="22"/>
                      </a:cubicBezTo>
                      <a:cubicBezTo>
                        <a:pt x="712" y="35"/>
                        <a:pt x="754" y="63"/>
                        <a:pt x="782" y="111"/>
                      </a:cubicBezTo>
                      <a:cubicBezTo>
                        <a:pt x="789" y="118"/>
                        <a:pt x="802" y="125"/>
                        <a:pt x="795" y="131"/>
                      </a:cubicBezTo>
                      <a:cubicBezTo>
                        <a:pt x="789" y="179"/>
                        <a:pt x="810" y="146"/>
                        <a:pt x="795" y="138"/>
                      </a:cubicBezTo>
                      <a:cubicBezTo>
                        <a:pt x="789" y="138"/>
                        <a:pt x="782" y="146"/>
                        <a:pt x="775" y="153"/>
                      </a:cubicBezTo>
                      <a:lnTo>
                        <a:pt x="775" y="160"/>
                      </a:lnTo>
                      <a:lnTo>
                        <a:pt x="769" y="160"/>
                      </a:lnTo>
                      <a:cubicBezTo>
                        <a:pt x="747" y="166"/>
                        <a:pt x="747" y="173"/>
                        <a:pt x="747" y="1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058;p40"/>
                <p:cNvSpPr/>
                <p:nvPr/>
              </p:nvSpPr>
              <p:spPr>
                <a:xfrm>
                  <a:off x="4873356" y="1116592"/>
                  <a:ext cx="102024" cy="93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" h="575" extrusionOk="0">
                      <a:moveTo>
                        <a:pt x="630" y="97"/>
                      </a:moveTo>
                      <a:lnTo>
                        <a:pt x="630" y="84"/>
                      </a:lnTo>
                      <a:cubicBezTo>
                        <a:pt x="630" y="77"/>
                        <a:pt x="630" y="77"/>
                        <a:pt x="623" y="77"/>
                      </a:cubicBezTo>
                      <a:cubicBezTo>
                        <a:pt x="575" y="20"/>
                        <a:pt x="505" y="1"/>
                        <a:pt x="437" y="1"/>
                      </a:cubicBezTo>
                      <a:cubicBezTo>
                        <a:pt x="387" y="1"/>
                        <a:pt x="346" y="7"/>
                        <a:pt x="298" y="29"/>
                      </a:cubicBezTo>
                      <a:cubicBezTo>
                        <a:pt x="236" y="55"/>
                        <a:pt x="180" y="97"/>
                        <a:pt x="132" y="145"/>
                      </a:cubicBezTo>
                      <a:cubicBezTo>
                        <a:pt x="77" y="208"/>
                        <a:pt x="36" y="269"/>
                        <a:pt x="22" y="339"/>
                      </a:cubicBezTo>
                      <a:cubicBezTo>
                        <a:pt x="1" y="409"/>
                        <a:pt x="1" y="477"/>
                        <a:pt x="14" y="546"/>
                      </a:cubicBezTo>
                      <a:cubicBezTo>
                        <a:pt x="14" y="560"/>
                        <a:pt x="29" y="575"/>
                        <a:pt x="42" y="568"/>
                      </a:cubicBezTo>
                      <a:cubicBezTo>
                        <a:pt x="55" y="568"/>
                        <a:pt x="70" y="553"/>
                        <a:pt x="70" y="546"/>
                      </a:cubicBezTo>
                      <a:cubicBezTo>
                        <a:pt x="70" y="477"/>
                        <a:pt x="84" y="422"/>
                        <a:pt x="105" y="361"/>
                      </a:cubicBezTo>
                      <a:cubicBezTo>
                        <a:pt x="125" y="304"/>
                        <a:pt x="160" y="256"/>
                        <a:pt x="201" y="208"/>
                      </a:cubicBezTo>
                      <a:cubicBezTo>
                        <a:pt x="256" y="145"/>
                        <a:pt x="326" y="103"/>
                        <a:pt x="396" y="90"/>
                      </a:cubicBezTo>
                      <a:cubicBezTo>
                        <a:pt x="422" y="84"/>
                        <a:pt x="450" y="77"/>
                        <a:pt x="479" y="77"/>
                      </a:cubicBezTo>
                      <a:cubicBezTo>
                        <a:pt x="512" y="77"/>
                        <a:pt x="553" y="84"/>
                        <a:pt x="595" y="103"/>
                      </a:cubicBezTo>
                      <a:lnTo>
                        <a:pt x="603" y="112"/>
                      </a:lnTo>
                      <a:cubicBezTo>
                        <a:pt x="616" y="112"/>
                        <a:pt x="610" y="103"/>
                        <a:pt x="623" y="103"/>
                      </a:cubicBezTo>
                      <a:lnTo>
                        <a:pt x="630" y="1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059;p40"/>
                <p:cNvSpPr/>
                <p:nvPr/>
              </p:nvSpPr>
              <p:spPr>
                <a:xfrm>
                  <a:off x="4720968" y="1229790"/>
                  <a:ext cx="84372" cy="161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" h="996" extrusionOk="0">
                      <a:moveTo>
                        <a:pt x="520" y="55"/>
                      </a:moveTo>
                      <a:cubicBezTo>
                        <a:pt x="514" y="42"/>
                        <a:pt x="520" y="42"/>
                        <a:pt x="507" y="27"/>
                      </a:cubicBezTo>
                      <a:cubicBezTo>
                        <a:pt x="457" y="0"/>
                        <a:pt x="396" y="35"/>
                        <a:pt x="341" y="62"/>
                      </a:cubicBezTo>
                      <a:cubicBezTo>
                        <a:pt x="306" y="83"/>
                        <a:pt x="278" y="103"/>
                        <a:pt x="250" y="125"/>
                      </a:cubicBezTo>
                      <a:cubicBezTo>
                        <a:pt x="202" y="159"/>
                        <a:pt x="167" y="201"/>
                        <a:pt x="140" y="234"/>
                      </a:cubicBezTo>
                      <a:cubicBezTo>
                        <a:pt x="42" y="359"/>
                        <a:pt x="1" y="525"/>
                        <a:pt x="29" y="671"/>
                      </a:cubicBezTo>
                      <a:cubicBezTo>
                        <a:pt x="36" y="712"/>
                        <a:pt x="42" y="753"/>
                        <a:pt x="64" y="788"/>
                      </a:cubicBezTo>
                      <a:cubicBezTo>
                        <a:pt x="99" y="850"/>
                        <a:pt x="140" y="898"/>
                        <a:pt x="195" y="939"/>
                      </a:cubicBezTo>
                      <a:cubicBezTo>
                        <a:pt x="230" y="961"/>
                        <a:pt x="278" y="981"/>
                        <a:pt x="326" y="989"/>
                      </a:cubicBezTo>
                      <a:cubicBezTo>
                        <a:pt x="341" y="996"/>
                        <a:pt x="354" y="989"/>
                        <a:pt x="361" y="974"/>
                      </a:cubicBezTo>
                      <a:cubicBezTo>
                        <a:pt x="368" y="961"/>
                        <a:pt x="361" y="939"/>
                        <a:pt x="348" y="939"/>
                      </a:cubicBezTo>
                      <a:cubicBezTo>
                        <a:pt x="306" y="919"/>
                        <a:pt x="278" y="898"/>
                        <a:pt x="250" y="871"/>
                      </a:cubicBezTo>
                      <a:cubicBezTo>
                        <a:pt x="217" y="836"/>
                        <a:pt x="188" y="795"/>
                        <a:pt x="167" y="747"/>
                      </a:cubicBezTo>
                      <a:cubicBezTo>
                        <a:pt x="154" y="712"/>
                        <a:pt x="147" y="684"/>
                        <a:pt x="140" y="649"/>
                      </a:cubicBezTo>
                      <a:cubicBezTo>
                        <a:pt x="119" y="533"/>
                        <a:pt x="147" y="393"/>
                        <a:pt x="223" y="297"/>
                      </a:cubicBezTo>
                      <a:cubicBezTo>
                        <a:pt x="250" y="262"/>
                        <a:pt x="278" y="227"/>
                        <a:pt x="319" y="186"/>
                      </a:cubicBezTo>
                      <a:cubicBezTo>
                        <a:pt x="341" y="166"/>
                        <a:pt x="361" y="145"/>
                        <a:pt x="383" y="131"/>
                      </a:cubicBezTo>
                      <a:cubicBezTo>
                        <a:pt x="424" y="103"/>
                        <a:pt x="457" y="90"/>
                        <a:pt x="499" y="76"/>
                      </a:cubicBezTo>
                      <a:cubicBezTo>
                        <a:pt x="514" y="68"/>
                        <a:pt x="507" y="68"/>
                        <a:pt x="520" y="62"/>
                      </a:cubicBezTo>
                      <a:lnTo>
                        <a:pt x="520" y="5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060;p40"/>
                <p:cNvSpPr/>
                <p:nvPr/>
              </p:nvSpPr>
              <p:spPr>
                <a:xfrm>
                  <a:off x="4801616" y="1274324"/>
                  <a:ext cx="76437" cy="95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590" extrusionOk="0">
                      <a:moveTo>
                        <a:pt x="472" y="540"/>
                      </a:moveTo>
                      <a:cubicBezTo>
                        <a:pt x="472" y="540"/>
                        <a:pt x="472" y="548"/>
                        <a:pt x="465" y="555"/>
                      </a:cubicBezTo>
                      <a:cubicBezTo>
                        <a:pt x="465" y="561"/>
                        <a:pt x="450" y="561"/>
                        <a:pt x="444" y="561"/>
                      </a:cubicBezTo>
                      <a:cubicBezTo>
                        <a:pt x="402" y="590"/>
                        <a:pt x="354" y="590"/>
                        <a:pt x="306" y="590"/>
                      </a:cubicBezTo>
                      <a:cubicBezTo>
                        <a:pt x="258" y="581"/>
                        <a:pt x="216" y="561"/>
                        <a:pt x="175" y="540"/>
                      </a:cubicBezTo>
                      <a:cubicBezTo>
                        <a:pt x="84" y="485"/>
                        <a:pt x="16" y="382"/>
                        <a:pt x="9" y="299"/>
                      </a:cubicBezTo>
                      <a:cubicBezTo>
                        <a:pt x="1" y="250"/>
                        <a:pt x="16" y="195"/>
                        <a:pt x="29" y="147"/>
                      </a:cubicBezTo>
                      <a:cubicBezTo>
                        <a:pt x="42" y="118"/>
                        <a:pt x="57" y="84"/>
                        <a:pt x="77" y="57"/>
                      </a:cubicBezTo>
                      <a:cubicBezTo>
                        <a:pt x="92" y="50"/>
                        <a:pt x="99" y="35"/>
                        <a:pt x="112" y="22"/>
                      </a:cubicBezTo>
                      <a:cubicBezTo>
                        <a:pt x="118" y="9"/>
                        <a:pt x="147" y="1"/>
                        <a:pt x="167" y="9"/>
                      </a:cubicBezTo>
                      <a:cubicBezTo>
                        <a:pt x="188" y="22"/>
                        <a:pt x="188" y="50"/>
                        <a:pt x="182" y="64"/>
                      </a:cubicBezTo>
                      <a:cubicBezTo>
                        <a:pt x="175" y="77"/>
                        <a:pt x="167" y="92"/>
                        <a:pt x="160" y="105"/>
                      </a:cubicBezTo>
                      <a:cubicBezTo>
                        <a:pt x="147" y="140"/>
                        <a:pt x="133" y="167"/>
                        <a:pt x="125" y="201"/>
                      </a:cubicBezTo>
                      <a:cubicBezTo>
                        <a:pt x="118" y="230"/>
                        <a:pt x="112" y="258"/>
                        <a:pt x="112" y="291"/>
                      </a:cubicBezTo>
                      <a:cubicBezTo>
                        <a:pt x="118" y="354"/>
                        <a:pt x="167" y="424"/>
                        <a:pt x="230" y="465"/>
                      </a:cubicBezTo>
                      <a:cubicBezTo>
                        <a:pt x="265" y="492"/>
                        <a:pt x="306" y="507"/>
                        <a:pt x="341" y="513"/>
                      </a:cubicBezTo>
                      <a:cubicBezTo>
                        <a:pt x="367" y="520"/>
                        <a:pt x="396" y="520"/>
                        <a:pt x="424" y="513"/>
                      </a:cubicBezTo>
                      <a:cubicBezTo>
                        <a:pt x="430" y="513"/>
                        <a:pt x="437" y="507"/>
                        <a:pt x="444" y="513"/>
                      </a:cubicBezTo>
                      <a:cubicBezTo>
                        <a:pt x="472" y="520"/>
                        <a:pt x="437" y="507"/>
                        <a:pt x="457" y="527"/>
                      </a:cubicBezTo>
                      <a:lnTo>
                        <a:pt x="465" y="527"/>
                      </a:lnTo>
                      <a:lnTo>
                        <a:pt x="457" y="533"/>
                      </a:lnTo>
                      <a:cubicBezTo>
                        <a:pt x="465" y="555"/>
                        <a:pt x="472" y="540"/>
                        <a:pt x="472" y="5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061;p40"/>
                <p:cNvSpPr/>
                <p:nvPr/>
              </p:nvSpPr>
              <p:spPr>
                <a:xfrm>
                  <a:off x="4838700" y="1399830"/>
                  <a:ext cx="116599" cy="59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" h="368" extrusionOk="0">
                      <a:moveTo>
                        <a:pt x="699" y="7"/>
                      </a:moveTo>
                      <a:cubicBezTo>
                        <a:pt x="684" y="7"/>
                        <a:pt x="693" y="1"/>
                        <a:pt x="684" y="7"/>
                      </a:cubicBezTo>
                      <a:cubicBezTo>
                        <a:pt x="671" y="14"/>
                        <a:pt x="671" y="22"/>
                        <a:pt x="664" y="35"/>
                      </a:cubicBezTo>
                      <a:cubicBezTo>
                        <a:pt x="630" y="77"/>
                        <a:pt x="595" y="112"/>
                        <a:pt x="553" y="147"/>
                      </a:cubicBezTo>
                      <a:cubicBezTo>
                        <a:pt x="498" y="201"/>
                        <a:pt x="429" y="236"/>
                        <a:pt x="361" y="256"/>
                      </a:cubicBezTo>
                      <a:cubicBezTo>
                        <a:pt x="284" y="271"/>
                        <a:pt x="208" y="249"/>
                        <a:pt x="145" y="173"/>
                      </a:cubicBezTo>
                      <a:lnTo>
                        <a:pt x="70" y="55"/>
                      </a:lnTo>
                      <a:cubicBezTo>
                        <a:pt x="62" y="42"/>
                        <a:pt x="49" y="29"/>
                        <a:pt x="29" y="35"/>
                      </a:cubicBezTo>
                      <a:cubicBezTo>
                        <a:pt x="14" y="42"/>
                        <a:pt x="1" y="55"/>
                        <a:pt x="7" y="70"/>
                      </a:cubicBezTo>
                      <a:cubicBezTo>
                        <a:pt x="7" y="90"/>
                        <a:pt x="1" y="97"/>
                        <a:pt x="7" y="118"/>
                      </a:cubicBezTo>
                      <a:cubicBezTo>
                        <a:pt x="7" y="132"/>
                        <a:pt x="14" y="147"/>
                        <a:pt x="14" y="160"/>
                      </a:cubicBezTo>
                      <a:cubicBezTo>
                        <a:pt x="21" y="173"/>
                        <a:pt x="29" y="188"/>
                        <a:pt x="36" y="201"/>
                      </a:cubicBezTo>
                      <a:cubicBezTo>
                        <a:pt x="42" y="208"/>
                        <a:pt x="49" y="221"/>
                        <a:pt x="55" y="236"/>
                      </a:cubicBezTo>
                      <a:cubicBezTo>
                        <a:pt x="153" y="346"/>
                        <a:pt x="269" y="367"/>
                        <a:pt x="381" y="339"/>
                      </a:cubicBezTo>
                      <a:cubicBezTo>
                        <a:pt x="435" y="326"/>
                        <a:pt x="492" y="291"/>
                        <a:pt x="540" y="256"/>
                      </a:cubicBezTo>
                      <a:cubicBezTo>
                        <a:pt x="610" y="201"/>
                        <a:pt x="664" y="132"/>
                        <a:pt x="699" y="55"/>
                      </a:cubicBezTo>
                      <a:cubicBezTo>
                        <a:pt x="706" y="42"/>
                        <a:pt x="719" y="35"/>
                        <a:pt x="713" y="22"/>
                      </a:cubicBezTo>
                      <a:cubicBezTo>
                        <a:pt x="713" y="7"/>
                        <a:pt x="713" y="14"/>
                        <a:pt x="706" y="7"/>
                      </a:cubicBezTo>
                      <a:lnTo>
                        <a:pt x="70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062;p40"/>
                <p:cNvSpPr/>
                <p:nvPr/>
              </p:nvSpPr>
              <p:spPr>
                <a:xfrm>
                  <a:off x="4930684" y="1282421"/>
                  <a:ext cx="107530" cy="77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477" extrusionOk="0">
                      <a:moveTo>
                        <a:pt x="642" y="7"/>
                      </a:moveTo>
                      <a:cubicBezTo>
                        <a:pt x="636" y="20"/>
                        <a:pt x="629" y="27"/>
                        <a:pt x="622" y="49"/>
                      </a:cubicBezTo>
                      <a:cubicBezTo>
                        <a:pt x="614" y="49"/>
                        <a:pt x="614" y="55"/>
                        <a:pt x="614" y="62"/>
                      </a:cubicBezTo>
                      <a:cubicBezTo>
                        <a:pt x="601" y="90"/>
                        <a:pt x="594" y="117"/>
                        <a:pt x="573" y="145"/>
                      </a:cubicBezTo>
                      <a:cubicBezTo>
                        <a:pt x="553" y="186"/>
                        <a:pt x="525" y="228"/>
                        <a:pt x="490" y="263"/>
                      </a:cubicBezTo>
                      <a:cubicBezTo>
                        <a:pt x="422" y="324"/>
                        <a:pt x="332" y="374"/>
                        <a:pt x="234" y="380"/>
                      </a:cubicBezTo>
                      <a:cubicBezTo>
                        <a:pt x="214" y="387"/>
                        <a:pt x="199" y="380"/>
                        <a:pt x="179" y="380"/>
                      </a:cubicBezTo>
                      <a:cubicBezTo>
                        <a:pt x="173" y="380"/>
                        <a:pt x="158" y="380"/>
                        <a:pt x="151" y="374"/>
                      </a:cubicBezTo>
                      <a:cubicBezTo>
                        <a:pt x="125" y="374"/>
                        <a:pt x="96" y="365"/>
                        <a:pt x="75" y="359"/>
                      </a:cubicBezTo>
                      <a:cubicBezTo>
                        <a:pt x="62" y="352"/>
                        <a:pt x="55" y="352"/>
                        <a:pt x="42" y="352"/>
                      </a:cubicBezTo>
                      <a:cubicBezTo>
                        <a:pt x="27" y="346"/>
                        <a:pt x="13" y="352"/>
                        <a:pt x="7" y="365"/>
                      </a:cubicBezTo>
                      <a:cubicBezTo>
                        <a:pt x="0" y="380"/>
                        <a:pt x="7" y="394"/>
                        <a:pt x="20" y="400"/>
                      </a:cubicBezTo>
                      <a:cubicBezTo>
                        <a:pt x="27" y="407"/>
                        <a:pt x="33" y="415"/>
                        <a:pt x="48" y="422"/>
                      </a:cubicBezTo>
                      <a:cubicBezTo>
                        <a:pt x="75" y="442"/>
                        <a:pt x="103" y="457"/>
                        <a:pt x="138" y="470"/>
                      </a:cubicBezTo>
                      <a:cubicBezTo>
                        <a:pt x="166" y="477"/>
                        <a:pt x="199" y="477"/>
                        <a:pt x="241" y="477"/>
                      </a:cubicBezTo>
                      <a:cubicBezTo>
                        <a:pt x="359" y="463"/>
                        <a:pt x="470" y="400"/>
                        <a:pt x="546" y="311"/>
                      </a:cubicBezTo>
                      <a:cubicBezTo>
                        <a:pt x="588" y="269"/>
                        <a:pt x="614" y="221"/>
                        <a:pt x="636" y="173"/>
                      </a:cubicBezTo>
                      <a:cubicBezTo>
                        <a:pt x="649" y="138"/>
                        <a:pt x="656" y="103"/>
                        <a:pt x="664" y="68"/>
                      </a:cubicBezTo>
                      <a:lnTo>
                        <a:pt x="664" y="49"/>
                      </a:lnTo>
                      <a:cubicBezTo>
                        <a:pt x="664" y="34"/>
                        <a:pt x="656" y="20"/>
                        <a:pt x="649" y="7"/>
                      </a:cubicBezTo>
                      <a:lnTo>
                        <a:pt x="64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063;p40"/>
                <p:cNvSpPr/>
                <p:nvPr/>
              </p:nvSpPr>
              <p:spPr>
                <a:xfrm>
                  <a:off x="4985420" y="1251005"/>
                  <a:ext cx="124372" cy="155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961" extrusionOk="0">
                      <a:moveTo>
                        <a:pt x="699" y="0"/>
                      </a:moveTo>
                      <a:cubicBezTo>
                        <a:pt x="691" y="14"/>
                        <a:pt x="691" y="7"/>
                        <a:pt x="684" y="20"/>
                      </a:cubicBezTo>
                      <a:lnTo>
                        <a:pt x="684" y="35"/>
                      </a:lnTo>
                      <a:cubicBezTo>
                        <a:pt x="691" y="111"/>
                        <a:pt x="706" y="194"/>
                        <a:pt x="691" y="277"/>
                      </a:cubicBezTo>
                      <a:cubicBezTo>
                        <a:pt x="684" y="367"/>
                        <a:pt x="636" y="457"/>
                        <a:pt x="581" y="533"/>
                      </a:cubicBezTo>
                      <a:cubicBezTo>
                        <a:pt x="518" y="616"/>
                        <a:pt x="442" y="684"/>
                        <a:pt x="359" y="747"/>
                      </a:cubicBezTo>
                      <a:cubicBezTo>
                        <a:pt x="326" y="775"/>
                        <a:pt x="276" y="808"/>
                        <a:pt x="228" y="837"/>
                      </a:cubicBezTo>
                      <a:cubicBezTo>
                        <a:pt x="208" y="850"/>
                        <a:pt x="187" y="858"/>
                        <a:pt x="167" y="871"/>
                      </a:cubicBezTo>
                      <a:cubicBezTo>
                        <a:pt x="125" y="891"/>
                        <a:pt x="77" y="906"/>
                        <a:pt x="27" y="906"/>
                      </a:cubicBezTo>
                      <a:cubicBezTo>
                        <a:pt x="14" y="906"/>
                        <a:pt x="1" y="913"/>
                        <a:pt x="1" y="926"/>
                      </a:cubicBezTo>
                      <a:cubicBezTo>
                        <a:pt x="1" y="941"/>
                        <a:pt x="7" y="948"/>
                        <a:pt x="21" y="948"/>
                      </a:cubicBezTo>
                      <a:cubicBezTo>
                        <a:pt x="90" y="961"/>
                        <a:pt x="167" y="948"/>
                        <a:pt x="235" y="920"/>
                      </a:cubicBezTo>
                      <a:cubicBezTo>
                        <a:pt x="304" y="891"/>
                        <a:pt x="359" y="843"/>
                        <a:pt x="415" y="808"/>
                      </a:cubicBezTo>
                      <a:cubicBezTo>
                        <a:pt x="512" y="725"/>
                        <a:pt x="608" y="629"/>
                        <a:pt x="678" y="526"/>
                      </a:cubicBezTo>
                      <a:cubicBezTo>
                        <a:pt x="726" y="443"/>
                        <a:pt x="754" y="367"/>
                        <a:pt x="761" y="277"/>
                      </a:cubicBezTo>
                      <a:cubicBezTo>
                        <a:pt x="767" y="214"/>
                        <a:pt x="754" y="145"/>
                        <a:pt x="741" y="83"/>
                      </a:cubicBezTo>
                      <a:cubicBezTo>
                        <a:pt x="741" y="55"/>
                        <a:pt x="732" y="35"/>
                        <a:pt x="726" y="14"/>
                      </a:cubicBezTo>
                      <a:lnTo>
                        <a:pt x="726" y="14"/>
                      </a:lnTo>
                      <a:cubicBezTo>
                        <a:pt x="719" y="0"/>
                        <a:pt x="719" y="7"/>
                        <a:pt x="706" y="0"/>
                      </a:cubicBezTo>
                      <a:lnTo>
                        <a:pt x="70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064;p40"/>
                <p:cNvSpPr/>
                <p:nvPr/>
              </p:nvSpPr>
              <p:spPr>
                <a:xfrm>
                  <a:off x="5069306" y="1143475"/>
                  <a:ext cx="61700" cy="8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" h="547" extrusionOk="0">
                      <a:moveTo>
                        <a:pt x="7" y="527"/>
                      </a:moveTo>
                      <a:cubicBezTo>
                        <a:pt x="15" y="540"/>
                        <a:pt x="0" y="540"/>
                        <a:pt x="15" y="546"/>
                      </a:cubicBezTo>
                      <a:cubicBezTo>
                        <a:pt x="29" y="546"/>
                        <a:pt x="42" y="540"/>
                        <a:pt x="57" y="540"/>
                      </a:cubicBezTo>
                      <a:cubicBezTo>
                        <a:pt x="125" y="527"/>
                        <a:pt x="188" y="492"/>
                        <a:pt x="243" y="444"/>
                      </a:cubicBezTo>
                      <a:cubicBezTo>
                        <a:pt x="297" y="387"/>
                        <a:pt x="339" y="326"/>
                        <a:pt x="360" y="256"/>
                      </a:cubicBezTo>
                      <a:cubicBezTo>
                        <a:pt x="380" y="173"/>
                        <a:pt x="360" y="83"/>
                        <a:pt x="291" y="35"/>
                      </a:cubicBezTo>
                      <a:cubicBezTo>
                        <a:pt x="264" y="20"/>
                        <a:pt x="229" y="7"/>
                        <a:pt x="188" y="7"/>
                      </a:cubicBezTo>
                      <a:cubicBezTo>
                        <a:pt x="166" y="1"/>
                        <a:pt x="153" y="1"/>
                        <a:pt x="131" y="1"/>
                      </a:cubicBezTo>
                      <a:cubicBezTo>
                        <a:pt x="105" y="1"/>
                        <a:pt x="77" y="7"/>
                        <a:pt x="42" y="14"/>
                      </a:cubicBezTo>
                      <a:cubicBezTo>
                        <a:pt x="35" y="14"/>
                        <a:pt x="22" y="29"/>
                        <a:pt x="29" y="35"/>
                      </a:cubicBezTo>
                      <a:cubicBezTo>
                        <a:pt x="29" y="49"/>
                        <a:pt x="35" y="55"/>
                        <a:pt x="48" y="55"/>
                      </a:cubicBezTo>
                      <a:lnTo>
                        <a:pt x="112" y="55"/>
                      </a:lnTo>
                      <a:cubicBezTo>
                        <a:pt x="131" y="62"/>
                        <a:pt x="153" y="70"/>
                        <a:pt x="166" y="77"/>
                      </a:cubicBezTo>
                      <a:cubicBezTo>
                        <a:pt x="201" y="83"/>
                        <a:pt x="223" y="103"/>
                        <a:pt x="236" y="118"/>
                      </a:cubicBezTo>
                      <a:cubicBezTo>
                        <a:pt x="256" y="138"/>
                        <a:pt x="264" y="160"/>
                        <a:pt x="271" y="180"/>
                      </a:cubicBezTo>
                      <a:cubicBezTo>
                        <a:pt x="271" y="215"/>
                        <a:pt x="264" y="256"/>
                        <a:pt x="243" y="298"/>
                      </a:cubicBezTo>
                      <a:cubicBezTo>
                        <a:pt x="223" y="339"/>
                        <a:pt x="195" y="380"/>
                        <a:pt x="160" y="415"/>
                      </a:cubicBezTo>
                      <a:cubicBezTo>
                        <a:pt x="125" y="450"/>
                        <a:pt x="83" y="485"/>
                        <a:pt x="35" y="498"/>
                      </a:cubicBezTo>
                      <a:cubicBezTo>
                        <a:pt x="29" y="498"/>
                        <a:pt x="15" y="498"/>
                        <a:pt x="7" y="505"/>
                      </a:cubicBezTo>
                      <a:cubicBezTo>
                        <a:pt x="0" y="518"/>
                        <a:pt x="7" y="512"/>
                        <a:pt x="7" y="527"/>
                      </a:cubicBezTo>
                      <a:lnTo>
                        <a:pt x="0" y="52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065;p40"/>
                <p:cNvSpPr/>
                <p:nvPr/>
              </p:nvSpPr>
              <p:spPr>
                <a:xfrm>
                  <a:off x="5103962" y="1087605"/>
                  <a:ext cx="65101" cy="64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01" extrusionOk="0">
                      <a:moveTo>
                        <a:pt x="278" y="394"/>
                      </a:moveTo>
                      <a:cubicBezTo>
                        <a:pt x="284" y="394"/>
                        <a:pt x="284" y="400"/>
                        <a:pt x="299" y="394"/>
                      </a:cubicBezTo>
                      <a:cubicBezTo>
                        <a:pt x="347" y="387"/>
                        <a:pt x="367" y="332"/>
                        <a:pt x="382" y="282"/>
                      </a:cubicBezTo>
                      <a:cubicBezTo>
                        <a:pt x="402" y="199"/>
                        <a:pt x="374" y="103"/>
                        <a:pt x="341" y="55"/>
                      </a:cubicBezTo>
                      <a:cubicBezTo>
                        <a:pt x="299" y="14"/>
                        <a:pt x="258" y="0"/>
                        <a:pt x="208" y="0"/>
                      </a:cubicBezTo>
                      <a:cubicBezTo>
                        <a:pt x="153" y="0"/>
                        <a:pt x="83" y="20"/>
                        <a:pt x="29" y="48"/>
                      </a:cubicBezTo>
                      <a:cubicBezTo>
                        <a:pt x="9" y="55"/>
                        <a:pt x="0" y="68"/>
                        <a:pt x="9" y="83"/>
                      </a:cubicBezTo>
                      <a:cubicBezTo>
                        <a:pt x="15" y="97"/>
                        <a:pt x="29" y="103"/>
                        <a:pt x="50" y="103"/>
                      </a:cubicBezTo>
                      <a:cubicBezTo>
                        <a:pt x="98" y="83"/>
                        <a:pt x="153" y="68"/>
                        <a:pt x="201" y="68"/>
                      </a:cubicBezTo>
                      <a:cubicBezTo>
                        <a:pt x="236" y="68"/>
                        <a:pt x="264" y="75"/>
                        <a:pt x="284" y="103"/>
                      </a:cubicBezTo>
                      <a:cubicBezTo>
                        <a:pt x="312" y="131"/>
                        <a:pt x="332" y="186"/>
                        <a:pt x="332" y="241"/>
                      </a:cubicBezTo>
                      <a:cubicBezTo>
                        <a:pt x="332" y="269"/>
                        <a:pt x="326" y="291"/>
                        <a:pt x="319" y="311"/>
                      </a:cubicBezTo>
                      <a:cubicBezTo>
                        <a:pt x="312" y="332"/>
                        <a:pt x="299" y="352"/>
                        <a:pt x="284" y="365"/>
                      </a:cubicBezTo>
                      <a:lnTo>
                        <a:pt x="278" y="374"/>
                      </a:lnTo>
                      <a:cubicBezTo>
                        <a:pt x="271" y="380"/>
                        <a:pt x="278" y="380"/>
                        <a:pt x="271" y="387"/>
                      </a:cubicBezTo>
                      <a:lnTo>
                        <a:pt x="271" y="39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066;p40"/>
                <p:cNvSpPr/>
                <p:nvPr/>
              </p:nvSpPr>
              <p:spPr>
                <a:xfrm>
                  <a:off x="4995461" y="1208576"/>
                  <a:ext cx="18138" cy="17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110" extrusionOk="0">
                      <a:moveTo>
                        <a:pt x="56" y="96"/>
                      </a:moveTo>
                      <a:cubicBezTo>
                        <a:pt x="98" y="110"/>
                        <a:pt x="22" y="103"/>
                        <a:pt x="70" y="90"/>
                      </a:cubicBezTo>
                      <a:cubicBezTo>
                        <a:pt x="70" y="90"/>
                        <a:pt x="76" y="96"/>
                        <a:pt x="83" y="90"/>
                      </a:cubicBezTo>
                      <a:cubicBezTo>
                        <a:pt x="83" y="90"/>
                        <a:pt x="90" y="83"/>
                        <a:pt x="83" y="83"/>
                      </a:cubicBezTo>
                      <a:cubicBezTo>
                        <a:pt x="90" y="75"/>
                        <a:pt x="98" y="75"/>
                        <a:pt x="105" y="75"/>
                      </a:cubicBezTo>
                      <a:lnTo>
                        <a:pt x="105" y="68"/>
                      </a:lnTo>
                      <a:cubicBezTo>
                        <a:pt x="111" y="55"/>
                        <a:pt x="98" y="48"/>
                        <a:pt x="90" y="42"/>
                      </a:cubicBezTo>
                      <a:cubicBezTo>
                        <a:pt x="83" y="27"/>
                        <a:pt x="76" y="7"/>
                        <a:pt x="56" y="0"/>
                      </a:cubicBezTo>
                      <a:cubicBezTo>
                        <a:pt x="42" y="0"/>
                        <a:pt x="48" y="7"/>
                        <a:pt x="35" y="7"/>
                      </a:cubicBezTo>
                      <a:cubicBezTo>
                        <a:pt x="28" y="0"/>
                        <a:pt x="22" y="0"/>
                        <a:pt x="15" y="7"/>
                      </a:cubicBezTo>
                      <a:cubicBezTo>
                        <a:pt x="7" y="7"/>
                        <a:pt x="7" y="20"/>
                        <a:pt x="7" y="27"/>
                      </a:cubicBezTo>
                      <a:cubicBezTo>
                        <a:pt x="0" y="42"/>
                        <a:pt x="7" y="20"/>
                        <a:pt x="0" y="33"/>
                      </a:cubicBezTo>
                      <a:lnTo>
                        <a:pt x="0" y="48"/>
                      </a:lnTo>
                      <a:cubicBezTo>
                        <a:pt x="7" y="68"/>
                        <a:pt x="28" y="75"/>
                        <a:pt x="42" y="90"/>
                      </a:cubicBezTo>
                      <a:cubicBezTo>
                        <a:pt x="42" y="96"/>
                        <a:pt x="42" y="96"/>
                        <a:pt x="48" y="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067;p40"/>
                <p:cNvSpPr/>
                <p:nvPr/>
              </p:nvSpPr>
              <p:spPr>
                <a:xfrm>
                  <a:off x="4995461" y="1183798"/>
                  <a:ext cx="18138" cy="18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112" extrusionOk="0">
                      <a:moveTo>
                        <a:pt x="70" y="112"/>
                      </a:moveTo>
                      <a:cubicBezTo>
                        <a:pt x="76" y="112"/>
                        <a:pt x="76" y="112"/>
                        <a:pt x="83" y="103"/>
                      </a:cubicBezTo>
                      <a:cubicBezTo>
                        <a:pt x="90" y="103"/>
                        <a:pt x="98" y="112"/>
                        <a:pt x="98" y="103"/>
                      </a:cubicBezTo>
                      <a:cubicBezTo>
                        <a:pt x="105" y="103"/>
                        <a:pt x="105" y="97"/>
                        <a:pt x="98" y="97"/>
                      </a:cubicBezTo>
                      <a:cubicBezTo>
                        <a:pt x="111" y="83"/>
                        <a:pt x="111" y="83"/>
                        <a:pt x="111" y="90"/>
                      </a:cubicBezTo>
                      <a:lnTo>
                        <a:pt x="111" y="77"/>
                      </a:lnTo>
                      <a:cubicBezTo>
                        <a:pt x="111" y="62"/>
                        <a:pt x="98" y="49"/>
                        <a:pt x="90" y="35"/>
                      </a:cubicBezTo>
                      <a:cubicBezTo>
                        <a:pt x="83" y="29"/>
                        <a:pt x="76" y="14"/>
                        <a:pt x="70" y="7"/>
                      </a:cubicBezTo>
                      <a:cubicBezTo>
                        <a:pt x="63" y="7"/>
                        <a:pt x="63" y="0"/>
                        <a:pt x="56" y="0"/>
                      </a:cubicBezTo>
                      <a:cubicBezTo>
                        <a:pt x="48" y="0"/>
                        <a:pt x="56" y="0"/>
                        <a:pt x="48" y="7"/>
                      </a:cubicBezTo>
                      <a:cubicBezTo>
                        <a:pt x="35" y="0"/>
                        <a:pt x="22" y="0"/>
                        <a:pt x="7" y="14"/>
                      </a:cubicBezTo>
                      <a:cubicBezTo>
                        <a:pt x="0" y="20"/>
                        <a:pt x="0" y="42"/>
                        <a:pt x="15" y="49"/>
                      </a:cubicBezTo>
                      <a:cubicBezTo>
                        <a:pt x="7" y="62"/>
                        <a:pt x="7" y="49"/>
                        <a:pt x="7" y="55"/>
                      </a:cubicBezTo>
                      <a:cubicBezTo>
                        <a:pt x="7" y="62"/>
                        <a:pt x="7" y="70"/>
                        <a:pt x="15" y="70"/>
                      </a:cubicBezTo>
                      <a:cubicBezTo>
                        <a:pt x="28" y="83"/>
                        <a:pt x="48" y="97"/>
                        <a:pt x="63" y="1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068;p40"/>
                <p:cNvSpPr/>
                <p:nvPr/>
              </p:nvSpPr>
              <p:spPr>
                <a:xfrm>
                  <a:off x="4976352" y="1185904"/>
                  <a:ext cx="18138" cy="18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112" extrusionOk="0">
                      <a:moveTo>
                        <a:pt x="63" y="112"/>
                      </a:moveTo>
                      <a:cubicBezTo>
                        <a:pt x="63" y="112"/>
                        <a:pt x="63" y="105"/>
                        <a:pt x="77" y="99"/>
                      </a:cubicBezTo>
                      <a:cubicBezTo>
                        <a:pt x="77" y="105"/>
                        <a:pt x="83" y="105"/>
                        <a:pt x="92" y="99"/>
                      </a:cubicBezTo>
                      <a:lnTo>
                        <a:pt x="92" y="90"/>
                      </a:lnTo>
                      <a:cubicBezTo>
                        <a:pt x="111" y="64"/>
                        <a:pt x="105" y="99"/>
                        <a:pt x="105" y="84"/>
                      </a:cubicBezTo>
                      <a:lnTo>
                        <a:pt x="105" y="70"/>
                      </a:lnTo>
                      <a:cubicBezTo>
                        <a:pt x="105" y="64"/>
                        <a:pt x="98" y="57"/>
                        <a:pt x="98" y="49"/>
                      </a:cubicBezTo>
                      <a:cubicBezTo>
                        <a:pt x="92" y="42"/>
                        <a:pt x="83" y="29"/>
                        <a:pt x="77" y="22"/>
                      </a:cubicBezTo>
                      <a:cubicBezTo>
                        <a:pt x="63" y="16"/>
                        <a:pt x="57" y="16"/>
                        <a:pt x="42" y="7"/>
                      </a:cubicBezTo>
                      <a:cubicBezTo>
                        <a:pt x="35" y="1"/>
                        <a:pt x="22" y="1"/>
                        <a:pt x="9" y="7"/>
                      </a:cubicBezTo>
                      <a:cubicBezTo>
                        <a:pt x="0" y="16"/>
                        <a:pt x="0" y="36"/>
                        <a:pt x="9" y="42"/>
                      </a:cubicBezTo>
                      <a:cubicBezTo>
                        <a:pt x="9" y="57"/>
                        <a:pt x="9" y="64"/>
                        <a:pt x="15" y="77"/>
                      </a:cubicBezTo>
                      <a:cubicBezTo>
                        <a:pt x="22" y="84"/>
                        <a:pt x="28" y="90"/>
                        <a:pt x="28" y="90"/>
                      </a:cubicBezTo>
                      <a:cubicBezTo>
                        <a:pt x="35" y="99"/>
                        <a:pt x="42" y="112"/>
                        <a:pt x="57" y="1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069;p40"/>
                <p:cNvSpPr/>
                <p:nvPr/>
              </p:nvSpPr>
              <p:spPr>
                <a:xfrm>
                  <a:off x="4952870" y="1181693"/>
                  <a:ext cx="16842" cy="17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10" extrusionOk="0">
                      <a:moveTo>
                        <a:pt x="49" y="103"/>
                      </a:moveTo>
                      <a:cubicBezTo>
                        <a:pt x="49" y="103"/>
                        <a:pt x="49" y="96"/>
                        <a:pt x="62" y="83"/>
                      </a:cubicBezTo>
                      <a:cubicBezTo>
                        <a:pt x="71" y="90"/>
                        <a:pt x="77" y="90"/>
                        <a:pt x="77" y="90"/>
                      </a:cubicBezTo>
                      <a:cubicBezTo>
                        <a:pt x="84" y="83"/>
                        <a:pt x="84" y="75"/>
                        <a:pt x="77" y="75"/>
                      </a:cubicBezTo>
                      <a:cubicBezTo>
                        <a:pt x="90" y="62"/>
                        <a:pt x="97" y="55"/>
                        <a:pt x="97" y="62"/>
                      </a:cubicBezTo>
                      <a:cubicBezTo>
                        <a:pt x="104" y="68"/>
                        <a:pt x="97" y="90"/>
                        <a:pt x="97" y="48"/>
                      </a:cubicBezTo>
                      <a:cubicBezTo>
                        <a:pt x="97" y="33"/>
                        <a:pt x="90" y="20"/>
                        <a:pt x="77" y="13"/>
                      </a:cubicBezTo>
                      <a:cubicBezTo>
                        <a:pt x="62" y="7"/>
                        <a:pt x="62" y="13"/>
                        <a:pt x="49" y="13"/>
                      </a:cubicBezTo>
                      <a:cubicBezTo>
                        <a:pt x="36" y="0"/>
                        <a:pt x="21" y="0"/>
                        <a:pt x="14" y="13"/>
                      </a:cubicBezTo>
                      <a:cubicBezTo>
                        <a:pt x="1" y="20"/>
                        <a:pt x="1" y="42"/>
                        <a:pt x="14" y="48"/>
                      </a:cubicBezTo>
                      <a:cubicBezTo>
                        <a:pt x="14" y="62"/>
                        <a:pt x="8" y="62"/>
                        <a:pt x="8" y="75"/>
                      </a:cubicBezTo>
                      <a:cubicBezTo>
                        <a:pt x="14" y="83"/>
                        <a:pt x="21" y="96"/>
                        <a:pt x="36" y="103"/>
                      </a:cubicBezTo>
                      <a:cubicBezTo>
                        <a:pt x="77" y="110"/>
                        <a:pt x="49" y="110"/>
                        <a:pt x="49" y="1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070;p40"/>
                <p:cNvSpPr/>
                <p:nvPr/>
              </p:nvSpPr>
              <p:spPr>
                <a:xfrm>
                  <a:off x="4967445" y="1210681"/>
                  <a:ext cx="15708" cy="16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104" extrusionOk="0">
                      <a:moveTo>
                        <a:pt x="77" y="77"/>
                      </a:moveTo>
                      <a:cubicBezTo>
                        <a:pt x="97" y="55"/>
                        <a:pt x="90" y="90"/>
                        <a:pt x="97" y="55"/>
                      </a:cubicBezTo>
                      <a:cubicBezTo>
                        <a:pt x="97" y="42"/>
                        <a:pt x="83" y="29"/>
                        <a:pt x="70" y="20"/>
                      </a:cubicBezTo>
                      <a:cubicBezTo>
                        <a:pt x="64" y="14"/>
                        <a:pt x="55" y="14"/>
                        <a:pt x="49" y="14"/>
                      </a:cubicBezTo>
                      <a:cubicBezTo>
                        <a:pt x="42" y="0"/>
                        <a:pt x="29" y="0"/>
                        <a:pt x="14" y="7"/>
                      </a:cubicBezTo>
                      <a:cubicBezTo>
                        <a:pt x="7" y="14"/>
                        <a:pt x="0" y="29"/>
                        <a:pt x="7" y="35"/>
                      </a:cubicBezTo>
                      <a:lnTo>
                        <a:pt x="7" y="62"/>
                      </a:lnTo>
                      <a:cubicBezTo>
                        <a:pt x="14" y="77"/>
                        <a:pt x="29" y="97"/>
                        <a:pt x="42" y="97"/>
                      </a:cubicBezTo>
                      <a:cubicBezTo>
                        <a:pt x="70" y="103"/>
                        <a:pt x="35" y="97"/>
                        <a:pt x="64" y="90"/>
                      </a:cubicBezTo>
                      <a:lnTo>
                        <a:pt x="77" y="90"/>
                      </a:lnTo>
                      <a:cubicBezTo>
                        <a:pt x="83" y="90"/>
                        <a:pt x="83" y="83"/>
                        <a:pt x="77" y="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071;p40"/>
                <p:cNvSpPr/>
                <p:nvPr/>
              </p:nvSpPr>
              <p:spPr>
                <a:xfrm>
                  <a:off x="4984449" y="1235296"/>
                  <a:ext cx="16680" cy="16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104" extrusionOk="0">
                      <a:moveTo>
                        <a:pt x="90" y="91"/>
                      </a:moveTo>
                      <a:cubicBezTo>
                        <a:pt x="96" y="76"/>
                        <a:pt x="103" y="84"/>
                        <a:pt x="96" y="69"/>
                      </a:cubicBezTo>
                      <a:cubicBezTo>
                        <a:pt x="96" y="62"/>
                        <a:pt x="96" y="56"/>
                        <a:pt x="90" y="56"/>
                      </a:cubicBezTo>
                      <a:cubicBezTo>
                        <a:pt x="83" y="42"/>
                        <a:pt x="83" y="28"/>
                        <a:pt x="68" y="21"/>
                      </a:cubicBezTo>
                      <a:cubicBezTo>
                        <a:pt x="61" y="14"/>
                        <a:pt x="55" y="14"/>
                        <a:pt x="48" y="8"/>
                      </a:cubicBezTo>
                      <a:cubicBezTo>
                        <a:pt x="33" y="1"/>
                        <a:pt x="20" y="1"/>
                        <a:pt x="13" y="8"/>
                      </a:cubicBezTo>
                      <a:cubicBezTo>
                        <a:pt x="0" y="21"/>
                        <a:pt x="0" y="34"/>
                        <a:pt x="7" y="42"/>
                      </a:cubicBezTo>
                      <a:cubicBezTo>
                        <a:pt x="13" y="56"/>
                        <a:pt x="13" y="62"/>
                        <a:pt x="13" y="69"/>
                      </a:cubicBezTo>
                      <a:cubicBezTo>
                        <a:pt x="27" y="84"/>
                        <a:pt x="33" y="91"/>
                        <a:pt x="55" y="97"/>
                      </a:cubicBezTo>
                      <a:cubicBezTo>
                        <a:pt x="68" y="104"/>
                        <a:pt x="68" y="97"/>
                        <a:pt x="83" y="97"/>
                      </a:cubicBezTo>
                      <a:cubicBezTo>
                        <a:pt x="83" y="104"/>
                        <a:pt x="90" y="104"/>
                        <a:pt x="90" y="97"/>
                      </a:cubicBezTo>
                      <a:cubicBezTo>
                        <a:pt x="96" y="97"/>
                        <a:pt x="96" y="91"/>
                        <a:pt x="90" y="9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072;p40"/>
                <p:cNvSpPr/>
                <p:nvPr/>
              </p:nvSpPr>
              <p:spPr>
                <a:xfrm>
                  <a:off x="4961777" y="1246470"/>
                  <a:ext cx="20405" cy="21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132" extrusionOk="0">
                      <a:moveTo>
                        <a:pt x="64" y="131"/>
                      </a:moveTo>
                      <a:lnTo>
                        <a:pt x="70" y="124"/>
                      </a:lnTo>
                      <a:cubicBezTo>
                        <a:pt x="77" y="124"/>
                        <a:pt x="77" y="118"/>
                        <a:pt x="84" y="118"/>
                      </a:cubicBezTo>
                      <a:cubicBezTo>
                        <a:pt x="84" y="118"/>
                        <a:pt x="84" y="124"/>
                        <a:pt x="90" y="124"/>
                      </a:cubicBezTo>
                      <a:cubicBezTo>
                        <a:pt x="99" y="124"/>
                        <a:pt x="105" y="124"/>
                        <a:pt x="112" y="118"/>
                      </a:cubicBezTo>
                      <a:cubicBezTo>
                        <a:pt x="118" y="111"/>
                        <a:pt x="118" y="105"/>
                        <a:pt x="118" y="98"/>
                      </a:cubicBezTo>
                      <a:lnTo>
                        <a:pt x="112" y="90"/>
                      </a:lnTo>
                      <a:cubicBezTo>
                        <a:pt x="112" y="83"/>
                        <a:pt x="118" y="83"/>
                        <a:pt x="118" y="76"/>
                      </a:cubicBezTo>
                      <a:lnTo>
                        <a:pt x="125" y="76"/>
                      </a:lnTo>
                      <a:lnTo>
                        <a:pt x="125" y="70"/>
                      </a:lnTo>
                      <a:cubicBezTo>
                        <a:pt x="125" y="70"/>
                        <a:pt x="118" y="70"/>
                        <a:pt x="118" y="63"/>
                      </a:cubicBezTo>
                      <a:cubicBezTo>
                        <a:pt x="105" y="48"/>
                        <a:pt x="90" y="35"/>
                        <a:pt x="77" y="28"/>
                      </a:cubicBezTo>
                      <a:cubicBezTo>
                        <a:pt x="64" y="22"/>
                        <a:pt x="49" y="22"/>
                        <a:pt x="35" y="15"/>
                      </a:cubicBezTo>
                      <a:cubicBezTo>
                        <a:pt x="29" y="7"/>
                        <a:pt x="16" y="0"/>
                        <a:pt x="7" y="7"/>
                      </a:cubicBezTo>
                      <a:cubicBezTo>
                        <a:pt x="1" y="22"/>
                        <a:pt x="1" y="28"/>
                        <a:pt x="7" y="42"/>
                      </a:cubicBezTo>
                      <a:cubicBezTo>
                        <a:pt x="7" y="56"/>
                        <a:pt x="16" y="70"/>
                        <a:pt x="22" y="83"/>
                      </a:cubicBezTo>
                      <a:cubicBezTo>
                        <a:pt x="29" y="98"/>
                        <a:pt x="42" y="111"/>
                        <a:pt x="57" y="124"/>
                      </a:cubicBezTo>
                      <a:cubicBezTo>
                        <a:pt x="57" y="131"/>
                        <a:pt x="64" y="131"/>
                        <a:pt x="64" y="1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073;p40"/>
                <p:cNvSpPr/>
                <p:nvPr/>
              </p:nvSpPr>
              <p:spPr>
                <a:xfrm>
                  <a:off x="4950765" y="1219588"/>
                  <a:ext cx="16842" cy="1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18" extrusionOk="0">
                      <a:moveTo>
                        <a:pt x="84" y="98"/>
                      </a:moveTo>
                      <a:cubicBezTo>
                        <a:pt x="97" y="76"/>
                        <a:pt x="103" y="98"/>
                        <a:pt x="103" y="70"/>
                      </a:cubicBezTo>
                      <a:cubicBezTo>
                        <a:pt x="103" y="57"/>
                        <a:pt x="97" y="35"/>
                        <a:pt x="84" y="22"/>
                      </a:cubicBezTo>
                      <a:lnTo>
                        <a:pt x="62" y="22"/>
                      </a:lnTo>
                      <a:cubicBezTo>
                        <a:pt x="49" y="0"/>
                        <a:pt x="27" y="0"/>
                        <a:pt x="14" y="15"/>
                      </a:cubicBezTo>
                      <a:cubicBezTo>
                        <a:pt x="1" y="28"/>
                        <a:pt x="1" y="48"/>
                        <a:pt x="7" y="63"/>
                      </a:cubicBezTo>
                      <a:lnTo>
                        <a:pt x="7" y="76"/>
                      </a:lnTo>
                      <a:cubicBezTo>
                        <a:pt x="14" y="90"/>
                        <a:pt x="27" y="105"/>
                        <a:pt x="42" y="111"/>
                      </a:cubicBezTo>
                      <a:lnTo>
                        <a:pt x="42" y="118"/>
                      </a:lnTo>
                      <a:cubicBezTo>
                        <a:pt x="75" y="118"/>
                        <a:pt x="42" y="118"/>
                        <a:pt x="69" y="111"/>
                      </a:cubicBezTo>
                      <a:lnTo>
                        <a:pt x="84" y="111"/>
                      </a:lnTo>
                      <a:cubicBezTo>
                        <a:pt x="84" y="111"/>
                        <a:pt x="90" y="105"/>
                        <a:pt x="84" y="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074;p40"/>
                <p:cNvSpPr/>
                <p:nvPr/>
              </p:nvSpPr>
              <p:spPr>
                <a:xfrm>
                  <a:off x="4931655" y="1193677"/>
                  <a:ext cx="19271" cy="1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" h="119" extrusionOk="0">
                      <a:moveTo>
                        <a:pt x="119" y="77"/>
                      </a:moveTo>
                      <a:lnTo>
                        <a:pt x="119" y="70"/>
                      </a:lnTo>
                      <a:cubicBezTo>
                        <a:pt x="119" y="64"/>
                        <a:pt x="119" y="64"/>
                        <a:pt x="110" y="57"/>
                      </a:cubicBezTo>
                      <a:cubicBezTo>
                        <a:pt x="104" y="42"/>
                        <a:pt x="97" y="22"/>
                        <a:pt x="77" y="16"/>
                      </a:cubicBezTo>
                      <a:cubicBezTo>
                        <a:pt x="69" y="9"/>
                        <a:pt x="69" y="16"/>
                        <a:pt x="62" y="16"/>
                      </a:cubicBezTo>
                      <a:cubicBezTo>
                        <a:pt x="49" y="1"/>
                        <a:pt x="27" y="1"/>
                        <a:pt x="14" y="16"/>
                      </a:cubicBezTo>
                      <a:cubicBezTo>
                        <a:pt x="1" y="29"/>
                        <a:pt x="1" y="51"/>
                        <a:pt x="14" y="64"/>
                      </a:cubicBezTo>
                      <a:cubicBezTo>
                        <a:pt x="14" y="70"/>
                        <a:pt x="14" y="77"/>
                        <a:pt x="21" y="84"/>
                      </a:cubicBezTo>
                      <a:cubicBezTo>
                        <a:pt x="27" y="99"/>
                        <a:pt x="42" y="112"/>
                        <a:pt x="62" y="112"/>
                      </a:cubicBezTo>
                      <a:cubicBezTo>
                        <a:pt x="97" y="119"/>
                        <a:pt x="56" y="119"/>
                        <a:pt x="90" y="99"/>
                      </a:cubicBezTo>
                      <a:cubicBezTo>
                        <a:pt x="90" y="105"/>
                        <a:pt x="97" y="105"/>
                        <a:pt x="97" y="99"/>
                      </a:cubicBezTo>
                      <a:cubicBezTo>
                        <a:pt x="104" y="99"/>
                        <a:pt x="104" y="92"/>
                        <a:pt x="104" y="92"/>
                      </a:cubicBezTo>
                      <a:cubicBezTo>
                        <a:pt x="110" y="84"/>
                        <a:pt x="119" y="77"/>
                        <a:pt x="119" y="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075;p40"/>
                <p:cNvSpPr/>
                <p:nvPr/>
              </p:nvSpPr>
              <p:spPr>
                <a:xfrm>
                  <a:off x="4914813" y="1213920"/>
                  <a:ext cx="17004" cy="1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105" extrusionOk="0">
                      <a:moveTo>
                        <a:pt x="63" y="98"/>
                      </a:moveTo>
                      <a:cubicBezTo>
                        <a:pt x="57" y="98"/>
                        <a:pt x="57" y="98"/>
                        <a:pt x="70" y="83"/>
                      </a:cubicBezTo>
                      <a:cubicBezTo>
                        <a:pt x="77" y="92"/>
                        <a:pt x="83" y="92"/>
                        <a:pt x="83" y="83"/>
                      </a:cubicBezTo>
                      <a:lnTo>
                        <a:pt x="83" y="77"/>
                      </a:lnTo>
                      <a:cubicBezTo>
                        <a:pt x="105" y="42"/>
                        <a:pt x="105" y="83"/>
                        <a:pt x="98" y="63"/>
                      </a:cubicBezTo>
                      <a:lnTo>
                        <a:pt x="98" y="50"/>
                      </a:lnTo>
                      <a:cubicBezTo>
                        <a:pt x="98" y="42"/>
                        <a:pt x="90" y="35"/>
                        <a:pt x="83" y="28"/>
                      </a:cubicBezTo>
                      <a:cubicBezTo>
                        <a:pt x="77" y="22"/>
                        <a:pt x="77" y="9"/>
                        <a:pt x="70" y="9"/>
                      </a:cubicBezTo>
                      <a:cubicBezTo>
                        <a:pt x="57" y="0"/>
                        <a:pt x="48" y="9"/>
                        <a:pt x="35" y="9"/>
                      </a:cubicBezTo>
                      <a:cubicBezTo>
                        <a:pt x="28" y="0"/>
                        <a:pt x="15" y="0"/>
                        <a:pt x="7" y="9"/>
                      </a:cubicBezTo>
                      <a:cubicBezTo>
                        <a:pt x="0" y="15"/>
                        <a:pt x="0" y="28"/>
                        <a:pt x="7" y="35"/>
                      </a:cubicBezTo>
                      <a:cubicBezTo>
                        <a:pt x="7" y="50"/>
                        <a:pt x="0" y="57"/>
                        <a:pt x="7" y="70"/>
                      </a:cubicBezTo>
                      <a:cubicBezTo>
                        <a:pt x="7" y="77"/>
                        <a:pt x="22" y="77"/>
                        <a:pt x="28" y="83"/>
                      </a:cubicBezTo>
                      <a:cubicBezTo>
                        <a:pt x="35" y="92"/>
                        <a:pt x="42" y="98"/>
                        <a:pt x="48" y="98"/>
                      </a:cubicBezTo>
                      <a:cubicBezTo>
                        <a:pt x="70" y="98"/>
                        <a:pt x="63" y="105"/>
                        <a:pt x="63" y="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076;p40"/>
                <p:cNvSpPr/>
                <p:nvPr/>
              </p:nvSpPr>
              <p:spPr>
                <a:xfrm>
                  <a:off x="4934894" y="1233029"/>
                  <a:ext cx="17166" cy="18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12" extrusionOk="0">
                      <a:moveTo>
                        <a:pt x="84" y="90"/>
                      </a:moveTo>
                      <a:cubicBezTo>
                        <a:pt x="105" y="63"/>
                        <a:pt x="99" y="98"/>
                        <a:pt x="99" y="70"/>
                      </a:cubicBezTo>
                      <a:cubicBezTo>
                        <a:pt x="99" y="56"/>
                        <a:pt x="90" y="42"/>
                        <a:pt x="77" y="28"/>
                      </a:cubicBezTo>
                      <a:cubicBezTo>
                        <a:pt x="70" y="22"/>
                        <a:pt x="64" y="22"/>
                        <a:pt x="57" y="15"/>
                      </a:cubicBezTo>
                      <a:cubicBezTo>
                        <a:pt x="49" y="0"/>
                        <a:pt x="29" y="0"/>
                        <a:pt x="16" y="15"/>
                      </a:cubicBezTo>
                      <a:cubicBezTo>
                        <a:pt x="1" y="22"/>
                        <a:pt x="1" y="42"/>
                        <a:pt x="16" y="48"/>
                      </a:cubicBezTo>
                      <a:lnTo>
                        <a:pt x="16" y="70"/>
                      </a:lnTo>
                      <a:cubicBezTo>
                        <a:pt x="22" y="83"/>
                        <a:pt x="29" y="98"/>
                        <a:pt x="42" y="105"/>
                      </a:cubicBezTo>
                      <a:cubicBezTo>
                        <a:pt x="77" y="111"/>
                        <a:pt x="42" y="105"/>
                        <a:pt x="70" y="98"/>
                      </a:cubicBezTo>
                      <a:cubicBezTo>
                        <a:pt x="70" y="105"/>
                        <a:pt x="77" y="105"/>
                        <a:pt x="77" y="98"/>
                      </a:cubicBezTo>
                      <a:cubicBezTo>
                        <a:pt x="84" y="98"/>
                        <a:pt x="84" y="90"/>
                        <a:pt x="84" y="9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077;p40"/>
                <p:cNvSpPr/>
                <p:nvPr/>
              </p:nvSpPr>
              <p:spPr>
                <a:xfrm>
                  <a:off x="4939429" y="1268980"/>
                  <a:ext cx="18300" cy="20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125" extrusionOk="0">
                      <a:moveTo>
                        <a:pt x="49" y="125"/>
                      </a:moveTo>
                      <a:lnTo>
                        <a:pt x="49" y="125"/>
                      </a:lnTo>
                      <a:cubicBezTo>
                        <a:pt x="56" y="117"/>
                        <a:pt x="62" y="110"/>
                        <a:pt x="77" y="110"/>
                      </a:cubicBezTo>
                      <a:cubicBezTo>
                        <a:pt x="77" y="103"/>
                        <a:pt x="84" y="110"/>
                        <a:pt x="84" y="110"/>
                      </a:cubicBezTo>
                      <a:cubicBezTo>
                        <a:pt x="91" y="103"/>
                        <a:pt x="84" y="97"/>
                        <a:pt x="84" y="97"/>
                      </a:cubicBezTo>
                      <a:cubicBezTo>
                        <a:pt x="91" y="90"/>
                        <a:pt x="104" y="83"/>
                        <a:pt x="112" y="83"/>
                      </a:cubicBezTo>
                      <a:lnTo>
                        <a:pt x="112" y="75"/>
                      </a:lnTo>
                      <a:lnTo>
                        <a:pt x="112" y="75"/>
                      </a:lnTo>
                      <a:lnTo>
                        <a:pt x="112" y="68"/>
                      </a:lnTo>
                      <a:cubicBezTo>
                        <a:pt x="97" y="49"/>
                        <a:pt x="84" y="27"/>
                        <a:pt x="62" y="20"/>
                      </a:cubicBezTo>
                      <a:cubicBezTo>
                        <a:pt x="56" y="14"/>
                        <a:pt x="49" y="14"/>
                        <a:pt x="42" y="14"/>
                      </a:cubicBezTo>
                      <a:cubicBezTo>
                        <a:pt x="36" y="7"/>
                        <a:pt x="14" y="0"/>
                        <a:pt x="8" y="14"/>
                      </a:cubicBezTo>
                      <a:cubicBezTo>
                        <a:pt x="1" y="20"/>
                        <a:pt x="1" y="34"/>
                        <a:pt x="8" y="42"/>
                      </a:cubicBezTo>
                      <a:cubicBezTo>
                        <a:pt x="8" y="55"/>
                        <a:pt x="1" y="55"/>
                        <a:pt x="8" y="68"/>
                      </a:cubicBezTo>
                      <a:cubicBezTo>
                        <a:pt x="14" y="90"/>
                        <a:pt x="21" y="103"/>
                        <a:pt x="42" y="125"/>
                      </a:cubicBezTo>
                      <a:lnTo>
                        <a:pt x="42" y="12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078;p40"/>
                <p:cNvSpPr/>
                <p:nvPr/>
              </p:nvSpPr>
              <p:spPr>
                <a:xfrm>
                  <a:off x="4904773" y="1274324"/>
                  <a:ext cx="31417" cy="31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195" extrusionOk="0">
                      <a:moveTo>
                        <a:pt x="90" y="140"/>
                      </a:moveTo>
                      <a:cubicBezTo>
                        <a:pt x="1" y="195"/>
                        <a:pt x="173" y="160"/>
                        <a:pt x="139" y="147"/>
                      </a:cubicBezTo>
                      <a:lnTo>
                        <a:pt x="139" y="147"/>
                      </a:lnTo>
                      <a:cubicBezTo>
                        <a:pt x="152" y="140"/>
                        <a:pt x="167" y="118"/>
                        <a:pt x="180" y="105"/>
                      </a:cubicBezTo>
                      <a:cubicBezTo>
                        <a:pt x="180" y="105"/>
                        <a:pt x="180" y="99"/>
                        <a:pt x="187" y="99"/>
                      </a:cubicBezTo>
                      <a:cubicBezTo>
                        <a:pt x="193" y="77"/>
                        <a:pt x="167" y="92"/>
                        <a:pt x="160" y="92"/>
                      </a:cubicBezTo>
                      <a:lnTo>
                        <a:pt x="152" y="99"/>
                      </a:lnTo>
                      <a:lnTo>
                        <a:pt x="145" y="112"/>
                      </a:lnTo>
                      <a:lnTo>
                        <a:pt x="145" y="118"/>
                      </a:lnTo>
                      <a:cubicBezTo>
                        <a:pt x="145" y="125"/>
                        <a:pt x="139" y="133"/>
                        <a:pt x="132" y="133"/>
                      </a:cubicBezTo>
                      <a:lnTo>
                        <a:pt x="132" y="147"/>
                      </a:lnTo>
                      <a:cubicBezTo>
                        <a:pt x="125" y="140"/>
                        <a:pt x="110" y="140"/>
                        <a:pt x="90" y="140"/>
                      </a:cubicBezTo>
                      <a:lnTo>
                        <a:pt x="97" y="133"/>
                      </a:lnTo>
                      <a:lnTo>
                        <a:pt x="104" y="125"/>
                      </a:lnTo>
                      <a:cubicBezTo>
                        <a:pt x="110" y="125"/>
                        <a:pt x="110" y="133"/>
                        <a:pt x="119" y="133"/>
                      </a:cubicBezTo>
                      <a:cubicBezTo>
                        <a:pt x="119" y="140"/>
                        <a:pt x="125" y="140"/>
                        <a:pt x="132" y="133"/>
                      </a:cubicBezTo>
                      <a:lnTo>
                        <a:pt x="132" y="133"/>
                      </a:lnTo>
                      <a:cubicBezTo>
                        <a:pt x="139" y="125"/>
                        <a:pt x="139" y="125"/>
                        <a:pt x="145" y="118"/>
                      </a:cubicBezTo>
                      <a:lnTo>
                        <a:pt x="145" y="112"/>
                      </a:lnTo>
                      <a:cubicBezTo>
                        <a:pt x="139" y="105"/>
                        <a:pt x="145" y="105"/>
                        <a:pt x="152" y="99"/>
                      </a:cubicBezTo>
                      <a:lnTo>
                        <a:pt x="152" y="99"/>
                      </a:lnTo>
                      <a:lnTo>
                        <a:pt x="152" y="99"/>
                      </a:lnTo>
                      <a:lnTo>
                        <a:pt x="152" y="92"/>
                      </a:lnTo>
                      <a:cubicBezTo>
                        <a:pt x="152" y="70"/>
                        <a:pt x="139" y="57"/>
                        <a:pt x="125" y="42"/>
                      </a:cubicBezTo>
                      <a:cubicBezTo>
                        <a:pt x="119" y="35"/>
                        <a:pt x="119" y="29"/>
                        <a:pt x="104" y="22"/>
                      </a:cubicBezTo>
                      <a:cubicBezTo>
                        <a:pt x="97" y="16"/>
                        <a:pt x="90" y="22"/>
                        <a:pt x="77" y="16"/>
                      </a:cubicBezTo>
                      <a:cubicBezTo>
                        <a:pt x="69" y="9"/>
                        <a:pt x="56" y="1"/>
                        <a:pt x="42" y="9"/>
                      </a:cubicBezTo>
                      <a:cubicBezTo>
                        <a:pt x="36" y="16"/>
                        <a:pt x="36" y="29"/>
                        <a:pt x="42" y="42"/>
                      </a:cubicBezTo>
                      <a:cubicBezTo>
                        <a:pt x="42" y="57"/>
                        <a:pt x="36" y="64"/>
                        <a:pt x="42" y="77"/>
                      </a:cubicBezTo>
                      <a:cubicBezTo>
                        <a:pt x="42" y="84"/>
                        <a:pt x="49" y="84"/>
                        <a:pt x="49" y="92"/>
                      </a:cubicBezTo>
                      <a:cubicBezTo>
                        <a:pt x="62" y="105"/>
                        <a:pt x="69" y="118"/>
                        <a:pt x="84" y="1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079;p40"/>
                <p:cNvSpPr/>
                <p:nvPr/>
              </p:nvSpPr>
              <p:spPr>
                <a:xfrm>
                  <a:off x="4913680" y="1255539"/>
                  <a:ext cx="14737" cy="18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117" extrusionOk="0">
                      <a:moveTo>
                        <a:pt x="84" y="75"/>
                      </a:moveTo>
                      <a:cubicBezTo>
                        <a:pt x="90" y="75"/>
                        <a:pt x="90" y="75"/>
                        <a:pt x="90" y="68"/>
                      </a:cubicBezTo>
                      <a:cubicBezTo>
                        <a:pt x="90" y="55"/>
                        <a:pt x="77" y="42"/>
                        <a:pt x="70" y="27"/>
                      </a:cubicBezTo>
                      <a:cubicBezTo>
                        <a:pt x="64" y="27"/>
                        <a:pt x="55" y="20"/>
                        <a:pt x="49" y="14"/>
                      </a:cubicBezTo>
                      <a:cubicBezTo>
                        <a:pt x="42" y="7"/>
                        <a:pt x="29" y="0"/>
                        <a:pt x="14" y="7"/>
                      </a:cubicBezTo>
                      <a:cubicBezTo>
                        <a:pt x="1" y="14"/>
                        <a:pt x="1" y="34"/>
                        <a:pt x="7" y="49"/>
                      </a:cubicBezTo>
                      <a:cubicBezTo>
                        <a:pt x="7" y="55"/>
                        <a:pt x="14" y="62"/>
                        <a:pt x="14" y="75"/>
                      </a:cubicBezTo>
                      <a:cubicBezTo>
                        <a:pt x="22" y="83"/>
                        <a:pt x="29" y="97"/>
                        <a:pt x="42" y="103"/>
                      </a:cubicBezTo>
                      <a:lnTo>
                        <a:pt x="49" y="103"/>
                      </a:lnTo>
                      <a:cubicBezTo>
                        <a:pt x="55" y="110"/>
                        <a:pt x="70" y="117"/>
                        <a:pt x="77" y="110"/>
                      </a:cubicBezTo>
                      <a:cubicBezTo>
                        <a:pt x="90" y="103"/>
                        <a:pt x="90" y="90"/>
                        <a:pt x="84" y="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080;p40"/>
                <p:cNvSpPr/>
                <p:nvPr/>
              </p:nvSpPr>
              <p:spPr>
                <a:xfrm>
                  <a:off x="4901372" y="1224122"/>
                  <a:ext cx="18138" cy="18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112" extrusionOk="0">
                      <a:moveTo>
                        <a:pt x="90" y="83"/>
                      </a:moveTo>
                      <a:cubicBezTo>
                        <a:pt x="98" y="55"/>
                        <a:pt x="111" y="70"/>
                        <a:pt x="105" y="48"/>
                      </a:cubicBezTo>
                      <a:cubicBezTo>
                        <a:pt x="98" y="29"/>
                        <a:pt x="77" y="29"/>
                        <a:pt x="70" y="14"/>
                      </a:cubicBezTo>
                      <a:cubicBezTo>
                        <a:pt x="57" y="0"/>
                        <a:pt x="28" y="0"/>
                        <a:pt x="15" y="14"/>
                      </a:cubicBezTo>
                      <a:cubicBezTo>
                        <a:pt x="0" y="29"/>
                        <a:pt x="0" y="48"/>
                        <a:pt x="15" y="62"/>
                      </a:cubicBezTo>
                      <a:cubicBezTo>
                        <a:pt x="28" y="77"/>
                        <a:pt x="28" y="97"/>
                        <a:pt x="42" y="103"/>
                      </a:cubicBezTo>
                      <a:cubicBezTo>
                        <a:pt x="70" y="111"/>
                        <a:pt x="57" y="97"/>
                        <a:pt x="83" y="90"/>
                      </a:cubicBezTo>
                      <a:cubicBezTo>
                        <a:pt x="83" y="97"/>
                        <a:pt x="90" y="97"/>
                        <a:pt x="90" y="90"/>
                      </a:cubicBezTo>
                      <a:cubicBezTo>
                        <a:pt x="98" y="90"/>
                        <a:pt x="98" y="83"/>
                        <a:pt x="90" y="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081;p40"/>
                <p:cNvSpPr/>
                <p:nvPr/>
              </p:nvSpPr>
              <p:spPr>
                <a:xfrm>
                  <a:off x="4888903" y="1253110"/>
                  <a:ext cx="17166" cy="18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12" extrusionOk="0">
                      <a:moveTo>
                        <a:pt x="92" y="77"/>
                      </a:moveTo>
                      <a:cubicBezTo>
                        <a:pt x="92" y="70"/>
                        <a:pt x="92" y="70"/>
                        <a:pt x="99" y="64"/>
                      </a:cubicBezTo>
                      <a:lnTo>
                        <a:pt x="92" y="57"/>
                      </a:lnTo>
                      <a:cubicBezTo>
                        <a:pt x="92" y="42"/>
                        <a:pt x="84" y="22"/>
                        <a:pt x="71" y="15"/>
                      </a:cubicBezTo>
                      <a:cubicBezTo>
                        <a:pt x="64" y="7"/>
                        <a:pt x="57" y="7"/>
                        <a:pt x="42" y="7"/>
                      </a:cubicBezTo>
                      <a:cubicBezTo>
                        <a:pt x="36" y="1"/>
                        <a:pt x="23" y="1"/>
                        <a:pt x="16" y="7"/>
                      </a:cubicBezTo>
                      <a:cubicBezTo>
                        <a:pt x="9" y="15"/>
                        <a:pt x="9" y="29"/>
                        <a:pt x="16" y="35"/>
                      </a:cubicBezTo>
                      <a:cubicBezTo>
                        <a:pt x="9" y="49"/>
                        <a:pt x="1" y="49"/>
                        <a:pt x="9" y="57"/>
                      </a:cubicBezTo>
                      <a:cubicBezTo>
                        <a:pt x="9" y="70"/>
                        <a:pt x="23" y="90"/>
                        <a:pt x="36" y="90"/>
                      </a:cubicBezTo>
                      <a:cubicBezTo>
                        <a:pt x="64" y="112"/>
                        <a:pt x="23" y="98"/>
                        <a:pt x="64" y="90"/>
                      </a:cubicBezTo>
                      <a:lnTo>
                        <a:pt x="71" y="90"/>
                      </a:lnTo>
                      <a:cubicBezTo>
                        <a:pt x="77" y="90"/>
                        <a:pt x="77" y="83"/>
                        <a:pt x="77" y="83"/>
                      </a:cubicBezTo>
                      <a:cubicBezTo>
                        <a:pt x="105" y="57"/>
                        <a:pt x="84" y="90"/>
                        <a:pt x="92" y="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082;p40"/>
                <p:cNvSpPr/>
                <p:nvPr/>
              </p:nvSpPr>
              <p:spPr>
                <a:xfrm>
                  <a:off x="4887931" y="1272219"/>
                  <a:ext cx="16032" cy="18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" h="112" extrusionOk="0">
                      <a:moveTo>
                        <a:pt x="83" y="97"/>
                      </a:moveTo>
                      <a:cubicBezTo>
                        <a:pt x="98" y="83"/>
                        <a:pt x="90" y="97"/>
                        <a:pt x="98" y="77"/>
                      </a:cubicBezTo>
                      <a:lnTo>
                        <a:pt x="98" y="70"/>
                      </a:lnTo>
                      <a:cubicBezTo>
                        <a:pt x="90" y="55"/>
                        <a:pt x="90" y="42"/>
                        <a:pt x="83" y="35"/>
                      </a:cubicBezTo>
                      <a:cubicBezTo>
                        <a:pt x="77" y="29"/>
                        <a:pt x="70" y="22"/>
                        <a:pt x="63" y="14"/>
                      </a:cubicBezTo>
                      <a:cubicBezTo>
                        <a:pt x="57" y="0"/>
                        <a:pt x="35" y="0"/>
                        <a:pt x="22" y="7"/>
                      </a:cubicBezTo>
                      <a:cubicBezTo>
                        <a:pt x="7" y="14"/>
                        <a:pt x="0" y="29"/>
                        <a:pt x="7" y="48"/>
                      </a:cubicBezTo>
                      <a:cubicBezTo>
                        <a:pt x="15" y="55"/>
                        <a:pt x="15" y="63"/>
                        <a:pt x="15" y="70"/>
                      </a:cubicBezTo>
                      <a:cubicBezTo>
                        <a:pt x="22" y="83"/>
                        <a:pt x="35" y="90"/>
                        <a:pt x="42" y="105"/>
                      </a:cubicBezTo>
                      <a:lnTo>
                        <a:pt x="57" y="105"/>
                      </a:lnTo>
                      <a:cubicBezTo>
                        <a:pt x="70" y="112"/>
                        <a:pt x="48" y="105"/>
                        <a:pt x="70" y="105"/>
                      </a:cubicBezTo>
                      <a:cubicBezTo>
                        <a:pt x="70" y="105"/>
                        <a:pt x="77" y="112"/>
                        <a:pt x="83" y="1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083;p40"/>
                <p:cNvSpPr/>
                <p:nvPr/>
              </p:nvSpPr>
              <p:spPr>
                <a:xfrm>
                  <a:off x="4927121" y="1246470"/>
                  <a:ext cx="12470" cy="1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70" extrusionOk="0">
                      <a:moveTo>
                        <a:pt x="35" y="70"/>
                      </a:moveTo>
                      <a:cubicBezTo>
                        <a:pt x="35" y="70"/>
                        <a:pt x="35" y="63"/>
                        <a:pt x="49" y="63"/>
                      </a:cubicBezTo>
                      <a:lnTo>
                        <a:pt x="55" y="63"/>
                      </a:lnTo>
                      <a:cubicBezTo>
                        <a:pt x="64" y="56"/>
                        <a:pt x="64" y="56"/>
                        <a:pt x="64" y="48"/>
                      </a:cubicBezTo>
                      <a:cubicBezTo>
                        <a:pt x="77" y="28"/>
                        <a:pt x="70" y="56"/>
                        <a:pt x="70" y="42"/>
                      </a:cubicBezTo>
                      <a:lnTo>
                        <a:pt x="70" y="35"/>
                      </a:lnTo>
                      <a:cubicBezTo>
                        <a:pt x="70" y="22"/>
                        <a:pt x="55" y="15"/>
                        <a:pt x="49" y="7"/>
                      </a:cubicBezTo>
                      <a:cubicBezTo>
                        <a:pt x="42" y="0"/>
                        <a:pt x="22" y="0"/>
                        <a:pt x="14" y="7"/>
                      </a:cubicBezTo>
                      <a:cubicBezTo>
                        <a:pt x="1" y="15"/>
                        <a:pt x="1" y="35"/>
                        <a:pt x="14" y="42"/>
                      </a:cubicBezTo>
                      <a:cubicBezTo>
                        <a:pt x="22" y="48"/>
                        <a:pt x="22" y="63"/>
                        <a:pt x="29" y="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084;p40"/>
                <p:cNvSpPr/>
                <p:nvPr/>
              </p:nvSpPr>
              <p:spPr>
                <a:xfrm>
                  <a:off x="5184610" y="1410032"/>
                  <a:ext cx="295707" cy="30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" h="1881" extrusionOk="0">
                      <a:moveTo>
                        <a:pt x="0" y="1881"/>
                      </a:moveTo>
                      <a:cubicBezTo>
                        <a:pt x="140" y="1265"/>
                        <a:pt x="443" y="664"/>
                        <a:pt x="948" y="283"/>
                      </a:cubicBezTo>
                      <a:cubicBezTo>
                        <a:pt x="1129" y="152"/>
                        <a:pt x="1349" y="1"/>
                        <a:pt x="1585" y="14"/>
                      </a:cubicBezTo>
                      <a:cubicBezTo>
                        <a:pt x="1668" y="20"/>
                        <a:pt x="1825" y="69"/>
                        <a:pt x="1806" y="186"/>
                      </a:cubicBezTo>
                      <a:cubicBezTo>
                        <a:pt x="1757" y="429"/>
                        <a:pt x="1377" y="601"/>
                        <a:pt x="1197" y="712"/>
                      </a:cubicBezTo>
                      <a:cubicBezTo>
                        <a:pt x="740" y="996"/>
                        <a:pt x="291" y="1237"/>
                        <a:pt x="91" y="17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085;p40"/>
                <p:cNvSpPr/>
                <p:nvPr/>
              </p:nvSpPr>
              <p:spPr>
                <a:xfrm>
                  <a:off x="5271896" y="1565659"/>
                  <a:ext cx="74008" cy="5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36" extrusionOk="0">
                      <a:moveTo>
                        <a:pt x="1" y="14"/>
                      </a:moveTo>
                      <a:cubicBezTo>
                        <a:pt x="15" y="14"/>
                        <a:pt x="29" y="7"/>
                        <a:pt x="35" y="7"/>
                      </a:cubicBezTo>
                      <a:cubicBezTo>
                        <a:pt x="83" y="0"/>
                        <a:pt x="133" y="0"/>
                        <a:pt x="181" y="0"/>
                      </a:cubicBezTo>
                      <a:cubicBezTo>
                        <a:pt x="278" y="7"/>
                        <a:pt x="367" y="20"/>
                        <a:pt x="457" y="35"/>
                      </a:cubicBezTo>
                      <a:lnTo>
                        <a:pt x="457" y="35"/>
                      </a:lnTo>
                      <a:lnTo>
                        <a:pt x="457" y="35"/>
                      </a:lnTo>
                      <a:cubicBezTo>
                        <a:pt x="367" y="20"/>
                        <a:pt x="278" y="7"/>
                        <a:pt x="188" y="0"/>
                      </a:cubicBezTo>
                      <a:cubicBezTo>
                        <a:pt x="133" y="0"/>
                        <a:pt x="83" y="0"/>
                        <a:pt x="35" y="7"/>
                      </a:cubicBezTo>
                      <a:cubicBezTo>
                        <a:pt x="29" y="7"/>
                        <a:pt x="15" y="7"/>
                        <a:pt x="1" y="14"/>
                      </a:cubicBezTo>
                      <a:lnTo>
                        <a:pt x="1" y="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1086;p40"/>
                <p:cNvSpPr/>
                <p:nvPr/>
              </p:nvSpPr>
              <p:spPr>
                <a:xfrm>
                  <a:off x="5275459" y="1464931"/>
                  <a:ext cx="15708" cy="96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595" extrusionOk="0">
                      <a:moveTo>
                        <a:pt x="20" y="594"/>
                      </a:moveTo>
                      <a:cubicBezTo>
                        <a:pt x="20" y="581"/>
                        <a:pt x="13" y="574"/>
                        <a:pt x="13" y="559"/>
                      </a:cubicBezTo>
                      <a:cubicBezTo>
                        <a:pt x="7" y="470"/>
                        <a:pt x="7" y="380"/>
                        <a:pt x="20" y="290"/>
                      </a:cubicBezTo>
                      <a:cubicBezTo>
                        <a:pt x="35" y="193"/>
                        <a:pt x="61" y="96"/>
                        <a:pt x="96" y="0"/>
                      </a:cubicBezTo>
                      <a:lnTo>
                        <a:pt x="96" y="0"/>
                      </a:lnTo>
                      <a:lnTo>
                        <a:pt x="96" y="0"/>
                      </a:lnTo>
                      <a:cubicBezTo>
                        <a:pt x="61" y="96"/>
                        <a:pt x="35" y="193"/>
                        <a:pt x="20" y="290"/>
                      </a:cubicBezTo>
                      <a:cubicBezTo>
                        <a:pt x="7" y="380"/>
                        <a:pt x="0" y="470"/>
                        <a:pt x="13" y="559"/>
                      </a:cubicBezTo>
                      <a:cubicBezTo>
                        <a:pt x="13" y="574"/>
                        <a:pt x="13" y="581"/>
                        <a:pt x="20" y="594"/>
                      </a:cubicBezTo>
                      <a:lnTo>
                        <a:pt x="20" y="59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1087;p40"/>
                <p:cNvSpPr/>
                <p:nvPr/>
              </p:nvSpPr>
              <p:spPr>
                <a:xfrm>
                  <a:off x="5229468" y="1559991"/>
                  <a:ext cx="3563" cy="50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311" extrusionOk="0">
                      <a:moveTo>
                        <a:pt x="22" y="311"/>
                      </a:moveTo>
                      <a:cubicBezTo>
                        <a:pt x="14" y="304"/>
                        <a:pt x="14" y="297"/>
                        <a:pt x="14" y="284"/>
                      </a:cubicBezTo>
                      <a:cubicBezTo>
                        <a:pt x="7" y="256"/>
                        <a:pt x="7" y="221"/>
                        <a:pt x="0" y="186"/>
                      </a:cubicBezTo>
                      <a:cubicBezTo>
                        <a:pt x="0" y="125"/>
                        <a:pt x="7" y="62"/>
                        <a:pt x="14" y="7"/>
                      </a:cubicBezTo>
                      <a:lnTo>
                        <a:pt x="14" y="0"/>
                      </a:lnTo>
                      <a:lnTo>
                        <a:pt x="14" y="7"/>
                      </a:lnTo>
                      <a:cubicBezTo>
                        <a:pt x="7" y="62"/>
                        <a:pt x="0" y="125"/>
                        <a:pt x="0" y="186"/>
                      </a:cubicBezTo>
                      <a:cubicBezTo>
                        <a:pt x="0" y="221"/>
                        <a:pt x="7" y="256"/>
                        <a:pt x="14" y="284"/>
                      </a:cubicBezTo>
                      <a:cubicBezTo>
                        <a:pt x="14" y="297"/>
                        <a:pt x="14" y="304"/>
                        <a:pt x="22" y="311"/>
                      </a:cubicBezTo>
                      <a:lnTo>
                        <a:pt x="22" y="31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1088;p40"/>
                <p:cNvSpPr/>
                <p:nvPr/>
              </p:nvSpPr>
              <p:spPr>
                <a:xfrm>
                  <a:off x="4664127" y="714651"/>
                  <a:ext cx="239837" cy="212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" h="1315" extrusionOk="0">
                      <a:moveTo>
                        <a:pt x="443" y="201"/>
                      </a:moveTo>
                      <a:cubicBezTo>
                        <a:pt x="380" y="173"/>
                        <a:pt x="284" y="166"/>
                        <a:pt x="277" y="256"/>
                      </a:cubicBezTo>
                      <a:cubicBezTo>
                        <a:pt x="262" y="380"/>
                        <a:pt x="428" y="526"/>
                        <a:pt x="428" y="526"/>
                      </a:cubicBezTo>
                      <a:cubicBezTo>
                        <a:pt x="428" y="526"/>
                        <a:pt x="402" y="520"/>
                        <a:pt x="387" y="511"/>
                      </a:cubicBezTo>
                      <a:cubicBezTo>
                        <a:pt x="352" y="505"/>
                        <a:pt x="310" y="505"/>
                        <a:pt x="277" y="498"/>
                      </a:cubicBezTo>
                      <a:cubicBezTo>
                        <a:pt x="214" y="491"/>
                        <a:pt x="0" y="511"/>
                        <a:pt x="35" y="636"/>
                      </a:cubicBezTo>
                      <a:cubicBezTo>
                        <a:pt x="70" y="740"/>
                        <a:pt x="186" y="754"/>
                        <a:pt x="269" y="747"/>
                      </a:cubicBezTo>
                      <a:lnTo>
                        <a:pt x="352" y="747"/>
                      </a:lnTo>
                      <a:cubicBezTo>
                        <a:pt x="367" y="747"/>
                        <a:pt x="387" y="740"/>
                        <a:pt x="387" y="740"/>
                      </a:cubicBezTo>
                      <a:cubicBezTo>
                        <a:pt x="387" y="740"/>
                        <a:pt x="297" y="823"/>
                        <a:pt x="256" y="865"/>
                      </a:cubicBezTo>
                      <a:cubicBezTo>
                        <a:pt x="194" y="919"/>
                        <a:pt x="83" y="1092"/>
                        <a:pt x="242" y="1114"/>
                      </a:cubicBezTo>
                      <a:cubicBezTo>
                        <a:pt x="310" y="1120"/>
                        <a:pt x="402" y="1059"/>
                        <a:pt x="456" y="1017"/>
                      </a:cubicBezTo>
                      <a:cubicBezTo>
                        <a:pt x="476" y="996"/>
                        <a:pt x="498" y="983"/>
                        <a:pt x="518" y="968"/>
                      </a:cubicBezTo>
                      <a:cubicBezTo>
                        <a:pt x="533" y="961"/>
                        <a:pt x="553" y="941"/>
                        <a:pt x="553" y="941"/>
                      </a:cubicBezTo>
                      <a:cubicBezTo>
                        <a:pt x="553" y="941"/>
                        <a:pt x="393" y="1251"/>
                        <a:pt x="588" y="1251"/>
                      </a:cubicBezTo>
                      <a:cubicBezTo>
                        <a:pt x="712" y="1251"/>
                        <a:pt x="782" y="1085"/>
                        <a:pt x="830" y="989"/>
                      </a:cubicBezTo>
                      <a:cubicBezTo>
                        <a:pt x="836" y="976"/>
                        <a:pt x="836" y="1009"/>
                        <a:pt x="836" y="1017"/>
                      </a:cubicBezTo>
                      <a:cubicBezTo>
                        <a:pt x="843" y="1051"/>
                        <a:pt x="850" y="1079"/>
                        <a:pt x="858" y="1114"/>
                      </a:cubicBezTo>
                      <a:cubicBezTo>
                        <a:pt x="878" y="1175"/>
                        <a:pt x="948" y="1314"/>
                        <a:pt x="1031" y="1245"/>
                      </a:cubicBezTo>
                      <a:cubicBezTo>
                        <a:pt x="1092" y="1190"/>
                        <a:pt x="1085" y="1092"/>
                        <a:pt x="1072" y="1024"/>
                      </a:cubicBezTo>
                      <a:cubicBezTo>
                        <a:pt x="1072" y="1002"/>
                        <a:pt x="1065" y="983"/>
                        <a:pt x="1057" y="961"/>
                      </a:cubicBezTo>
                      <a:cubicBezTo>
                        <a:pt x="1050" y="948"/>
                        <a:pt x="1031" y="919"/>
                        <a:pt x="1044" y="926"/>
                      </a:cubicBezTo>
                      <a:cubicBezTo>
                        <a:pt x="1133" y="976"/>
                        <a:pt x="1314" y="1092"/>
                        <a:pt x="1389" y="941"/>
                      </a:cubicBezTo>
                      <a:cubicBezTo>
                        <a:pt x="1430" y="851"/>
                        <a:pt x="1347" y="788"/>
                        <a:pt x="1279" y="754"/>
                      </a:cubicBezTo>
                      <a:cubicBezTo>
                        <a:pt x="1251" y="740"/>
                        <a:pt x="1155" y="712"/>
                        <a:pt x="1155" y="712"/>
                      </a:cubicBezTo>
                      <a:cubicBezTo>
                        <a:pt x="1155" y="712"/>
                        <a:pt x="1480" y="546"/>
                        <a:pt x="1369" y="437"/>
                      </a:cubicBezTo>
                      <a:cubicBezTo>
                        <a:pt x="1293" y="360"/>
                        <a:pt x="1175" y="428"/>
                        <a:pt x="1099" y="478"/>
                      </a:cubicBezTo>
                      <a:cubicBezTo>
                        <a:pt x="1072" y="491"/>
                        <a:pt x="1037" y="520"/>
                        <a:pt x="1009" y="546"/>
                      </a:cubicBezTo>
                      <a:lnTo>
                        <a:pt x="1009" y="546"/>
                      </a:lnTo>
                      <a:cubicBezTo>
                        <a:pt x="1031" y="485"/>
                        <a:pt x="1258" y="229"/>
                        <a:pt x="1107" y="160"/>
                      </a:cubicBezTo>
                      <a:cubicBezTo>
                        <a:pt x="1009" y="118"/>
                        <a:pt x="913" y="256"/>
                        <a:pt x="878" y="325"/>
                      </a:cubicBezTo>
                      <a:cubicBezTo>
                        <a:pt x="865" y="345"/>
                        <a:pt x="843" y="387"/>
                        <a:pt x="836" y="415"/>
                      </a:cubicBezTo>
                      <a:cubicBezTo>
                        <a:pt x="830" y="428"/>
                        <a:pt x="865" y="262"/>
                        <a:pt x="850" y="179"/>
                      </a:cubicBezTo>
                      <a:cubicBezTo>
                        <a:pt x="830" y="55"/>
                        <a:pt x="684" y="0"/>
                        <a:pt x="622" y="125"/>
                      </a:cubicBezTo>
                      <a:cubicBezTo>
                        <a:pt x="574" y="221"/>
                        <a:pt x="581" y="345"/>
                        <a:pt x="609" y="437"/>
                      </a:cubicBezTo>
                      <a:cubicBezTo>
                        <a:pt x="609" y="437"/>
                        <a:pt x="546" y="256"/>
                        <a:pt x="443" y="2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1089;p40"/>
                <p:cNvSpPr/>
                <p:nvPr/>
              </p:nvSpPr>
              <p:spPr>
                <a:xfrm>
                  <a:off x="4745745" y="799833"/>
                  <a:ext cx="77570" cy="5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352" extrusionOk="0">
                      <a:moveTo>
                        <a:pt x="263" y="20"/>
                      </a:moveTo>
                      <a:cubicBezTo>
                        <a:pt x="387" y="42"/>
                        <a:pt x="478" y="125"/>
                        <a:pt x="463" y="214"/>
                      </a:cubicBezTo>
                      <a:cubicBezTo>
                        <a:pt x="450" y="297"/>
                        <a:pt x="339" y="352"/>
                        <a:pt x="215" y="339"/>
                      </a:cubicBezTo>
                      <a:cubicBezTo>
                        <a:pt x="90" y="317"/>
                        <a:pt x="1" y="228"/>
                        <a:pt x="14" y="145"/>
                      </a:cubicBezTo>
                      <a:cubicBezTo>
                        <a:pt x="29" y="55"/>
                        <a:pt x="138" y="0"/>
                        <a:pt x="263" y="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1090;p40"/>
                <p:cNvSpPr/>
                <p:nvPr/>
              </p:nvSpPr>
              <p:spPr>
                <a:xfrm>
                  <a:off x="4781535" y="805501"/>
                  <a:ext cx="8097" cy="7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49" extrusionOk="0">
                      <a:moveTo>
                        <a:pt x="15" y="7"/>
                      </a:moveTo>
                      <a:cubicBezTo>
                        <a:pt x="9" y="13"/>
                        <a:pt x="15" y="0"/>
                        <a:pt x="15" y="13"/>
                      </a:cubicBezTo>
                      <a:cubicBezTo>
                        <a:pt x="9" y="13"/>
                        <a:pt x="0" y="20"/>
                        <a:pt x="0" y="27"/>
                      </a:cubicBezTo>
                      <a:cubicBezTo>
                        <a:pt x="0" y="33"/>
                        <a:pt x="9" y="33"/>
                        <a:pt x="15" y="42"/>
                      </a:cubicBez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2" y="48"/>
                      </a:lnTo>
                      <a:cubicBezTo>
                        <a:pt x="35" y="48"/>
                        <a:pt x="28" y="42"/>
                        <a:pt x="35" y="42"/>
                      </a:cubicBezTo>
                      <a:cubicBezTo>
                        <a:pt x="42" y="42"/>
                        <a:pt x="42" y="33"/>
                        <a:pt x="50" y="27"/>
                      </a:cubicBezTo>
                      <a:cubicBezTo>
                        <a:pt x="50" y="20"/>
                        <a:pt x="42" y="13"/>
                        <a:pt x="35" y="13"/>
                      </a:cubicBezTo>
                      <a:cubicBezTo>
                        <a:pt x="35" y="7"/>
                        <a:pt x="35" y="7"/>
                        <a:pt x="28" y="0"/>
                      </a:cubicBezTo>
                      <a:cubicBezTo>
                        <a:pt x="22" y="0"/>
                        <a:pt x="15" y="0"/>
                        <a:pt x="15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1091;p40"/>
                <p:cNvSpPr/>
                <p:nvPr/>
              </p:nvSpPr>
              <p:spPr>
                <a:xfrm>
                  <a:off x="4770523" y="808578"/>
                  <a:ext cx="7935" cy="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56" extrusionOk="0">
                      <a:moveTo>
                        <a:pt x="7" y="8"/>
                      </a:moveTo>
                      <a:lnTo>
                        <a:pt x="7" y="23"/>
                      </a:lnTo>
                      <a:lnTo>
                        <a:pt x="0" y="29"/>
                      </a:lnTo>
                      <a:cubicBezTo>
                        <a:pt x="0" y="36"/>
                        <a:pt x="0" y="36"/>
                        <a:pt x="7" y="36"/>
                      </a:cubicBezTo>
                      <a:lnTo>
                        <a:pt x="7" y="49"/>
                      </a:lnTo>
                      <a:lnTo>
                        <a:pt x="7" y="56"/>
                      </a:lnTo>
                      <a:cubicBezTo>
                        <a:pt x="13" y="56"/>
                        <a:pt x="27" y="49"/>
                        <a:pt x="35" y="49"/>
                      </a:cubicBezTo>
                      <a:cubicBezTo>
                        <a:pt x="42" y="49"/>
                        <a:pt x="48" y="42"/>
                        <a:pt x="48" y="36"/>
                      </a:cubicBezTo>
                      <a:cubicBezTo>
                        <a:pt x="48" y="23"/>
                        <a:pt x="42" y="14"/>
                        <a:pt x="35" y="14"/>
                      </a:cubicBezTo>
                      <a:cubicBezTo>
                        <a:pt x="27" y="8"/>
                        <a:pt x="20" y="1"/>
                        <a:pt x="13" y="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1092;p40"/>
                <p:cNvSpPr/>
                <p:nvPr/>
              </p:nvSpPr>
              <p:spPr>
                <a:xfrm>
                  <a:off x="4779268" y="814246"/>
                  <a:ext cx="10364" cy="10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3" extrusionOk="0">
                      <a:moveTo>
                        <a:pt x="14" y="42"/>
                      </a:moveTo>
                      <a:cubicBezTo>
                        <a:pt x="29" y="62"/>
                        <a:pt x="1" y="49"/>
                        <a:pt x="23" y="62"/>
                      </a:cubicBezTo>
                      <a:lnTo>
                        <a:pt x="42" y="62"/>
                      </a:lnTo>
                      <a:cubicBezTo>
                        <a:pt x="56" y="49"/>
                        <a:pt x="42" y="56"/>
                        <a:pt x="49" y="42"/>
                      </a:cubicBezTo>
                      <a:cubicBezTo>
                        <a:pt x="56" y="49"/>
                        <a:pt x="64" y="42"/>
                        <a:pt x="64" y="36"/>
                      </a:cubicBezTo>
                      <a:cubicBezTo>
                        <a:pt x="64" y="21"/>
                        <a:pt x="56" y="21"/>
                        <a:pt x="49" y="21"/>
                      </a:cubicBezTo>
                      <a:cubicBezTo>
                        <a:pt x="42" y="7"/>
                        <a:pt x="56" y="14"/>
                        <a:pt x="42" y="1"/>
                      </a:cubicBezTo>
                      <a:lnTo>
                        <a:pt x="23" y="1"/>
                      </a:lnTo>
                      <a:cubicBezTo>
                        <a:pt x="1" y="21"/>
                        <a:pt x="23" y="1"/>
                        <a:pt x="14" y="29"/>
                      </a:cubicBezTo>
                      <a:cubicBezTo>
                        <a:pt x="8" y="29"/>
                        <a:pt x="8" y="29"/>
                        <a:pt x="8" y="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1093;p40"/>
                <p:cNvSpPr/>
                <p:nvPr/>
              </p:nvSpPr>
              <p:spPr>
                <a:xfrm>
                  <a:off x="4765826" y="819914"/>
                  <a:ext cx="9069" cy="7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49" extrusionOk="0">
                      <a:moveTo>
                        <a:pt x="8" y="36"/>
                      </a:moveTo>
                      <a:cubicBezTo>
                        <a:pt x="14" y="49"/>
                        <a:pt x="1" y="36"/>
                        <a:pt x="8" y="42"/>
                      </a:cubicBezTo>
                      <a:cubicBezTo>
                        <a:pt x="14" y="49"/>
                        <a:pt x="23" y="49"/>
                        <a:pt x="23" y="49"/>
                      </a:cubicBezTo>
                      <a:cubicBezTo>
                        <a:pt x="36" y="49"/>
                        <a:pt x="42" y="42"/>
                        <a:pt x="49" y="36"/>
                      </a:cubicBezTo>
                      <a:cubicBezTo>
                        <a:pt x="56" y="36"/>
                        <a:pt x="56" y="27"/>
                        <a:pt x="56" y="21"/>
                      </a:cubicBezTo>
                      <a:cubicBezTo>
                        <a:pt x="56" y="14"/>
                        <a:pt x="56" y="7"/>
                        <a:pt x="49" y="14"/>
                      </a:cubicBezTo>
                      <a:cubicBezTo>
                        <a:pt x="36" y="7"/>
                        <a:pt x="36" y="1"/>
                        <a:pt x="23" y="1"/>
                      </a:cubicBezTo>
                      <a:cubicBezTo>
                        <a:pt x="14" y="1"/>
                        <a:pt x="8" y="1"/>
                        <a:pt x="8" y="7"/>
                      </a:cubicBezTo>
                      <a:cubicBezTo>
                        <a:pt x="1" y="21"/>
                        <a:pt x="8" y="1"/>
                        <a:pt x="8" y="21"/>
                      </a:cubicBezTo>
                      <a:cubicBezTo>
                        <a:pt x="1" y="21"/>
                        <a:pt x="1" y="21"/>
                        <a:pt x="1" y="27"/>
                      </a:cubicBezTo>
                      <a:cubicBezTo>
                        <a:pt x="1" y="27"/>
                        <a:pt x="1" y="36"/>
                        <a:pt x="8" y="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1094;p40"/>
                <p:cNvSpPr/>
                <p:nvPr/>
              </p:nvSpPr>
              <p:spPr>
                <a:xfrm>
                  <a:off x="4754652" y="810845"/>
                  <a:ext cx="9231" cy="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15" y="15"/>
                      </a:moveTo>
                      <a:cubicBezTo>
                        <a:pt x="0" y="28"/>
                        <a:pt x="15" y="0"/>
                        <a:pt x="22" y="28"/>
                      </a:cubicBezTo>
                      <a:cubicBezTo>
                        <a:pt x="15" y="28"/>
                        <a:pt x="15" y="28"/>
                        <a:pt x="15" y="35"/>
                      </a:cubicBezTo>
                      <a:cubicBezTo>
                        <a:pt x="15" y="42"/>
                        <a:pt x="15" y="42"/>
                        <a:pt x="22" y="42"/>
                      </a:cubicBezTo>
                      <a:lnTo>
                        <a:pt x="22" y="50"/>
                      </a:lnTo>
                      <a:lnTo>
                        <a:pt x="29" y="57"/>
                      </a:lnTo>
                      <a:cubicBezTo>
                        <a:pt x="29" y="57"/>
                        <a:pt x="35" y="50"/>
                        <a:pt x="42" y="50"/>
                      </a:cubicBezTo>
                      <a:cubicBezTo>
                        <a:pt x="50" y="50"/>
                        <a:pt x="57" y="42"/>
                        <a:pt x="57" y="35"/>
                      </a:cubicBezTo>
                      <a:cubicBezTo>
                        <a:pt x="57" y="22"/>
                        <a:pt x="50" y="15"/>
                        <a:pt x="42" y="15"/>
                      </a:cubicBezTo>
                      <a:cubicBezTo>
                        <a:pt x="35" y="15"/>
                        <a:pt x="22" y="9"/>
                        <a:pt x="22" y="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1095;p40"/>
                <p:cNvSpPr/>
                <p:nvPr/>
              </p:nvSpPr>
              <p:spPr>
                <a:xfrm>
                  <a:off x="4752547" y="827687"/>
                  <a:ext cx="11336" cy="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56" extrusionOk="0">
                      <a:moveTo>
                        <a:pt x="13" y="36"/>
                      </a:moveTo>
                      <a:cubicBezTo>
                        <a:pt x="22" y="56"/>
                        <a:pt x="7" y="49"/>
                        <a:pt x="22" y="56"/>
                      </a:cubicBezTo>
                      <a:cubicBezTo>
                        <a:pt x="28" y="56"/>
                        <a:pt x="42" y="49"/>
                        <a:pt x="48" y="49"/>
                      </a:cubicBezTo>
                      <a:cubicBezTo>
                        <a:pt x="63" y="49"/>
                        <a:pt x="70" y="36"/>
                        <a:pt x="70" y="21"/>
                      </a:cubicBezTo>
                      <a:cubicBezTo>
                        <a:pt x="63" y="14"/>
                        <a:pt x="55" y="1"/>
                        <a:pt x="42" y="7"/>
                      </a:cubicBezTo>
                      <a:cubicBezTo>
                        <a:pt x="35" y="7"/>
                        <a:pt x="22" y="1"/>
                        <a:pt x="22" y="7"/>
                      </a:cubicBezTo>
                      <a:cubicBezTo>
                        <a:pt x="0" y="14"/>
                        <a:pt x="22" y="7"/>
                        <a:pt x="13" y="21"/>
                      </a:cubicBezTo>
                      <a:cubicBezTo>
                        <a:pt x="7" y="21"/>
                        <a:pt x="7" y="29"/>
                        <a:pt x="7" y="29"/>
                      </a:cubicBezTo>
                      <a:cubicBezTo>
                        <a:pt x="7" y="36"/>
                        <a:pt x="7" y="36"/>
                        <a:pt x="13" y="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1096;p40"/>
                <p:cNvSpPr/>
                <p:nvPr/>
              </p:nvSpPr>
              <p:spPr>
                <a:xfrm>
                  <a:off x="4760320" y="839023"/>
                  <a:ext cx="11336" cy="10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62" extrusionOk="0">
                      <a:moveTo>
                        <a:pt x="28" y="0"/>
                      </a:moveTo>
                      <a:cubicBezTo>
                        <a:pt x="28" y="7"/>
                        <a:pt x="28" y="7"/>
                        <a:pt x="22" y="14"/>
                      </a:cubicBezTo>
                      <a:cubicBezTo>
                        <a:pt x="15" y="7"/>
                        <a:pt x="15" y="7"/>
                        <a:pt x="7" y="14"/>
                      </a:cubicBezTo>
                      <a:lnTo>
                        <a:pt x="7" y="20"/>
                      </a:lnTo>
                      <a:cubicBezTo>
                        <a:pt x="7" y="27"/>
                        <a:pt x="0" y="27"/>
                        <a:pt x="0" y="34"/>
                      </a:cubicBezTo>
                      <a:lnTo>
                        <a:pt x="0" y="34"/>
                      </a:lnTo>
                      <a:cubicBezTo>
                        <a:pt x="0" y="42"/>
                        <a:pt x="7" y="49"/>
                        <a:pt x="15" y="55"/>
                      </a:cubicBezTo>
                      <a:cubicBezTo>
                        <a:pt x="22" y="55"/>
                        <a:pt x="28" y="62"/>
                        <a:pt x="35" y="55"/>
                      </a:cubicBezTo>
                      <a:lnTo>
                        <a:pt x="42" y="55"/>
                      </a:lnTo>
                      <a:cubicBezTo>
                        <a:pt x="57" y="55"/>
                        <a:pt x="63" y="49"/>
                        <a:pt x="63" y="42"/>
                      </a:cubicBezTo>
                      <a:cubicBezTo>
                        <a:pt x="70" y="34"/>
                        <a:pt x="63" y="27"/>
                        <a:pt x="57" y="20"/>
                      </a:cubicBezTo>
                      <a:lnTo>
                        <a:pt x="57" y="14"/>
                      </a:lnTo>
                      <a:cubicBezTo>
                        <a:pt x="48" y="7"/>
                        <a:pt x="48" y="7"/>
                        <a:pt x="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1097;p40"/>
                <p:cNvSpPr/>
                <p:nvPr/>
              </p:nvSpPr>
              <p:spPr>
                <a:xfrm>
                  <a:off x="4766960" y="830926"/>
                  <a:ext cx="11498" cy="8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1" extrusionOk="0">
                      <a:moveTo>
                        <a:pt x="35" y="1"/>
                      </a:moveTo>
                      <a:lnTo>
                        <a:pt x="35" y="9"/>
                      </a:lnTo>
                      <a:cubicBezTo>
                        <a:pt x="22" y="1"/>
                        <a:pt x="16" y="9"/>
                        <a:pt x="7" y="16"/>
                      </a:cubicBezTo>
                      <a:cubicBezTo>
                        <a:pt x="1" y="29"/>
                        <a:pt x="7" y="36"/>
                        <a:pt x="22" y="42"/>
                      </a:cubicBezTo>
                      <a:lnTo>
                        <a:pt x="16" y="42"/>
                      </a:lnTo>
                      <a:lnTo>
                        <a:pt x="16" y="50"/>
                      </a:lnTo>
                      <a:lnTo>
                        <a:pt x="29" y="50"/>
                      </a:lnTo>
                      <a:lnTo>
                        <a:pt x="49" y="50"/>
                      </a:lnTo>
                      <a:cubicBezTo>
                        <a:pt x="57" y="50"/>
                        <a:pt x="64" y="42"/>
                        <a:pt x="70" y="36"/>
                      </a:cubicBezTo>
                      <a:cubicBezTo>
                        <a:pt x="70" y="29"/>
                        <a:pt x="64" y="22"/>
                        <a:pt x="57" y="16"/>
                      </a:cubicBezTo>
                      <a:cubicBezTo>
                        <a:pt x="49" y="16"/>
                        <a:pt x="49" y="9"/>
                        <a:pt x="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1098;p40"/>
                <p:cNvSpPr/>
                <p:nvPr/>
              </p:nvSpPr>
              <p:spPr>
                <a:xfrm>
                  <a:off x="4783964" y="821047"/>
                  <a:ext cx="13603" cy="13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84" extrusionOk="0">
                      <a:moveTo>
                        <a:pt x="35" y="20"/>
                      </a:moveTo>
                      <a:cubicBezTo>
                        <a:pt x="0" y="35"/>
                        <a:pt x="48" y="0"/>
                        <a:pt x="27" y="42"/>
                      </a:cubicBezTo>
                      <a:cubicBezTo>
                        <a:pt x="27" y="35"/>
                        <a:pt x="20" y="42"/>
                        <a:pt x="20" y="42"/>
                      </a:cubicBezTo>
                      <a:lnTo>
                        <a:pt x="20" y="55"/>
                      </a:lnTo>
                      <a:lnTo>
                        <a:pt x="20" y="70"/>
                      </a:lnTo>
                      <a:lnTo>
                        <a:pt x="20" y="77"/>
                      </a:lnTo>
                      <a:lnTo>
                        <a:pt x="27" y="77"/>
                      </a:lnTo>
                      <a:cubicBezTo>
                        <a:pt x="27" y="83"/>
                        <a:pt x="35" y="83"/>
                        <a:pt x="42" y="83"/>
                      </a:cubicBezTo>
                      <a:cubicBezTo>
                        <a:pt x="48" y="83"/>
                        <a:pt x="55" y="77"/>
                        <a:pt x="62" y="70"/>
                      </a:cubicBezTo>
                      <a:cubicBezTo>
                        <a:pt x="76" y="70"/>
                        <a:pt x="83" y="62"/>
                        <a:pt x="83" y="48"/>
                      </a:cubicBezTo>
                      <a:cubicBezTo>
                        <a:pt x="83" y="42"/>
                        <a:pt x="76" y="35"/>
                        <a:pt x="62" y="35"/>
                      </a:cubicBezTo>
                      <a:cubicBezTo>
                        <a:pt x="55" y="29"/>
                        <a:pt x="55" y="20"/>
                        <a:pt x="48" y="20"/>
                      </a:cubicBezTo>
                      <a:cubicBezTo>
                        <a:pt x="48" y="20"/>
                        <a:pt x="42" y="14"/>
                        <a:pt x="42" y="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1099;p40"/>
                <p:cNvSpPr/>
                <p:nvPr/>
              </p:nvSpPr>
              <p:spPr>
                <a:xfrm>
                  <a:off x="4792709" y="808578"/>
                  <a:ext cx="10364" cy="1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71" extrusionOk="0">
                      <a:moveTo>
                        <a:pt x="22" y="14"/>
                      </a:moveTo>
                      <a:cubicBezTo>
                        <a:pt x="8" y="14"/>
                        <a:pt x="36" y="1"/>
                        <a:pt x="22" y="29"/>
                      </a:cubicBezTo>
                      <a:cubicBezTo>
                        <a:pt x="22" y="23"/>
                        <a:pt x="14" y="29"/>
                        <a:pt x="14" y="29"/>
                      </a:cubicBezTo>
                      <a:cubicBezTo>
                        <a:pt x="14" y="36"/>
                        <a:pt x="14" y="36"/>
                        <a:pt x="22" y="42"/>
                      </a:cubicBezTo>
                      <a:cubicBezTo>
                        <a:pt x="14" y="71"/>
                        <a:pt x="1" y="42"/>
                        <a:pt x="14" y="49"/>
                      </a:cubicBezTo>
                      <a:lnTo>
                        <a:pt x="22" y="56"/>
                      </a:lnTo>
                      <a:cubicBezTo>
                        <a:pt x="29" y="64"/>
                        <a:pt x="36" y="56"/>
                        <a:pt x="49" y="56"/>
                      </a:cubicBezTo>
                      <a:cubicBezTo>
                        <a:pt x="56" y="56"/>
                        <a:pt x="64" y="49"/>
                        <a:pt x="64" y="42"/>
                      </a:cubicBezTo>
                      <a:cubicBezTo>
                        <a:pt x="64" y="36"/>
                        <a:pt x="64" y="29"/>
                        <a:pt x="56" y="29"/>
                      </a:cubicBezTo>
                      <a:cubicBezTo>
                        <a:pt x="49" y="23"/>
                        <a:pt x="42" y="8"/>
                        <a:pt x="29" y="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1100;p40"/>
                <p:cNvSpPr/>
                <p:nvPr/>
              </p:nvSpPr>
              <p:spPr>
                <a:xfrm>
                  <a:off x="4809713" y="819914"/>
                  <a:ext cx="10040" cy="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56" extrusionOk="0">
                      <a:moveTo>
                        <a:pt x="7" y="42"/>
                      </a:moveTo>
                      <a:lnTo>
                        <a:pt x="7" y="42"/>
                      </a:lnTo>
                      <a:cubicBezTo>
                        <a:pt x="0" y="42"/>
                        <a:pt x="7" y="49"/>
                        <a:pt x="7" y="49"/>
                      </a:cubicBezTo>
                      <a:cubicBezTo>
                        <a:pt x="7" y="55"/>
                        <a:pt x="14" y="55"/>
                        <a:pt x="20" y="55"/>
                      </a:cubicBezTo>
                      <a:lnTo>
                        <a:pt x="42" y="55"/>
                      </a:lnTo>
                      <a:cubicBezTo>
                        <a:pt x="49" y="55"/>
                        <a:pt x="55" y="55"/>
                        <a:pt x="62" y="49"/>
                      </a:cubicBezTo>
                      <a:cubicBezTo>
                        <a:pt x="62" y="42"/>
                        <a:pt x="62" y="36"/>
                        <a:pt x="55" y="27"/>
                      </a:cubicBezTo>
                      <a:lnTo>
                        <a:pt x="55" y="14"/>
                      </a:lnTo>
                      <a:cubicBezTo>
                        <a:pt x="49" y="7"/>
                        <a:pt x="49" y="1"/>
                        <a:pt x="42" y="1"/>
                      </a:cubicBezTo>
                      <a:cubicBezTo>
                        <a:pt x="20" y="1"/>
                        <a:pt x="49" y="1"/>
                        <a:pt x="20" y="14"/>
                      </a:cubicBezTo>
                      <a:lnTo>
                        <a:pt x="14" y="14"/>
                      </a:lnTo>
                      <a:lnTo>
                        <a:pt x="14" y="27"/>
                      </a:lnTo>
                      <a:cubicBezTo>
                        <a:pt x="7" y="36"/>
                        <a:pt x="7" y="36"/>
                        <a:pt x="7" y="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1101;p40"/>
                <p:cNvSpPr/>
                <p:nvPr/>
              </p:nvSpPr>
              <p:spPr>
                <a:xfrm>
                  <a:off x="4801616" y="825582"/>
                  <a:ext cx="10364" cy="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56" extrusionOk="0">
                      <a:moveTo>
                        <a:pt x="16" y="27"/>
                      </a:moveTo>
                      <a:cubicBezTo>
                        <a:pt x="16" y="49"/>
                        <a:pt x="1" y="34"/>
                        <a:pt x="16" y="49"/>
                      </a:cubicBezTo>
                      <a:cubicBezTo>
                        <a:pt x="16" y="55"/>
                        <a:pt x="22" y="55"/>
                        <a:pt x="29" y="55"/>
                      </a:cubicBezTo>
                      <a:cubicBezTo>
                        <a:pt x="36" y="49"/>
                        <a:pt x="36" y="49"/>
                        <a:pt x="42" y="49"/>
                      </a:cubicBezTo>
                      <a:cubicBezTo>
                        <a:pt x="50" y="49"/>
                        <a:pt x="57" y="42"/>
                        <a:pt x="64" y="34"/>
                      </a:cubicBezTo>
                      <a:cubicBezTo>
                        <a:pt x="64" y="27"/>
                        <a:pt x="57" y="20"/>
                        <a:pt x="50" y="20"/>
                      </a:cubicBezTo>
                      <a:cubicBezTo>
                        <a:pt x="50" y="14"/>
                        <a:pt x="50" y="7"/>
                        <a:pt x="42" y="7"/>
                      </a:cubicBezTo>
                      <a:cubicBezTo>
                        <a:pt x="36" y="1"/>
                        <a:pt x="36" y="1"/>
                        <a:pt x="29" y="1"/>
                      </a:cubicBezTo>
                      <a:cubicBezTo>
                        <a:pt x="9" y="7"/>
                        <a:pt x="29" y="1"/>
                        <a:pt x="16" y="14"/>
                      </a:cubicBezTo>
                      <a:cubicBezTo>
                        <a:pt x="16" y="14"/>
                        <a:pt x="9" y="14"/>
                        <a:pt x="9" y="20"/>
                      </a:cubicBezTo>
                      <a:cubicBezTo>
                        <a:pt x="9" y="27"/>
                        <a:pt x="9" y="27"/>
                        <a:pt x="16" y="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1102;p40"/>
                <p:cNvSpPr/>
                <p:nvPr/>
              </p:nvSpPr>
              <p:spPr>
                <a:xfrm>
                  <a:off x="4786069" y="837728"/>
                  <a:ext cx="10364" cy="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50" extrusionOk="0">
                      <a:moveTo>
                        <a:pt x="0" y="15"/>
                      </a:moveTo>
                      <a:lnTo>
                        <a:pt x="7" y="22"/>
                      </a:lnTo>
                      <a:cubicBezTo>
                        <a:pt x="0" y="22"/>
                        <a:pt x="0" y="28"/>
                        <a:pt x="0" y="28"/>
                      </a:cubicBezTo>
                      <a:cubicBezTo>
                        <a:pt x="0" y="35"/>
                        <a:pt x="0" y="35"/>
                        <a:pt x="7" y="35"/>
                      </a:cubicBezTo>
                      <a:lnTo>
                        <a:pt x="7" y="42"/>
                      </a:lnTo>
                      <a:lnTo>
                        <a:pt x="14" y="50"/>
                      </a:lnTo>
                      <a:lnTo>
                        <a:pt x="22" y="50"/>
                      </a:lnTo>
                      <a:lnTo>
                        <a:pt x="35" y="50"/>
                      </a:lnTo>
                      <a:cubicBezTo>
                        <a:pt x="42" y="50"/>
                        <a:pt x="42" y="42"/>
                        <a:pt x="49" y="35"/>
                      </a:cubicBezTo>
                      <a:cubicBezTo>
                        <a:pt x="55" y="35"/>
                        <a:pt x="63" y="28"/>
                        <a:pt x="63" y="22"/>
                      </a:cubicBezTo>
                      <a:cubicBezTo>
                        <a:pt x="63" y="15"/>
                        <a:pt x="55" y="8"/>
                        <a:pt x="49" y="8"/>
                      </a:cubicBezTo>
                      <a:cubicBezTo>
                        <a:pt x="35" y="8"/>
                        <a:pt x="35" y="0"/>
                        <a:pt x="22" y="0"/>
                      </a:cubicBezTo>
                      <a:cubicBezTo>
                        <a:pt x="14" y="0"/>
                        <a:pt x="7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1103;p40"/>
                <p:cNvSpPr/>
                <p:nvPr/>
              </p:nvSpPr>
              <p:spPr>
                <a:xfrm>
                  <a:off x="4793842" y="844367"/>
                  <a:ext cx="11498" cy="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8" extrusionOk="0">
                      <a:moveTo>
                        <a:pt x="7" y="9"/>
                      </a:moveTo>
                      <a:cubicBezTo>
                        <a:pt x="7" y="9"/>
                        <a:pt x="15" y="16"/>
                        <a:pt x="15" y="22"/>
                      </a:cubicBezTo>
                      <a:cubicBezTo>
                        <a:pt x="7" y="22"/>
                        <a:pt x="7" y="22"/>
                        <a:pt x="7" y="29"/>
                      </a:cubicBezTo>
                      <a:cubicBezTo>
                        <a:pt x="7" y="36"/>
                        <a:pt x="7" y="36"/>
                        <a:pt x="15" y="36"/>
                      </a:cubicBezTo>
                      <a:cubicBezTo>
                        <a:pt x="22" y="57"/>
                        <a:pt x="1" y="36"/>
                        <a:pt x="15" y="42"/>
                      </a:cubicBezTo>
                      <a:lnTo>
                        <a:pt x="15" y="50"/>
                      </a:lnTo>
                      <a:lnTo>
                        <a:pt x="29" y="50"/>
                      </a:lnTo>
                      <a:cubicBezTo>
                        <a:pt x="35" y="50"/>
                        <a:pt x="42" y="50"/>
                        <a:pt x="49" y="42"/>
                      </a:cubicBezTo>
                      <a:cubicBezTo>
                        <a:pt x="57" y="42"/>
                        <a:pt x="57" y="36"/>
                        <a:pt x="57" y="29"/>
                      </a:cubicBezTo>
                      <a:cubicBezTo>
                        <a:pt x="64" y="29"/>
                        <a:pt x="70" y="22"/>
                        <a:pt x="70" y="16"/>
                      </a:cubicBezTo>
                      <a:cubicBezTo>
                        <a:pt x="64" y="9"/>
                        <a:pt x="57" y="1"/>
                        <a:pt x="49" y="9"/>
                      </a:cubicBezTo>
                      <a:cubicBezTo>
                        <a:pt x="42" y="1"/>
                        <a:pt x="42" y="1"/>
                        <a:pt x="35" y="1"/>
                      </a:cubicBezTo>
                      <a:lnTo>
                        <a:pt x="22" y="1"/>
                      </a:lnTo>
                      <a:cubicBezTo>
                        <a:pt x="15" y="1"/>
                        <a:pt x="15" y="1"/>
                        <a:pt x="15" y="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1104;p40"/>
                <p:cNvSpPr/>
                <p:nvPr/>
              </p:nvSpPr>
              <p:spPr>
                <a:xfrm>
                  <a:off x="4807284" y="835460"/>
                  <a:ext cx="9231" cy="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0" extrusionOk="0">
                      <a:moveTo>
                        <a:pt x="22" y="36"/>
                      </a:moveTo>
                      <a:cubicBezTo>
                        <a:pt x="35" y="49"/>
                        <a:pt x="7" y="49"/>
                        <a:pt x="29" y="49"/>
                      </a:cubicBezTo>
                      <a:cubicBezTo>
                        <a:pt x="42" y="49"/>
                        <a:pt x="42" y="36"/>
                        <a:pt x="49" y="29"/>
                      </a:cubicBezTo>
                      <a:cubicBezTo>
                        <a:pt x="57" y="29"/>
                        <a:pt x="57" y="14"/>
                        <a:pt x="49" y="8"/>
                      </a:cubicBezTo>
                      <a:cubicBezTo>
                        <a:pt x="49" y="1"/>
                        <a:pt x="35" y="1"/>
                        <a:pt x="29" y="1"/>
                      </a:cubicBezTo>
                      <a:lnTo>
                        <a:pt x="15" y="1"/>
                      </a:lnTo>
                      <a:cubicBezTo>
                        <a:pt x="1" y="22"/>
                        <a:pt x="7" y="1"/>
                        <a:pt x="15" y="22"/>
                      </a:cubicBezTo>
                      <a:cubicBezTo>
                        <a:pt x="7" y="22"/>
                        <a:pt x="7" y="29"/>
                        <a:pt x="7" y="29"/>
                      </a:cubicBezTo>
                      <a:cubicBezTo>
                        <a:pt x="15" y="36"/>
                        <a:pt x="15" y="36"/>
                        <a:pt x="22" y="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1105;p40"/>
                <p:cNvSpPr/>
                <p:nvPr/>
              </p:nvSpPr>
              <p:spPr>
                <a:xfrm>
                  <a:off x="4774733" y="845663"/>
                  <a:ext cx="10364" cy="6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43" extrusionOk="0">
                      <a:moveTo>
                        <a:pt x="9" y="28"/>
                      </a:moveTo>
                      <a:cubicBezTo>
                        <a:pt x="16" y="28"/>
                        <a:pt x="16" y="34"/>
                        <a:pt x="22" y="34"/>
                      </a:cubicBezTo>
                      <a:cubicBezTo>
                        <a:pt x="29" y="42"/>
                        <a:pt x="42" y="34"/>
                        <a:pt x="51" y="34"/>
                      </a:cubicBezTo>
                      <a:cubicBezTo>
                        <a:pt x="57" y="34"/>
                        <a:pt x="64" y="28"/>
                        <a:pt x="64" y="14"/>
                      </a:cubicBezTo>
                      <a:cubicBezTo>
                        <a:pt x="64" y="8"/>
                        <a:pt x="57" y="1"/>
                        <a:pt x="51" y="1"/>
                      </a:cubicBezTo>
                      <a:lnTo>
                        <a:pt x="22" y="1"/>
                      </a:lnTo>
                      <a:cubicBezTo>
                        <a:pt x="16" y="1"/>
                        <a:pt x="16" y="8"/>
                        <a:pt x="16" y="8"/>
                      </a:cubicBezTo>
                      <a:cubicBezTo>
                        <a:pt x="9" y="8"/>
                        <a:pt x="1" y="14"/>
                        <a:pt x="1" y="14"/>
                      </a:cubicBezTo>
                      <a:cubicBezTo>
                        <a:pt x="1" y="21"/>
                        <a:pt x="9" y="21"/>
                        <a:pt x="9" y="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1106;p40"/>
                <p:cNvSpPr/>
                <p:nvPr/>
              </p:nvSpPr>
              <p:spPr>
                <a:xfrm>
                  <a:off x="4072875" y="1166795"/>
                  <a:ext cx="222995" cy="23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" h="1462" extrusionOk="0">
                      <a:moveTo>
                        <a:pt x="132" y="603"/>
                      </a:moveTo>
                      <a:cubicBezTo>
                        <a:pt x="70" y="631"/>
                        <a:pt x="1" y="699"/>
                        <a:pt x="62" y="769"/>
                      </a:cubicBezTo>
                      <a:cubicBezTo>
                        <a:pt x="153" y="852"/>
                        <a:pt x="367" y="824"/>
                        <a:pt x="367" y="824"/>
                      </a:cubicBezTo>
                      <a:cubicBezTo>
                        <a:pt x="367" y="824"/>
                        <a:pt x="346" y="845"/>
                        <a:pt x="332" y="852"/>
                      </a:cubicBezTo>
                      <a:cubicBezTo>
                        <a:pt x="304" y="872"/>
                        <a:pt x="278" y="900"/>
                        <a:pt x="249" y="922"/>
                      </a:cubicBezTo>
                      <a:cubicBezTo>
                        <a:pt x="201" y="970"/>
                        <a:pt x="77" y="1142"/>
                        <a:pt x="201" y="1197"/>
                      </a:cubicBezTo>
                      <a:cubicBezTo>
                        <a:pt x="291" y="1239"/>
                        <a:pt x="381" y="1156"/>
                        <a:pt x="435" y="1094"/>
                      </a:cubicBezTo>
                      <a:cubicBezTo>
                        <a:pt x="450" y="1073"/>
                        <a:pt x="470" y="1053"/>
                        <a:pt x="485" y="1031"/>
                      </a:cubicBezTo>
                      <a:cubicBezTo>
                        <a:pt x="492" y="1018"/>
                        <a:pt x="505" y="996"/>
                        <a:pt x="505" y="996"/>
                      </a:cubicBezTo>
                      <a:cubicBezTo>
                        <a:pt x="505" y="996"/>
                        <a:pt x="505" y="1121"/>
                        <a:pt x="512" y="1177"/>
                      </a:cubicBezTo>
                      <a:cubicBezTo>
                        <a:pt x="518" y="1260"/>
                        <a:pt x="575" y="1461"/>
                        <a:pt x="693" y="1350"/>
                      </a:cubicBezTo>
                      <a:cubicBezTo>
                        <a:pt x="747" y="1302"/>
                        <a:pt x="754" y="1191"/>
                        <a:pt x="754" y="1121"/>
                      </a:cubicBezTo>
                      <a:cubicBezTo>
                        <a:pt x="761" y="1094"/>
                        <a:pt x="761" y="1073"/>
                        <a:pt x="761" y="1046"/>
                      </a:cubicBezTo>
                      <a:lnTo>
                        <a:pt x="761" y="1005"/>
                      </a:lnTo>
                      <a:cubicBezTo>
                        <a:pt x="761" y="1005"/>
                        <a:pt x="900" y="1322"/>
                        <a:pt x="1024" y="1184"/>
                      </a:cubicBezTo>
                      <a:cubicBezTo>
                        <a:pt x="1107" y="1088"/>
                        <a:pt x="1024" y="922"/>
                        <a:pt x="983" y="824"/>
                      </a:cubicBezTo>
                      <a:cubicBezTo>
                        <a:pt x="975" y="811"/>
                        <a:pt x="1003" y="831"/>
                        <a:pt x="1009" y="839"/>
                      </a:cubicBezTo>
                      <a:cubicBezTo>
                        <a:pt x="1038" y="852"/>
                        <a:pt x="1066" y="865"/>
                        <a:pt x="1092" y="880"/>
                      </a:cubicBezTo>
                      <a:cubicBezTo>
                        <a:pt x="1155" y="907"/>
                        <a:pt x="1300" y="942"/>
                        <a:pt x="1300" y="839"/>
                      </a:cubicBezTo>
                      <a:cubicBezTo>
                        <a:pt x="1300" y="756"/>
                        <a:pt x="1223" y="699"/>
                        <a:pt x="1162" y="658"/>
                      </a:cubicBezTo>
                      <a:cubicBezTo>
                        <a:pt x="1149" y="651"/>
                        <a:pt x="1127" y="645"/>
                        <a:pt x="1107" y="631"/>
                      </a:cubicBezTo>
                      <a:cubicBezTo>
                        <a:pt x="1092" y="631"/>
                        <a:pt x="1058" y="623"/>
                        <a:pt x="1072" y="623"/>
                      </a:cubicBezTo>
                      <a:cubicBezTo>
                        <a:pt x="1169" y="582"/>
                        <a:pt x="1376" y="527"/>
                        <a:pt x="1306" y="368"/>
                      </a:cubicBezTo>
                      <a:cubicBezTo>
                        <a:pt x="1265" y="271"/>
                        <a:pt x="1162" y="300"/>
                        <a:pt x="1092" y="333"/>
                      </a:cubicBezTo>
                      <a:cubicBezTo>
                        <a:pt x="1066" y="348"/>
                        <a:pt x="983" y="396"/>
                        <a:pt x="983" y="396"/>
                      </a:cubicBezTo>
                      <a:cubicBezTo>
                        <a:pt x="983" y="396"/>
                        <a:pt x="1066" y="42"/>
                        <a:pt x="913" y="51"/>
                      </a:cubicBezTo>
                      <a:cubicBezTo>
                        <a:pt x="802" y="57"/>
                        <a:pt x="775" y="202"/>
                        <a:pt x="767" y="285"/>
                      </a:cubicBezTo>
                      <a:cubicBezTo>
                        <a:pt x="761" y="319"/>
                        <a:pt x="761" y="361"/>
                        <a:pt x="761" y="396"/>
                      </a:cubicBezTo>
                      <a:lnTo>
                        <a:pt x="761" y="402"/>
                      </a:lnTo>
                      <a:cubicBezTo>
                        <a:pt x="726" y="348"/>
                        <a:pt x="684" y="1"/>
                        <a:pt x="533" y="77"/>
                      </a:cubicBezTo>
                      <a:cubicBezTo>
                        <a:pt x="435" y="119"/>
                        <a:pt x="477" y="278"/>
                        <a:pt x="505" y="354"/>
                      </a:cubicBezTo>
                      <a:cubicBezTo>
                        <a:pt x="512" y="383"/>
                        <a:pt x="533" y="424"/>
                        <a:pt x="546" y="444"/>
                      </a:cubicBezTo>
                      <a:cubicBezTo>
                        <a:pt x="553" y="457"/>
                        <a:pt x="450" y="326"/>
                        <a:pt x="374" y="278"/>
                      </a:cubicBezTo>
                      <a:cubicBezTo>
                        <a:pt x="269" y="217"/>
                        <a:pt x="132" y="291"/>
                        <a:pt x="186" y="424"/>
                      </a:cubicBezTo>
                      <a:cubicBezTo>
                        <a:pt x="228" y="520"/>
                        <a:pt x="332" y="590"/>
                        <a:pt x="415" y="631"/>
                      </a:cubicBezTo>
                      <a:cubicBezTo>
                        <a:pt x="415" y="631"/>
                        <a:pt x="243" y="568"/>
                        <a:pt x="132" y="6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1107;p40"/>
                <p:cNvSpPr/>
                <p:nvPr/>
              </p:nvSpPr>
              <p:spPr>
                <a:xfrm>
                  <a:off x="4149959" y="1245337"/>
                  <a:ext cx="75465" cy="70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437" extrusionOk="0">
                      <a:moveTo>
                        <a:pt x="125" y="97"/>
                      </a:moveTo>
                      <a:cubicBezTo>
                        <a:pt x="223" y="14"/>
                        <a:pt x="348" y="0"/>
                        <a:pt x="402" y="70"/>
                      </a:cubicBezTo>
                      <a:cubicBezTo>
                        <a:pt x="465" y="138"/>
                        <a:pt x="431" y="256"/>
                        <a:pt x="333" y="339"/>
                      </a:cubicBezTo>
                      <a:cubicBezTo>
                        <a:pt x="236" y="422"/>
                        <a:pt x="119" y="437"/>
                        <a:pt x="57" y="367"/>
                      </a:cubicBezTo>
                      <a:cubicBezTo>
                        <a:pt x="1" y="297"/>
                        <a:pt x="29" y="180"/>
                        <a:pt x="125" y="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1108;p40"/>
                <p:cNvSpPr/>
                <p:nvPr/>
              </p:nvSpPr>
              <p:spPr>
                <a:xfrm>
                  <a:off x="4169068" y="1264446"/>
                  <a:ext cx="7935" cy="6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42" extrusionOk="0">
                      <a:moveTo>
                        <a:pt x="7" y="13"/>
                      </a:moveTo>
                      <a:cubicBezTo>
                        <a:pt x="7" y="28"/>
                        <a:pt x="1" y="7"/>
                        <a:pt x="7" y="20"/>
                      </a:cubicBezTo>
                      <a:cubicBezTo>
                        <a:pt x="7" y="28"/>
                        <a:pt x="7" y="35"/>
                        <a:pt x="16" y="42"/>
                      </a:cubicBezTo>
                      <a:cubicBezTo>
                        <a:pt x="16" y="42"/>
                        <a:pt x="22" y="42"/>
                        <a:pt x="29" y="35"/>
                      </a:cubicBezTo>
                      <a:lnTo>
                        <a:pt x="35" y="42"/>
                      </a:lnTo>
                      <a:lnTo>
                        <a:pt x="35" y="42"/>
                      </a:lnTo>
                      <a:cubicBezTo>
                        <a:pt x="42" y="42"/>
                        <a:pt x="42" y="42"/>
                        <a:pt x="49" y="35"/>
                      </a:cubicBezTo>
                      <a:cubicBezTo>
                        <a:pt x="49" y="28"/>
                        <a:pt x="42" y="28"/>
                        <a:pt x="42" y="20"/>
                      </a:cubicBezTo>
                      <a:cubicBezTo>
                        <a:pt x="49" y="13"/>
                        <a:pt x="49" y="7"/>
                        <a:pt x="42" y="7"/>
                      </a:cubicBezTo>
                      <a:cubicBezTo>
                        <a:pt x="42" y="0"/>
                        <a:pt x="35" y="0"/>
                        <a:pt x="29" y="0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1109;p40"/>
                <p:cNvSpPr/>
                <p:nvPr/>
              </p:nvSpPr>
              <p:spPr>
                <a:xfrm>
                  <a:off x="4164858" y="1274324"/>
                  <a:ext cx="8907" cy="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58" extrusionOk="0">
                      <a:moveTo>
                        <a:pt x="0" y="22"/>
                      </a:moveTo>
                      <a:cubicBezTo>
                        <a:pt x="0" y="22"/>
                        <a:pt x="7" y="29"/>
                        <a:pt x="13" y="35"/>
                      </a:cubicBezTo>
                      <a:cubicBezTo>
                        <a:pt x="7" y="35"/>
                        <a:pt x="7" y="42"/>
                        <a:pt x="13" y="42"/>
                      </a:cubicBezTo>
                      <a:cubicBezTo>
                        <a:pt x="13" y="50"/>
                        <a:pt x="20" y="50"/>
                        <a:pt x="20" y="42"/>
                      </a:cubicBezTo>
                      <a:cubicBezTo>
                        <a:pt x="27" y="50"/>
                        <a:pt x="33" y="50"/>
                        <a:pt x="33" y="57"/>
                      </a:cubicBezTo>
                      <a:lnTo>
                        <a:pt x="33" y="57"/>
                      </a:lnTo>
                      <a:cubicBezTo>
                        <a:pt x="48" y="50"/>
                        <a:pt x="42" y="35"/>
                        <a:pt x="48" y="29"/>
                      </a:cubicBezTo>
                      <a:cubicBezTo>
                        <a:pt x="55" y="22"/>
                        <a:pt x="55" y="16"/>
                        <a:pt x="48" y="9"/>
                      </a:cubicBezTo>
                      <a:cubicBezTo>
                        <a:pt x="42" y="1"/>
                        <a:pt x="27" y="1"/>
                        <a:pt x="27" y="9"/>
                      </a:cubicBezTo>
                      <a:cubicBezTo>
                        <a:pt x="13" y="16"/>
                        <a:pt x="0" y="9"/>
                        <a:pt x="0" y="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1110;p40"/>
                <p:cNvSpPr/>
                <p:nvPr/>
              </p:nvSpPr>
              <p:spPr>
                <a:xfrm>
                  <a:off x="4174736" y="1270114"/>
                  <a:ext cx="10364" cy="10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2" extrusionOk="0">
                      <a:moveTo>
                        <a:pt x="35" y="48"/>
                      </a:moveTo>
                      <a:cubicBezTo>
                        <a:pt x="55" y="55"/>
                        <a:pt x="29" y="61"/>
                        <a:pt x="55" y="55"/>
                      </a:cubicBezTo>
                      <a:cubicBezTo>
                        <a:pt x="64" y="55"/>
                        <a:pt x="64" y="42"/>
                        <a:pt x="64" y="42"/>
                      </a:cubicBezTo>
                      <a:cubicBezTo>
                        <a:pt x="64" y="27"/>
                        <a:pt x="64" y="42"/>
                        <a:pt x="55" y="27"/>
                      </a:cubicBezTo>
                      <a:cubicBezTo>
                        <a:pt x="64" y="20"/>
                        <a:pt x="64" y="13"/>
                        <a:pt x="55" y="7"/>
                      </a:cubicBezTo>
                      <a:cubicBezTo>
                        <a:pt x="49" y="0"/>
                        <a:pt x="42" y="0"/>
                        <a:pt x="35" y="7"/>
                      </a:cubicBezTo>
                      <a:cubicBezTo>
                        <a:pt x="22" y="0"/>
                        <a:pt x="35" y="0"/>
                        <a:pt x="22" y="0"/>
                      </a:cubicBezTo>
                      <a:cubicBezTo>
                        <a:pt x="14" y="7"/>
                        <a:pt x="7" y="13"/>
                        <a:pt x="7" y="20"/>
                      </a:cubicBezTo>
                      <a:cubicBezTo>
                        <a:pt x="7" y="48"/>
                        <a:pt x="0" y="13"/>
                        <a:pt x="22" y="42"/>
                      </a:cubicBezTo>
                      <a:cubicBezTo>
                        <a:pt x="14" y="42"/>
                        <a:pt x="22" y="48"/>
                        <a:pt x="22" y="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1111;p40"/>
                <p:cNvSpPr/>
                <p:nvPr/>
              </p:nvSpPr>
              <p:spPr>
                <a:xfrm>
                  <a:off x="4169068" y="1283555"/>
                  <a:ext cx="9393" cy="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55" extrusionOk="0">
                      <a:moveTo>
                        <a:pt x="29" y="48"/>
                      </a:moveTo>
                      <a:cubicBezTo>
                        <a:pt x="42" y="55"/>
                        <a:pt x="22" y="55"/>
                        <a:pt x="35" y="55"/>
                      </a:cubicBezTo>
                      <a:cubicBezTo>
                        <a:pt x="42" y="55"/>
                        <a:pt x="49" y="55"/>
                        <a:pt x="49" y="48"/>
                      </a:cubicBezTo>
                      <a:cubicBezTo>
                        <a:pt x="57" y="42"/>
                        <a:pt x="57" y="27"/>
                        <a:pt x="57" y="20"/>
                      </a:cubicBezTo>
                      <a:cubicBezTo>
                        <a:pt x="57" y="13"/>
                        <a:pt x="57" y="7"/>
                        <a:pt x="49" y="7"/>
                      </a:cubicBezTo>
                      <a:cubicBezTo>
                        <a:pt x="49" y="0"/>
                        <a:pt x="42" y="0"/>
                        <a:pt x="35" y="7"/>
                      </a:cubicBezTo>
                      <a:cubicBezTo>
                        <a:pt x="29" y="13"/>
                        <a:pt x="16" y="7"/>
                        <a:pt x="7" y="20"/>
                      </a:cubicBezTo>
                      <a:lnTo>
                        <a:pt x="7" y="35"/>
                      </a:lnTo>
                      <a:cubicBezTo>
                        <a:pt x="7" y="48"/>
                        <a:pt x="1" y="27"/>
                        <a:pt x="16" y="42"/>
                      </a:cubicBezTo>
                      <a:lnTo>
                        <a:pt x="16" y="55"/>
                      </a:lnTo>
                      <a:cubicBezTo>
                        <a:pt x="22" y="55"/>
                        <a:pt x="22" y="55"/>
                        <a:pt x="29" y="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1112;p40"/>
                <p:cNvSpPr/>
                <p:nvPr/>
              </p:nvSpPr>
              <p:spPr>
                <a:xfrm>
                  <a:off x="4156761" y="1287766"/>
                  <a:ext cx="9231" cy="6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43" extrusionOk="0">
                      <a:moveTo>
                        <a:pt x="9" y="22"/>
                      </a:moveTo>
                      <a:cubicBezTo>
                        <a:pt x="9" y="42"/>
                        <a:pt x="0" y="16"/>
                        <a:pt x="22" y="29"/>
                      </a:cubicBezTo>
                      <a:cubicBezTo>
                        <a:pt x="15" y="29"/>
                        <a:pt x="15" y="35"/>
                        <a:pt x="22" y="35"/>
                      </a:cubicBezTo>
                      <a:cubicBezTo>
                        <a:pt x="28" y="42"/>
                        <a:pt x="28" y="35"/>
                        <a:pt x="28" y="35"/>
                      </a:cubicBezTo>
                      <a:cubicBezTo>
                        <a:pt x="35" y="35"/>
                        <a:pt x="42" y="42"/>
                        <a:pt x="42" y="42"/>
                      </a:cubicBezTo>
                      <a:lnTo>
                        <a:pt x="42" y="42"/>
                      </a:lnTo>
                      <a:cubicBezTo>
                        <a:pt x="50" y="35"/>
                        <a:pt x="50" y="29"/>
                        <a:pt x="50" y="22"/>
                      </a:cubicBezTo>
                      <a:cubicBezTo>
                        <a:pt x="57" y="22"/>
                        <a:pt x="57" y="9"/>
                        <a:pt x="50" y="1"/>
                      </a:cubicBezTo>
                      <a:lnTo>
                        <a:pt x="28" y="1"/>
                      </a:lnTo>
                      <a:cubicBezTo>
                        <a:pt x="22" y="9"/>
                        <a:pt x="9" y="16"/>
                        <a:pt x="9" y="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1113;p40"/>
                <p:cNvSpPr/>
                <p:nvPr/>
              </p:nvSpPr>
              <p:spPr>
                <a:xfrm>
                  <a:off x="4167935" y="1297968"/>
                  <a:ext cx="10526" cy="10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3" extrusionOk="0">
                      <a:moveTo>
                        <a:pt x="23" y="55"/>
                      </a:moveTo>
                      <a:cubicBezTo>
                        <a:pt x="42" y="62"/>
                        <a:pt x="29" y="62"/>
                        <a:pt x="42" y="62"/>
                      </a:cubicBezTo>
                      <a:cubicBezTo>
                        <a:pt x="49" y="55"/>
                        <a:pt x="49" y="42"/>
                        <a:pt x="56" y="35"/>
                      </a:cubicBezTo>
                      <a:cubicBezTo>
                        <a:pt x="64" y="29"/>
                        <a:pt x="56" y="14"/>
                        <a:pt x="49" y="7"/>
                      </a:cubicBezTo>
                      <a:cubicBezTo>
                        <a:pt x="36" y="1"/>
                        <a:pt x="23" y="1"/>
                        <a:pt x="14" y="14"/>
                      </a:cubicBezTo>
                      <a:cubicBezTo>
                        <a:pt x="14" y="21"/>
                        <a:pt x="1" y="21"/>
                        <a:pt x="1" y="29"/>
                      </a:cubicBezTo>
                      <a:cubicBezTo>
                        <a:pt x="1" y="49"/>
                        <a:pt x="1" y="29"/>
                        <a:pt x="14" y="42"/>
                      </a:cubicBezTo>
                      <a:cubicBezTo>
                        <a:pt x="8" y="49"/>
                        <a:pt x="8" y="55"/>
                        <a:pt x="14" y="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1114;p40"/>
                <p:cNvSpPr/>
                <p:nvPr/>
              </p:nvSpPr>
              <p:spPr>
                <a:xfrm>
                  <a:off x="4181376" y="1300073"/>
                  <a:ext cx="11498" cy="10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64" extrusionOk="0">
                      <a:moveTo>
                        <a:pt x="8" y="16"/>
                      </a:moveTo>
                      <a:lnTo>
                        <a:pt x="8" y="29"/>
                      </a:lnTo>
                      <a:lnTo>
                        <a:pt x="1" y="36"/>
                      </a:lnTo>
                      <a:cubicBezTo>
                        <a:pt x="1" y="42"/>
                        <a:pt x="8" y="42"/>
                        <a:pt x="14" y="42"/>
                      </a:cubicBezTo>
                      <a:lnTo>
                        <a:pt x="14" y="57"/>
                      </a:lnTo>
                      <a:lnTo>
                        <a:pt x="14" y="57"/>
                      </a:lnTo>
                      <a:cubicBezTo>
                        <a:pt x="23" y="64"/>
                        <a:pt x="29" y="64"/>
                        <a:pt x="36" y="57"/>
                      </a:cubicBezTo>
                      <a:cubicBezTo>
                        <a:pt x="42" y="57"/>
                        <a:pt x="49" y="57"/>
                        <a:pt x="56" y="49"/>
                      </a:cubicBezTo>
                      <a:lnTo>
                        <a:pt x="56" y="36"/>
                      </a:lnTo>
                      <a:cubicBezTo>
                        <a:pt x="64" y="29"/>
                        <a:pt x="71" y="22"/>
                        <a:pt x="64" y="16"/>
                      </a:cubicBezTo>
                      <a:cubicBezTo>
                        <a:pt x="56" y="8"/>
                        <a:pt x="49" y="8"/>
                        <a:pt x="42" y="8"/>
                      </a:cubicBezTo>
                      <a:cubicBezTo>
                        <a:pt x="36" y="8"/>
                        <a:pt x="36" y="1"/>
                        <a:pt x="36" y="1"/>
                      </a:cubicBezTo>
                      <a:cubicBezTo>
                        <a:pt x="29" y="1"/>
                        <a:pt x="23" y="1"/>
                        <a:pt x="23" y="8"/>
                      </a:cubicBezTo>
                      <a:cubicBezTo>
                        <a:pt x="14" y="8"/>
                        <a:pt x="14" y="8"/>
                        <a:pt x="8" y="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1115;p40"/>
                <p:cNvSpPr/>
                <p:nvPr/>
              </p:nvSpPr>
              <p:spPr>
                <a:xfrm>
                  <a:off x="4179271" y="1290195"/>
                  <a:ext cx="10202" cy="7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49" extrusionOk="0">
                      <a:moveTo>
                        <a:pt x="14" y="7"/>
                      </a:moveTo>
                      <a:lnTo>
                        <a:pt x="14" y="14"/>
                      </a:lnTo>
                      <a:cubicBezTo>
                        <a:pt x="7" y="14"/>
                        <a:pt x="1" y="27"/>
                        <a:pt x="7" y="35"/>
                      </a:cubicBezTo>
                      <a:cubicBezTo>
                        <a:pt x="14" y="49"/>
                        <a:pt x="27" y="49"/>
                        <a:pt x="36" y="49"/>
                      </a:cubicBezTo>
                      <a:lnTo>
                        <a:pt x="36" y="49"/>
                      </a:lnTo>
                      <a:lnTo>
                        <a:pt x="36" y="49"/>
                      </a:lnTo>
                      <a:cubicBezTo>
                        <a:pt x="42" y="49"/>
                        <a:pt x="42" y="49"/>
                        <a:pt x="49" y="42"/>
                      </a:cubicBezTo>
                      <a:cubicBezTo>
                        <a:pt x="55" y="42"/>
                        <a:pt x="55" y="35"/>
                        <a:pt x="55" y="27"/>
                      </a:cubicBezTo>
                      <a:cubicBezTo>
                        <a:pt x="62" y="20"/>
                        <a:pt x="62" y="14"/>
                        <a:pt x="62" y="7"/>
                      </a:cubicBezTo>
                      <a:cubicBezTo>
                        <a:pt x="55" y="1"/>
                        <a:pt x="49" y="1"/>
                        <a:pt x="42" y="1"/>
                      </a:cubicBezTo>
                      <a:cubicBezTo>
                        <a:pt x="36" y="7"/>
                        <a:pt x="27" y="1"/>
                        <a:pt x="21" y="1"/>
                      </a:cubicBezTo>
                      <a:cubicBezTo>
                        <a:pt x="21" y="1"/>
                        <a:pt x="14" y="1"/>
                        <a:pt x="14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1116;p40"/>
                <p:cNvSpPr/>
                <p:nvPr/>
              </p:nvSpPr>
              <p:spPr>
                <a:xfrm>
                  <a:off x="4184939" y="1270114"/>
                  <a:ext cx="13603" cy="11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9" extrusionOk="0">
                      <a:moveTo>
                        <a:pt x="14" y="27"/>
                      </a:moveTo>
                      <a:cubicBezTo>
                        <a:pt x="1" y="61"/>
                        <a:pt x="7" y="0"/>
                        <a:pt x="27" y="42"/>
                      </a:cubicBezTo>
                      <a:cubicBezTo>
                        <a:pt x="20" y="42"/>
                        <a:pt x="20" y="48"/>
                        <a:pt x="20" y="55"/>
                      </a:cubicBezTo>
                      <a:lnTo>
                        <a:pt x="34" y="55"/>
                      </a:lnTo>
                      <a:cubicBezTo>
                        <a:pt x="42" y="61"/>
                        <a:pt x="42" y="68"/>
                        <a:pt x="42" y="68"/>
                      </a:cubicBezTo>
                      <a:lnTo>
                        <a:pt x="49" y="68"/>
                      </a:lnTo>
                      <a:lnTo>
                        <a:pt x="55" y="68"/>
                      </a:lnTo>
                      <a:cubicBezTo>
                        <a:pt x="62" y="68"/>
                        <a:pt x="62" y="61"/>
                        <a:pt x="69" y="61"/>
                      </a:cubicBezTo>
                      <a:cubicBezTo>
                        <a:pt x="69" y="55"/>
                        <a:pt x="69" y="48"/>
                        <a:pt x="75" y="35"/>
                      </a:cubicBezTo>
                      <a:cubicBezTo>
                        <a:pt x="83" y="27"/>
                        <a:pt x="75" y="13"/>
                        <a:pt x="69" y="7"/>
                      </a:cubicBezTo>
                      <a:cubicBezTo>
                        <a:pt x="62" y="0"/>
                        <a:pt x="49" y="7"/>
                        <a:pt x="42" y="13"/>
                      </a:cubicBezTo>
                      <a:cubicBezTo>
                        <a:pt x="34" y="13"/>
                        <a:pt x="34" y="7"/>
                        <a:pt x="27" y="13"/>
                      </a:cubicBezTo>
                      <a:cubicBezTo>
                        <a:pt x="20" y="13"/>
                        <a:pt x="14" y="13"/>
                        <a:pt x="14" y="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1117;p40"/>
                <p:cNvSpPr/>
                <p:nvPr/>
              </p:nvSpPr>
              <p:spPr>
                <a:xfrm>
                  <a:off x="4180404" y="1256673"/>
                  <a:ext cx="10040" cy="10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2" extrusionOk="0">
                      <a:moveTo>
                        <a:pt x="7" y="20"/>
                      </a:moveTo>
                      <a:cubicBezTo>
                        <a:pt x="0" y="35"/>
                        <a:pt x="7" y="0"/>
                        <a:pt x="14" y="27"/>
                      </a:cubicBezTo>
                      <a:lnTo>
                        <a:pt x="14" y="42"/>
                      </a:lnTo>
                      <a:lnTo>
                        <a:pt x="29" y="42"/>
                      </a:lnTo>
                      <a:cubicBezTo>
                        <a:pt x="48" y="61"/>
                        <a:pt x="14" y="55"/>
                        <a:pt x="35" y="55"/>
                      </a:cubicBezTo>
                      <a:lnTo>
                        <a:pt x="35" y="55"/>
                      </a:lnTo>
                      <a:cubicBezTo>
                        <a:pt x="48" y="55"/>
                        <a:pt x="48" y="42"/>
                        <a:pt x="55" y="27"/>
                      </a:cubicBezTo>
                      <a:cubicBezTo>
                        <a:pt x="62" y="27"/>
                        <a:pt x="62" y="13"/>
                        <a:pt x="55" y="7"/>
                      </a:cubicBezTo>
                      <a:cubicBezTo>
                        <a:pt x="55" y="7"/>
                        <a:pt x="42" y="0"/>
                        <a:pt x="35" y="7"/>
                      </a:cubicBezTo>
                      <a:cubicBezTo>
                        <a:pt x="29" y="7"/>
                        <a:pt x="14" y="7"/>
                        <a:pt x="7" y="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1118;p40"/>
                <p:cNvSpPr/>
                <p:nvPr/>
              </p:nvSpPr>
              <p:spPr>
                <a:xfrm>
                  <a:off x="4198380" y="1249871"/>
                  <a:ext cx="11174" cy="10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62" extrusionOk="0">
                      <a:moveTo>
                        <a:pt x="27" y="62"/>
                      </a:moveTo>
                      <a:lnTo>
                        <a:pt x="27" y="62"/>
                      </a:lnTo>
                      <a:lnTo>
                        <a:pt x="34" y="62"/>
                      </a:lnTo>
                      <a:cubicBezTo>
                        <a:pt x="42" y="62"/>
                        <a:pt x="42" y="62"/>
                        <a:pt x="49" y="55"/>
                      </a:cubicBezTo>
                      <a:cubicBezTo>
                        <a:pt x="55" y="55"/>
                        <a:pt x="55" y="49"/>
                        <a:pt x="62" y="42"/>
                      </a:cubicBezTo>
                      <a:cubicBezTo>
                        <a:pt x="69" y="42"/>
                        <a:pt x="69" y="35"/>
                        <a:pt x="69" y="27"/>
                      </a:cubicBezTo>
                      <a:cubicBezTo>
                        <a:pt x="69" y="21"/>
                        <a:pt x="62" y="14"/>
                        <a:pt x="55" y="14"/>
                      </a:cubicBezTo>
                      <a:cubicBezTo>
                        <a:pt x="49" y="14"/>
                        <a:pt x="49" y="7"/>
                        <a:pt x="42" y="7"/>
                      </a:cubicBezTo>
                      <a:cubicBezTo>
                        <a:pt x="34" y="7"/>
                        <a:pt x="27" y="1"/>
                        <a:pt x="20" y="7"/>
                      </a:cubicBezTo>
                      <a:cubicBezTo>
                        <a:pt x="0" y="21"/>
                        <a:pt x="20" y="1"/>
                        <a:pt x="20" y="27"/>
                      </a:cubicBezTo>
                      <a:cubicBezTo>
                        <a:pt x="14" y="27"/>
                        <a:pt x="14" y="35"/>
                        <a:pt x="14" y="35"/>
                      </a:cubicBezTo>
                      <a:cubicBezTo>
                        <a:pt x="14" y="42"/>
                        <a:pt x="20" y="42"/>
                        <a:pt x="20" y="42"/>
                      </a:cubicBezTo>
                      <a:cubicBezTo>
                        <a:pt x="20" y="49"/>
                        <a:pt x="27" y="55"/>
                        <a:pt x="27" y="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1119;p40"/>
                <p:cNvSpPr/>
                <p:nvPr/>
              </p:nvSpPr>
              <p:spPr>
                <a:xfrm>
                  <a:off x="4198380" y="1260883"/>
                  <a:ext cx="9069" cy="8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51" extrusionOk="0">
                      <a:moveTo>
                        <a:pt x="20" y="35"/>
                      </a:moveTo>
                      <a:cubicBezTo>
                        <a:pt x="34" y="50"/>
                        <a:pt x="14" y="50"/>
                        <a:pt x="34" y="50"/>
                      </a:cubicBezTo>
                      <a:cubicBezTo>
                        <a:pt x="42" y="50"/>
                        <a:pt x="42" y="50"/>
                        <a:pt x="49" y="42"/>
                      </a:cubicBezTo>
                      <a:lnTo>
                        <a:pt x="49" y="29"/>
                      </a:lnTo>
                      <a:cubicBezTo>
                        <a:pt x="55" y="22"/>
                        <a:pt x="55" y="16"/>
                        <a:pt x="55" y="9"/>
                      </a:cubicBezTo>
                      <a:cubicBezTo>
                        <a:pt x="49" y="1"/>
                        <a:pt x="42" y="1"/>
                        <a:pt x="34" y="1"/>
                      </a:cubicBezTo>
                      <a:lnTo>
                        <a:pt x="20" y="1"/>
                      </a:lnTo>
                      <a:cubicBezTo>
                        <a:pt x="14" y="1"/>
                        <a:pt x="7" y="1"/>
                        <a:pt x="7" y="9"/>
                      </a:cubicBezTo>
                      <a:cubicBezTo>
                        <a:pt x="0" y="29"/>
                        <a:pt x="7" y="9"/>
                        <a:pt x="14" y="29"/>
                      </a:cubicBezTo>
                      <a:cubicBezTo>
                        <a:pt x="7" y="29"/>
                        <a:pt x="7" y="35"/>
                        <a:pt x="7" y="35"/>
                      </a:cubicBezTo>
                      <a:cubicBezTo>
                        <a:pt x="14" y="42"/>
                        <a:pt x="14" y="42"/>
                        <a:pt x="20" y="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1120;p40"/>
                <p:cNvSpPr/>
                <p:nvPr/>
              </p:nvSpPr>
              <p:spPr>
                <a:xfrm>
                  <a:off x="4195951" y="1278859"/>
                  <a:ext cx="10364" cy="10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64" extrusionOk="0">
                      <a:moveTo>
                        <a:pt x="7" y="49"/>
                      </a:moveTo>
                      <a:lnTo>
                        <a:pt x="15" y="49"/>
                      </a:lnTo>
                      <a:cubicBezTo>
                        <a:pt x="15" y="56"/>
                        <a:pt x="15" y="64"/>
                        <a:pt x="22" y="64"/>
                      </a:cubicBezTo>
                      <a:cubicBezTo>
                        <a:pt x="22" y="64"/>
                        <a:pt x="29" y="64"/>
                        <a:pt x="29" y="56"/>
                      </a:cubicBezTo>
                      <a:lnTo>
                        <a:pt x="35" y="64"/>
                      </a:lnTo>
                      <a:lnTo>
                        <a:pt x="42" y="64"/>
                      </a:lnTo>
                      <a:lnTo>
                        <a:pt x="42" y="56"/>
                      </a:lnTo>
                      <a:cubicBezTo>
                        <a:pt x="49" y="56"/>
                        <a:pt x="57" y="49"/>
                        <a:pt x="57" y="42"/>
                      </a:cubicBezTo>
                      <a:lnTo>
                        <a:pt x="57" y="29"/>
                      </a:lnTo>
                      <a:cubicBezTo>
                        <a:pt x="64" y="22"/>
                        <a:pt x="64" y="14"/>
                        <a:pt x="57" y="7"/>
                      </a:cubicBezTo>
                      <a:cubicBezTo>
                        <a:pt x="49" y="1"/>
                        <a:pt x="35" y="1"/>
                        <a:pt x="35" y="7"/>
                      </a:cubicBezTo>
                      <a:cubicBezTo>
                        <a:pt x="22" y="14"/>
                        <a:pt x="15" y="14"/>
                        <a:pt x="15" y="22"/>
                      </a:cubicBezTo>
                      <a:cubicBezTo>
                        <a:pt x="7" y="29"/>
                        <a:pt x="1" y="36"/>
                        <a:pt x="7" y="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1121;p40"/>
                <p:cNvSpPr/>
                <p:nvPr/>
              </p:nvSpPr>
              <p:spPr>
                <a:xfrm>
                  <a:off x="4207287" y="1276753"/>
                  <a:ext cx="8907" cy="11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69" extrusionOk="0">
                      <a:moveTo>
                        <a:pt x="0" y="42"/>
                      </a:moveTo>
                      <a:cubicBezTo>
                        <a:pt x="7" y="42"/>
                        <a:pt x="7" y="42"/>
                        <a:pt x="14" y="49"/>
                      </a:cubicBezTo>
                      <a:cubicBezTo>
                        <a:pt x="7" y="55"/>
                        <a:pt x="14" y="55"/>
                        <a:pt x="14" y="62"/>
                      </a:cubicBezTo>
                      <a:cubicBezTo>
                        <a:pt x="20" y="62"/>
                        <a:pt x="20" y="62"/>
                        <a:pt x="28" y="55"/>
                      </a:cubicBezTo>
                      <a:cubicBezTo>
                        <a:pt x="48" y="69"/>
                        <a:pt x="14" y="62"/>
                        <a:pt x="35" y="62"/>
                      </a:cubicBezTo>
                      <a:lnTo>
                        <a:pt x="35" y="62"/>
                      </a:lnTo>
                      <a:cubicBezTo>
                        <a:pt x="42" y="62"/>
                        <a:pt x="48" y="62"/>
                        <a:pt x="48" y="55"/>
                      </a:cubicBezTo>
                      <a:cubicBezTo>
                        <a:pt x="55" y="49"/>
                        <a:pt x="55" y="42"/>
                        <a:pt x="55" y="35"/>
                      </a:cubicBezTo>
                      <a:cubicBezTo>
                        <a:pt x="55" y="27"/>
                        <a:pt x="55" y="27"/>
                        <a:pt x="48" y="20"/>
                      </a:cubicBezTo>
                      <a:cubicBezTo>
                        <a:pt x="55" y="14"/>
                        <a:pt x="48" y="7"/>
                        <a:pt x="42" y="1"/>
                      </a:cubicBezTo>
                      <a:cubicBezTo>
                        <a:pt x="35" y="1"/>
                        <a:pt x="28" y="1"/>
                        <a:pt x="28" y="7"/>
                      </a:cubicBezTo>
                      <a:cubicBezTo>
                        <a:pt x="20" y="14"/>
                        <a:pt x="14" y="14"/>
                        <a:pt x="14" y="14"/>
                      </a:cubicBezTo>
                      <a:cubicBezTo>
                        <a:pt x="7" y="20"/>
                        <a:pt x="7" y="27"/>
                        <a:pt x="0" y="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1122;p40"/>
                <p:cNvSpPr/>
                <p:nvPr/>
              </p:nvSpPr>
              <p:spPr>
                <a:xfrm>
                  <a:off x="4208259" y="1262179"/>
                  <a:ext cx="9069" cy="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56" extrusionOk="0">
                      <a:moveTo>
                        <a:pt x="36" y="42"/>
                      </a:moveTo>
                      <a:cubicBezTo>
                        <a:pt x="56" y="42"/>
                        <a:pt x="36" y="56"/>
                        <a:pt x="49" y="42"/>
                      </a:cubicBezTo>
                      <a:cubicBezTo>
                        <a:pt x="56" y="34"/>
                        <a:pt x="49" y="27"/>
                        <a:pt x="49" y="21"/>
                      </a:cubicBezTo>
                      <a:cubicBezTo>
                        <a:pt x="49" y="14"/>
                        <a:pt x="42" y="8"/>
                        <a:pt x="36" y="1"/>
                      </a:cubicBezTo>
                      <a:cubicBezTo>
                        <a:pt x="29" y="1"/>
                        <a:pt x="14" y="8"/>
                        <a:pt x="14" y="14"/>
                      </a:cubicBezTo>
                      <a:cubicBezTo>
                        <a:pt x="14" y="21"/>
                        <a:pt x="8" y="21"/>
                        <a:pt x="8" y="27"/>
                      </a:cubicBezTo>
                      <a:cubicBezTo>
                        <a:pt x="8" y="49"/>
                        <a:pt x="1" y="27"/>
                        <a:pt x="22" y="34"/>
                      </a:cubicBezTo>
                      <a:cubicBezTo>
                        <a:pt x="22" y="42"/>
                        <a:pt x="22" y="49"/>
                        <a:pt x="29" y="49"/>
                      </a:cubicBezTo>
                      <a:cubicBezTo>
                        <a:pt x="29" y="49"/>
                        <a:pt x="36" y="49"/>
                        <a:pt x="36" y="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1123;p40"/>
                <p:cNvSpPr/>
                <p:nvPr/>
              </p:nvSpPr>
              <p:spPr>
                <a:xfrm>
                  <a:off x="4195951" y="1292300"/>
                  <a:ext cx="7935" cy="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56" extrusionOk="0">
                      <a:moveTo>
                        <a:pt x="15" y="49"/>
                      </a:moveTo>
                      <a:cubicBezTo>
                        <a:pt x="22" y="49"/>
                        <a:pt x="22" y="56"/>
                        <a:pt x="29" y="49"/>
                      </a:cubicBezTo>
                      <a:cubicBezTo>
                        <a:pt x="35" y="42"/>
                        <a:pt x="42" y="36"/>
                        <a:pt x="42" y="29"/>
                      </a:cubicBezTo>
                      <a:cubicBezTo>
                        <a:pt x="49" y="22"/>
                        <a:pt x="49" y="7"/>
                        <a:pt x="42" y="7"/>
                      </a:cubicBezTo>
                      <a:cubicBezTo>
                        <a:pt x="35" y="1"/>
                        <a:pt x="29" y="1"/>
                        <a:pt x="22" y="7"/>
                      </a:cubicBezTo>
                      <a:cubicBezTo>
                        <a:pt x="15" y="14"/>
                        <a:pt x="7" y="22"/>
                        <a:pt x="1" y="29"/>
                      </a:cubicBezTo>
                      <a:lnTo>
                        <a:pt x="1" y="42"/>
                      </a:lnTo>
                      <a:lnTo>
                        <a:pt x="1" y="49"/>
                      </a:lnTo>
                      <a:cubicBezTo>
                        <a:pt x="7" y="56"/>
                        <a:pt x="7" y="56"/>
                        <a:pt x="15" y="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1124;p40"/>
                <p:cNvSpPr/>
                <p:nvPr/>
              </p:nvSpPr>
              <p:spPr>
                <a:xfrm>
                  <a:off x="5825254" y="1444688"/>
                  <a:ext cx="237408" cy="216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1335" extrusionOk="0">
                      <a:moveTo>
                        <a:pt x="498" y="160"/>
                      </a:moveTo>
                      <a:cubicBezTo>
                        <a:pt x="450" y="118"/>
                        <a:pt x="352" y="97"/>
                        <a:pt x="325" y="186"/>
                      </a:cubicBezTo>
                      <a:cubicBezTo>
                        <a:pt x="297" y="304"/>
                        <a:pt x="435" y="477"/>
                        <a:pt x="435" y="477"/>
                      </a:cubicBezTo>
                      <a:cubicBezTo>
                        <a:pt x="435" y="477"/>
                        <a:pt x="408" y="464"/>
                        <a:pt x="393" y="457"/>
                      </a:cubicBezTo>
                      <a:cubicBezTo>
                        <a:pt x="358" y="442"/>
                        <a:pt x="325" y="435"/>
                        <a:pt x="290" y="429"/>
                      </a:cubicBezTo>
                      <a:cubicBezTo>
                        <a:pt x="227" y="409"/>
                        <a:pt x="13" y="394"/>
                        <a:pt x="27" y="525"/>
                      </a:cubicBezTo>
                      <a:cubicBezTo>
                        <a:pt x="42" y="630"/>
                        <a:pt x="159" y="658"/>
                        <a:pt x="242" y="671"/>
                      </a:cubicBezTo>
                      <a:cubicBezTo>
                        <a:pt x="269" y="678"/>
                        <a:pt x="297" y="678"/>
                        <a:pt x="325" y="684"/>
                      </a:cubicBezTo>
                      <a:lnTo>
                        <a:pt x="358" y="684"/>
                      </a:lnTo>
                      <a:cubicBezTo>
                        <a:pt x="358" y="684"/>
                        <a:pt x="256" y="747"/>
                        <a:pt x="207" y="782"/>
                      </a:cubicBezTo>
                      <a:cubicBezTo>
                        <a:pt x="144" y="830"/>
                        <a:pt x="0" y="981"/>
                        <a:pt x="151" y="1023"/>
                      </a:cubicBezTo>
                      <a:cubicBezTo>
                        <a:pt x="227" y="1044"/>
                        <a:pt x="325" y="996"/>
                        <a:pt x="387" y="961"/>
                      </a:cubicBezTo>
                      <a:cubicBezTo>
                        <a:pt x="408" y="948"/>
                        <a:pt x="428" y="940"/>
                        <a:pt x="456" y="927"/>
                      </a:cubicBezTo>
                      <a:cubicBezTo>
                        <a:pt x="463" y="920"/>
                        <a:pt x="491" y="907"/>
                        <a:pt x="491" y="907"/>
                      </a:cubicBezTo>
                      <a:cubicBezTo>
                        <a:pt x="491" y="907"/>
                        <a:pt x="284" y="1189"/>
                        <a:pt x="476" y="1217"/>
                      </a:cubicBezTo>
                      <a:cubicBezTo>
                        <a:pt x="594" y="1238"/>
                        <a:pt x="690" y="1086"/>
                        <a:pt x="760" y="996"/>
                      </a:cubicBezTo>
                      <a:cubicBezTo>
                        <a:pt x="767" y="990"/>
                        <a:pt x="760" y="1016"/>
                        <a:pt x="760" y="1031"/>
                      </a:cubicBezTo>
                      <a:cubicBezTo>
                        <a:pt x="760" y="1058"/>
                        <a:pt x="760" y="1092"/>
                        <a:pt x="767" y="1127"/>
                      </a:cubicBezTo>
                      <a:cubicBezTo>
                        <a:pt x="773" y="1189"/>
                        <a:pt x="823" y="1335"/>
                        <a:pt x="913" y="1280"/>
                      </a:cubicBezTo>
                      <a:cubicBezTo>
                        <a:pt x="981" y="1238"/>
                        <a:pt x="989" y="1141"/>
                        <a:pt x="989" y="1073"/>
                      </a:cubicBezTo>
                      <a:cubicBezTo>
                        <a:pt x="989" y="1051"/>
                        <a:pt x="989" y="1031"/>
                        <a:pt x="981" y="1009"/>
                      </a:cubicBezTo>
                      <a:cubicBezTo>
                        <a:pt x="981" y="996"/>
                        <a:pt x="967" y="961"/>
                        <a:pt x="974" y="968"/>
                      </a:cubicBezTo>
                      <a:cubicBezTo>
                        <a:pt x="1057" y="1038"/>
                        <a:pt x="1216" y="1182"/>
                        <a:pt x="1313" y="1038"/>
                      </a:cubicBezTo>
                      <a:cubicBezTo>
                        <a:pt x="1376" y="955"/>
                        <a:pt x="1299" y="878"/>
                        <a:pt x="1238" y="837"/>
                      </a:cubicBezTo>
                      <a:cubicBezTo>
                        <a:pt x="1210" y="815"/>
                        <a:pt x="1120" y="782"/>
                        <a:pt x="1120" y="782"/>
                      </a:cubicBezTo>
                      <a:cubicBezTo>
                        <a:pt x="1120" y="782"/>
                        <a:pt x="1465" y="664"/>
                        <a:pt x="1376" y="533"/>
                      </a:cubicBezTo>
                      <a:cubicBezTo>
                        <a:pt x="1321" y="450"/>
                        <a:pt x="1182" y="498"/>
                        <a:pt x="1105" y="533"/>
                      </a:cubicBezTo>
                      <a:cubicBezTo>
                        <a:pt x="1072" y="547"/>
                        <a:pt x="1037" y="566"/>
                        <a:pt x="1009" y="588"/>
                      </a:cubicBezTo>
                      <a:lnTo>
                        <a:pt x="1002" y="588"/>
                      </a:lnTo>
                      <a:cubicBezTo>
                        <a:pt x="1031" y="533"/>
                        <a:pt x="1299" y="318"/>
                        <a:pt x="1162" y="221"/>
                      </a:cubicBezTo>
                      <a:cubicBezTo>
                        <a:pt x="1072" y="167"/>
                        <a:pt x="954" y="284"/>
                        <a:pt x="906" y="346"/>
                      </a:cubicBezTo>
                      <a:cubicBezTo>
                        <a:pt x="891" y="367"/>
                        <a:pt x="865" y="409"/>
                        <a:pt x="850" y="429"/>
                      </a:cubicBezTo>
                      <a:cubicBezTo>
                        <a:pt x="843" y="442"/>
                        <a:pt x="906" y="284"/>
                        <a:pt x="906" y="201"/>
                      </a:cubicBezTo>
                      <a:cubicBezTo>
                        <a:pt x="906" y="77"/>
                        <a:pt x="767" y="1"/>
                        <a:pt x="684" y="110"/>
                      </a:cubicBezTo>
                      <a:cubicBezTo>
                        <a:pt x="629" y="193"/>
                        <a:pt x="616" y="326"/>
                        <a:pt x="629" y="415"/>
                      </a:cubicBezTo>
                      <a:cubicBezTo>
                        <a:pt x="629" y="415"/>
                        <a:pt x="594" y="228"/>
                        <a:pt x="498" y="16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1125;p40"/>
                <p:cNvSpPr/>
                <p:nvPr/>
              </p:nvSpPr>
              <p:spPr>
                <a:xfrm>
                  <a:off x="5901205" y="1527440"/>
                  <a:ext cx="79676" cy="6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381" extrusionOk="0">
                      <a:moveTo>
                        <a:pt x="298" y="42"/>
                      </a:moveTo>
                      <a:cubicBezTo>
                        <a:pt x="415" y="77"/>
                        <a:pt x="492" y="173"/>
                        <a:pt x="464" y="263"/>
                      </a:cubicBezTo>
                      <a:cubicBezTo>
                        <a:pt x="437" y="346"/>
                        <a:pt x="319" y="381"/>
                        <a:pt x="201" y="339"/>
                      </a:cubicBezTo>
                      <a:cubicBezTo>
                        <a:pt x="77" y="304"/>
                        <a:pt x="1" y="208"/>
                        <a:pt x="29" y="119"/>
                      </a:cubicBezTo>
                      <a:cubicBezTo>
                        <a:pt x="55" y="36"/>
                        <a:pt x="173" y="1"/>
                        <a:pt x="298" y="4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1126;p40"/>
                <p:cNvSpPr/>
                <p:nvPr/>
              </p:nvSpPr>
              <p:spPr>
                <a:xfrm>
                  <a:off x="5941528" y="1535214"/>
                  <a:ext cx="7935" cy="7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49" extrusionOk="0">
                      <a:moveTo>
                        <a:pt x="14" y="7"/>
                      </a:moveTo>
                      <a:cubicBezTo>
                        <a:pt x="7" y="16"/>
                        <a:pt x="14" y="1"/>
                        <a:pt x="14" y="16"/>
                      </a:cubicBezTo>
                      <a:cubicBezTo>
                        <a:pt x="7" y="16"/>
                        <a:pt x="1" y="16"/>
                        <a:pt x="1" y="22"/>
                      </a:cubicBezTo>
                      <a:cubicBezTo>
                        <a:pt x="1" y="29"/>
                        <a:pt x="1" y="36"/>
                        <a:pt x="7" y="36"/>
                      </a:cubicBezTo>
                      <a:lnTo>
                        <a:pt x="7" y="42"/>
                      </a:lnTo>
                      <a:lnTo>
                        <a:pt x="7" y="42"/>
                      </a:lnTo>
                      <a:cubicBezTo>
                        <a:pt x="14" y="49"/>
                        <a:pt x="14" y="49"/>
                        <a:pt x="22" y="49"/>
                      </a:cubicBezTo>
                      <a:cubicBezTo>
                        <a:pt x="29" y="49"/>
                        <a:pt x="22" y="49"/>
                        <a:pt x="29" y="42"/>
                      </a:cubicBezTo>
                      <a:cubicBezTo>
                        <a:pt x="35" y="42"/>
                        <a:pt x="42" y="42"/>
                        <a:pt x="42" y="36"/>
                      </a:cubicBezTo>
                      <a:cubicBezTo>
                        <a:pt x="49" y="29"/>
                        <a:pt x="42" y="22"/>
                        <a:pt x="35" y="22"/>
                      </a:cubicBezTo>
                      <a:cubicBezTo>
                        <a:pt x="35" y="7"/>
                        <a:pt x="35" y="7"/>
                        <a:pt x="29" y="1"/>
                      </a:cubicBezTo>
                      <a:cubicBezTo>
                        <a:pt x="29" y="1"/>
                        <a:pt x="22" y="1"/>
                        <a:pt x="14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1127;p40"/>
                <p:cNvSpPr/>
                <p:nvPr/>
              </p:nvSpPr>
              <p:spPr>
                <a:xfrm>
                  <a:off x="5929221" y="1536347"/>
                  <a:ext cx="9231" cy="10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64" extrusionOk="0">
                      <a:moveTo>
                        <a:pt x="15" y="9"/>
                      </a:moveTo>
                      <a:lnTo>
                        <a:pt x="15" y="22"/>
                      </a:lnTo>
                      <a:cubicBezTo>
                        <a:pt x="7" y="22"/>
                        <a:pt x="7" y="29"/>
                        <a:pt x="0" y="29"/>
                      </a:cubicBezTo>
                      <a:cubicBezTo>
                        <a:pt x="0" y="35"/>
                        <a:pt x="7" y="35"/>
                        <a:pt x="7" y="35"/>
                      </a:cubicBezTo>
                      <a:lnTo>
                        <a:pt x="7" y="50"/>
                      </a:lnTo>
                      <a:lnTo>
                        <a:pt x="7" y="57"/>
                      </a:lnTo>
                      <a:cubicBezTo>
                        <a:pt x="15" y="64"/>
                        <a:pt x="28" y="50"/>
                        <a:pt x="35" y="50"/>
                      </a:cubicBezTo>
                      <a:cubicBezTo>
                        <a:pt x="42" y="57"/>
                        <a:pt x="48" y="50"/>
                        <a:pt x="57" y="42"/>
                      </a:cubicBezTo>
                      <a:cubicBezTo>
                        <a:pt x="57" y="29"/>
                        <a:pt x="48" y="22"/>
                        <a:pt x="42" y="22"/>
                      </a:cubicBezTo>
                      <a:cubicBezTo>
                        <a:pt x="35" y="15"/>
                        <a:pt x="28" y="0"/>
                        <a:pt x="22" y="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1128;p40"/>
                <p:cNvSpPr/>
                <p:nvPr/>
              </p:nvSpPr>
              <p:spPr>
                <a:xfrm>
                  <a:off x="5936994" y="1542987"/>
                  <a:ext cx="10364" cy="1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71" extrusionOk="0">
                      <a:moveTo>
                        <a:pt x="22" y="42"/>
                      </a:moveTo>
                      <a:cubicBezTo>
                        <a:pt x="22" y="71"/>
                        <a:pt x="0" y="51"/>
                        <a:pt x="22" y="71"/>
                      </a:cubicBezTo>
                      <a:lnTo>
                        <a:pt x="42" y="71"/>
                      </a:lnTo>
                      <a:cubicBezTo>
                        <a:pt x="57" y="64"/>
                        <a:pt x="42" y="64"/>
                        <a:pt x="50" y="57"/>
                      </a:cubicBezTo>
                      <a:cubicBezTo>
                        <a:pt x="57" y="57"/>
                        <a:pt x="63" y="51"/>
                        <a:pt x="63" y="42"/>
                      </a:cubicBezTo>
                      <a:cubicBezTo>
                        <a:pt x="63" y="36"/>
                        <a:pt x="63" y="29"/>
                        <a:pt x="57" y="29"/>
                      </a:cubicBezTo>
                      <a:cubicBezTo>
                        <a:pt x="50" y="16"/>
                        <a:pt x="63" y="23"/>
                        <a:pt x="50" y="16"/>
                      </a:cubicBezTo>
                      <a:cubicBezTo>
                        <a:pt x="42" y="9"/>
                        <a:pt x="35" y="1"/>
                        <a:pt x="29" y="9"/>
                      </a:cubicBezTo>
                      <a:cubicBezTo>
                        <a:pt x="0" y="23"/>
                        <a:pt x="29" y="1"/>
                        <a:pt x="22" y="29"/>
                      </a:cubicBezTo>
                      <a:cubicBezTo>
                        <a:pt x="15" y="29"/>
                        <a:pt x="15" y="36"/>
                        <a:pt x="15" y="36"/>
                      </a:cubicBezTo>
                      <a:cubicBezTo>
                        <a:pt x="9" y="42"/>
                        <a:pt x="15" y="42"/>
                        <a:pt x="22" y="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1129;p40"/>
                <p:cNvSpPr/>
                <p:nvPr/>
              </p:nvSpPr>
              <p:spPr>
                <a:xfrm>
                  <a:off x="5923553" y="1546550"/>
                  <a:ext cx="9231" cy="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6" extrusionOk="0">
                      <a:moveTo>
                        <a:pt x="9" y="35"/>
                      </a:moveTo>
                      <a:cubicBezTo>
                        <a:pt x="9" y="49"/>
                        <a:pt x="0" y="35"/>
                        <a:pt x="9" y="49"/>
                      </a:cubicBezTo>
                      <a:cubicBezTo>
                        <a:pt x="9" y="49"/>
                        <a:pt x="15" y="55"/>
                        <a:pt x="22" y="55"/>
                      </a:cubicBezTo>
                      <a:cubicBezTo>
                        <a:pt x="35" y="55"/>
                        <a:pt x="35" y="49"/>
                        <a:pt x="50" y="42"/>
                      </a:cubicBezTo>
                      <a:cubicBezTo>
                        <a:pt x="57" y="42"/>
                        <a:pt x="57" y="35"/>
                        <a:pt x="57" y="29"/>
                      </a:cubicBezTo>
                      <a:cubicBezTo>
                        <a:pt x="57" y="29"/>
                        <a:pt x="57" y="20"/>
                        <a:pt x="50" y="20"/>
                      </a:cubicBezTo>
                      <a:cubicBezTo>
                        <a:pt x="42" y="14"/>
                        <a:pt x="35" y="1"/>
                        <a:pt x="22" y="1"/>
                      </a:cubicBezTo>
                      <a:cubicBezTo>
                        <a:pt x="22" y="1"/>
                        <a:pt x="15" y="1"/>
                        <a:pt x="9" y="7"/>
                      </a:cubicBezTo>
                      <a:cubicBezTo>
                        <a:pt x="0" y="20"/>
                        <a:pt x="15" y="7"/>
                        <a:pt x="9" y="20"/>
                      </a:cubicBezTo>
                      <a:cubicBezTo>
                        <a:pt x="0" y="20"/>
                        <a:pt x="0" y="20"/>
                        <a:pt x="0" y="29"/>
                      </a:cubicBezTo>
                      <a:cubicBezTo>
                        <a:pt x="0" y="29"/>
                        <a:pt x="0" y="35"/>
                        <a:pt x="9" y="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1130;p40"/>
                <p:cNvSpPr/>
                <p:nvPr/>
              </p:nvSpPr>
              <p:spPr>
                <a:xfrm>
                  <a:off x="5913512" y="1536347"/>
                  <a:ext cx="9069" cy="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57" extrusionOk="0">
                      <a:moveTo>
                        <a:pt x="21" y="15"/>
                      </a:moveTo>
                      <a:cubicBezTo>
                        <a:pt x="1" y="29"/>
                        <a:pt x="21" y="0"/>
                        <a:pt x="21" y="29"/>
                      </a:cubicBezTo>
                      <a:cubicBezTo>
                        <a:pt x="14" y="29"/>
                        <a:pt x="14" y="29"/>
                        <a:pt x="14" y="35"/>
                      </a:cubicBezTo>
                      <a:cubicBezTo>
                        <a:pt x="14" y="42"/>
                        <a:pt x="14" y="42"/>
                        <a:pt x="21" y="42"/>
                      </a:cubicBezTo>
                      <a:lnTo>
                        <a:pt x="21" y="57"/>
                      </a:lnTo>
                      <a:lnTo>
                        <a:pt x="21" y="57"/>
                      </a:lnTo>
                      <a:cubicBezTo>
                        <a:pt x="29" y="57"/>
                        <a:pt x="36" y="50"/>
                        <a:pt x="42" y="50"/>
                      </a:cubicBezTo>
                      <a:cubicBezTo>
                        <a:pt x="49" y="50"/>
                        <a:pt x="56" y="50"/>
                        <a:pt x="56" y="35"/>
                      </a:cubicBezTo>
                      <a:cubicBezTo>
                        <a:pt x="56" y="29"/>
                        <a:pt x="56" y="22"/>
                        <a:pt x="42" y="22"/>
                      </a:cubicBezTo>
                      <a:cubicBezTo>
                        <a:pt x="36" y="15"/>
                        <a:pt x="29" y="9"/>
                        <a:pt x="21" y="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1131;p40"/>
                <p:cNvSpPr/>
                <p:nvPr/>
              </p:nvSpPr>
              <p:spPr>
                <a:xfrm>
                  <a:off x="5908978" y="1553189"/>
                  <a:ext cx="11498" cy="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6" extrusionOk="0">
                      <a:moveTo>
                        <a:pt x="16" y="36"/>
                      </a:moveTo>
                      <a:cubicBezTo>
                        <a:pt x="16" y="49"/>
                        <a:pt x="1" y="42"/>
                        <a:pt x="16" y="49"/>
                      </a:cubicBezTo>
                      <a:cubicBezTo>
                        <a:pt x="22" y="56"/>
                        <a:pt x="36" y="49"/>
                        <a:pt x="42" y="49"/>
                      </a:cubicBezTo>
                      <a:cubicBezTo>
                        <a:pt x="57" y="49"/>
                        <a:pt x="70" y="42"/>
                        <a:pt x="70" y="29"/>
                      </a:cubicBezTo>
                      <a:cubicBezTo>
                        <a:pt x="70" y="14"/>
                        <a:pt x="57" y="8"/>
                        <a:pt x="42" y="8"/>
                      </a:cubicBezTo>
                      <a:cubicBezTo>
                        <a:pt x="36" y="8"/>
                        <a:pt x="29" y="1"/>
                        <a:pt x="22" y="1"/>
                      </a:cubicBezTo>
                      <a:cubicBezTo>
                        <a:pt x="7" y="8"/>
                        <a:pt x="22" y="1"/>
                        <a:pt x="16" y="21"/>
                      </a:cubicBezTo>
                      <a:cubicBezTo>
                        <a:pt x="7" y="21"/>
                        <a:pt x="7" y="21"/>
                        <a:pt x="7" y="29"/>
                      </a:cubicBezTo>
                      <a:cubicBezTo>
                        <a:pt x="7" y="29"/>
                        <a:pt x="7" y="36"/>
                        <a:pt x="16" y="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1132;p40"/>
                <p:cNvSpPr/>
                <p:nvPr/>
              </p:nvSpPr>
              <p:spPr>
                <a:xfrm>
                  <a:off x="5914646" y="1565659"/>
                  <a:ext cx="11498" cy="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6" extrusionOk="0">
                      <a:moveTo>
                        <a:pt x="35" y="0"/>
                      </a:moveTo>
                      <a:cubicBezTo>
                        <a:pt x="35" y="7"/>
                        <a:pt x="29" y="7"/>
                        <a:pt x="22" y="7"/>
                      </a:cubicBezTo>
                      <a:lnTo>
                        <a:pt x="14" y="7"/>
                      </a:lnTo>
                      <a:cubicBezTo>
                        <a:pt x="7" y="7"/>
                        <a:pt x="7" y="14"/>
                        <a:pt x="14" y="20"/>
                      </a:cubicBezTo>
                      <a:cubicBezTo>
                        <a:pt x="7" y="20"/>
                        <a:pt x="7" y="27"/>
                        <a:pt x="1" y="27"/>
                      </a:cubicBezTo>
                      <a:lnTo>
                        <a:pt x="1" y="27"/>
                      </a:lnTo>
                      <a:cubicBezTo>
                        <a:pt x="1" y="35"/>
                        <a:pt x="7" y="42"/>
                        <a:pt x="14" y="48"/>
                      </a:cubicBezTo>
                      <a:cubicBezTo>
                        <a:pt x="14" y="55"/>
                        <a:pt x="22" y="55"/>
                        <a:pt x="29" y="55"/>
                      </a:cubicBezTo>
                      <a:lnTo>
                        <a:pt x="42" y="55"/>
                      </a:lnTo>
                      <a:cubicBezTo>
                        <a:pt x="49" y="55"/>
                        <a:pt x="55" y="55"/>
                        <a:pt x="64" y="48"/>
                      </a:cubicBezTo>
                      <a:cubicBezTo>
                        <a:pt x="70" y="42"/>
                        <a:pt x="64" y="27"/>
                        <a:pt x="55" y="27"/>
                      </a:cubicBezTo>
                      <a:cubicBezTo>
                        <a:pt x="55" y="20"/>
                        <a:pt x="64" y="20"/>
                        <a:pt x="55" y="14"/>
                      </a:cubicBezTo>
                      <a:lnTo>
                        <a:pt x="49" y="7"/>
                      </a:lnTo>
                      <a:cubicBezTo>
                        <a:pt x="42" y="0"/>
                        <a:pt x="42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1133;p40"/>
                <p:cNvSpPr/>
                <p:nvPr/>
              </p:nvSpPr>
              <p:spPr>
                <a:xfrm>
                  <a:off x="5923553" y="1558857"/>
                  <a:ext cx="10364" cy="7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49" extrusionOk="0">
                      <a:moveTo>
                        <a:pt x="35" y="1"/>
                      </a:moveTo>
                      <a:lnTo>
                        <a:pt x="29" y="7"/>
                      </a:lnTo>
                      <a:cubicBezTo>
                        <a:pt x="22" y="1"/>
                        <a:pt x="9" y="1"/>
                        <a:pt x="9" y="14"/>
                      </a:cubicBezTo>
                      <a:cubicBezTo>
                        <a:pt x="0" y="21"/>
                        <a:pt x="0" y="36"/>
                        <a:pt x="15" y="36"/>
                      </a:cubicBezTo>
                      <a:lnTo>
                        <a:pt x="9" y="42"/>
                      </a:lnTo>
                      <a:lnTo>
                        <a:pt x="9" y="42"/>
                      </a:lnTo>
                      <a:cubicBezTo>
                        <a:pt x="9" y="49"/>
                        <a:pt x="15" y="49"/>
                        <a:pt x="22" y="49"/>
                      </a:cubicBezTo>
                      <a:lnTo>
                        <a:pt x="42" y="49"/>
                      </a:lnTo>
                      <a:cubicBezTo>
                        <a:pt x="50" y="49"/>
                        <a:pt x="57" y="49"/>
                        <a:pt x="63" y="42"/>
                      </a:cubicBezTo>
                      <a:cubicBezTo>
                        <a:pt x="63" y="27"/>
                        <a:pt x="57" y="21"/>
                        <a:pt x="50" y="21"/>
                      </a:cubicBezTo>
                      <a:cubicBezTo>
                        <a:pt x="50" y="14"/>
                        <a:pt x="50" y="7"/>
                        <a:pt x="42" y="7"/>
                      </a:cubicBezTo>
                      <a:cubicBezTo>
                        <a:pt x="42" y="1"/>
                        <a:pt x="42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1134;p40"/>
                <p:cNvSpPr/>
                <p:nvPr/>
              </p:nvSpPr>
              <p:spPr>
                <a:xfrm>
                  <a:off x="5940395" y="1552218"/>
                  <a:ext cx="13603" cy="1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77" extrusionOk="0">
                      <a:moveTo>
                        <a:pt x="36" y="14"/>
                      </a:moveTo>
                      <a:cubicBezTo>
                        <a:pt x="1" y="27"/>
                        <a:pt x="56" y="0"/>
                        <a:pt x="29" y="35"/>
                      </a:cubicBezTo>
                      <a:lnTo>
                        <a:pt x="21" y="35"/>
                      </a:lnTo>
                      <a:lnTo>
                        <a:pt x="21" y="48"/>
                      </a:lnTo>
                      <a:cubicBezTo>
                        <a:pt x="21" y="55"/>
                        <a:pt x="21" y="62"/>
                        <a:pt x="14" y="62"/>
                      </a:cubicBezTo>
                      <a:lnTo>
                        <a:pt x="14" y="68"/>
                      </a:lnTo>
                      <a:lnTo>
                        <a:pt x="21" y="77"/>
                      </a:lnTo>
                      <a:lnTo>
                        <a:pt x="36" y="77"/>
                      </a:lnTo>
                      <a:cubicBezTo>
                        <a:pt x="49" y="77"/>
                        <a:pt x="49" y="77"/>
                        <a:pt x="62" y="68"/>
                      </a:cubicBezTo>
                      <a:cubicBezTo>
                        <a:pt x="71" y="77"/>
                        <a:pt x="84" y="62"/>
                        <a:pt x="84" y="55"/>
                      </a:cubicBezTo>
                      <a:cubicBezTo>
                        <a:pt x="84" y="42"/>
                        <a:pt x="77" y="35"/>
                        <a:pt x="62" y="35"/>
                      </a:cubicBezTo>
                      <a:cubicBezTo>
                        <a:pt x="62" y="27"/>
                        <a:pt x="62" y="20"/>
                        <a:pt x="56" y="20"/>
                      </a:cubicBezTo>
                      <a:cubicBezTo>
                        <a:pt x="56" y="14"/>
                        <a:pt x="49" y="14"/>
                        <a:pt x="42" y="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1135;p40"/>
                <p:cNvSpPr/>
                <p:nvPr/>
              </p:nvSpPr>
              <p:spPr>
                <a:xfrm>
                  <a:off x="5951731" y="1540882"/>
                  <a:ext cx="10040" cy="10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4" extrusionOk="0">
                      <a:moveTo>
                        <a:pt x="27" y="7"/>
                      </a:moveTo>
                      <a:cubicBezTo>
                        <a:pt x="7" y="7"/>
                        <a:pt x="42" y="1"/>
                        <a:pt x="21" y="22"/>
                      </a:cubicBezTo>
                      <a:cubicBezTo>
                        <a:pt x="21" y="22"/>
                        <a:pt x="14" y="22"/>
                        <a:pt x="14" y="29"/>
                      </a:cubicBezTo>
                      <a:cubicBezTo>
                        <a:pt x="14" y="29"/>
                        <a:pt x="14" y="36"/>
                        <a:pt x="21" y="36"/>
                      </a:cubicBezTo>
                      <a:cubicBezTo>
                        <a:pt x="14" y="64"/>
                        <a:pt x="1" y="36"/>
                        <a:pt x="14" y="49"/>
                      </a:cubicBezTo>
                      <a:lnTo>
                        <a:pt x="14" y="55"/>
                      </a:lnTo>
                      <a:cubicBezTo>
                        <a:pt x="21" y="64"/>
                        <a:pt x="34" y="55"/>
                        <a:pt x="42" y="55"/>
                      </a:cubicBezTo>
                      <a:cubicBezTo>
                        <a:pt x="49" y="55"/>
                        <a:pt x="55" y="55"/>
                        <a:pt x="62" y="49"/>
                      </a:cubicBezTo>
                      <a:cubicBezTo>
                        <a:pt x="62" y="42"/>
                        <a:pt x="62" y="36"/>
                        <a:pt x="55" y="29"/>
                      </a:cubicBezTo>
                      <a:cubicBezTo>
                        <a:pt x="49" y="22"/>
                        <a:pt x="42" y="7"/>
                        <a:pt x="34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1136;p40"/>
                <p:cNvSpPr/>
                <p:nvPr/>
              </p:nvSpPr>
              <p:spPr>
                <a:xfrm>
                  <a:off x="5967277" y="1553189"/>
                  <a:ext cx="9069" cy="1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71" extrusionOk="0">
                      <a:moveTo>
                        <a:pt x="1" y="42"/>
                      </a:moveTo>
                      <a:lnTo>
                        <a:pt x="1" y="42"/>
                      </a:lnTo>
                      <a:lnTo>
                        <a:pt x="1" y="49"/>
                      </a:lnTo>
                      <a:cubicBezTo>
                        <a:pt x="1" y="56"/>
                        <a:pt x="7" y="62"/>
                        <a:pt x="14" y="62"/>
                      </a:cubicBezTo>
                      <a:lnTo>
                        <a:pt x="29" y="62"/>
                      </a:lnTo>
                      <a:cubicBezTo>
                        <a:pt x="36" y="71"/>
                        <a:pt x="49" y="71"/>
                        <a:pt x="49" y="62"/>
                      </a:cubicBezTo>
                      <a:cubicBezTo>
                        <a:pt x="56" y="56"/>
                        <a:pt x="56" y="49"/>
                        <a:pt x="49" y="42"/>
                      </a:cubicBezTo>
                      <a:cubicBezTo>
                        <a:pt x="49" y="36"/>
                        <a:pt x="56" y="36"/>
                        <a:pt x="49" y="29"/>
                      </a:cubicBezTo>
                      <a:cubicBezTo>
                        <a:pt x="49" y="21"/>
                        <a:pt x="49" y="14"/>
                        <a:pt x="42" y="14"/>
                      </a:cubicBezTo>
                      <a:cubicBezTo>
                        <a:pt x="21" y="1"/>
                        <a:pt x="49" y="14"/>
                        <a:pt x="21" y="21"/>
                      </a:cubicBezTo>
                      <a:lnTo>
                        <a:pt x="14" y="21"/>
                      </a:lnTo>
                      <a:cubicBezTo>
                        <a:pt x="7" y="21"/>
                        <a:pt x="7" y="29"/>
                        <a:pt x="14" y="29"/>
                      </a:cubicBezTo>
                      <a:cubicBezTo>
                        <a:pt x="7" y="36"/>
                        <a:pt x="1" y="42"/>
                        <a:pt x="1" y="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1137;p40"/>
                <p:cNvSpPr/>
                <p:nvPr/>
              </p:nvSpPr>
              <p:spPr>
                <a:xfrm>
                  <a:off x="5958532" y="1558857"/>
                  <a:ext cx="10040" cy="7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49" extrusionOk="0">
                      <a:moveTo>
                        <a:pt x="13" y="27"/>
                      </a:moveTo>
                      <a:cubicBezTo>
                        <a:pt x="7" y="49"/>
                        <a:pt x="0" y="27"/>
                        <a:pt x="7" y="49"/>
                      </a:cubicBezTo>
                      <a:lnTo>
                        <a:pt x="20" y="49"/>
                      </a:lnTo>
                      <a:lnTo>
                        <a:pt x="33" y="49"/>
                      </a:lnTo>
                      <a:cubicBezTo>
                        <a:pt x="42" y="49"/>
                        <a:pt x="55" y="49"/>
                        <a:pt x="55" y="42"/>
                      </a:cubicBezTo>
                      <a:cubicBezTo>
                        <a:pt x="61" y="36"/>
                        <a:pt x="55" y="27"/>
                        <a:pt x="48" y="21"/>
                      </a:cubicBezTo>
                      <a:cubicBezTo>
                        <a:pt x="48" y="14"/>
                        <a:pt x="48" y="14"/>
                        <a:pt x="42" y="7"/>
                      </a:cubicBezTo>
                      <a:cubicBezTo>
                        <a:pt x="42" y="1"/>
                        <a:pt x="33" y="1"/>
                        <a:pt x="27" y="1"/>
                      </a:cubicBezTo>
                      <a:cubicBezTo>
                        <a:pt x="13" y="1"/>
                        <a:pt x="33" y="1"/>
                        <a:pt x="13" y="14"/>
                      </a:cubicBezTo>
                      <a:lnTo>
                        <a:pt x="7" y="14"/>
                      </a:lnTo>
                      <a:cubicBezTo>
                        <a:pt x="7" y="21"/>
                        <a:pt x="7" y="27"/>
                        <a:pt x="13" y="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1138;p40"/>
                <p:cNvSpPr/>
                <p:nvPr/>
              </p:nvSpPr>
              <p:spPr>
                <a:xfrm>
                  <a:off x="5940395" y="1567764"/>
                  <a:ext cx="10202" cy="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56" extrusionOk="0">
                      <a:moveTo>
                        <a:pt x="8" y="14"/>
                      </a:moveTo>
                      <a:lnTo>
                        <a:pt x="8" y="22"/>
                      </a:lnTo>
                      <a:cubicBezTo>
                        <a:pt x="1" y="22"/>
                        <a:pt x="1" y="29"/>
                        <a:pt x="1" y="29"/>
                      </a:cubicBezTo>
                      <a:cubicBezTo>
                        <a:pt x="1" y="35"/>
                        <a:pt x="1" y="35"/>
                        <a:pt x="8" y="35"/>
                      </a:cubicBezTo>
                      <a:lnTo>
                        <a:pt x="8" y="42"/>
                      </a:lnTo>
                      <a:lnTo>
                        <a:pt x="8" y="49"/>
                      </a:lnTo>
                      <a:lnTo>
                        <a:pt x="14" y="49"/>
                      </a:lnTo>
                      <a:cubicBezTo>
                        <a:pt x="21" y="49"/>
                        <a:pt x="29" y="55"/>
                        <a:pt x="36" y="55"/>
                      </a:cubicBezTo>
                      <a:cubicBezTo>
                        <a:pt x="42" y="49"/>
                        <a:pt x="42" y="49"/>
                        <a:pt x="49" y="42"/>
                      </a:cubicBezTo>
                      <a:cubicBezTo>
                        <a:pt x="56" y="42"/>
                        <a:pt x="62" y="42"/>
                        <a:pt x="62" y="29"/>
                      </a:cubicBezTo>
                      <a:cubicBezTo>
                        <a:pt x="62" y="22"/>
                        <a:pt x="56" y="14"/>
                        <a:pt x="49" y="14"/>
                      </a:cubicBezTo>
                      <a:cubicBezTo>
                        <a:pt x="42" y="7"/>
                        <a:pt x="36" y="7"/>
                        <a:pt x="29" y="7"/>
                      </a:cubicBezTo>
                      <a:cubicBezTo>
                        <a:pt x="21" y="1"/>
                        <a:pt x="14" y="1"/>
                        <a:pt x="8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1139;p40"/>
                <p:cNvSpPr/>
                <p:nvPr/>
              </p:nvSpPr>
              <p:spPr>
                <a:xfrm>
                  <a:off x="5947196" y="1575537"/>
                  <a:ext cx="11498" cy="10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64" extrusionOk="0">
                      <a:moveTo>
                        <a:pt x="14" y="7"/>
                      </a:moveTo>
                      <a:lnTo>
                        <a:pt x="14" y="22"/>
                      </a:lnTo>
                      <a:cubicBezTo>
                        <a:pt x="7" y="22"/>
                        <a:pt x="7" y="22"/>
                        <a:pt x="7" y="29"/>
                      </a:cubicBezTo>
                      <a:cubicBezTo>
                        <a:pt x="7" y="36"/>
                        <a:pt x="7" y="36"/>
                        <a:pt x="14" y="36"/>
                      </a:cubicBezTo>
                      <a:cubicBezTo>
                        <a:pt x="14" y="64"/>
                        <a:pt x="0" y="36"/>
                        <a:pt x="14" y="49"/>
                      </a:cubicBezTo>
                      <a:lnTo>
                        <a:pt x="14" y="49"/>
                      </a:lnTo>
                      <a:cubicBezTo>
                        <a:pt x="20" y="57"/>
                        <a:pt x="20" y="57"/>
                        <a:pt x="29" y="57"/>
                      </a:cubicBezTo>
                      <a:cubicBezTo>
                        <a:pt x="35" y="57"/>
                        <a:pt x="42" y="57"/>
                        <a:pt x="49" y="49"/>
                      </a:cubicBezTo>
                      <a:cubicBezTo>
                        <a:pt x="55" y="49"/>
                        <a:pt x="55" y="42"/>
                        <a:pt x="55" y="42"/>
                      </a:cubicBezTo>
                      <a:cubicBezTo>
                        <a:pt x="62" y="36"/>
                        <a:pt x="70" y="29"/>
                        <a:pt x="70" y="22"/>
                      </a:cubicBezTo>
                      <a:cubicBezTo>
                        <a:pt x="70" y="16"/>
                        <a:pt x="62" y="7"/>
                        <a:pt x="55" y="16"/>
                      </a:cubicBezTo>
                      <a:cubicBezTo>
                        <a:pt x="49" y="7"/>
                        <a:pt x="49" y="7"/>
                        <a:pt x="42" y="1"/>
                      </a:cubicBezTo>
                      <a:lnTo>
                        <a:pt x="29" y="1"/>
                      </a:lnTo>
                      <a:cubicBezTo>
                        <a:pt x="20" y="1"/>
                        <a:pt x="20" y="7"/>
                        <a:pt x="14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1140;p40"/>
                <p:cNvSpPr/>
                <p:nvPr/>
              </p:nvSpPr>
              <p:spPr>
                <a:xfrm>
                  <a:off x="5961771" y="1568898"/>
                  <a:ext cx="8907" cy="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57" extrusionOk="0">
                      <a:moveTo>
                        <a:pt x="22" y="35"/>
                      </a:moveTo>
                      <a:cubicBezTo>
                        <a:pt x="35" y="57"/>
                        <a:pt x="7" y="48"/>
                        <a:pt x="28" y="48"/>
                      </a:cubicBezTo>
                      <a:cubicBezTo>
                        <a:pt x="35" y="48"/>
                        <a:pt x="41" y="42"/>
                        <a:pt x="48" y="35"/>
                      </a:cubicBezTo>
                      <a:cubicBezTo>
                        <a:pt x="55" y="35"/>
                        <a:pt x="55" y="28"/>
                        <a:pt x="55" y="15"/>
                      </a:cubicBezTo>
                      <a:cubicBezTo>
                        <a:pt x="48" y="7"/>
                        <a:pt x="41" y="0"/>
                        <a:pt x="35" y="7"/>
                      </a:cubicBezTo>
                      <a:cubicBezTo>
                        <a:pt x="28" y="7"/>
                        <a:pt x="22" y="0"/>
                        <a:pt x="13" y="7"/>
                      </a:cubicBezTo>
                      <a:cubicBezTo>
                        <a:pt x="0" y="22"/>
                        <a:pt x="13" y="0"/>
                        <a:pt x="13" y="22"/>
                      </a:cubicBezTo>
                      <a:cubicBezTo>
                        <a:pt x="13" y="22"/>
                        <a:pt x="7" y="28"/>
                        <a:pt x="13" y="28"/>
                      </a:cubicBezTo>
                      <a:cubicBezTo>
                        <a:pt x="13" y="35"/>
                        <a:pt x="13" y="35"/>
                        <a:pt x="22" y="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1141;p40"/>
                <p:cNvSpPr/>
                <p:nvPr/>
              </p:nvSpPr>
              <p:spPr>
                <a:xfrm>
                  <a:off x="5929221" y="1574566"/>
                  <a:ext cx="9231" cy="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5" extrusionOk="0">
                      <a:moveTo>
                        <a:pt x="7" y="22"/>
                      </a:moveTo>
                      <a:cubicBezTo>
                        <a:pt x="7" y="28"/>
                        <a:pt x="7" y="28"/>
                        <a:pt x="15" y="35"/>
                      </a:cubicBezTo>
                      <a:lnTo>
                        <a:pt x="42" y="35"/>
                      </a:lnTo>
                      <a:cubicBezTo>
                        <a:pt x="48" y="35"/>
                        <a:pt x="57" y="28"/>
                        <a:pt x="57" y="22"/>
                      </a:cubicBezTo>
                      <a:cubicBezTo>
                        <a:pt x="57" y="13"/>
                        <a:pt x="57" y="7"/>
                        <a:pt x="42" y="7"/>
                      </a:cubicBezTo>
                      <a:cubicBezTo>
                        <a:pt x="35" y="0"/>
                        <a:pt x="28" y="0"/>
                        <a:pt x="22" y="0"/>
                      </a:cubicBezTo>
                      <a:cubicBezTo>
                        <a:pt x="15" y="0"/>
                        <a:pt x="15" y="0"/>
                        <a:pt x="7" y="7"/>
                      </a:cubicBezTo>
                      <a:cubicBezTo>
                        <a:pt x="7" y="7"/>
                        <a:pt x="0" y="7"/>
                        <a:pt x="0" y="13"/>
                      </a:cubicBezTo>
                      <a:cubicBezTo>
                        <a:pt x="0" y="13"/>
                        <a:pt x="0" y="22"/>
                        <a:pt x="7" y="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4973" y="613341"/>
            <a:ext cx="4710955" cy="488095"/>
          </a:xfrm>
        </p:spPr>
        <p:txBody>
          <a:bodyPr/>
          <a:lstStyle/>
          <a:p>
            <a:r>
              <a:rPr lang="hr-HR" sz="2400" dirty="0" smtClean="0"/>
              <a:t>Vrste automatskih misli</a:t>
            </a:r>
            <a:endParaRPr lang="hr-HR" sz="2400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608985" y="1702401"/>
            <a:ext cx="3851975" cy="561964"/>
          </a:xfrm>
        </p:spPr>
        <p:txBody>
          <a:bodyPr/>
          <a:lstStyle/>
          <a:p>
            <a:r>
              <a:rPr lang="hr-HR" dirty="0" smtClean="0"/>
              <a:t>1. Neispravne misli koje izazivaju stres i/ili </a:t>
            </a:r>
            <a:r>
              <a:rPr lang="hr-HR" dirty="0" err="1" smtClean="0"/>
              <a:t>maladaptivno</a:t>
            </a:r>
            <a:r>
              <a:rPr lang="hr-HR" dirty="0" smtClean="0"/>
              <a:t> ponašanje</a:t>
            </a:r>
            <a:endParaRPr lang="hr-HR" dirty="0"/>
          </a:p>
        </p:txBody>
      </p:sp>
      <p:sp>
        <p:nvSpPr>
          <p:cNvPr id="5" name="Podnaslov 3"/>
          <p:cNvSpPr txBox="1">
            <a:spLocks/>
          </p:cNvSpPr>
          <p:nvPr/>
        </p:nvSpPr>
        <p:spPr>
          <a:xfrm>
            <a:off x="608984" y="2721564"/>
            <a:ext cx="3851975" cy="5619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hr-HR" dirty="0" smtClean="0"/>
              <a:t>2. Realne misli, ali one koje ne pomažu osobi</a:t>
            </a:r>
            <a:endParaRPr lang="hr-HR" dirty="0"/>
          </a:p>
        </p:txBody>
      </p:sp>
      <p:sp>
        <p:nvSpPr>
          <p:cNvPr id="6" name="Podnaslov 3"/>
          <p:cNvSpPr txBox="1">
            <a:spLocks/>
          </p:cNvSpPr>
          <p:nvPr/>
        </p:nvSpPr>
        <p:spPr>
          <a:xfrm>
            <a:off x="608983" y="3635962"/>
            <a:ext cx="3851976" cy="8113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hr-HR" dirty="0" smtClean="0"/>
              <a:t>3. Misli koje su dio </a:t>
            </a:r>
            <a:r>
              <a:rPr lang="hr-HR" dirty="0" err="1" smtClean="0"/>
              <a:t>disfunkcionalnog</a:t>
            </a:r>
            <a:r>
              <a:rPr lang="hr-HR" dirty="0" smtClean="0"/>
              <a:t> procesa mišljenja (ruminacije, opsesije, samokritičnost)</a:t>
            </a:r>
            <a:endParaRPr lang="hr-HR" dirty="0"/>
          </a:p>
        </p:txBody>
      </p:sp>
      <p:sp>
        <p:nvSpPr>
          <p:cNvPr id="7" name="Strelica udesno 6"/>
          <p:cNvSpPr/>
          <p:nvPr/>
        </p:nvSpPr>
        <p:spPr>
          <a:xfrm>
            <a:off x="4779816" y="1877289"/>
            <a:ext cx="872837" cy="26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desno 7"/>
          <p:cNvSpPr/>
          <p:nvPr/>
        </p:nvSpPr>
        <p:spPr>
          <a:xfrm>
            <a:off x="4779815" y="2846256"/>
            <a:ext cx="872837" cy="26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desno 8"/>
          <p:cNvSpPr/>
          <p:nvPr/>
        </p:nvSpPr>
        <p:spPr>
          <a:xfrm>
            <a:off x="4779814" y="3910016"/>
            <a:ext cx="872837" cy="26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6123709" y="1523576"/>
            <a:ext cx="2355272" cy="894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</a:t>
            </a:r>
            <a:r>
              <a:rPr lang="hr-HR" dirty="0" smtClean="0"/>
              <a:t>valuacija misli; bihevioralni eksperiment</a:t>
            </a:r>
            <a:endParaRPr lang="hr-HR" dirty="0"/>
          </a:p>
        </p:txBody>
      </p:sp>
      <p:sp>
        <p:nvSpPr>
          <p:cNvPr id="11" name="Elipsa 10"/>
          <p:cNvSpPr/>
          <p:nvPr/>
        </p:nvSpPr>
        <p:spPr>
          <a:xfrm>
            <a:off x="6123708" y="2514173"/>
            <a:ext cx="2355273" cy="977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problem </a:t>
            </a:r>
            <a:r>
              <a:rPr lang="hr-HR" dirty="0" err="1" smtClean="0"/>
              <a:t>solving</a:t>
            </a:r>
            <a:r>
              <a:rPr lang="hr-HR" dirty="0" smtClean="0"/>
              <a:t>; prihvaćanje </a:t>
            </a:r>
            <a:r>
              <a:rPr lang="hr-HR" dirty="0" smtClean="0"/>
              <a:t>problema i promjena fokusa</a:t>
            </a:r>
            <a:endParaRPr lang="hr-HR" dirty="0"/>
          </a:p>
        </p:txBody>
      </p:sp>
      <p:sp>
        <p:nvSpPr>
          <p:cNvPr id="12" name="Elipsa 11"/>
          <p:cNvSpPr/>
          <p:nvPr/>
        </p:nvSpPr>
        <p:spPr>
          <a:xfrm>
            <a:off x="6123709" y="3601752"/>
            <a:ext cx="2355272" cy="963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</a:t>
            </a:r>
            <a:r>
              <a:rPr lang="hr-HR" dirty="0" smtClean="0"/>
              <a:t>valuacija </a:t>
            </a:r>
            <a:r>
              <a:rPr lang="hr-HR" dirty="0" smtClean="0"/>
              <a:t>vjerovanja; </a:t>
            </a:r>
            <a:r>
              <a:rPr lang="hr-HR" dirty="0" err="1" smtClean="0"/>
              <a:t>mindfulness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258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73392" y="454014"/>
            <a:ext cx="4276787" cy="758259"/>
          </a:xfrm>
        </p:spPr>
        <p:txBody>
          <a:bodyPr/>
          <a:lstStyle/>
          <a:p>
            <a:pPr algn="ctr"/>
            <a:r>
              <a:rPr lang="hr-HR" sz="2800" dirty="0" smtClean="0"/>
              <a:t>Određivanje ključnih </a:t>
            </a:r>
            <a:br>
              <a:rPr lang="hr-HR" sz="2800" dirty="0" smtClean="0"/>
            </a:br>
            <a:r>
              <a:rPr lang="hr-HR" sz="2800" dirty="0" smtClean="0"/>
              <a:t>automatskih misli</a:t>
            </a:r>
            <a:endParaRPr lang="hr-HR" sz="2800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850516" y="1530072"/>
            <a:ext cx="7322537" cy="4996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ključne automatske misli: one koje su trenutno </a:t>
            </a:r>
            <a:r>
              <a:rPr lang="hr-HR" b="1" dirty="0" smtClean="0"/>
              <a:t>značajno uznemirujuće</a:t>
            </a:r>
            <a:r>
              <a:rPr lang="hr-HR" dirty="0" smtClean="0"/>
              <a:t>, koje se </a:t>
            </a:r>
            <a:r>
              <a:rPr lang="hr-HR" b="1" dirty="0" smtClean="0"/>
              <a:t>ponavljano javljaju </a:t>
            </a:r>
            <a:r>
              <a:rPr lang="hr-HR" dirty="0" smtClean="0"/>
              <a:t>i/ili predstavljaju </a:t>
            </a:r>
            <a:r>
              <a:rPr lang="hr-HR" b="1" dirty="0" smtClean="0"/>
              <a:t>prepreku ostvarenju cilja</a:t>
            </a:r>
            <a:endParaRPr lang="hr-HR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1273491" y="2396837"/>
            <a:ext cx="666403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dirty="0" smtClean="0"/>
              <a:t>U kojoj situaciji se javila ova misao?</a:t>
            </a:r>
            <a:br>
              <a:rPr lang="hr-HR" sz="1600" dirty="0" smtClean="0"/>
            </a:br>
            <a:endParaRPr lang="hr-HR" sz="1600" dirty="0" smtClean="0"/>
          </a:p>
          <a:p>
            <a:r>
              <a:rPr lang="hr-HR" sz="1600" dirty="0" smtClean="0"/>
              <a:t>Koliko ste u nju u to vrijeme vjerovali? Koliko joj vjerujete sada? </a:t>
            </a:r>
            <a:br>
              <a:rPr lang="hr-HR" sz="1600" dirty="0" smtClean="0"/>
            </a:br>
            <a:r>
              <a:rPr lang="hr-HR" sz="1600" i="1" dirty="0" smtClean="0"/>
              <a:t>(skale 0-10 ili 0-100; riječima – malo, umjereno, jako, u potpunosti)</a:t>
            </a:r>
          </a:p>
          <a:p>
            <a:endParaRPr lang="hr-HR" sz="1600" dirty="0" smtClean="0"/>
          </a:p>
          <a:p>
            <a:r>
              <a:rPr lang="hr-HR" sz="1600" dirty="0" smtClean="0"/>
              <a:t>Kako ste se zbog nje osjećali? Koliko je ta emocija bila intenzivna? Koliko je ta emocija intenzivna sada?</a:t>
            </a:r>
          </a:p>
          <a:p>
            <a:endParaRPr lang="hr-HR" sz="1600" dirty="0" smtClean="0"/>
          </a:p>
          <a:p>
            <a:r>
              <a:rPr lang="hr-HR" sz="1600" dirty="0" smtClean="0"/>
              <a:t>Što ste tada napravili?</a:t>
            </a:r>
          </a:p>
        </p:txBody>
      </p:sp>
    </p:spTree>
    <p:extLst>
      <p:ext uri="{BB962C8B-B14F-4D97-AF65-F5344CB8AC3E}">
        <p14:creationId xmlns:p14="http://schemas.microsoft.com/office/powerpoint/2010/main" val="407333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0917" y="684485"/>
            <a:ext cx="7128573" cy="529659"/>
          </a:xfrm>
        </p:spPr>
        <p:txBody>
          <a:bodyPr/>
          <a:lstStyle/>
          <a:p>
            <a:pPr algn="ctr"/>
            <a:r>
              <a:rPr lang="hr-HR" sz="2400" dirty="0" smtClean="0"/>
              <a:t>Kada se </a:t>
            </a:r>
            <a:r>
              <a:rPr lang="hr-HR" sz="2400" dirty="0" smtClean="0">
                <a:solidFill>
                  <a:srgbClr val="FF0000"/>
                </a:solidFill>
              </a:rPr>
              <a:t>ne</a:t>
            </a:r>
            <a:r>
              <a:rPr lang="hr-HR" sz="2400" dirty="0" smtClean="0"/>
              <a:t> zadržavati na nekoj ključnoj automatskoj misli?</a:t>
            </a:r>
            <a:endParaRPr lang="hr-HR" sz="2400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308846" y="1437412"/>
            <a:ext cx="6539754" cy="471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hr-HR" dirty="0">
                <a:sym typeface="Wingdings" panose="05000000000000000000" pitchFamily="2" charset="2"/>
              </a:rPr>
              <a:t>k</a:t>
            </a:r>
            <a:r>
              <a:rPr lang="hr-HR" dirty="0" smtClean="0">
                <a:sym typeface="Wingdings" panose="05000000000000000000" pitchFamily="2" charset="2"/>
              </a:rPr>
              <a:t>ada bi se mogao </a:t>
            </a:r>
            <a:r>
              <a:rPr lang="hr-HR" b="1" dirty="0" smtClean="0">
                <a:sym typeface="Wingdings" panose="05000000000000000000" pitchFamily="2" charset="2"/>
              </a:rPr>
              <a:t>narušiti odnos s klijentom</a:t>
            </a:r>
            <a:r>
              <a:rPr lang="hr-HR" dirty="0" smtClean="0">
                <a:sym typeface="Wingdings" panose="05000000000000000000" pitchFamily="2" charset="2"/>
              </a:rPr>
              <a:t> (klijent se osjeća neuvaženim)</a:t>
            </a:r>
          </a:p>
        </p:txBody>
      </p:sp>
      <p:sp>
        <p:nvSpPr>
          <p:cNvPr id="6" name="Podnaslov 3"/>
          <p:cNvSpPr txBox="1">
            <a:spLocks/>
          </p:cNvSpPr>
          <p:nvPr/>
        </p:nvSpPr>
        <p:spPr>
          <a:xfrm>
            <a:off x="1308846" y="2088585"/>
            <a:ext cx="6539754" cy="47105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hr-HR" dirty="0">
                <a:sym typeface="Wingdings" panose="05000000000000000000" pitchFamily="2" charset="2"/>
              </a:rPr>
              <a:t>k</a:t>
            </a:r>
            <a:r>
              <a:rPr lang="hr-HR" dirty="0" smtClean="0">
                <a:sym typeface="Wingdings" panose="05000000000000000000" pitchFamily="2" charset="2"/>
              </a:rPr>
              <a:t>ada je </a:t>
            </a:r>
            <a:r>
              <a:rPr lang="hr-HR" b="1" dirty="0" smtClean="0">
                <a:sym typeface="Wingdings" panose="05000000000000000000" pitchFamily="2" charset="2"/>
              </a:rPr>
              <a:t>klijent vrlo uznemiren </a:t>
            </a:r>
            <a:r>
              <a:rPr lang="hr-HR" dirty="0" smtClean="0">
                <a:sym typeface="Wingdings" panose="05000000000000000000" pitchFamily="2" charset="2"/>
              </a:rPr>
              <a:t>(utječe na njegovo promišljanje)</a:t>
            </a:r>
          </a:p>
        </p:txBody>
      </p:sp>
      <p:sp>
        <p:nvSpPr>
          <p:cNvPr id="7" name="Podnaslov 3"/>
          <p:cNvSpPr txBox="1">
            <a:spLocks/>
          </p:cNvSpPr>
          <p:nvPr/>
        </p:nvSpPr>
        <p:spPr>
          <a:xfrm>
            <a:off x="1308846" y="4270708"/>
            <a:ext cx="6539754" cy="47105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hr-HR" b="1" dirty="0">
                <a:sym typeface="Wingdings" panose="05000000000000000000" pitchFamily="2" charset="2"/>
              </a:rPr>
              <a:t>n</a:t>
            </a:r>
            <a:r>
              <a:rPr lang="hr-HR" b="1" dirty="0" smtClean="0">
                <a:sym typeface="Wingdings" panose="05000000000000000000" pitchFamily="2" charset="2"/>
              </a:rPr>
              <a:t>edostatak vremena u seansi </a:t>
            </a:r>
            <a:r>
              <a:rPr lang="hr-HR" dirty="0" smtClean="0">
                <a:sym typeface="Wingdings" panose="05000000000000000000" pitchFamily="2" charset="2"/>
              </a:rPr>
              <a:t>za efikasnu evaluaciju misli</a:t>
            </a:r>
          </a:p>
        </p:txBody>
      </p:sp>
      <p:sp>
        <p:nvSpPr>
          <p:cNvPr id="8" name="Podnaslov 3"/>
          <p:cNvSpPr txBox="1">
            <a:spLocks/>
          </p:cNvSpPr>
          <p:nvPr/>
        </p:nvSpPr>
        <p:spPr>
          <a:xfrm>
            <a:off x="1308846" y="2739758"/>
            <a:ext cx="6539754" cy="69965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hr-HR" dirty="0">
                <a:sym typeface="Wingdings" panose="05000000000000000000" pitchFamily="2" charset="2"/>
              </a:rPr>
              <a:t>k</a:t>
            </a:r>
            <a:r>
              <a:rPr lang="hr-HR" dirty="0" smtClean="0">
                <a:sym typeface="Wingdings" panose="05000000000000000000" pitchFamily="2" charset="2"/>
              </a:rPr>
              <a:t>ada je </a:t>
            </a:r>
            <a:r>
              <a:rPr lang="hr-HR" b="1" dirty="0" smtClean="0">
                <a:sym typeface="Wingdings" panose="05000000000000000000" pitchFamily="2" charset="2"/>
              </a:rPr>
              <a:t>važnije raditi na nekom drugom čimbeniku KBT modela </a:t>
            </a:r>
            <a:r>
              <a:rPr lang="hr-HR" dirty="0" smtClean="0">
                <a:sym typeface="Wingdings" panose="05000000000000000000" pitchFamily="2" charset="2"/>
              </a:rPr>
              <a:t>(npr. emocionalna regulacija ili problem-</a:t>
            </a:r>
            <a:r>
              <a:rPr lang="hr-HR" dirty="0" err="1" smtClean="0">
                <a:sym typeface="Wingdings" panose="05000000000000000000" pitchFamily="2" charset="2"/>
              </a:rPr>
              <a:t>solving</a:t>
            </a:r>
            <a:r>
              <a:rPr lang="hr-HR" dirty="0" smtClean="0">
                <a:sym typeface="Wingdings" panose="05000000000000000000" pitchFamily="2" charset="2"/>
              </a:rPr>
              <a:t>) ili </a:t>
            </a:r>
            <a:r>
              <a:rPr lang="hr-HR" dirty="0" smtClean="0">
                <a:sym typeface="Wingdings" panose="05000000000000000000" pitchFamily="2" charset="2"/>
              </a:rPr>
              <a:t>vjerovanju </a:t>
            </a:r>
            <a:r>
              <a:rPr lang="hr-HR" dirty="0" smtClean="0">
                <a:sym typeface="Wingdings" panose="05000000000000000000" pitchFamily="2" charset="2"/>
              </a:rPr>
              <a:t>iz kojeg proizlazi automatska misao</a:t>
            </a:r>
          </a:p>
        </p:txBody>
      </p:sp>
      <p:sp>
        <p:nvSpPr>
          <p:cNvPr id="9" name="Podnaslov 3"/>
          <p:cNvSpPr txBox="1">
            <a:spLocks/>
          </p:cNvSpPr>
          <p:nvPr/>
        </p:nvSpPr>
        <p:spPr>
          <a:xfrm>
            <a:off x="1308846" y="3619535"/>
            <a:ext cx="6539754" cy="47105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hr-HR" dirty="0">
                <a:sym typeface="Wingdings" panose="05000000000000000000" pitchFamily="2" charset="2"/>
              </a:rPr>
              <a:t>k</a:t>
            </a:r>
            <a:r>
              <a:rPr lang="hr-HR" dirty="0" smtClean="0">
                <a:sym typeface="Wingdings" panose="05000000000000000000" pitchFamily="2" charset="2"/>
              </a:rPr>
              <a:t>ada </a:t>
            </a:r>
            <a:r>
              <a:rPr lang="hr-HR" b="1" dirty="0" smtClean="0">
                <a:sym typeface="Wingdings" panose="05000000000000000000" pitchFamily="2" charset="2"/>
              </a:rPr>
              <a:t>procijenimo da je važnije razgovarati o nečem drugom </a:t>
            </a:r>
            <a:r>
              <a:rPr lang="hr-HR" dirty="0" smtClean="0">
                <a:sym typeface="Wingdings" panose="05000000000000000000" pitchFamily="2" charset="2"/>
              </a:rPr>
              <a:t>(npr. akutna situacija u </a:t>
            </a:r>
            <a:r>
              <a:rPr lang="hr-HR" dirty="0" err="1" smtClean="0">
                <a:sym typeface="Wingdings" panose="05000000000000000000" pitchFamily="2" charset="2"/>
              </a:rPr>
              <a:t>klijentovu</a:t>
            </a:r>
            <a:r>
              <a:rPr lang="hr-HR" dirty="0" smtClean="0">
                <a:sym typeface="Wingdings" panose="05000000000000000000" pitchFamily="2" charset="2"/>
              </a:rPr>
              <a:t> životu)</a:t>
            </a:r>
          </a:p>
        </p:txBody>
      </p:sp>
    </p:spTree>
    <p:extLst>
      <p:ext uri="{BB962C8B-B14F-4D97-AF65-F5344CB8AC3E}">
        <p14:creationId xmlns:p14="http://schemas.microsoft.com/office/powerpoint/2010/main" val="104011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25717" y="564850"/>
            <a:ext cx="6920755" cy="321841"/>
          </a:xfrm>
        </p:spPr>
        <p:txBody>
          <a:bodyPr/>
          <a:lstStyle/>
          <a:p>
            <a:r>
              <a:rPr lang="hr-HR" sz="2800" dirty="0" smtClean="0"/>
              <a:t>Kako evaluirati automatsku misao?</a:t>
            </a:r>
            <a:endParaRPr lang="hr-HR" sz="2800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2085106" y="1156000"/>
            <a:ext cx="4738664" cy="402636"/>
          </a:xfrm>
        </p:spPr>
        <p:txBody>
          <a:bodyPr/>
          <a:lstStyle/>
          <a:p>
            <a:r>
              <a:rPr lang="hr-HR" dirty="0" smtClean="0"/>
              <a:t>! Automatska misao se </a:t>
            </a:r>
            <a:r>
              <a:rPr lang="hr-HR" u="sng" dirty="0" smtClean="0"/>
              <a:t>ne </a:t>
            </a:r>
            <a:r>
              <a:rPr lang="hr-HR" u="sng" dirty="0" smtClean="0"/>
              <a:t>izaziva</a:t>
            </a:r>
            <a:r>
              <a:rPr lang="hr-HR" u="sng" dirty="0" smtClean="0"/>
              <a:t> </a:t>
            </a:r>
            <a:r>
              <a:rPr lang="hr-HR" u="sng" dirty="0" smtClean="0"/>
              <a:t>direktno </a:t>
            </a:r>
            <a:r>
              <a:rPr lang="hr-HR" dirty="0" smtClean="0"/>
              <a:t>jer: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1226328" y="1974713"/>
            <a:ext cx="645621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hr-HR" sz="1600" dirty="0"/>
              <a:t>n</a:t>
            </a:r>
            <a:r>
              <a:rPr lang="hr-HR" sz="1600" dirty="0" smtClean="0"/>
              <a:t>e znamo do koje je mjere </a:t>
            </a:r>
            <a:r>
              <a:rPr lang="hr-HR" sz="1600" dirty="0" err="1" smtClean="0"/>
              <a:t>klijentova</a:t>
            </a:r>
            <a:r>
              <a:rPr lang="hr-HR" sz="1600" dirty="0" smtClean="0"/>
              <a:t> automatska misao iskrivljena,</a:t>
            </a:r>
          </a:p>
          <a:p>
            <a:pPr marL="342900" indent="-342900">
              <a:buAutoNum type="arabicParenR"/>
            </a:pPr>
            <a:r>
              <a:rPr lang="hr-HR" sz="1600" dirty="0"/>
              <a:t>t</a:t>
            </a:r>
            <a:r>
              <a:rPr lang="hr-HR" sz="1600" dirty="0" smtClean="0"/>
              <a:t>o može dovesti do toga da se klijent osjeća </a:t>
            </a:r>
            <a:r>
              <a:rPr lang="hr-HR" sz="1600" dirty="0" smtClean="0"/>
              <a:t>neuvaženo</a:t>
            </a:r>
            <a:r>
              <a:rPr lang="hr-HR" sz="1600" dirty="0" smtClean="0"/>
              <a:t> </a:t>
            </a:r>
            <a:r>
              <a:rPr lang="hr-HR" sz="1600" dirty="0" smtClean="0"/>
              <a:t>(„moj terapeut mi govori da sam u krivu”),</a:t>
            </a:r>
          </a:p>
          <a:p>
            <a:pPr marL="342900" indent="-342900">
              <a:buAutoNum type="arabicParenR"/>
            </a:pPr>
            <a:r>
              <a:rPr lang="hr-HR" sz="1600" dirty="0" smtClean="0"/>
              <a:t>se poništava </a:t>
            </a:r>
            <a:r>
              <a:rPr lang="hr-HR" sz="1600" dirty="0" smtClean="0"/>
              <a:t>suradnja</a:t>
            </a:r>
            <a:r>
              <a:rPr lang="hr-HR" sz="1600" dirty="0" smtClean="0"/>
              <a:t> </a:t>
            </a:r>
            <a:r>
              <a:rPr lang="hr-HR" sz="1600" dirty="0" smtClean="0"/>
              <a:t>između klijenta i terapeuta – misao se evaluira i adaptira zajedno s klijentom</a:t>
            </a:r>
          </a:p>
        </p:txBody>
      </p:sp>
      <p:sp>
        <p:nvSpPr>
          <p:cNvPr id="6" name="Strelica udesno 5"/>
          <p:cNvSpPr/>
          <p:nvPr/>
        </p:nvSpPr>
        <p:spPr>
          <a:xfrm>
            <a:off x="706172" y="4125823"/>
            <a:ext cx="1191491" cy="51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2085106" y="4216318"/>
            <a:ext cx="6657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u</a:t>
            </a:r>
            <a:r>
              <a:rPr lang="hr-HR" sz="1600" dirty="0" smtClean="0"/>
              <a:t>mjesto toga, potrebno je koristiti set pitanja koji se može dati i klijentu (npr. </a:t>
            </a:r>
            <a:r>
              <a:rPr lang="hr-HR" sz="1600" b="1" dirty="0" err="1" smtClean="0"/>
              <a:t>Sokratovski</a:t>
            </a:r>
            <a:r>
              <a:rPr lang="hr-HR" sz="1600" b="1" dirty="0" smtClean="0"/>
              <a:t> dijalog</a:t>
            </a:r>
            <a:r>
              <a:rPr lang="hr-HR" sz="1600" dirty="0" smtClean="0"/>
              <a:t>)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7471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" name="Tekstni okvir 2"/>
          <p:cNvSpPr txBox="1">
            <a:spLocks noChangeArrowheads="1"/>
          </p:cNvSpPr>
          <p:nvPr/>
        </p:nvSpPr>
        <p:spPr bwMode="auto">
          <a:xfrm>
            <a:off x="710045" y="786419"/>
            <a:ext cx="7723910" cy="39372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kojoj se situaciji radi</a:t>
            </a:r>
            <a:r>
              <a:rPr kumimoji="0" lang="sr-Latn-RS" alt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sr-Latn-RS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čemu razmišljam?</a:t>
            </a:r>
            <a:endParaRPr kumimoji="0" lang="sr-Latn-RS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Koji su dokazi da je automatska misao istinita? Koji su dokazi da je automatska misao neistinita?</a:t>
            </a:r>
            <a:endParaRPr kumimoji="0" lang="sr-Latn-RS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Postoji li alternativno objašnjenje?</a:t>
            </a:r>
            <a:endParaRPr kumimoji="0" lang="sr-Latn-RS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Što je najgore što se može dogoditi i kako se s time mogu nositi? Što je najbolje što se može dogoditi? Koji je najrealniji ishod?</a:t>
            </a:r>
            <a:endParaRPr kumimoji="0" lang="sr-Latn-RS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Koje su posljedice mog </a:t>
            </a:r>
            <a:r>
              <a:rPr kumimoji="0" lang="sr-Latn-RS" alt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vjerovanja</a:t>
            </a:r>
            <a:r>
              <a:rPr kumimoji="0" lang="sr-Latn-RS" alt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 automatsku misao? Koje bi bile posljedice </a:t>
            </a:r>
            <a:r>
              <a:rPr kumimoji="0" lang="sr-Latn-RS" alt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mijenjanja</a:t>
            </a:r>
            <a:r>
              <a:rPr kumimoji="0" lang="sr-Latn-RS" alt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mog načina razmišljanja?</a:t>
            </a:r>
            <a:endParaRPr kumimoji="0" lang="sr-Latn-RS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Što bih rekao/la mom prijatelju ili prijateljici da se nalazi u istoj situaciji?</a:t>
            </a:r>
            <a:endParaRPr kumimoji="0" lang="sr-Latn-RS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Što da sada napravim u vezi toga?</a:t>
            </a:r>
            <a:endParaRPr kumimoji="0" lang="sr-Latn-RS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4033" y="-108650"/>
            <a:ext cx="50003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Pitanja za evaluaciju automatskih misli</a:t>
            </a:r>
            <a:endParaRPr kumimoji="0" lang="hr-HR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47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3" y="14065"/>
            <a:ext cx="3521517" cy="4980709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070764" y="1981200"/>
            <a:ext cx="323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/>
              </a:rPr>
              <a:t>https://www.kakosi.hr/2021/03/22/misli-nisu-cinjenice-kognitivne-distorzije/</a:t>
            </a:r>
            <a:endParaRPr lang="hr-HR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53615" y="1117477"/>
            <a:ext cx="50003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Članak i radni list:</a:t>
            </a:r>
            <a:endParaRPr kumimoji="0" lang="hr-HR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7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1451" y="226946"/>
            <a:ext cx="6851482" cy="598932"/>
          </a:xfrm>
        </p:spPr>
        <p:txBody>
          <a:bodyPr/>
          <a:lstStyle/>
          <a:p>
            <a:r>
              <a:rPr lang="hr-HR" sz="2800" dirty="0" smtClean="0"/>
              <a:t>Zašto koristiti setove pitanja?</a:t>
            </a:r>
            <a:endParaRPr lang="hr-HR" sz="2800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920917" y="1012915"/>
            <a:ext cx="7384883" cy="2291394"/>
          </a:xfrm>
        </p:spPr>
        <p:txBody>
          <a:bodyPr/>
          <a:lstStyle/>
          <a:p>
            <a:pPr marL="482600" indent="-342900">
              <a:buAutoNum type="arabicPeriod"/>
            </a:pPr>
            <a:r>
              <a:rPr lang="hr-HR" sz="1800" dirty="0" smtClean="0"/>
              <a:t>Pomažu utvrditi </a:t>
            </a:r>
            <a:r>
              <a:rPr lang="hr-HR" sz="1800" b="1" dirty="0" smtClean="0"/>
              <a:t>valjanost</a:t>
            </a:r>
            <a:r>
              <a:rPr lang="hr-HR" sz="1800" dirty="0" smtClean="0"/>
              <a:t> svake misli,</a:t>
            </a:r>
          </a:p>
          <a:p>
            <a:pPr marL="482600" indent="-342900">
              <a:buAutoNum type="arabicPeriod"/>
            </a:pPr>
            <a:r>
              <a:rPr lang="hr-HR" sz="1800" dirty="0" smtClean="0"/>
              <a:t>potiču klijenta da </a:t>
            </a:r>
            <a:r>
              <a:rPr lang="hr-HR" sz="1800" b="1" dirty="0" smtClean="0"/>
              <a:t>razmotri druge interpretacije </a:t>
            </a:r>
            <a:r>
              <a:rPr lang="hr-HR" sz="1800" dirty="0" smtClean="0"/>
              <a:t>ili gledišta,</a:t>
            </a:r>
          </a:p>
          <a:p>
            <a:pPr marL="482600" indent="-342900">
              <a:buAutoNum type="arabicPeriod"/>
            </a:pPr>
            <a:r>
              <a:rPr lang="hr-HR" sz="1800" dirty="0" err="1" smtClean="0"/>
              <a:t>dekatastrofiziraju</a:t>
            </a:r>
            <a:r>
              <a:rPr lang="hr-HR" sz="1800" dirty="0" smtClean="0"/>
              <a:t> problemsku situaciju,</a:t>
            </a:r>
          </a:p>
          <a:p>
            <a:pPr marL="482600" indent="-342900">
              <a:buAutoNum type="arabicPeriod"/>
            </a:pPr>
            <a:r>
              <a:rPr lang="hr-HR" sz="1800" dirty="0" smtClean="0"/>
              <a:t>pomažu klijentu da uvidi </a:t>
            </a:r>
            <a:r>
              <a:rPr lang="hr-HR" sz="1800" b="1" dirty="0" smtClean="0"/>
              <a:t>utjecaj automatske misli</a:t>
            </a:r>
            <a:r>
              <a:rPr lang="hr-HR" sz="1800" dirty="0" smtClean="0"/>
              <a:t>,</a:t>
            </a:r>
          </a:p>
          <a:p>
            <a:pPr marL="482600" indent="-342900">
              <a:buAutoNum type="arabicPeriod"/>
            </a:pPr>
            <a:r>
              <a:rPr lang="hr-HR" sz="1800" dirty="0" smtClean="0"/>
              <a:t>upućuju klijenta na to da se </a:t>
            </a:r>
            <a:r>
              <a:rPr lang="hr-HR" sz="1800" b="1" dirty="0" smtClean="0"/>
              <a:t>distancira od problema </a:t>
            </a:r>
            <a:r>
              <a:rPr lang="hr-HR" sz="1800" dirty="0" smtClean="0"/>
              <a:t>i poduzme korake za njegovo rješavanje.</a:t>
            </a:r>
          </a:p>
          <a:p>
            <a:pPr marL="482600" indent="-342900">
              <a:buAutoNum type="arabicPeriod"/>
            </a:pPr>
            <a:endParaRPr lang="hr-HR" sz="1800" dirty="0"/>
          </a:p>
        </p:txBody>
      </p:sp>
      <p:sp>
        <p:nvSpPr>
          <p:cNvPr id="5" name="Strelica udesno 4"/>
          <p:cNvSpPr/>
          <p:nvPr/>
        </p:nvSpPr>
        <p:spPr>
          <a:xfrm>
            <a:off x="1142999" y="3969327"/>
            <a:ext cx="741219" cy="235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2052723" y="3604690"/>
            <a:ext cx="6253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u="sng" dirty="0" smtClean="0"/>
              <a:t>prije akcijskog plana </a:t>
            </a:r>
            <a:r>
              <a:rPr lang="hr-HR" sz="1800" dirty="0" smtClean="0">
                <a:sym typeface="Wingdings" panose="05000000000000000000" pitchFamily="2" charset="2"/>
              </a:rPr>
              <a:t> klijenti trebaju razumjeti da će im to pomoći (i na koji način); važno je da vjeruju da će pitanja moći koristiti efikasno i da razumiju da se ne mogu sva pitanja primijeniti na sve automatske misli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0544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7791" y="447087"/>
            <a:ext cx="2833664" cy="709768"/>
          </a:xfrm>
        </p:spPr>
        <p:txBody>
          <a:bodyPr/>
          <a:lstStyle/>
          <a:p>
            <a:r>
              <a:rPr lang="hr-HR" sz="2800" dirty="0" smtClean="0"/>
              <a:t>Na primjer…</a:t>
            </a:r>
            <a:endParaRPr lang="hr-HR" sz="2800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800681" y="1543928"/>
            <a:ext cx="5237427" cy="264090"/>
          </a:xfrm>
        </p:spPr>
        <p:txBody>
          <a:bodyPr/>
          <a:lstStyle/>
          <a:p>
            <a:r>
              <a:rPr lang="hr-HR" dirty="0" err="1" smtClean="0"/>
              <a:t>Abe</a:t>
            </a:r>
            <a:r>
              <a:rPr lang="hr-HR" dirty="0" smtClean="0"/>
              <a:t> smatra da se njegov prijatelj ne želi vidjeti s njim.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1191490" y="2071254"/>
            <a:ext cx="66571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r-HR" dirty="0" smtClean="0">
                <a:sym typeface="Wingdings" panose="05000000000000000000" pitchFamily="2" charset="2"/>
              </a:rPr>
              <a:t>Automatske misli mogu sadržavati djeliće istine – </a:t>
            </a:r>
            <a:r>
              <a:rPr lang="hr-HR" b="1" dirty="0" smtClean="0">
                <a:sym typeface="Wingdings" panose="05000000000000000000" pitchFamily="2" charset="2"/>
              </a:rPr>
              <a:t>pomoći klijentu da identificira dokaze koji ju potvrđuju, ali i dokaze koji ju opovrgavaju </a:t>
            </a:r>
            <a:r>
              <a:rPr lang="hr-HR" dirty="0" smtClean="0">
                <a:sym typeface="Wingdings" panose="05000000000000000000" pitchFamily="2" charset="2"/>
              </a:rPr>
              <a:t>– „</a:t>
            </a:r>
            <a:r>
              <a:rPr lang="hr-HR" i="1" dirty="0" smtClean="0">
                <a:sym typeface="Wingdings" panose="05000000000000000000" pitchFamily="2" charset="2"/>
              </a:rPr>
              <a:t>koji su dokazi protiv toga? Koji su dokazi da se on možda želi čuti s vama?</a:t>
            </a:r>
            <a:r>
              <a:rPr lang="hr-HR" dirty="0" smtClean="0">
                <a:sym typeface="Wingdings" panose="05000000000000000000" pitchFamily="2" charset="2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r-H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r-HR" dirty="0" smtClean="0">
                <a:sym typeface="Wingdings" panose="05000000000000000000" pitchFamily="2" charset="2"/>
              </a:rPr>
              <a:t>Pronalaženje </a:t>
            </a:r>
            <a:r>
              <a:rPr lang="hr-HR" b="1" dirty="0" smtClean="0">
                <a:sym typeface="Wingdings" panose="05000000000000000000" pitchFamily="2" charset="2"/>
              </a:rPr>
              <a:t>alternativnog objašnjenja </a:t>
            </a:r>
            <a:r>
              <a:rPr lang="hr-HR" dirty="0" smtClean="0">
                <a:sym typeface="Wingdings" panose="05000000000000000000" pitchFamily="2" charset="2"/>
              </a:rPr>
              <a:t>zašto se prijatelj možda ne javlja – „</a:t>
            </a:r>
            <a:r>
              <a:rPr lang="hr-HR" i="1" dirty="0" smtClean="0">
                <a:sym typeface="Wingdings" panose="05000000000000000000" pitchFamily="2" charset="2"/>
              </a:rPr>
              <a:t>Postoji li neko drugo moguće objašnjenje za to što se prijatelj nije javio ovaj mjesec?</a:t>
            </a:r>
            <a:r>
              <a:rPr lang="hr-HR" dirty="0" smtClean="0">
                <a:sym typeface="Wingdings" panose="05000000000000000000" pitchFamily="2" charset="2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r-H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r-HR" b="1" dirty="0" err="1" smtClean="0"/>
              <a:t>Dekatastrofizacija</a:t>
            </a:r>
            <a:r>
              <a:rPr lang="hr-HR" dirty="0" smtClean="0"/>
              <a:t> – najgori, najbolji i najrealniji mogući scenarij – pomaže osnažiti klijenta i ugledati drugačiju perspektivu: „</a:t>
            </a:r>
            <a:r>
              <a:rPr lang="hr-HR" i="1" dirty="0" smtClean="0"/>
              <a:t>Što je najgore što se može dogoditi? Što je najbolje što se može dogoditi? Koji je najrealniji ishod?</a:t>
            </a:r>
            <a:r>
              <a:rPr lang="hr-HR" dirty="0" smtClean="0"/>
              <a:t>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5205871"/>
      </p:ext>
    </p:extLst>
  </p:cSld>
  <p:clrMapOvr>
    <a:masterClrMapping/>
  </p:clrMapOvr>
</p:sld>
</file>

<file path=ppt/theme/theme1.xml><?xml version="1.0" encoding="utf-8"?>
<a:theme xmlns:a="http://schemas.openxmlformats.org/drawingml/2006/main" name="Mental Health Awareness Week by Slidesgo">
  <a:themeElements>
    <a:clrScheme name="Simple Light">
      <a:dk1>
        <a:srgbClr val="1D1D1B"/>
      </a:dk1>
      <a:lt1>
        <a:srgbClr val="FFFDFD"/>
      </a:lt1>
      <a:dk2>
        <a:srgbClr val="FFE5DF"/>
      </a:dk2>
      <a:lt2>
        <a:srgbClr val="D4747A"/>
      </a:lt2>
      <a:accent1>
        <a:srgbClr val="9F353D"/>
      </a:accent1>
      <a:accent2>
        <a:srgbClr val="F8AE6E"/>
      </a:accent2>
      <a:accent3>
        <a:srgbClr val="569ACC"/>
      </a:accent3>
      <a:accent4>
        <a:srgbClr val="2B8187"/>
      </a:accent4>
      <a:accent5>
        <a:srgbClr val="FFFFFF"/>
      </a:accent5>
      <a:accent6>
        <a:srgbClr val="FFFFFF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1272</Words>
  <Application>Microsoft Office PowerPoint</Application>
  <PresentationFormat>Prikaz na zaslonu (16:9)</PresentationFormat>
  <Paragraphs>118</Paragraphs>
  <Slides>18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5" baseType="lpstr">
      <vt:lpstr>Wingdings</vt:lpstr>
      <vt:lpstr>Calibri</vt:lpstr>
      <vt:lpstr>Montserrat</vt:lpstr>
      <vt:lpstr>Barlow</vt:lpstr>
      <vt:lpstr>Arial</vt:lpstr>
      <vt:lpstr>Times New Roman</vt:lpstr>
      <vt:lpstr>Mental Health Awareness Week by Slidesgo</vt:lpstr>
      <vt:lpstr>Evaluacija automatskih misli</vt:lpstr>
      <vt:lpstr>Vrste automatskih misli</vt:lpstr>
      <vt:lpstr>Određivanje ključnih  automatskih misli</vt:lpstr>
      <vt:lpstr>Kada se ne zadržavati na nekoj ključnoj automatskoj misli?</vt:lpstr>
      <vt:lpstr>Kako evaluirati automatsku misao?</vt:lpstr>
      <vt:lpstr>PowerPoint prezentacija</vt:lpstr>
      <vt:lpstr>PowerPoint prezentacija</vt:lpstr>
      <vt:lpstr>Zašto koristiti setove pitanja?</vt:lpstr>
      <vt:lpstr>Na primjer…</vt:lpstr>
      <vt:lpstr>Na primjer…</vt:lpstr>
      <vt:lpstr>Kognitivno restrukturiranje nije bilo uspješno (nema poboljšanja kod klijenta)… moguće je da:</vt:lpstr>
      <vt:lpstr>Ostale tehnike kognitivnog restrukturiranja</vt:lpstr>
      <vt:lpstr>Alternativna pitanja</vt:lpstr>
      <vt:lpstr>Identifikacija kognitivnih distorzija</vt:lpstr>
      <vt:lpstr>Bihevioralni eksperimenti</vt:lpstr>
      <vt:lpstr>Samootkrivanje</vt:lpstr>
      <vt:lpstr>PowerPoint prezentacija</vt:lpstr>
      <vt:lpstr>„You spend most of your life inside your head… make it a nice place to be.”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Evaluacija automatskih misli</dc:title>
  <cp:lastModifiedBy>Iva</cp:lastModifiedBy>
  <cp:revision>60</cp:revision>
  <dcterms:modified xsi:type="dcterms:W3CDTF">2024-06-05T13:45:40Z</dcterms:modified>
</cp:coreProperties>
</file>