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</p:sldIdLst>
  <p:sldSz cx="9144000" cy="51435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8FB"/>
          </a:solidFill>
        </a:fill>
      </a:tcStyle>
    </a:wholeTbl>
    <a:band2H>
      <a:tcTxStyle b="def" i="def"/>
      <a:tcStyle>
        <a:tcBdr/>
        <a:fill>
          <a:solidFill>
            <a:srgbClr val="E8EDFD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5DBDE"/>
          </a:solidFill>
        </a:fill>
      </a:tcStyle>
    </a:wholeTbl>
    <a:band2H>
      <a:tcTxStyle b="def" i="def"/>
      <a:tcStyle>
        <a:tcBdr/>
        <a:fill>
          <a:solidFill>
            <a:srgbClr val="EBEEE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8FFCD"/>
          </a:solidFill>
        </a:fill>
      </a:tcStyle>
    </a:wholeTbl>
    <a:band2H>
      <a:tcTxStyle b="def" i="def"/>
      <a:tcStyle>
        <a:tcBdr/>
        <a:fill>
          <a:solidFill>
            <a:srgbClr val="FCFF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07" name="Shape 10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400">
        <a:latin typeface="+mj-lt"/>
        <a:ea typeface="+mj-ea"/>
        <a:cs typeface="+mj-cs"/>
        <a:sym typeface="Arial"/>
      </a:defRPr>
    </a:lvl1pPr>
    <a:lvl2pPr indent="228600" latinLnBrk="0">
      <a:defRPr sz="1400">
        <a:latin typeface="+mj-lt"/>
        <a:ea typeface="+mj-ea"/>
        <a:cs typeface="+mj-cs"/>
        <a:sym typeface="Arial"/>
      </a:defRPr>
    </a:lvl2pPr>
    <a:lvl3pPr indent="457200" latinLnBrk="0">
      <a:defRPr sz="1400">
        <a:latin typeface="+mj-lt"/>
        <a:ea typeface="+mj-ea"/>
        <a:cs typeface="+mj-cs"/>
        <a:sym typeface="Arial"/>
      </a:defRPr>
    </a:lvl3pPr>
    <a:lvl4pPr indent="685800" latinLnBrk="0">
      <a:defRPr sz="1400">
        <a:latin typeface="+mj-lt"/>
        <a:ea typeface="+mj-ea"/>
        <a:cs typeface="+mj-cs"/>
        <a:sym typeface="Arial"/>
      </a:defRPr>
    </a:lvl4pPr>
    <a:lvl5pPr indent="914400" latinLnBrk="0">
      <a:defRPr sz="1400">
        <a:latin typeface="+mj-lt"/>
        <a:ea typeface="+mj-ea"/>
        <a:cs typeface="+mj-cs"/>
        <a:sym typeface="Arial"/>
      </a:defRPr>
    </a:lvl5pPr>
    <a:lvl6pPr indent="1143000" latinLnBrk="0">
      <a:defRPr sz="1400">
        <a:latin typeface="+mj-lt"/>
        <a:ea typeface="+mj-ea"/>
        <a:cs typeface="+mj-cs"/>
        <a:sym typeface="Arial"/>
      </a:defRPr>
    </a:lvl6pPr>
    <a:lvl7pPr indent="1371600" latinLnBrk="0">
      <a:defRPr sz="1400">
        <a:latin typeface="+mj-lt"/>
        <a:ea typeface="+mj-ea"/>
        <a:cs typeface="+mj-cs"/>
        <a:sym typeface="Arial"/>
      </a:defRPr>
    </a:lvl7pPr>
    <a:lvl8pPr indent="1600200" latinLnBrk="0">
      <a:defRPr sz="1400">
        <a:latin typeface="+mj-lt"/>
        <a:ea typeface="+mj-ea"/>
        <a:cs typeface="+mj-cs"/>
        <a:sym typeface="Arial"/>
      </a:defRPr>
    </a:lvl8pPr>
    <a:lvl9pPr indent="1828800" latinLnBrk="0">
      <a:defRPr sz="1400">
        <a:latin typeface="+mj-lt"/>
        <a:ea typeface="+mj-ea"/>
        <a:cs typeface="+mj-cs"/>
        <a:sym typeface="Arial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311708" y="744574"/>
            <a:ext cx="8520601" cy="2052601"/>
          </a:xfrm>
          <a:prstGeom prst="rect">
            <a:avLst/>
          </a:prstGeom>
        </p:spPr>
        <p:txBody>
          <a:bodyPr anchor="b"/>
          <a:lstStyle>
            <a:lvl1pPr algn="ctr">
              <a:defRPr sz="5200"/>
            </a:lvl1pPr>
          </a:lstStyle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311699" y="2834125"/>
            <a:ext cx="8520602" cy="792601"/>
          </a:xfrm>
          <a:prstGeom prst="rect">
            <a:avLst/>
          </a:prstGeom>
        </p:spPr>
        <p:txBody>
          <a:bodyPr/>
          <a:lstStyle>
            <a:lvl1pPr marL="342900" indent="-228600" algn="ctr">
              <a:lnSpc>
                <a:spcPct val="100000"/>
              </a:lnSpc>
              <a:buClrTx/>
              <a:buSzTx/>
              <a:buFontTx/>
              <a:buNone/>
              <a:defRPr sz="2800"/>
            </a:lvl1pPr>
            <a:lvl2pPr marL="342900" indent="254000" algn="ctr">
              <a:lnSpc>
                <a:spcPct val="100000"/>
              </a:lnSpc>
              <a:buClrTx/>
              <a:buSzTx/>
              <a:buFontTx/>
              <a:buNone/>
              <a:defRPr sz="2800"/>
            </a:lvl2pPr>
            <a:lvl3pPr marL="342900" indent="711200" algn="ctr">
              <a:lnSpc>
                <a:spcPct val="100000"/>
              </a:lnSpc>
              <a:buClrTx/>
              <a:buSzTx/>
              <a:buFontTx/>
              <a:buNone/>
              <a:defRPr sz="2800"/>
            </a:lvl3pPr>
            <a:lvl4pPr marL="342900" indent="1168400" algn="ctr">
              <a:lnSpc>
                <a:spcPct val="100000"/>
              </a:lnSpc>
              <a:buClrTx/>
              <a:buSzTx/>
              <a:buFontTx/>
              <a:buNone/>
              <a:defRPr sz="2800"/>
            </a:lvl4pPr>
            <a:lvl5pPr marL="342900" indent="1625600" algn="ctr">
              <a:lnSpc>
                <a:spcPct val="100000"/>
              </a:lnSpc>
              <a:buClrTx/>
              <a:buSzTx/>
              <a:buFontTx/>
              <a:buNone/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IG_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xx%"/>
          <p:cNvSpPr txBox="1"/>
          <p:nvPr>
            <p:ph type="title" hasCustomPrompt="1"/>
          </p:nvPr>
        </p:nvSpPr>
        <p:spPr>
          <a:xfrm>
            <a:off x="311699" y="1106125"/>
            <a:ext cx="8520602" cy="1963500"/>
          </a:xfrm>
          <a:prstGeom prst="rect">
            <a:avLst/>
          </a:prstGeom>
        </p:spPr>
        <p:txBody>
          <a:bodyPr anchor="b"/>
          <a:lstStyle>
            <a:lvl1pPr algn="ctr">
              <a:defRPr sz="12000"/>
            </a:lvl1pPr>
          </a:lstStyle>
          <a:p>
            <a:pPr/>
            <a:r>
              <a:t>xx%</a:t>
            </a:r>
          </a:p>
        </p:txBody>
      </p:sp>
      <p:sp>
        <p:nvSpPr>
          <p:cNvPr id="92" name="Body Level One…"/>
          <p:cNvSpPr txBox="1"/>
          <p:nvPr>
            <p:ph type="body" sz="half" idx="1"/>
          </p:nvPr>
        </p:nvSpPr>
        <p:spPr>
          <a:xfrm>
            <a:off x="311699" y="3152225"/>
            <a:ext cx="8520602" cy="1300800"/>
          </a:xfrm>
          <a:prstGeom prst="rect">
            <a:avLst/>
          </a:prstGeom>
        </p:spPr>
        <p:txBody>
          <a:bodyPr/>
          <a:lstStyle>
            <a:lvl1pPr algn="ctr"/>
            <a:lvl2pPr algn="ctr"/>
            <a:lvl3pPr algn="ctr"/>
            <a:lvl4pPr algn="ctr"/>
            <a:lvl5pPr algn="ctr"/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_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/>
          <p:nvPr>
            <p:ph type="title"/>
          </p:nvPr>
        </p:nvSpPr>
        <p:spPr>
          <a:xfrm>
            <a:off x="311699" y="2150849"/>
            <a:ext cx="8520602" cy="841801"/>
          </a:xfrm>
          <a:prstGeom prst="rect">
            <a:avLst/>
          </a:prstGeom>
        </p:spPr>
        <p:txBody>
          <a:bodyPr anchor="ctr"/>
          <a:lstStyle>
            <a:lvl1pPr algn="ctr">
              <a:defRPr sz="3600"/>
            </a:lvl1pPr>
          </a:lstStyle>
          <a:p>
            <a:pPr/>
            <a:r>
              <a:t>Title Text</a:t>
            </a:r>
          </a:p>
        </p:txBody>
      </p:sp>
      <p:sp>
        <p:nvSpPr>
          <p:cNvPr id="2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_AND_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9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_AND_TWO_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8" name="Body Level One…"/>
          <p:cNvSpPr txBox="1"/>
          <p:nvPr>
            <p:ph type="body" sz="half" idx="1"/>
          </p:nvPr>
        </p:nvSpPr>
        <p:spPr>
          <a:xfrm>
            <a:off x="311699" y="1152475"/>
            <a:ext cx="3999902" cy="3416400"/>
          </a:xfrm>
          <a:prstGeom prst="rect">
            <a:avLst/>
          </a:prstGeom>
        </p:spPr>
        <p:txBody>
          <a:bodyPr/>
          <a:lstStyle>
            <a:lvl1pPr indent="-317500">
              <a:buSzPts val="1400"/>
              <a:defRPr sz="1400"/>
            </a:lvl1pPr>
            <a:lvl2pPr marL="965200" indent="-355600">
              <a:buSzPts val="1400"/>
              <a:defRPr sz="1400"/>
            </a:lvl2pPr>
            <a:lvl3pPr marL="1422400" indent="-355600">
              <a:buSzPts val="1400"/>
              <a:defRPr sz="1400"/>
            </a:lvl3pPr>
            <a:lvl4pPr marL="1879600" indent="-355600">
              <a:buSzPts val="1400"/>
              <a:defRPr sz="1400"/>
            </a:lvl4pPr>
            <a:lvl5pPr marL="2336800" indent="-355600">
              <a:buSzPts val="1400"/>
              <a:defRPr sz="1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9" name="Google Shape;23;p5"/>
          <p:cNvSpPr txBox="1"/>
          <p:nvPr>
            <p:ph type="body" sz="half" idx="21"/>
          </p:nvPr>
        </p:nvSpPr>
        <p:spPr>
          <a:xfrm>
            <a:off x="4832399" y="1152475"/>
            <a:ext cx="3999902" cy="3416400"/>
          </a:xfrm>
          <a:prstGeom prst="rect">
            <a:avLst/>
          </a:prstGeom>
        </p:spPr>
        <p:txBody>
          <a:bodyPr/>
          <a:lstStyle/>
          <a:p>
            <a:pPr indent="-317500">
              <a:buSzPts val="1400"/>
              <a:defRPr sz="1400"/>
            </a:pPr>
          </a:p>
        </p:txBody>
      </p:sp>
      <p:sp>
        <p:nvSpPr>
          <p:cNvPr id="4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ONE_COLUM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itle Text"/>
          <p:cNvSpPr txBox="1"/>
          <p:nvPr>
            <p:ph type="title"/>
          </p:nvPr>
        </p:nvSpPr>
        <p:spPr>
          <a:xfrm>
            <a:off x="311699" y="555600"/>
            <a:ext cx="2808001" cy="7557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pPr/>
            <a:r>
              <a:t>Title Text</a:t>
            </a:r>
          </a:p>
        </p:txBody>
      </p:sp>
      <p:sp>
        <p:nvSpPr>
          <p:cNvPr id="56" name="Body Level One…"/>
          <p:cNvSpPr txBox="1"/>
          <p:nvPr>
            <p:ph type="body" sz="quarter" idx="1"/>
          </p:nvPr>
        </p:nvSpPr>
        <p:spPr>
          <a:xfrm>
            <a:off x="311699" y="1389599"/>
            <a:ext cx="2808001" cy="3179401"/>
          </a:xfrm>
          <a:prstGeom prst="rect">
            <a:avLst/>
          </a:prstGeom>
        </p:spPr>
        <p:txBody>
          <a:bodyPr/>
          <a:lstStyle>
            <a:lvl1pPr indent="-304800">
              <a:buSzPts val="1200"/>
              <a:defRPr sz="1200"/>
            </a:lvl1pPr>
            <a:lvl2pPr marL="914400" indent="-304800">
              <a:buSzPts val="1200"/>
              <a:defRPr sz="1200"/>
            </a:lvl2pPr>
            <a:lvl3pPr marL="1371600" indent="-304800">
              <a:buSzPts val="1200"/>
              <a:defRPr sz="1200"/>
            </a:lvl3pPr>
            <a:lvl4pPr marL="1828800" indent="-304800">
              <a:buSzPts val="1200"/>
              <a:defRPr sz="1200"/>
            </a:lvl4pPr>
            <a:lvl5pPr marL="2286000" indent="-304800">
              <a:buSzPts val="1200"/>
              <a:defRPr sz="1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MAIN_POI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Title Text"/>
          <p:cNvSpPr txBox="1"/>
          <p:nvPr>
            <p:ph type="title"/>
          </p:nvPr>
        </p:nvSpPr>
        <p:spPr>
          <a:xfrm>
            <a:off x="490250" y="450149"/>
            <a:ext cx="6367801" cy="4090801"/>
          </a:xfrm>
          <a:prstGeom prst="rect">
            <a:avLst/>
          </a:prstGeom>
        </p:spPr>
        <p:txBody>
          <a:bodyPr anchor="ctr"/>
          <a:lstStyle>
            <a:lvl1pPr>
              <a:defRPr sz="4800"/>
            </a:lvl1pPr>
          </a:lstStyle>
          <a:p>
            <a:pPr/>
            <a:r>
              <a:t>Title Text</a:t>
            </a:r>
          </a:p>
        </p:txBody>
      </p:sp>
      <p:sp>
        <p:nvSpPr>
          <p:cNvPr id="6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_TITLE_AND_DESCRI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36;p9"/>
          <p:cNvSpPr/>
          <p:nvPr/>
        </p:nvSpPr>
        <p:spPr>
          <a:xfrm>
            <a:off x="4572000" y="-125"/>
            <a:ext cx="4572000" cy="5143501"/>
          </a:xfrm>
          <a:prstGeom prst="rect">
            <a:avLst/>
          </a:prstGeom>
          <a:solidFill>
            <a:srgbClr val="EEEEEE"/>
          </a:solidFill>
          <a:ln w="12700">
            <a:miter lim="400000"/>
          </a:ln>
        </p:spPr>
        <p:txBody>
          <a:bodyPr lIns="0" tIns="0" rIns="0" bIns="0" anchor="ctr"/>
          <a:lstStyle/>
          <a:p>
            <a:pPr/>
          </a:p>
        </p:txBody>
      </p:sp>
      <p:sp>
        <p:nvSpPr>
          <p:cNvPr id="73" name="Title Text"/>
          <p:cNvSpPr txBox="1"/>
          <p:nvPr>
            <p:ph type="title"/>
          </p:nvPr>
        </p:nvSpPr>
        <p:spPr>
          <a:xfrm>
            <a:off x="265500" y="1233175"/>
            <a:ext cx="4045200" cy="1482301"/>
          </a:xfrm>
          <a:prstGeom prst="rect">
            <a:avLst/>
          </a:prstGeom>
        </p:spPr>
        <p:txBody>
          <a:bodyPr anchor="b"/>
          <a:lstStyle>
            <a:lvl1pPr algn="ctr">
              <a:defRPr sz="4200"/>
            </a:lvl1pPr>
          </a:lstStyle>
          <a:p>
            <a:pPr/>
            <a:r>
              <a:t>Title Text</a:t>
            </a:r>
          </a:p>
        </p:txBody>
      </p:sp>
      <p:sp>
        <p:nvSpPr>
          <p:cNvPr id="74" name="Body Level One…"/>
          <p:cNvSpPr txBox="1"/>
          <p:nvPr>
            <p:ph type="body" sz="quarter" idx="1"/>
          </p:nvPr>
        </p:nvSpPr>
        <p:spPr>
          <a:xfrm>
            <a:off x="265500" y="2803075"/>
            <a:ext cx="4045200" cy="1235101"/>
          </a:xfrm>
          <a:prstGeom prst="rect">
            <a:avLst/>
          </a:prstGeom>
        </p:spPr>
        <p:txBody>
          <a:bodyPr/>
          <a:lstStyle>
            <a:lvl1pPr marL="342900" indent="-228600" algn="ctr">
              <a:lnSpc>
                <a:spcPct val="100000"/>
              </a:lnSpc>
              <a:buClrTx/>
              <a:buSzTx/>
              <a:buFontTx/>
              <a:buNone/>
              <a:defRPr sz="2100"/>
            </a:lvl1pPr>
            <a:lvl2pPr marL="342900" indent="254000" algn="ctr">
              <a:lnSpc>
                <a:spcPct val="100000"/>
              </a:lnSpc>
              <a:buClrTx/>
              <a:buSzTx/>
              <a:buFontTx/>
              <a:buNone/>
              <a:defRPr sz="2100"/>
            </a:lvl2pPr>
            <a:lvl3pPr marL="342900" indent="711200" algn="ctr">
              <a:lnSpc>
                <a:spcPct val="100000"/>
              </a:lnSpc>
              <a:buClrTx/>
              <a:buSzTx/>
              <a:buFontTx/>
              <a:buNone/>
              <a:defRPr sz="2100"/>
            </a:lvl3pPr>
            <a:lvl4pPr marL="342900" indent="1168400" algn="ctr">
              <a:lnSpc>
                <a:spcPct val="100000"/>
              </a:lnSpc>
              <a:buClrTx/>
              <a:buSzTx/>
              <a:buFontTx/>
              <a:buNone/>
              <a:defRPr sz="2100"/>
            </a:lvl4pPr>
            <a:lvl5pPr marL="342900" indent="1625600" algn="ctr">
              <a:lnSpc>
                <a:spcPct val="100000"/>
              </a:lnSpc>
              <a:buClrTx/>
              <a:buSzTx/>
              <a:buFontTx/>
              <a:buNone/>
              <a:defRPr sz="21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5" name="Google Shape;39;p9"/>
          <p:cNvSpPr txBox="1"/>
          <p:nvPr>
            <p:ph type="body" sz="half" idx="21"/>
          </p:nvPr>
        </p:nvSpPr>
        <p:spPr>
          <a:xfrm>
            <a:off x="4939500" y="724074"/>
            <a:ext cx="3837000" cy="3695102"/>
          </a:xfrm>
          <a:prstGeom prst="rect">
            <a:avLst/>
          </a:prstGeom>
        </p:spPr>
        <p:txBody>
          <a:bodyPr anchor="ctr"/>
          <a:lstStyle/>
          <a:p>
            <a:pPr/>
          </a:p>
        </p:txBody>
      </p:sp>
      <p:sp>
        <p:nvSpPr>
          <p:cNvPr id="7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APTION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Body Level One…"/>
          <p:cNvSpPr txBox="1"/>
          <p:nvPr>
            <p:ph type="body" sz="quarter" idx="1"/>
          </p:nvPr>
        </p:nvSpPr>
        <p:spPr>
          <a:xfrm>
            <a:off x="311699" y="4230575"/>
            <a:ext cx="5998802" cy="605101"/>
          </a:xfrm>
          <a:prstGeom prst="rect">
            <a:avLst/>
          </a:prstGeom>
        </p:spPr>
        <p:txBody>
          <a:bodyPr anchor="ctr"/>
          <a:lstStyle>
            <a:lvl1pPr marL="228600" indent="0">
              <a:lnSpc>
                <a:spcPct val="100000"/>
              </a:lnSpc>
              <a:buClrTx/>
              <a:buSzTx/>
              <a:buFontTx/>
              <a:buNone/>
            </a:lvl1pPr>
            <a:lvl2pPr>
              <a:lnSpc>
                <a:spcPct val="100000"/>
              </a:lnSpc>
              <a:buClrTx/>
              <a:buFontTx/>
            </a:lvl2pPr>
            <a:lvl3pPr>
              <a:lnSpc>
                <a:spcPct val="100000"/>
              </a:lnSpc>
              <a:buClrTx/>
              <a:buFontTx/>
            </a:lvl3pPr>
            <a:lvl4pPr>
              <a:lnSpc>
                <a:spcPct val="100000"/>
              </a:lnSpc>
              <a:buClrTx/>
              <a:buFontTx/>
            </a:lvl4pPr>
            <a:lvl5pPr>
              <a:lnSpc>
                <a:spcPct val="100000"/>
              </a:lnSpc>
              <a:buClrTx/>
              <a:buFontTx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311699" y="445025"/>
            <a:ext cx="8520602" cy="572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311699" y="1152475"/>
            <a:ext cx="8520602" cy="341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8684345" y="4700819"/>
            <a:ext cx="336814" cy="318396"/>
          </a:xfrm>
          <a:prstGeom prst="rect">
            <a:avLst/>
          </a:prstGeom>
          <a:ln w="12700">
            <a:miter lim="400000"/>
          </a:ln>
        </p:spPr>
        <p:txBody>
          <a:bodyPr wrap="none" lIns="91424" tIns="91424" rIns="91424" bIns="91424" anchor="ctr">
            <a:normAutofit fontScale="100000" lnSpcReduction="0"/>
          </a:bodyPr>
          <a:lstStyle>
            <a:lvl1pPr algn="r">
              <a:defRPr sz="1000">
                <a:solidFill>
                  <a:schemeClr val="accent2">
                    <a:lumOff val="21764"/>
                  </a:schemeClr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5pPr>
      <a:lvl6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6pPr>
      <a:lvl7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7pPr>
      <a:lvl8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8pPr>
      <a:lvl9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9pPr>
    </p:titleStyle>
    <p:bodyStyle>
      <a:lvl1pPr marL="457200" marR="0" indent="-342900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●"/>
        <a:tabLst/>
        <a:defRPr b="0" baseline="0" cap="none" i="0" spc="0" strike="noStrike" sz="1800" u="none">
          <a:solidFill>
            <a:schemeClr val="accent2">
              <a:lumOff val="21764"/>
            </a:schemeClr>
          </a:solidFill>
          <a:uFillTx/>
          <a:latin typeface="+mj-lt"/>
          <a:ea typeface="+mj-ea"/>
          <a:cs typeface="+mj-cs"/>
          <a:sym typeface="Arial"/>
        </a:defRPr>
      </a:lvl1pPr>
      <a:lvl2pPr marL="10051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○"/>
        <a:tabLst/>
        <a:defRPr b="0" baseline="0" cap="none" i="0" spc="0" strike="noStrike" sz="1800" u="none">
          <a:solidFill>
            <a:schemeClr val="accent2">
              <a:lumOff val="21764"/>
            </a:schemeClr>
          </a:solidFill>
          <a:uFillTx/>
          <a:latin typeface="+mj-lt"/>
          <a:ea typeface="+mj-ea"/>
          <a:cs typeface="+mj-cs"/>
          <a:sym typeface="Arial"/>
        </a:defRPr>
      </a:lvl2pPr>
      <a:lvl3pPr marL="14623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■"/>
        <a:tabLst/>
        <a:defRPr b="0" baseline="0" cap="none" i="0" spc="0" strike="noStrike" sz="1800" u="none">
          <a:solidFill>
            <a:schemeClr val="accent2">
              <a:lumOff val="21764"/>
            </a:schemeClr>
          </a:solidFill>
          <a:uFillTx/>
          <a:latin typeface="+mj-lt"/>
          <a:ea typeface="+mj-ea"/>
          <a:cs typeface="+mj-cs"/>
          <a:sym typeface="Arial"/>
        </a:defRPr>
      </a:lvl3pPr>
      <a:lvl4pPr marL="19195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●"/>
        <a:tabLst/>
        <a:defRPr b="0" baseline="0" cap="none" i="0" spc="0" strike="noStrike" sz="1800" u="none">
          <a:solidFill>
            <a:schemeClr val="accent2">
              <a:lumOff val="21764"/>
            </a:schemeClr>
          </a:solidFill>
          <a:uFillTx/>
          <a:latin typeface="+mj-lt"/>
          <a:ea typeface="+mj-ea"/>
          <a:cs typeface="+mj-cs"/>
          <a:sym typeface="Arial"/>
        </a:defRPr>
      </a:lvl4pPr>
      <a:lvl5pPr marL="23767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○"/>
        <a:tabLst/>
        <a:defRPr b="0" baseline="0" cap="none" i="0" spc="0" strike="noStrike" sz="1800" u="none">
          <a:solidFill>
            <a:schemeClr val="accent2">
              <a:lumOff val="21764"/>
            </a:schemeClr>
          </a:solidFill>
          <a:uFillTx/>
          <a:latin typeface="+mj-lt"/>
          <a:ea typeface="+mj-ea"/>
          <a:cs typeface="+mj-cs"/>
          <a:sym typeface="Arial"/>
        </a:defRPr>
      </a:lvl5pPr>
      <a:lvl6pPr marL="28339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■"/>
        <a:tabLst/>
        <a:defRPr b="0" baseline="0" cap="none" i="0" spc="0" strike="noStrike" sz="1800" u="none">
          <a:solidFill>
            <a:schemeClr val="accent2">
              <a:lumOff val="21764"/>
            </a:schemeClr>
          </a:solidFill>
          <a:uFillTx/>
          <a:latin typeface="+mj-lt"/>
          <a:ea typeface="+mj-ea"/>
          <a:cs typeface="+mj-cs"/>
          <a:sym typeface="Arial"/>
        </a:defRPr>
      </a:lvl6pPr>
      <a:lvl7pPr marL="32911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●"/>
        <a:tabLst/>
        <a:defRPr b="0" baseline="0" cap="none" i="0" spc="0" strike="noStrike" sz="1800" u="none">
          <a:solidFill>
            <a:schemeClr val="accent2">
              <a:lumOff val="21764"/>
            </a:schemeClr>
          </a:solidFill>
          <a:uFillTx/>
          <a:latin typeface="+mj-lt"/>
          <a:ea typeface="+mj-ea"/>
          <a:cs typeface="+mj-cs"/>
          <a:sym typeface="Arial"/>
        </a:defRPr>
      </a:lvl7pPr>
      <a:lvl8pPr marL="37483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○"/>
        <a:tabLst/>
        <a:defRPr b="0" baseline="0" cap="none" i="0" spc="0" strike="noStrike" sz="1800" u="none">
          <a:solidFill>
            <a:schemeClr val="accent2">
              <a:lumOff val="21764"/>
            </a:schemeClr>
          </a:solidFill>
          <a:uFillTx/>
          <a:latin typeface="+mj-lt"/>
          <a:ea typeface="+mj-ea"/>
          <a:cs typeface="+mj-cs"/>
          <a:sym typeface="Arial"/>
        </a:defRPr>
      </a:lvl8pPr>
      <a:lvl9pPr marL="42055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■"/>
        <a:tabLst/>
        <a:defRPr b="0" baseline="0" cap="none" i="0" spc="0" strike="noStrike" sz="1800" u="none">
          <a:solidFill>
            <a:schemeClr val="accent2">
              <a:lumOff val="21764"/>
            </a:schemeClr>
          </a:solidFill>
          <a:uFillTx/>
          <a:latin typeface="+mj-lt"/>
          <a:ea typeface="+mj-ea"/>
          <a:cs typeface="+mj-cs"/>
          <a:sym typeface="Arial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png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pn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pn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pn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pn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pn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pn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54;p13"/>
          <p:cNvSpPr txBox="1"/>
          <p:nvPr>
            <p:ph type="ctrTitle"/>
          </p:nvPr>
        </p:nvSpPr>
        <p:spPr>
          <a:xfrm>
            <a:off x="311699" y="196899"/>
            <a:ext cx="8520602" cy="1291502"/>
          </a:xfrm>
          <a:prstGeom prst="rect">
            <a:avLst/>
          </a:prstGeom>
        </p:spPr>
        <p:txBody>
          <a:bodyPr/>
          <a:lstStyle/>
          <a:p>
            <a:pPr/>
            <a:r>
              <a:t>Planiranje aktivnosti</a:t>
            </a:r>
          </a:p>
        </p:txBody>
      </p:sp>
      <p:sp>
        <p:nvSpPr>
          <p:cNvPr id="110" name="Google Shape;55;p13"/>
          <p:cNvSpPr txBox="1"/>
          <p:nvPr>
            <p:ph type="subTitle" sz="quarter" idx="1"/>
          </p:nvPr>
        </p:nvSpPr>
        <p:spPr>
          <a:xfrm>
            <a:off x="797724" y="1401550"/>
            <a:ext cx="8520602" cy="792601"/>
          </a:xfrm>
          <a:prstGeom prst="rect">
            <a:avLst/>
          </a:prstGeom>
        </p:spPr>
        <p:txBody>
          <a:bodyPr/>
          <a:lstStyle>
            <a:lvl1pPr marL="0" indent="0"/>
          </a:lstStyle>
          <a:p>
            <a:pPr/>
            <a:r>
              <a:t>8. radionica </a:t>
            </a:r>
          </a:p>
        </p:txBody>
      </p:sp>
      <p:pic>
        <p:nvPicPr>
          <p:cNvPr id="111" name="Google Shape;56;p13" descr="Google Shape;56;p1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97724" y="2001826"/>
            <a:ext cx="7298527" cy="2290500"/>
          </a:xfrm>
          <a:prstGeom prst="rect">
            <a:avLst/>
          </a:prstGeom>
          <a:ln w="12700">
            <a:miter lim="400000"/>
          </a:ln>
        </p:spPr>
      </p:pic>
      <p:sp>
        <p:nvSpPr>
          <p:cNvPr id="112" name="Google Shape;57;p13"/>
          <p:cNvSpPr txBox="1"/>
          <p:nvPr/>
        </p:nvSpPr>
        <p:spPr>
          <a:xfrm>
            <a:off x="714124" y="4350899"/>
            <a:ext cx="8520602" cy="792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>
            <a:normAutofit fontScale="100000" lnSpcReduction="0"/>
          </a:bodyPr>
          <a:lstStyle>
            <a:lvl1pPr algn="r">
              <a:defRPr i="1" sz="2100">
                <a:solidFill>
                  <a:schemeClr val="accent2">
                    <a:lumOff val="21764"/>
                  </a:schemeClr>
                </a:solidFill>
              </a:defRPr>
            </a:lvl1pPr>
          </a:lstStyle>
          <a:p>
            <a:pPr/>
            <a:r>
              <a:t>Sanja Mrvoš Drobac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40;p22"/>
          <p:cNvSpPr txBox="1"/>
          <p:nvPr>
            <p:ph type="title"/>
          </p:nvPr>
        </p:nvSpPr>
        <p:spPr>
          <a:xfrm>
            <a:off x="311699" y="206899"/>
            <a:ext cx="8520602" cy="572702"/>
          </a:xfrm>
          <a:prstGeom prst="rect">
            <a:avLst/>
          </a:prstGeom>
        </p:spPr>
        <p:txBody>
          <a:bodyPr/>
          <a:lstStyle>
            <a:lvl1pPr>
              <a:defRPr sz="2500"/>
            </a:lvl1pPr>
          </a:lstStyle>
          <a:p>
            <a:pPr/>
            <a:r>
              <a:t>Procjena aktivnosti</a:t>
            </a:r>
          </a:p>
        </p:txBody>
      </p:sp>
      <p:sp>
        <p:nvSpPr>
          <p:cNvPr id="186" name="Google Shape;141;p22"/>
          <p:cNvSpPr txBox="1"/>
          <p:nvPr>
            <p:ph type="body" idx="1"/>
          </p:nvPr>
        </p:nvSpPr>
        <p:spPr>
          <a:xfrm>
            <a:off x="311699" y="779599"/>
            <a:ext cx="8520602" cy="3789302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Odmah nakon aktivnosti!</a:t>
            </a:r>
          </a:p>
          <a:p>
            <a:pPr marL="0" indent="0">
              <a:spcBef>
                <a:spcPts val="1200"/>
              </a:spcBef>
              <a:buSzTx/>
              <a:buNone/>
            </a:pPr>
            <a:r>
              <a:t>Klijent može ocjenjivati cjelokupno raspoloženje nakon aktivnosti ili zasebno osjećaj ugode i osjećaj vlastite vještosti u aktivnosti. </a:t>
            </a:r>
          </a:p>
          <a:p>
            <a:pPr marL="0" indent="0">
              <a:spcBef>
                <a:spcPts val="1200"/>
              </a:spcBef>
              <a:buSzTx/>
              <a:buNone/>
            </a:pPr>
            <a:r>
              <a:t>									</a:t>
            </a:r>
          </a:p>
          <a:p>
            <a:pPr marL="0" indent="0">
              <a:spcBef>
                <a:spcPts val="1200"/>
              </a:spcBef>
              <a:buSzTx/>
              <a:buNone/>
            </a:pPr>
          </a:p>
          <a:p>
            <a:pPr marL="0" indent="0">
              <a:spcBef>
                <a:spcPts val="1200"/>
              </a:spcBef>
              <a:buSzTx/>
              <a:buNone/>
            </a:pPr>
            <a:r>
              <a:t> </a:t>
            </a:r>
          </a:p>
        </p:txBody>
      </p:sp>
      <p:pic>
        <p:nvPicPr>
          <p:cNvPr id="187" name="Google Shape;142;p22" descr="Google Shape;142;p2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92625" y="2131224"/>
            <a:ext cx="4195775" cy="2917026"/>
          </a:xfrm>
          <a:prstGeom prst="rect">
            <a:avLst/>
          </a:prstGeom>
          <a:ln w="12700">
            <a:miter lim="400000"/>
          </a:ln>
        </p:spPr>
      </p:pic>
      <p:sp>
        <p:nvSpPr>
          <p:cNvPr id="188" name="Google Shape;144;p22"/>
          <p:cNvSpPr txBox="1"/>
          <p:nvPr/>
        </p:nvSpPr>
        <p:spPr>
          <a:xfrm>
            <a:off x="4905374" y="3452824"/>
            <a:ext cx="3571801" cy="21223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>
            <a:spAutoFit/>
          </a:bodyPr>
          <a:lstStyle/>
          <a:p>
            <a:pPr>
              <a:lnSpc>
                <a:spcPct val="115000"/>
              </a:lnSpc>
              <a:defRPr sz="1800">
                <a:solidFill>
                  <a:schemeClr val="accent2">
                    <a:lumOff val="21764"/>
                  </a:schemeClr>
                </a:solidFill>
              </a:defRPr>
            </a:pPr>
            <a:r>
              <a:t>Može se koristiti i </a:t>
            </a:r>
            <a:r>
              <a:rPr b="1"/>
              <a:t>predviđanje razine ugode </a:t>
            </a:r>
            <a:r>
              <a:t>(posebno kod klijenata koji su sumnjičavi)</a:t>
            </a:r>
          </a:p>
          <a:p>
            <a:pPr>
              <a:lnSpc>
                <a:spcPct val="115000"/>
              </a:lnSpc>
              <a:spcBef>
                <a:spcPts val="1200"/>
              </a:spcBef>
              <a:defRPr sz="1800">
                <a:solidFill>
                  <a:schemeClr val="accent2">
                    <a:lumOff val="21764"/>
                  </a:schemeClr>
                </a:solidFill>
              </a:defRPr>
            </a:pPr>
            <a:r>
              <a:t>									</a:t>
            </a:r>
          </a:p>
        </p:txBody>
      </p:sp>
      <p:pic>
        <p:nvPicPr>
          <p:cNvPr id="189" name="Google Shape;145;p22" descr="Google Shape;145;p2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307308" y="0"/>
            <a:ext cx="1824869" cy="5727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50;p23"/>
          <p:cNvSpPr txBox="1"/>
          <p:nvPr>
            <p:ph type="title"/>
          </p:nvPr>
        </p:nvSpPr>
        <p:spPr>
          <a:xfrm>
            <a:off x="311699" y="111649"/>
            <a:ext cx="8520602" cy="572702"/>
          </a:xfrm>
          <a:prstGeom prst="rect">
            <a:avLst/>
          </a:prstGeom>
        </p:spPr>
        <p:txBody>
          <a:bodyPr/>
          <a:lstStyle>
            <a:lvl1pPr>
              <a:defRPr sz="2500"/>
            </a:lvl1pPr>
          </a:lstStyle>
          <a:p>
            <a:pPr/>
            <a:r>
              <a:t>Odabir aktivnosti</a:t>
            </a:r>
          </a:p>
        </p:txBody>
      </p:sp>
      <p:sp>
        <p:nvSpPr>
          <p:cNvPr id="192" name="Google Shape;151;p23"/>
          <p:cNvSpPr txBox="1"/>
          <p:nvPr>
            <p:ph type="body" idx="1"/>
          </p:nvPr>
        </p:nvSpPr>
        <p:spPr>
          <a:xfrm>
            <a:off x="311699" y="738200"/>
            <a:ext cx="8520602" cy="3830700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Ovisno o ciljevima i asipracijama klijenta i njihovim trenutnim aktivnostima te odgovorima na ova pitanja:</a:t>
            </a:r>
          </a:p>
          <a:p>
            <a:pPr>
              <a:spcBef>
                <a:spcPts val="1200"/>
              </a:spcBef>
              <a:buChar char="-"/>
            </a:pPr>
            <a:r>
              <a:t>Koje aktivnosti klijent obavlja previše?</a:t>
            </a:r>
          </a:p>
          <a:p>
            <a:pPr>
              <a:buChar char="-"/>
            </a:pPr>
            <a:r>
              <a:t>Koje aktivnosti klijent izbjegava?</a:t>
            </a:r>
          </a:p>
          <a:p>
            <a:pPr>
              <a:buChar char="-"/>
            </a:pPr>
            <a:r>
              <a:t>Ima li dobru ravnotežu aktivnosti (briga o sebi, socijalne aktivnosti…)</a:t>
            </a:r>
          </a:p>
          <a:p>
            <a:pPr>
              <a:buChar char="-"/>
            </a:pPr>
            <a:r>
              <a:t>što bi moglo izazvati pozitivne emocije kod klijenta?</a:t>
            </a:r>
          </a:p>
          <a:p>
            <a:pPr>
              <a:buChar char="-"/>
            </a:pPr>
            <a:r>
              <a:t>za koje aktivnosti je klijent motiviran?</a:t>
            </a:r>
          </a:p>
        </p:txBody>
      </p:sp>
      <p:pic>
        <p:nvPicPr>
          <p:cNvPr id="193" name="Google Shape;152;p23" descr="Google Shape;152;p2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307308" y="0"/>
            <a:ext cx="1824869" cy="5727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57;p24"/>
          <p:cNvSpPr txBox="1"/>
          <p:nvPr>
            <p:ph type="title"/>
          </p:nvPr>
        </p:nvSpPr>
        <p:spPr>
          <a:xfrm>
            <a:off x="311699" y="147374"/>
            <a:ext cx="8520602" cy="572702"/>
          </a:xfrm>
          <a:prstGeom prst="rect">
            <a:avLst/>
          </a:prstGeom>
        </p:spPr>
        <p:txBody>
          <a:bodyPr/>
          <a:lstStyle>
            <a:lvl1pPr>
              <a:defRPr sz="2500"/>
            </a:lvl1pPr>
          </a:lstStyle>
          <a:p>
            <a:pPr/>
            <a:r>
              <a:t>Sažetak</a:t>
            </a:r>
          </a:p>
        </p:txBody>
      </p:sp>
      <p:sp>
        <p:nvSpPr>
          <p:cNvPr id="196" name="Google Shape;158;p24"/>
          <p:cNvSpPr txBox="1"/>
          <p:nvPr>
            <p:ph type="body" idx="1"/>
          </p:nvPr>
        </p:nvSpPr>
        <p:spPr>
          <a:xfrm>
            <a:off x="399299" y="1169999"/>
            <a:ext cx="8520602" cy="3973502"/>
          </a:xfrm>
          <a:prstGeom prst="rect">
            <a:avLst/>
          </a:prstGeom>
        </p:spPr>
        <p:txBody>
          <a:bodyPr/>
          <a:lstStyle/>
          <a:p>
            <a:pPr>
              <a:buFontTx/>
              <a:buAutoNum type="arabicPeriod" startAt="1"/>
            </a:pPr>
            <a:r>
              <a:t>Planiranje aktivnosti je ključno u tretmanu depresije. Objasnite klijentu zašto!</a:t>
            </a:r>
          </a:p>
          <a:p>
            <a:pPr>
              <a:buFontTx/>
              <a:buAutoNum type="arabicPeriod" startAt="1"/>
            </a:pPr>
            <a:r>
              <a:t>Definirajte s klijentom njegove ciljeve i aspiracije.</a:t>
            </a:r>
          </a:p>
          <a:p>
            <a:pPr>
              <a:buFontTx/>
              <a:buAutoNum type="arabicPeriod" startAt="1"/>
            </a:pPr>
            <a:r>
              <a:t>Pomognite klijentu definirati aktivnosti.</a:t>
            </a:r>
          </a:p>
          <a:p>
            <a:pPr>
              <a:buFontTx/>
              <a:buAutoNum type="arabicPeriod" startAt="1"/>
            </a:pPr>
            <a:r>
              <a:t>Naučite klijenta fokusirati se na aktivnost.</a:t>
            </a:r>
          </a:p>
          <a:p>
            <a:pPr>
              <a:buFontTx/>
              <a:buAutoNum type="arabicPeriod" startAt="1"/>
            </a:pPr>
            <a:r>
              <a:t>Naučite klijenta predvidjeti automatske misli koje ih mogu demotivirati za započinjanje aktivnosti i predviđene odgovore na njih. </a:t>
            </a:r>
          </a:p>
          <a:p>
            <a:pPr>
              <a:buFontTx/>
              <a:buAutoNum type="arabicPeriod" startAt="1"/>
            </a:pPr>
            <a:r>
              <a:t>Provedite bihevioralni eksperiment sa skeptičnim klijentima. </a:t>
            </a:r>
          </a:p>
          <a:p>
            <a:pPr marL="0" indent="0">
              <a:spcBef>
                <a:spcPts val="1200"/>
              </a:spcBef>
              <a:buSzTx/>
              <a:buNone/>
            </a:pPr>
            <a:r>
              <a:t> </a:t>
            </a:r>
          </a:p>
        </p:txBody>
      </p:sp>
      <p:pic>
        <p:nvPicPr>
          <p:cNvPr id="197" name="Google Shape;159;p24" descr="Google Shape;159;p2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307308" y="0"/>
            <a:ext cx="1824869" cy="5727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62;p14"/>
          <p:cNvSpPr txBox="1"/>
          <p:nvPr>
            <p:ph type="title"/>
          </p:nvPr>
        </p:nvSpPr>
        <p:spPr>
          <a:xfrm>
            <a:off x="311699" y="206899"/>
            <a:ext cx="8520602" cy="572702"/>
          </a:xfrm>
          <a:prstGeom prst="rect">
            <a:avLst/>
          </a:prstGeom>
        </p:spPr>
        <p:txBody>
          <a:bodyPr/>
          <a:lstStyle>
            <a:lvl1pPr>
              <a:defRPr sz="2500"/>
            </a:lvl1pPr>
          </a:lstStyle>
          <a:p>
            <a:pPr/>
            <a:r>
              <a:t>Važnost</a:t>
            </a:r>
          </a:p>
        </p:txBody>
      </p:sp>
      <p:sp>
        <p:nvSpPr>
          <p:cNvPr id="115" name="Google Shape;63;p14"/>
          <p:cNvSpPr txBox="1"/>
          <p:nvPr>
            <p:ph type="body" idx="1"/>
          </p:nvPr>
        </p:nvSpPr>
        <p:spPr>
          <a:xfrm>
            <a:off x="174049" y="779599"/>
            <a:ext cx="8520602" cy="4191001"/>
          </a:xfrm>
          <a:prstGeom prst="rect">
            <a:avLst/>
          </a:prstGeom>
        </p:spPr>
        <p:txBody>
          <a:bodyPr/>
          <a:lstStyle/>
          <a:p>
            <a:pPr marL="0" indent="0">
              <a:lnSpc>
                <a:spcPct val="103500"/>
              </a:lnSpc>
              <a:buSzTx/>
              <a:buNone/>
              <a:defRPr sz="1300"/>
            </a:pPr>
            <a:r>
              <a:t>Jedna od najvažnijh stvari u početku tretmana depresije je </a:t>
            </a:r>
            <a:r>
              <a:rPr b="1"/>
              <a:t>planiranje aktivnosti.</a:t>
            </a:r>
            <a:r>
              <a:t> Prepoznavanje veze između aktivnosti i emocionalnog stanja je ključno za tretman. </a:t>
            </a:r>
          </a:p>
          <a:p>
            <a:pPr marL="0" indent="0">
              <a:lnSpc>
                <a:spcPct val="103500"/>
              </a:lnSpc>
              <a:spcBef>
                <a:spcPts val="1200"/>
              </a:spcBef>
              <a:buSzTx/>
              <a:buNone/>
              <a:defRPr sz="1300"/>
            </a:pPr>
            <a:r>
              <a:t>Tijekom depresije dolazi do smanjenja aktivnosti koje su donosile užitak i osjećaj kontrole. </a:t>
            </a:r>
          </a:p>
          <a:p>
            <a:pPr marL="0" indent="0">
              <a:lnSpc>
                <a:spcPct val="103500"/>
              </a:lnSpc>
              <a:spcBef>
                <a:spcPts val="1200"/>
              </a:spcBef>
              <a:buSzTx/>
              <a:buNone/>
              <a:defRPr sz="1300"/>
            </a:pPr>
          </a:p>
          <a:p>
            <a:pPr marL="0" indent="0">
              <a:lnSpc>
                <a:spcPct val="103500"/>
              </a:lnSpc>
              <a:spcBef>
                <a:spcPts val="1200"/>
              </a:spcBef>
              <a:buSzTx/>
              <a:buNone/>
              <a:defRPr sz="1300"/>
            </a:pPr>
          </a:p>
          <a:p>
            <a:pPr marL="0" indent="0">
              <a:lnSpc>
                <a:spcPct val="103500"/>
              </a:lnSpc>
              <a:spcBef>
                <a:spcPts val="1200"/>
              </a:spcBef>
              <a:buSzTx/>
              <a:buNone/>
              <a:defRPr sz="1300"/>
            </a:pPr>
          </a:p>
          <a:p>
            <a:pPr marL="0" indent="0">
              <a:lnSpc>
                <a:spcPct val="103500"/>
              </a:lnSpc>
              <a:spcBef>
                <a:spcPts val="1200"/>
              </a:spcBef>
              <a:buSzTx/>
              <a:buNone/>
              <a:defRPr sz="1300"/>
            </a:pPr>
          </a:p>
          <a:p>
            <a:pPr marL="0" indent="0">
              <a:lnSpc>
                <a:spcPct val="103500"/>
              </a:lnSpc>
              <a:spcBef>
                <a:spcPts val="1200"/>
              </a:spcBef>
              <a:buSzTx/>
              <a:buNone/>
              <a:defRPr sz="1300"/>
            </a:pPr>
          </a:p>
          <a:p>
            <a:pPr marL="0" indent="0">
              <a:lnSpc>
                <a:spcPct val="103500"/>
              </a:lnSpc>
              <a:spcBef>
                <a:spcPts val="1200"/>
              </a:spcBef>
              <a:buSzTx/>
              <a:buNone/>
              <a:defRPr sz="1300"/>
            </a:pPr>
          </a:p>
          <a:p>
            <a:pPr marL="0" indent="0">
              <a:lnSpc>
                <a:spcPct val="103500"/>
              </a:lnSpc>
              <a:spcBef>
                <a:spcPts val="1200"/>
              </a:spcBef>
              <a:buSzTx/>
              <a:buNone/>
              <a:defRPr sz="1300"/>
            </a:pPr>
          </a:p>
          <a:p>
            <a:pPr marL="0" indent="0">
              <a:lnSpc>
                <a:spcPct val="103500"/>
              </a:lnSpc>
              <a:spcBef>
                <a:spcPts val="1200"/>
              </a:spcBef>
              <a:buSzTx/>
              <a:buNone/>
              <a:defRPr sz="1300"/>
            </a:pPr>
          </a:p>
          <a:p>
            <a:pPr marL="0" indent="0">
              <a:lnSpc>
                <a:spcPct val="103500"/>
              </a:lnSpc>
              <a:spcBef>
                <a:spcPts val="1200"/>
              </a:spcBef>
              <a:buSzTx/>
              <a:buNone/>
              <a:defRPr sz="1300"/>
            </a:pPr>
            <a:r>
              <a:t>Promjene u aktivitetu tijekom depresivne epizode su važan faktor u održavanju poremećaja i simptoma!</a:t>
            </a:r>
          </a:p>
        </p:txBody>
      </p:sp>
      <p:sp>
        <p:nvSpPr>
          <p:cNvPr id="116" name="Google Shape;64;p14"/>
          <p:cNvSpPr/>
          <p:nvPr/>
        </p:nvSpPr>
        <p:spPr>
          <a:xfrm>
            <a:off x="650750" y="2381250"/>
            <a:ext cx="540001" cy="1905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18539"/>
                </a:moveTo>
                <a:lnTo>
                  <a:pt x="5400" y="18539"/>
                </a:lnTo>
                <a:lnTo>
                  <a:pt x="5400" y="0"/>
                </a:lnTo>
                <a:lnTo>
                  <a:pt x="16200" y="0"/>
                </a:lnTo>
                <a:lnTo>
                  <a:pt x="16200" y="18539"/>
                </a:lnTo>
                <a:lnTo>
                  <a:pt x="21600" y="18539"/>
                </a:lnTo>
                <a:lnTo>
                  <a:pt x="10800" y="21600"/>
                </a:lnTo>
                <a:close/>
              </a:path>
            </a:pathLst>
          </a:custGeom>
          <a:solidFill>
            <a:srgbClr val="EEEEEE"/>
          </a:solidFill>
          <a:ln>
            <a:solidFill>
              <a:schemeClr val="accent2">
                <a:lumOff val="21764"/>
              </a:schemeClr>
            </a:solidFill>
          </a:ln>
        </p:spPr>
        <p:txBody>
          <a:bodyPr lIns="0" tIns="0" rIns="0" bIns="0" anchor="ctr"/>
          <a:lstStyle/>
          <a:p>
            <a:pPr algn="ctr"/>
          </a:p>
        </p:txBody>
      </p:sp>
      <p:sp>
        <p:nvSpPr>
          <p:cNvPr id="117" name="Google Shape;65;p14"/>
          <p:cNvSpPr txBox="1"/>
          <p:nvPr/>
        </p:nvSpPr>
        <p:spPr>
          <a:xfrm>
            <a:off x="650750" y="2286000"/>
            <a:ext cx="2928900" cy="1472018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63500" dist="1905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>
            <a:spAutoFit/>
          </a:bodyPr>
          <a:lstStyle/>
          <a:p>
            <a:pPr>
              <a:defRPr sz="1500">
                <a:solidFill>
                  <a:schemeClr val="accent2">
                    <a:lumOff val="21764"/>
                  </a:schemeClr>
                </a:solidFill>
              </a:defRPr>
            </a:pPr>
            <a:r>
              <a:t>  </a:t>
            </a:r>
          </a:p>
          <a:p>
            <a:pPr indent="457200">
              <a:defRPr sz="1500">
                <a:solidFill>
                  <a:schemeClr val="accent2">
                    <a:lumOff val="21764"/>
                  </a:schemeClr>
                </a:solidFill>
              </a:defRPr>
            </a:pPr>
            <a:r>
              <a:t>osnovna higijena</a:t>
            </a:r>
          </a:p>
          <a:p>
            <a:pPr indent="457200">
              <a:defRPr sz="1500">
                <a:solidFill>
                  <a:schemeClr val="accent2">
                    <a:lumOff val="21764"/>
                  </a:schemeClr>
                </a:solidFill>
              </a:defRPr>
            </a:pPr>
            <a:r>
              <a:t>prehrambene navike</a:t>
            </a:r>
          </a:p>
          <a:p>
            <a:pPr indent="457200">
              <a:defRPr sz="1500">
                <a:solidFill>
                  <a:schemeClr val="accent2">
                    <a:lumOff val="21764"/>
                  </a:schemeClr>
                </a:solidFill>
              </a:defRPr>
            </a:pPr>
            <a:r>
              <a:t>fizička aktivnost</a:t>
            </a:r>
          </a:p>
          <a:p>
            <a:pPr indent="457200">
              <a:defRPr sz="1500">
                <a:solidFill>
                  <a:schemeClr val="accent2">
                    <a:lumOff val="21764"/>
                  </a:schemeClr>
                </a:solidFill>
              </a:defRPr>
            </a:pPr>
            <a:r>
              <a:t>promjene u ritmu i količini spavanja</a:t>
            </a:r>
          </a:p>
        </p:txBody>
      </p:sp>
      <p:sp>
        <p:nvSpPr>
          <p:cNvPr id="118" name="Google Shape;66;p14"/>
          <p:cNvSpPr/>
          <p:nvPr/>
        </p:nvSpPr>
        <p:spPr>
          <a:xfrm>
            <a:off x="5222575" y="2293499"/>
            <a:ext cx="540001" cy="20805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2803"/>
                </a:moveTo>
                <a:lnTo>
                  <a:pt x="10800" y="0"/>
                </a:lnTo>
                <a:lnTo>
                  <a:pt x="21600" y="2803"/>
                </a:lnTo>
                <a:lnTo>
                  <a:pt x="16200" y="2803"/>
                </a:lnTo>
                <a:lnTo>
                  <a:pt x="16200" y="21600"/>
                </a:lnTo>
                <a:lnTo>
                  <a:pt x="5400" y="21600"/>
                </a:lnTo>
                <a:lnTo>
                  <a:pt x="5400" y="2803"/>
                </a:lnTo>
                <a:close/>
              </a:path>
            </a:pathLst>
          </a:custGeom>
          <a:solidFill>
            <a:srgbClr val="EEEEEE"/>
          </a:solidFill>
          <a:ln>
            <a:solidFill>
              <a:schemeClr val="accent2">
                <a:lumOff val="21764"/>
              </a:schemeClr>
            </a:solidFill>
          </a:ln>
        </p:spPr>
        <p:txBody>
          <a:bodyPr lIns="0" tIns="0" rIns="0" bIns="0" anchor="ctr"/>
          <a:lstStyle/>
          <a:p>
            <a:pPr algn="ctr"/>
          </a:p>
        </p:txBody>
      </p:sp>
      <p:sp>
        <p:nvSpPr>
          <p:cNvPr id="119" name="Google Shape;67;p14"/>
          <p:cNvSpPr txBox="1"/>
          <p:nvPr/>
        </p:nvSpPr>
        <p:spPr>
          <a:xfrm>
            <a:off x="5447924" y="2381250"/>
            <a:ext cx="2928901" cy="1256118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63500" dist="1905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>
            <a:spAutoFit/>
          </a:bodyPr>
          <a:lstStyle/>
          <a:p>
            <a:pPr indent="457200">
              <a:defRPr sz="1500">
                <a:solidFill>
                  <a:schemeClr val="accent2">
                    <a:lumOff val="21764"/>
                  </a:schemeClr>
                </a:solidFill>
              </a:defRPr>
            </a:pPr>
            <a:r>
              <a:t>ostajanje u krevetu</a:t>
            </a:r>
          </a:p>
          <a:p>
            <a:pPr indent="457200">
              <a:defRPr sz="1500">
                <a:solidFill>
                  <a:schemeClr val="accent2">
                    <a:lumOff val="21764"/>
                  </a:schemeClr>
                </a:solidFill>
              </a:defRPr>
            </a:pPr>
            <a:r>
              <a:t>gledanje TVa</a:t>
            </a:r>
          </a:p>
          <a:p>
            <a:pPr indent="457200">
              <a:defRPr sz="1500">
                <a:solidFill>
                  <a:schemeClr val="accent2">
                    <a:lumOff val="21764"/>
                  </a:schemeClr>
                </a:solidFill>
              </a:defRPr>
            </a:pPr>
            <a:r>
              <a:t>besciljno </a:t>
            </a:r>
            <a:r>
              <a:rPr i="1"/>
              <a:t>surfanje</a:t>
            </a:r>
            <a:endParaRPr i="1"/>
          </a:p>
          <a:p>
            <a:pPr indent="457200">
              <a:defRPr sz="1500">
                <a:solidFill>
                  <a:schemeClr val="accent2">
                    <a:lumOff val="21764"/>
                  </a:schemeClr>
                </a:solidFill>
              </a:defRPr>
            </a:pPr>
            <a:r>
              <a:t>izbjegavanje socijalnih kontakata</a:t>
            </a:r>
          </a:p>
        </p:txBody>
      </p:sp>
      <p:pic>
        <p:nvPicPr>
          <p:cNvPr id="120" name="Google Shape;68;p14" descr="Google Shape;68;p1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307308" y="0"/>
            <a:ext cx="1824869" cy="5727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73;p15"/>
          <p:cNvSpPr txBox="1"/>
          <p:nvPr>
            <p:ph type="title"/>
          </p:nvPr>
        </p:nvSpPr>
        <p:spPr>
          <a:xfrm>
            <a:off x="311699" y="183074"/>
            <a:ext cx="8520602" cy="572702"/>
          </a:xfrm>
          <a:prstGeom prst="rect">
            <a:avLst/>
          </a:prstGeom>
        </p:spPr>
        <p:txBody>
          <a:bodyPr/>
          <a:lstStyle>
            <a:lvl1pPr>
              <a:defRPr sz="2500"/>
            </a:lvl1pPr>
          </a:lstStyle>
          <a:p>
            <a:pPr/>
            <a:r>
              <a:t>Motivacija za aktivnosti</a:t>
            </a:r>
          </a:p>
        </p:txBody>
      </p:sp>
      <p:sp>
        <p:nvSpPr>
          <p:cNvPr id="123" name="Google Shape;74;p15"/>
          <p:cNvSpPr txBox="1"/>
          <p:nvPr>
            <p:ph type="body" idx="1"/>
          </p:nvPr>
        </p:nvSpPr>
        <p:spPr>
          <a:xfrm>
            <a:off x="311699" y="755774"/>
            <a:ext cx="8520602" cy="3813001"/>
          </a:xfrm>
          <a:prstGeom prst="rect">
            <a:avLst/>
          </a:prstGeom>
        </p:spPr>
        <p:txBody>
          <a:bodyPr/>
          <a:lstStyle>
            <a:lvl1pPr marL="0" indent="0">
              <a:buSzTx/>
              <a:buNone/>
              <a:defRPr sz="2100">
                <a:solidFill>
                  <a:srgbClr val="000000"/>
                </a:solidFill>
              </a:defRPr>
            </a:lvl1pPr>
          </a:lstStyle>
          <a:p>
            <a:pPr/>
            <a:r>
              <a:t>Tijekom rada na planiranju aktivnosti, važno je klijentu prenijeti ovu poruku:</a:t>
            </a:r>
          </a:p>
        </p:txBody>
      </p:sp>
      <p:pic>
        <p:nvPicPr>
          <p:cNvPr id="124" name="Google Shape;76;p15" descr="Google Shape;76;p15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307308" y="0"/>
            <a:ext cx="1824869" cy="572701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27" name="Google Shape;77;p15"/>
          <p:cNvGrpSpPr/>
          <p:nvPr/>
        </p:nvGrpSpPr>
        <p:grpSpPr>
          <a:xfrm>
            <a:off x="467749" y="1689449"/>
            <a:ext cx="7754402" cy="3328896"/>
            <a:chOff x="0" y="0"/>
            <a:chExt cx="7754400" cy="3328894"/>
          </a:xfrm>
        </p:grpSpPr>
        <p:sp>
          <p:nvSpPr>
            <p:cNvPr id="125" name="Shape"/>
            <p:cNvSpPr/>
            <p:nvPr/>
          </p:nvSpPr>
          <p:spPr>
            <a:xfrm>
              <a:off x="0" y="0"/>
              <a:ext cx="7754401" cy="332889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16729"/>
                  </a:lnTo>
                  <a:lnTo>
                    <a:pt x="9000" y="16729"/>
                  </a:lnTo>
                  <a:lnTo>
                    <a:pt x="3438" y="21600"/>
                  </a:lnTo>
                  <a:lnTo>
                    <a:pt x="3600" y="16729"/>
                  </a:lnTo>
                  <a:lnTo>
                    <a:pt x="0" y="16729"/>
                  </a:lnTo>
                  <a:lnTo>
                    <a:pt x="0" y="9759"/>
                  </a:lnTo>
                  <a:close/>
                </a:path>
              </a:pathLst>
            </a:custGeom>
            <a:solidFill>
              <a:srgbClr val="EEEEEE"/>
            </a:solidFill>
            <a:ln w="9525" cap="flat">
              <a:solidFill>
                <a:schemeClr val="accent2">
                  <a:lumOff val="21764"/>
                </a:schemeClr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/>
            </a:p>
          </p:txBody>
        </p:sp>
        <p:sp>
          <p:nvSpPr>
            <p:cNvPr id="126" name="“Važno je djelovati u skladu sa svojim vrijednostima, onim što vam je stvarno važno, umjesto onoga što vam se sada radi – jer depresija vas čini umornim i tada ćete svam biti najlakše izbjegavati aktivnosti. Izbjegavanje aktivnosti samo pogoršava depresi"/>
            <p:cNvSpPr txBox="1"/>
            <p:nvPr/>
          </p:nvSpPr>
          <p:spPr>
            <a:xfrm>
              <a:off x="4762" y="361760"/>
              <a:ext cx="7744876" cy="185468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/>
            <a:p>
              <a:pPr>
                <a:defRPr sz="1100">
                  <a:solidFill>
                    <a:srgbClr val="202124"/>
                  </a:solidFill>
                </a:defRPr>
              </a:pPr>
              <a:r>
                <a:t>“Važno je djelovati u skladu sa svojim vrijednostima, onim što vam je stvarno važno, umjesto onoga što vam se sada radi – jer depresija vas čini umornim i tada ćete svam biti najlakše izbjegavati aktivnosti. Izbjegavanje aktivnosti samo pogoršava depresiju. </a:t>
              </a:r>
            </a:p>
            <a:p>
              <a:pPr/>
              <a:endParaRPr sz="1100">
                <a:solidFill>
                  <a:srgbClr val="202124"/>
                </a:solidFill>
              </a:endParaRPr>
            </a:p>
            <a:p>
              <a:pPr>
                <a:defRPr sz="1100">
                  <a:solidFill>
                    <a:srgbClr val="202124"/>
                  </a:solidFill>
                </a:defRPr>
              </a:pPr>
              <a:r>
                <a:t>Nemojte čekati dok se ne osjetite energični ili motivirani za pokretanje aktivnosti ili zadatka. Napravi nešto odmah!</a:t>
              </a:r>
            </a:p>
            <a:p>
              <a:pPr>
                <a:defRPr sz="1100">
                  <a:solidFill>
                    <a:srgbClr val="202124"/>
                  </a:solidFill>
                </a:defRPr>
              </a:pPr>
              <a:r>
                <a:t>Dok se bavite nekom aktivnošću, pripazite na negativne misli koje mogu smanjiti vaš osjećaj kompetentnosti, svrhe,</a:t>
              </a:r>
            </a:p>
            <a:p>
              <a:pPr>
                <a:defRPr sz="1100">
                  <a:solidFill>
                    <a:srgbClr val="202124"/>
                  </a:solidFill>
                </a:defRPr>
              </a:pPr>
              <a:r>
                <a:t>i povezanost s drugima. Zato što ste depresivni, barem u nekoj mjeri će neke od ovih misli vjerojatno će biti netočne, ili barem djelomično netočne. </a:t>
              </a:r>
            </a:p>
            <a:p>
              <a:pPr>
                <a:defRPr sz="1100">
                  <a:solidFill>
                    <a:srgbClr val="202124"/>
                  </a:solidFill>
                </a:defRPr>
              </a:pPr>
              <a:r>
                <a:t>Kada završite zadatak ili aktivnost, pobrinite da odate sebi priznanje—možete samo reći nešto poput 'dobro'. </a:t>
              </a:r>
            </a:p>
            <a:p>
              <a:pPr/>
              <a:endParaRPr sz="1100">
                <a:solidFill>
                  <a:srgbClr val="202124"/>
                </a:solidFill>
              </a:endParaRPr>
            </a:p>
            <a:p>
              <a:pPr>
                <a:defRPr sz="1100">
                  <a:solidFill>
                    <a:srgbClr val="202124"/>
                  </a:solidFill>
                </a:defRPr>
              </a:pPr>
              <a:r>
                <a:t>Shvatite da guranje sebe da učinite nešto znači da preuzimate kontrolu, makar i u maloj mjeri, vaše depresije.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82;p16"/>
          <p:cNvSpPr txBox="1"/>
          <p:nvPr>
            <p:ph type="title"/>
          </p:nvPr>
        </p:nvSpPr>
        <p:spPr>
          <a:xfrm>
            <a:off x="311699" y="147349"/>
            <a:ext cx="8520602" cy="572702"/>
          </a:xfrm>
          <a:prstGeom prst="rect">
            <a:avLst/>
          </a:prstGeom>
        </p:spPr>
        <p:txBody>
          <a:bodyPr/>
          <a:lstStyle>
            <a:lvl1pPr>
              <a:defRPr sz="2500"/>
            </a:lvl1pPr>
          </a:lstStyle>
          <a:p>
            <a:pPr/>
            <a:r>
              <a:t>Konceptualizacija neaktivnosti</a:t>
            </a:r>
          </a:p>
        </p:txBody>
      </p:sp>
      <p:sp>
        <p:nvSpPr>
          <p:cNvPr id="130" name="Google Shape;83;p16"/>
          <p:cNvSpPr txBox="1"/>
          <p:nvPr>
            <p:ph type="body" idx="1"/>
          </p:nvPr>
        </p:nvSpPr>
        <p:spPr>
          <a:xfrm>
            <a:off x="311699" y="1152599"/>
            <a:ext cx="8520602" cy="3990901"/>
          </a:xfrm>
          <a:prstGeom prst="rect">
            <a:avLst/>
          </a:prstGeom>
        </p:spPr>
        <p:txBody>
          <a:bodyPr/>
          <a:lstStyle/>
          <a:p>
            <a:pPr marL="0" indent="0">
              <a:lnSpc>
                <a:spcPct val="92000"/>
              </a:lnSpc>
              <a:buSzTx/>
              <a:buNone/>
              <a:defRPr sz="500"/>
            </a:pPr>
          </a:p>
          <a:p>
            <a:pPr marL="0" indent="0">
              <a:lnSpc>
                <a:spcPct val="92000"/>
              </a:lnSpc>
              <a:spcBef>
                <a:spcPts val="1200"/>
              </a:spcBef>
              <a:buSzTx/>
              <a:buNone/>
              <a:defRPr sz="500"/>
            </a:pPr>
          </a:p>
          <a:p>
            <a:pPr marL="0" indent="0">
              <a:lnSpc>
                <a:spcPct val="92000"/>
              </a:lnSpc>
              <a:spcBef>
                <a:spcPts val="1200"/>
              </a:spcBef>
              <a:buSzTx/>
              <a:buNone/>
              <a:defRPr sz="500"/>
            </a:pPr>
          </a:p>
          <a:p>
            <a:pPr marL="0" indent="0">
              <a:lnSpc>
                <a:spcPct val="92000"/>
              </a:lnSpc>
              <a:spcBef>
                <a:spcPts val="1200"/>
              </a:spcBef>
              <a:buSzTx/>
              <a:buNone/>
              <a:defRPr sz="500"/>
            </a:pPr>
          </a:p>
          <a:p>
            <a:pPr marL="0" indent="0">
              <a:lnSpc>
                <a:spcPct val="92000"/>
              </a:lnSpc>
              <a:spcBef>
                <a:spcPts val="1200"/>
              </a:spcBef>
              <a:buSzTx/>
              <a:buNone/>
              <a:defRPr sz="500"/>
            </a:pPr>
          </a:p>
          <a:p>
            <a:pPr marL="0" indent="0">
              <a:lnSpc>
                <a:spcPct val="92000"/>
              </a:lnSpc>
              <a:spcBef>
                <a:spcPts val="1200"/>
              </a:spcBef>
              <a:buSzTx/>
              <a:buNone/>
              <a:defRPr sz="500"/>
            </a:pPr>
          </a:p>
          <a:p>
            <a:pPr marL="0" indent="0">
              <a:lnSpc>
                <a:spcPct val="92000"/>
              </a:lnSpc>
              <a:spcBef>
                <a:spcPts val="1200"/>
              </a:spcBef>
              <a:buSzTx/>
              <a:buNone/>
              <a:defRPr sz="500"/>
            </a:pPr>
          </a:p>
          <a:p>
            <a:pPr marL="0" indent="0">
              <a:lnSpc>
                <a:spcPct val="92000"/>
              </a:lnSpc>
              <a:spcBef>
                <a:spcPts val="1200"/>
              </a:spcBef>
              <a:buSzTx/>
              <a:buNone/>
              <a:defRPr sz="500"/>
            </a:pPr>
          </a:p>
          <a:p>
            <a:pPr marL="0" indent="0">
              <a:lnSpc>
                <a:spcPct val="92000"/>
              </a:lnSpc>
              <a:spcBef>
                <a:spcPts val="1200"/>
              </a:spcBef>
              <a:buSzTx/>
              <a:buNone/>
              <a:defRPr sz="500"/>
            </a:pPr>
          </a:p>
          <a:p>
            <a:pPr marL="0" indent="0">
              <a:lnSpc>
                <a:spcPct val="92000"/>
              </a:lnSpc>
              <a:spcBef>
                <a:spcPts val="1200"/>
              </a:spcBef>
              <a:buSzTx/>
              <a:buNone/>
              <a:defRPr sz="500"/>
            </a:pPr>
          </a:p>
          <a:p>
            <a:pPr marL="0" indent="0">
              <a:lnSpc>
                <a:spcPct val="92000"/>
              </a:lnSpc>
              <a:spcBef>
                <a:spcPts val="1200"/>
              </a:spcBef>
              <a:buSzTx/>
              <a:buNone/>
              <a:defRPr sz="500"/>
            </a:pPr>
          </a:p>
          <a:p>
            <a:pPr marL="0" indent="0">
              <a:lnSpc>
                <a:spcPct val="92000"/>
              </a:lnSpc>
              <a:spcBef>
                <a:spcPts val="1200"/>
              </a:spcBef>
              <a:buSzTx/>
              <a:buNone/>
              <a:defRPr sz="500"/>
            </a:pPr>
          </a:p>
          <a:p>
            <a:pPr marL="0" indent="0">
              <a:lnSpc>
                <a:spcPct val="92000"/>
              </a:lnSpc>
              <a:spcBef>
                <a:spcPts val="1200"/>
              </a:spcBef>
              <a:buSzTx/>
              <a:buNone/>
              <a:defRPr sz="500"/>
            </a:pPr>
          </a:p>
          <a:p>
            <a:pPr marL="0" indent="0">
              <a:lnSpc>
                <a:spcPct val="92000"/>
              </a:lnSpc>
              <a:spcBef>
                <a:spcPts val="1200"/>
              </a:spcBef>
              <a:buSzTx/>
              <a:buNone/>
              <a:defRPr i="1" sz="1100"/>
            </a:pPr>
            <a:endParaRPr sz="500"/>
          </a:p>
          <a:p>
            <a:pPr marL="0" indent="0">
              <a:lnSpc>
                <a:spcPct val="92000"/>
              </a:lnSpc>
              <a:spcBef>
                <a:spcPts val="1200"/>
              </a:spcBef>
              <a:buSzTx/>
              <a:buNone/>
              <a:defRPr i="1" sz="1100"/>
            </a:pPr>
            <a:endParaRPr sz="500"/>
          </a:p>
          <a:p>
            <a:pPr marL="0" indent="0">
              <a:lnSpc>
                <a:spcPct val="92000"/>
              </a:lnSpc>
              <a:spcBef>
                <a:spcPts val="1200"/>
              </a:spcBef>
              <a:buSzTx/>
              <a:buNone/>
              <a:defRPr i="1" sz="1100"/>
            </a:pPr>
            <a:r>
              <a:t>*Nastavak neaktivnost održava sniženo raspoloženje, a povećanje aktivnosti poboljšava raspoloženje i olakšava nastavak aktivnosti</a:t>
            </a:r>
          </a:p>
        </p:txBody>
      </p:sp>
      <p:grpSp>
        <p:nvGrpSpPr>
          <p:cNvPr id="133" name="Google Shape;84;p16"/>
          <p:cNvGrpSpPr/>
          <p:nvPr/>
        </p:nvGrpSpPr>
        <p:grpSpPr>
          <a:xfrm>
            <a:off x="3053900" y="720049"/>
            <a:ext cx="2619301" cy="845402"/>
            <a:chOff x="0" y="0"/>
            <a:chExt cx="2619300" cy="845400"/>
          </a:xfrm>
        </p:grpSpPr>
        <p:sp>
          <p:nvSpPr>
            <p:cNvPr id="131" name="Rectangle"/>
            <p:cNvSpPr/>
            <p:nvPr/>
          </p:nvSpPr>
          <p:spPr>
            <a:xfrm>
              <a:off x="-1" y="-1"/>
              <a:ext cx="2619302" cy="845402"/>
            </a:xfrm>
            <a:prstGeom prst="rect">
              <a:avLst/>
            </a:prstGeom>
            <a:solidFill>
              <a:srgbClr val="EEEEEE"/>
            </a:solidFill>
            <a:ln w="9525" cap="flat">
              <a:solidFill>
                <a:schemeClr val="accent2">
                  <a:lumOff val="21764"/>
                </a:schemeClr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/>
            </a:p>
          </p:txBody>
        </p:sp>
        <p:sp>
          <p:nvSpPr>
            <p:cNvPr id="132" name="Situacija:…"/>
            <p:cNvSpPr txBox="1"/>
            <p:nvPr/>
          </p:nvSpPr>
          <p:spPr>
            <a:xfrm>
              <a:off x="4762" y="29383"/>
              <a:ext cx="2609776" cy="78663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/>
            <a:p>
              <a:pPr algn="ctr"/>
              <a:r>
                <a:t>Situacija:</a:t>
              </a:r>
            </a:p>
            <a:p>
              <a:pPr algn="ctr"/>
              <a:r>
                <a:t>Razmišljanja o započinjanju aktivnosti</a:t>
              </a:r>
            </a:p>
          </p:txBody>
        </p:sp>
      </p:grpSp>
      <p:sp>
        <p:nvSpPr>
          <p:cNvPr id="134" name="Google Shape;85;p16"/>
          <p:cNvSpPr/>
          <p:nvPr/>
        </p:nvSpPr>
        <p:spPr>
          <a:xfrm flipH="1">
            <a:off x="4357849" y="1565449"/>
            <a:ext cx="5701" cy="482401"/>
          </a:xfrm>
          <a:prstGeom prst="line">
            <a:avLst/>
          </a:prstGeom>
          <a:ln>
            <a:solidFill>
              <a:schemeClr val="accent2">
                <a:lumOff val="21764"/>
              </a:schemeClr>
            </a:solidFill>
            <a:tailEnd type="triangle"/>
          </a:ln>
        </p:spPr>
        <p:txBody>
          <a:bodyPr lIns="0" tIns="0" rIns="0" bIns="0"/>
          <a:lstStyle/>
          <a:p>
            <a:pPr/>
          </a:p>
        </p:txBody>
      </p:sp>
      <p:grpSp>
        <p:nvGrpSpPr>
          <p:cNvPr id="137" name="Google Shape;86;p16"/>
          <p:cNvGrpSpPr/>
          <p:nvPr/>
        </p:nvGrpSpPr>
        <p:grpSpPr>
          <a:xfrm>
            <a:off x="3170575" y="2149050"/>
            <a:ext cx="2782501" cy="845401"/>
            <a:chOff x="0" y="0"/>
            <a:chExt cx="2782500" cy="845400"/>
          </a:xfrm>
        </p:grpSpPr>
        <p:sp>
          <p:nvSpPr>
            <p:cNvPr id="135" name="Rectangle"/>
            <p:cNvSpPr/>
            <p:nvPr/>
          </p:nvSpPr>
          <p:spPr>
            <a:xfrm>
              <a:off x="-1" y="-1"/>
              <a:ext cx="2782502" cy="845402"/>
            </a:xfrm>
            <a:prstGeom prst="rect">
              <a:avLst/>
            </a:prstGeom>
            <a:solidFill>
              <a:srgbClr val="EEEEEE"/>
            </a:solidFill>
            <a:ln w="9525" cap="flat">
              <a:solidFill>
                <a:schemeClr val="accent2">
                  <a:lumOff val="21764"/>
                </a:schemeClr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/>
            </a:p>
          </p:txBody>
        </p:sp>
        <p:sp>
          <p:nvSpPr>
            <p:cNvPr id="136" name="(Uobičajena) Automatska misao:…"/>
            <p:cNvSpPr txBox="1"/>
            <p:nvPr/>
          </p:nvSpPr>
          <p:spPr>
            <a:xfrm>
              <a:off x="4762" y="29383"/>
              <a:ext cx="2772976" cy="78663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/>
            <a:p>
              <a:pPr algn="ctr"/>
              <a:r>
                <a:t>(Uobičajena) Automatska misao:</a:t>
              </a:r>
            </a:p>
            <a:p>
              <a:pPr algn="ctr"/>
              <a:r>
                <a:t>‘Preumorna sam’, ‘Neću uživati’, ‘Nitko neće ići sa mnom’...</a:t>
              </a:r>
            </a:p>
          </p:txBody>
        </p:sp>
      </p:grpSp>
      <p:grpSp>
        <p:nvGrpSpPr>
          <p:cNvPr id="140" name="Google Shape;87;p16"/>
          <p:cNvGrpSpPr/>
          <p:nvPr/>
        </p:nvGrpSpPr>
        <p:grpSpPr>
          <a:xfrm>
            <a:off x="1239400" y="3345808"/>
            <a:ext cx="2619301" cy="989834"/>
            <a:chOff x="0" y="0"/>
            <a:chExt cx="2619300" cy="989833"/>
          </a:xfrm>
        </p:grpSpPr>
        <p:sp>
          <p:nvSpPr>
            <p:cNvPr id="138" name="Rectangle"/>
            <p:cNvSpPr/>
            <p:nvPr/>
          </p:nvSpPr>
          <p:spPr>
            <a:xfrm>
              <a:off x="0" y="72216"/>
              <a:ext cx="2619301" cy="845401"/>
            </a:xfrm>
            <a:prstGeom prst="rect">
              <a:avLst/>
            </a:prstGeom>
            <a:solidFill>
              <a:srgbClr val="EEEEEE"/>
            </a:solidFill>
            <a:ln w="9525" cap="flat">
              <a:solidFill>
                <a:schemeClr val="accent2">
                  <a:lumOff val="21764"/>
                </a:schemeClr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/>
            </a:p>
          </p:txBody>
        </p:sp>
        <p:sp>
          <p:nvSpPr>
            <p:cNvPr id="139" name="(Uobičajena) Emocionalna reakcija…"/>
            <p:cNvSpPr txBox="1"/>
            <p:nvPr/>
          </p:nvSpPr>
          <p:spPr>
            <a:xfrm>
              <a:off x="4762" y="0"/>
              <a:ext cx="2609776" cy="98983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/>
            <a:p>
              <a:pPr algn="ctr"/>
              <a:r>
                <a:t>(Uobičajena) Emocionalna reakcija</a:t>
              </a:r>
            </a:p>
            <a:p>
              <a:pPr algn="ctr"/>
              <a:r>
                <a:t>Tuga, Beznađe, Osjećaj bespomoćnosti</a:t>
              </a:r>
            </a:p>
          </p:txBody>
        </p:sp>
      </p:grpSp>
      <p:grpSp>
        <p:nvGrpSpPr>
          <p:cNvPr id="143" name="Google Shape;88;p16"/>
          <p:cNvGrpSpPr/>
          <p:nvPr/>
        </p:nvGrpSpPr>
        <p:grpSpPr>
          <a:xfrm>
            <a:off x="4571999" y="3418025"/>
            <a:ext cx="2619302" cy="845401"/>
            <a:chOff x="0" y="0"/>
            <a:chExt cx="2619300" cy="845400"/>
          </a:xfrm>
        </p:grpSpPr>
        <p:sp>
          <p:nvSpPr>
            <p:cNvPr id="141" name="Rectangle"/>
            <p:cNvSpPr/>
            <p:nvPr/>
          </p:nvSpPr>
          <p:spPr>
            <a:xfrm>
              <a:off x="-1" y="-1"/>
              <a:ext cx="2619302" cy="845402"/>
            </a:xfrm>
            <a:prstGeom prst="rect">
              <a:avLst/>
            </a:prstGeom>
            <a:solidFill>
              <a:srgbClr val="EEEEEE"/>
            </a:solidFill>
            <a:ln w="9525" cap="flat">
              <a:solidFill>
                <a:schemeClr val="accent2">
                  <a:lumOff val="21764"/>
                </a:schemeClr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/>
            </a:p>
          </p:txBody>
        </p:sp>
        <p:sp>
          <p:nvSpPr>
            <p:cNvPr id="142" name="(Uoičajeno) ponašanje…"/>
            <p:cNvSpPr txBox="1"/>
            <p:nvPr/>
          </p:nvSpPr>
          <p:spPr>
            <a:xfrm>
              <a:off x="4762" y="130983"/>
              <a:ext cx="2609776" cy="58343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/>
            <a:p>
              <a:pPr algn="ctr"/>
              <a:r>
                <a:t>(Uoičajeno) ponašanje  </a:t>
              </a:r>
            </a:p>
            <a:p>
              <a:pPr algn="ctr"/>
              <a:r>
                <a:t>Neaktivnost</a:t>
              </a:r>
            </a:p>
          </p:txBody>
        </p:sp>
      </p:grpSp>
      <p:sp>
        <p:nvSpPr>
          <p:cNvPr id="144" name="Google Shape;89;p16"/>
          <p:cNvSpPr/>
          <p:nvPr/>
        </p:nvSpPr>
        <p:spPr>
          <a:xfrm flipH="1">
            <a:off x="3333724" y="3095625"/>
            <a:ext cx="535801" cy="238201"/>
          </a:xfrm>
          <a:prstGeom prst="line">
            <a:avLst/>
          </a:prstGeom>
          <a:ln>
            <a:solidFill>
              <a:schemeClr val="accent2">
                <a:lumOff val="21764"/>
              </a:schemeClr>
            </a:solidFill>
            <a:tailEnd type="triangle"/>
          </a:ln>
        </p:spPr>
        <p:txBody>
          <a:bodyPr lIns="0" tIns="0" rIns="0" bIns="0"/>
          <a:lstStyle/>
          <a:p>
            <a:pPr/>
          </a:p>
        </p:txBody>
      </p:sp>
      <p:sp>
        <p:nvSpPr>
          <p:cNvPr id="145" name="Google Shape;90;p16"/>
          <p:cNvSpPr/>
          <p:nvPr/>
        </p:nvSpPr>
        <p:spPr>
          <a:xfrm>
            <a:off x="4964900" y="3107525"/>
            <a:ext cx="488101" cy="226201"/>
          </a:xfrm>
          <a:prstGeom prst="line">
            <a:avLst/>
          </a:prstGeom>
          <a:ln>
            <a:solidFill>
              <a:schemeClr val="accent2">
                <a:lumOff val="21764"/>
              </a:schemeClr>
            </a:solidFill>
            <a:tailEnd type="triangle"/>
          </a:ln>
        </p:spPr>
        <p:txBody>
          <a:bodyPr lIns="0" tIns="0" rIns="0" bIns="0"/>
          <a:lstStyle/>
          <a:p>
            <a:pPr/>
          </a:p>
        </p:txBody>
      </p:sp>
      <p:pic>
        <p:nvPicPr>
          <p:cNvPr id="146" name="Google Shape;91;p16" descr="Google Shape;91;p1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307308" y="0"/>
            <a:ext cx="1824869" cy="5727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96;p17"/>
          <p:cNvSpPr txBox="1"/>
          <p:nvPr>
            <p:ph type="body" sz="quarter" idx="1"/>
          </p:nvPr>
        </p:nvSpPr>
        <p:spPr>
          <a:xfrm>
            <a:off x="311700" y="1152475"/>
            <a:ext cx="2093399" cy="34164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1200"/>
              </a:spcBef>
              <a:buSzTx/>
              <a:buNone/>
              <a:defRPr sz="1200"/>
            </a:lvl1pPr>
          </a:lstStyle>
          <a:p>
            <a:pPr/>
            <a:r>
              <a:t>Iako najčešće nastavak neaktivnost održava sniženo raspoloženje, a povećanje aktivnosti poboljšava raspoloženje i olakšava nastavak aktivnosti, nije uvijek tako. </a:t>
            </a:r>
          </a:p>
        </p:txBody>
      </p:sp>
      <p:sp>
        <p:nvSpPr>
          <p:cNvPr id="149" name="Google Shape;97;p17"/>
          <p:cNvSpPr txBox="1"/>
          <p:nvPr>
            <p:ph type="title"/>
          </p:nvPr>
        </p:nvSpPr>
        <p:spPr>
          <a:xfrm>
            <a:off x="-1" y="147349"/>
            <a:ext cx="8520602" cy="572702"/>
          </a:xfrm>
          <a:prstGeom prst="rect">
            <a:avLst/>
          </a:prstGeom>
        </p:spPr>
        <p:txBody>
          <a:bodyPr/>
          <a:lstStyle>
            <a:lvl1pPr>
              <a:defRPr sz="2500"/>
            </a:lvl1pPr>
          </a:lstStyle>
          <a:p>
            <a:pPr/>
            <a:r>
              <a:t>Konceptualizacija nedostatka vještine sposobnosti uživanja</a:t>
            </a:r>
          </a:p>
        </p:txBody>
      </p:sp>
      <p:grpSp>
        <p:nvGrpSpPr>
          <p:cNvPr id="152" name="Google Shape;98;p17"/>
          <p:cNvGrpSpPr/>
          <p:nvPr/>
        </p:nvGrpSpPr>
        <p:grpSpPr>
          <a:xfrm>
            <a:off x="4369599" y="714683"/>
            <a:ext cx="2643301" cy="583434"/>
            <a:chOff x="0" y="0"/>
            <a:chExt cx="2643300" cy="583433"/>
          </a:xfrm>
        </p:grpSpPr>
        <p:sp>
          <p:nvSpPr>
            <p:cNvPr id="150" name="Rectangle"/>
            <p:cNvSpPr/>
            <p:nvPr/>
          </p:nvSpPr>
          <p:spPr>
            <a:xfrm>
              <a:off x="0" y="5366"/>
              <a:ext cx="2643301" cy="572701"/>
            </a:xfrm>
            <a:prstGeom prst="rect">
              <a:avLst/>
            </a:prstGeom>
            <a:solidFill>
              <a:srgbClr val="EEEEEE"/>
            </a:solidFill>
            <a:ln w="9525" cap="flat">
              <a:solidFill>
                <a:schemeClr val="accent2">
                  <a:lumOff val="21764"/>
                </a:schemeClr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/>
            </a:p>
          </p:txBody>
        </p:sp>
        <p:sp>
          <p:nvSpPr>
            <p:cNvPr id="151" name="Situacija:…"/>
            <p:cNvSpPr txBox="1"/>
            <p:nvPr/>
          </p:nvSpPr>
          <p:spPr>
            <a:xfrm>
              <a:off x="4762" y="0"/>
              <a:ext cx="2633776" cy="58343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/>
            <a:p>
              <a:pPr algn="ctr"/>
              <a:r>
                <a:t>Situacija: </a:t>
              </a:r>
            </a:p>
            <a:p>
              <a:pPr algn="ctr"/>
              <a:r>
                <a:t>Sudjelovanje u aktivnosti</a:t>
              </a:r>
            </a:p>
          </p:txBody>
        </p:sp>
      </p:grpSp>
      <p:grpSp>
        <p:nvGrpSpPr>
          <p:cNvPr id="155" name="Google Shape;99;p17"/>
          <p:cNvGrpSpPr/>
          <p:nvPr/>
        </p:nvGrpSpPr>
        <p:grpSpPr>
          <a:xfrm>
            <a:off x="3893349" y="1727133"/>
            <a:ext cx="3488400" cy="989834"/>
            <a:chOff x="0" y="0"/>
            <a:chExt cx="3488399" cy="989833"/>
          </a:xfrm>
        </p:grpSpPr>
        <p:sp>
          <p:nvSpPr>
            <p:cNvPr id="153" name="Rectangle"/>
            <p:cNvSpPr/>
            <p:nvPr/>
          </p:nvSpPr>
          <p:spPr>
            <a:xfrm>
              <a:off x="0" y="45516"/>
              <a:ext cx="3488400" cy="898801"/>
            </a:xfrm>
            <a:prstGeom prst="rect">
              <a:avLst/>
            </a:prstGeom>
            <a:solidFill>
              <a:srgbClr val="EEEEEE"/>
            </a:solidFill>
            <a:ln w="9525" cap="flat">
              <a:solidFill>
                <a:schemeClr val="accent2">
                  <a:lumOff val="21764"/>
                </a:schemeClr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/>
            </a:p>
          </p:txBody>
        </p:sp>
        <p:sp>
          <p:nvSpPr>
            <p:cNvPr id="154" name="(Uobičajene) Automatske misli:…"/>
            <p:cNvSpPr txBox="1"/>
            <p:nvPr/>
          </p:nvSpPr>
          <p:spPr>
            <a:xfrm>
              <a:off x="4762" y="0"/>
              <a:ext cx="3478875" cy="98983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/>
            <a:p>
              <a:pPr algn="ctr"/>
              <a:r>
                <a:t>(Uobičajene) Automatske misli:</a:t>
              </a:r>
            </a:p>
            <a:p>
              <a:pPr algn="ctr"/>
              <a:r>
                <a:t>‘Nema smisla’, ‘Ne radim ovo dobro, ‘Prije sam ovo mogao odraditi bolje’, ‘Trebala sm ovo davno odraditi’...</a:t>
              </a:r>
            </a:p>
          </p:txBody>
        </p:sp>
      </p:grpSp>
      <p:sp>
        <p:nvSpPr>
          <p:cNvPr id="156" name="Google Shape;100;p17"/>
          <p:cNvSpPr/>
          <p:nvPr/>
        </p:nvSpPr>
        <p:spPr>
          <a:xfrm flipH="1">
            <a:off x="5688400" y="1290250"/>
            <a:ext cx="5701" cy="482401"/>
          </a:xfrm>
          <a:prstGeom prst="line">
            <a:avLst/>
          </a:prstGeom>
          <a:ln>
            <a:solidFill>
              <a:schemeClr val="accent2">
                <a:lumOff val="21764"/>
              </a:schemeClr>
            </a:solidFill>
            <a:tailEnd type="triangle"/>
          </a:ln>
        </p:spPr>
        <p:txBody>
          <a:bodyPr lIns="0" tIns="0" rIns="0" bIns="0"/>
          <a:lstStyle/>
          <a:p>
            <a:pPr/>
          </a:p>
        </p:txBody>
      </p:sp>
      <p:sp>
        <p:nvSpPr>
          <p:cNvPr id="157" name="Google Shape;101;p17"/>
          <p:cNvSpPr/>
          <p:nvPr/>
        </p:nvSpPr>
        <p:spPr>
          <a:xfrm flipH="1">
            <a:off x="5688400" y="2671449"/>
            <a:ext cx="5701" cy="482401"/>
          </a:xfrm>
          <a:prstGeom prst="line">
            <a:avLst/>
          </a:prstGeom>
          <a:ln>
            <a:solidFill>
              <a:schemeClr val="accent2">
                <a:lumOff val="21764"/>
              </a:schemeClr>
            </a:solidFill>
            <a:tailEnd type="triangle"/>
          </a:ln>
        </p:spPr>
        <p:txBody>
          <a:bodyPr lIns="0" tIns="0" rIns="0" bIns="0"/>
          <a:lstStyle/>
          <a:p>
            <a:pPr/>
          </a:p>
        </p:txBody>
      </p:sp>
      <p:grpSp>
        <p:nvGrpSpPr>
          <p:cNvPr id="160" name="Google Shape;102;p17"/>
          <p:cNvGrpSpPr/>
          <p:nvPr/>
        </p:nvGrpSpPr>
        <p:grpSpPr>
          <a:xfrm>
            <a:off x="4236249" y="3230549"/>
            <a:ext cx="3050401" cy="898801"/>
            <a:chOff x="0" y="0"/>
            <a:chExt cx="3050400" cy="898799"/>
          </a:xfrm>
        </p:grpSpPr>
        <p:sp>
          <p:nvSpPr>
            <p:cNvPr id="158" name="Rectangle"/>
            <p:cNvSpPr/>
            <p:nvPr/>
          </p:nvSpPr>
          <p:spPr>
            <a:xfrm>
              <a:off x="-1" y="0"/>
              <a:ext cx="3050402" cy="898800"/>
            </a:xfrm>
            <a:prstGeom prst="rect">
              <a:avLst/>
            </a:prstGeom>
            <a:solidFill>
              <a:srgbClr val="EEEEEE"/>
            </a:solidFill>
            <a:ln w="9525" cap="flat">
              <a:solidFill>
                <a:schemeClr val="accent2">
                  <a:lumOff val="21764"/>
                </a:schemeClr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/>
            </a:p>
          </p:txBody>
        </p:sp>
        <p:sp>
          <p:nvSpPr>
            <p:cNvPr id="159" name="(Uoičajena) Emocionalna reakcija:…"/>
            <p:cNvSpPr txBox="1"/>
            <p:nvPr/>
          </p:nvSpPr>
          <p:spPr>
            <a:xfrm>
              <a:off x="4762" y="56083"/>
              <a:ext cx="3040876" cy="78663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/>
            <a:p>
              <a:pPr algn="ctr"/>
              <a:r>
                <a:t>(Uoičajena) Emocionalna reakcija: </a:t>
              </a:r>
            </a:p>
            <a:p>
              <a:pPr algn="ctr"/>
              <a:r>
                <a:t>Tuga, ljutnja na sebe, osjećak krivnje, anksioznost</a:t>
              </a:r>
            </a:p>
          </p:txBody>
        </p:sp>
      </p:grpSp>
      <p:grpSp>
        <p:nvGrpSpPr>
          <p:cNvPr id="163" name="Google Shape;103;p17"/>
          <p:cNvGrpSpPr/>
          <p:nvPr/>
        </p:nvGrpSpPr>
        <p:grpSpPr>
          <a:xfrm>
            <a:off x="4155275" y="4436250"/>
            <a:ext cx="3345601" cy="762001"/>
            <a:chOff x="0" y="0"/>
            <a:chExt cx="3345600" cy="762000"/>
          </a:xfrm>
        </p:grpSpPr>
        <p:sp>
          <p:nvSpPr>
            <p:cNvPr id="161" name="Rectangle"/>
            <p:cNvSpPr/>
            <p:nvPr/>
          </p:nvSpPr>
          <p:spPr>
            <a:xfrm>
              <a:off x="-1" y="0"/>
              <a:ext cx="3345602" cy="762000"/>
            </a:xfrm>
            <a:prstGeom prst="rect">
              <a:avLst/>
            </a:prstGeom>
            <a:solidFill>
              <a:srgbClr val="EEEEEE"/>
            </a:solidFill>
            <a:ln w="9525" cap="flat">
              <a:solidFill>
                <a:schemeClr val="accent2">
                  <a:lumOff val="21764"/>
                </a:schemeClr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/>
            </a:p>
          </p:txBody>
        </p:sp>
        <p:sp>
          <p:nvSpPr>
            <p:cNvPr id="162" name="(Uobičajeno) ponašanje:…"/>
            <p:cNvSpPr txBox="1"/>
            <p:nvPr/>
          </p:nvSpPr>
          <p:spPr>
            <a:xfrm>
              <a:off x="4762" y="89283"/>
              <a:ext cx="3336076" cy="58343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/>
            <a:p>
              <a:pPr algn="ctr"/>
              <a:r>
                <a:t>(Uobičajeno) ponašanje: </a:t>
              </a:r>
            </a:p>
            <a:p>
              <a:pPr algn="ctr"/>
              <a:r>
                <a:t>Prekidanje i izbjegavanje  aktivnosti</a:t>
              </a:r>
            </a:p>
          </p:txBody>
        </p:sp>
      </p:grpSp>
      <p:sp>
        <p:nvSpPr>
          <p:cNvPr id="164" name="Google Shape;104;p17"/>
          <p:cNvSpPr/>
          <p:nvPr/>
        </p:nvSpPr>
        <p:spPr>
          <a:xfrm flipH="1">
            <a:off x="5688400" y="4086474"/>
            <a:ext cx="5701" cy="482401"/>
          </a:xfrm>
          <a:prstGeom prst="line">
            <a:avLst/>
          </a:prstGeom>
          <a:ln>
            <a:solidFill>
              <a:schemeClr val="accent2">
                <a:lumOff val="21764"/>
              </a:schemeClr>
            </a:solidFill>
            <a:tailEnd type="triangle"/>
          </a:ln>
        </p:spPr>
        <p:txBody>
          <a:bodyPr lIns="0" tIns="0" rIns="0" bIns="0"/>
          <a:lstStyle/>
          <a:p>
            <a:pPr/>
          </a:p>
        </p:txBody>
      </p:sp>
      <p:pic>
        <p:nvPicPr>
          <p:cNvPr id="165" name="Google Shape;105;p17" descr="Google Shape;105;p17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307299" y="0"/>
            <a:ext cx="1824875" cy="5727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10;p18"/>
          <p:cNvSpPr txBox="1"/>
          <p:nvPr>
            <p:ph type="title"/>
          </p:nvPr>
        </p:nvSpPr>
        <p:spPr>
          <a:xfrm>
            <a:off x="311699" y="75924"/>
            <a:ext cx="8520602" cy="572702"/>
          </a:xfrm>
          <a:prstGeom prst="rect">
            <a:avLst/>
          </a:prstGeom>
        </p:spPr>
        <p:txBody>
          <a:bodyPr/>
          <a:lstStyle>
            <a:lvl1pPr>
              <a:defRPr sz="2500"/>
            </a:lvl1pPr>
          </a:lstStyle>
          <a:p>
            <a:pPr/>
            <a:r>
              <a:t>Planiranje aktivnosti</a:t>
            </a:r>
          </a:p>
        </p:txBody>
      </p:sp>
      <p:sp>
        <p:nvSpPr>
          <p:cNvPr id="168" name="Google Shape;111;p18"/>
          <p:cNvSpPr txBox="1"/>
          <p:nvPr>
            <p:ph type="body" sz="half" idx="1"/>
          </p:nvPr>
        </p:nvSpPr>
        <p:spPr>
          <a:xfrm>
            <a:off x="107150" y="1083449"/>
            <a:ext cx="2607300" cy="3985502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 sz="1300"/>
            </a:pPr>
            <a:r>
              <a:t>Na početku tretmana, klijenta se često traži da ispuni </a:t>
            </a:r>
            <a:r>
              <a:rPr b="1"/>
              <a:t>tablicu aktivnosti. </a:t>
            </a:r>
            <a:endParaRPr b="1"/>
          </a:p>
          <a:p>
            <a:pPr marL="0" indent="0">
              <a:spcBef>
                <a:spcPts val="1200"/>
              </a:spcBef>
              <a:buSzTx/>
              <a:buNone/>
              <a:defRPr sz="1300"/>
            </a:pPr>
            <a:r>
              <a:t>Alternativni pristup je da tijekom terapijskog sastanka klijent opiše svoj dan te da se odmah definiraju prve aktivnosti (tuširanje, oblačenje, konzumacija doručka etc.) te da se to odmah stavi u plan. </a:t>
            </a:r>
          </a:p>
        </p:txBody>
      </p:sp>
      <p:pic>
        <p:nvPicPr>
          <p:cNvPr id="169" name="Google Shape;112;p18" descr="Google Shape;112;p18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 rot="5400000">
            <a:off x="3778103" y="-208354"/>
            <a:ext cx="4197225" cy="5911176"/>
          </a:xfrm>
          <a:prstGeom prst="rect">
            <a:avLst/>
          </a:prstGeom>
          <a:ln w="12700">
            <a:miter lim="400000"/>
          </a:ln>
        </p:spPr>
      </p:pic>
      <p:pic>
        <p:nvPicPr>
          <p:cNvPr id="170" name="Google Shape;113;p18" descr="Google Shape;113;p18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307308" y="0"/>
            <a:ext cx="1824869" cy="5727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18;p19"/>
          <p:cNvSpPr txBox="1"/>
          <p:nvPr>
            <p:ph type="title"/>
          </p:nvPr>
        </p:nvSpPr>
        <p:spPr>
          <a:xfrm>
            <a:off x="311699" y="206899"/>
            <a:ext cx="8520602" cy="572702"/>
          </a:xfrm>
          <a:prstGeom prst="rect">
            <a:avLst/>
          </a:prstGeom>
        </p:spPr>
        <p:txBody>
          <a:bodyPr/>
          <a:lstStyle>
            <a:lvl1pPr>
              <a:defRPr sz="2500"/>
            </a:lvl1pPr>
          </a:lstStyle>
          <a:p>
            <a:pPr/>
            <a:r>
              <a:t>Važno tijekom dogovaranja aktivnosti</a:t>
            </a:r>
          </a:p>
        </p:txBody>
      </p:sp>
      <p:sp>
        <p:nvSpPr>
          <p:cNvPr id="173" name="Google Shape;119;p19"/>
          <p:cNvSpPr txBox="1"/>
          <p:nvPr>
            <p:ph type="body" idx="1"/>
          </p:nvPr>
        </p:nvSpPr>
        <p:spPr>
          <a:xfrm>
            <a:off x="311699" y="779599"/>
            <a:ext cx="8520602" cy="3789302"/>
          </a:xfrm>
          <a:prstGeom prst="rect">
            <a:avLst/>
          </a:prstGeom>
        </p:spPr>
        <p:txBody>
          <a:bodyPr/>
          <a:lstStyle/>
          <a:p>
            <a:pPr>
              <a:buFontTx/>
              <a:buAutoNum type="arabicPeriod" startAt="1"/>
            </a:pPr>
            <a:r>
              <a:t>kroz kognitivni model  ponovno objasniti klijentu da se možda neće odmah tijekom aktivnosti osjećati bolje</a:t>
            </a:r>
          </a:p>
          <a:p>
            <a:pPr>
              <a:buFontTx/>
              <a:buAutoNum type="arabicPeriod" startAt="1"/>
            </a:pPr>
            <a:r>
              <a:t>‘small steps’ - na početku nam cilj ne mora biti da klijent svaki dan ide van, dobar početak je i 4 puta tjedno</a:t>
            </a:r>
          </a:p>
          <a:p>
            <a:pPr>
              <a:buFontTx/>
              <a:buAutoNum type="arabicPeriod" startAt="1"/>
            </a:pPr>
            <a:r>
              <a:t>na terapijskom sastanku od klijenta tražiti da ponovi racionalnu bihevioralne aktivacije, prepoznati potencijalne prepreke i način nošenja  s njima (mogao bih biti preumoran - ali ću svejedno izaći van - jer je to važno za ono što u budućnosti želim /ponovno raditi, biti dobar otac etc) te to i zapisati u obliku rečenice </a:t>
            </a:r>
          </a:p>
          <a:p>
            <a:pPr>
              <a:buFontTx/>
              <a:buAutoNum type="arabicPeriod" startAt="1"/>
            </a:pPr>
            <a:r>
              <a:t>razgovarati o sustavu podsjetnika za aktivnosti</a:t>
            </a:r>
          </a:p>
        </p:txBody>
      </p:sp>
      <p:pic>
        <p:nvPicPr>
          <p:cNvPr id="174" name="Google Shape;120;p19" descr="Google Shape;120;p19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307308" y="0"/>
            <a:ext cx="1824869" cy="5727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25;p20"/>
          <p:cNvSpPr txBox="1"/>
          <p:nvPr>
            <p:ph type="title"/>
          </p:nvPr>
        </p:nvSpPr>
        <p:spPr>
          <a:xfrm>
            <a:off x="311699" y="206899"/>
            <a:ext cx="8520602" cy="572702"/>
          </a:xfrm>
          <a:prstGeom prst="rect">
            <a:avLst/>
          </a:prstGeom>
        </p:spPr>
        <p:txBody>
          <a:bodyPr/>
          <a:lstStyle>
            <a:lvl1pPr>
              <a:defRPr sz="2500"/>
            </a:lvl1pPr>
          </a:lstStyle>
          <a:p>
            <a:pPr/>
            <a:r>
              <a:t>Otpor prema aktivnostima</a:t>
            </a:r>
          </a:p>
        </p:txBody>
      </p:sp>
      <p:sp>
        <p:nvSpPr>
          <p:cNvPr id="177" name="Google Shape;126;p20"/>
          <p:cNvSpPr txBox="1"/>
          <p:nvPr>
            <p:ph type="body" idx="1"/>
          </p:nvPr>
        </p:nvSpPr>
        <p:spPr>
          <a:xfrm>
            <a:off x="311699" y="779599"/>
            <a:ext cx="8520602" cy="3789302"/>
          </a:xfrm>
          <a:prstGeom prst="rect">
            <a:avLst/>
          </a:prstGeom>
        </p:spPr>
        <p:txBody>
          <a:bodyPr/>
          <a:lstStyle>
            <a:lvl1pPr marL="0" indent="0">
              <a:buSzTx/>
              <a:buNone/>
            </a:lvl1pPr>
          </a:lstStyle>
          <a:p>
            <a:pPr/>
            <a:r>
              <a:t>Ako tijekom prvog terapijskog susreta klijent ima otpor prema aktivnosti, ponovit ćemo (koliko puta je potrebno) racionalu iza bihevioralne aktivacije i napraviti s njima tablicu aktivnosti i načina na koji utječu na raspoloženje. Nakon toga motiviramo klijenta da za sljedeći tjedan izabere nekoliko aktivnosti iz prvog stupca.</a:t>
            </a:r>
          </a:p>
        </p:txBody>
      </p:sp>
      <p:pic>
        <p:nvPicPr>
          <p:cNvPr id="178" name="Google Shape;127;p20" descr="Google Shape;127;p20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4275" y="2666271"/>
            <a:ext cx="5126826" cy="2477226"/>
          </a:xfrm>
          <a:prstGeom prst="rect">
            <a:avLst/>
          </a:prstGeom>
          <a:ln w="12700">
            <a:miter lim="400000"/>
          </a:ln>
        </p:spPr>
      </p:pic>
      <p:pic>
        <p:nvPicPr>
          <p:cNvPr id="179" name="Google Shape;128;p20" descr="Google Shape;128;p20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307308" y="0"/>
            <a:ext cx="1824869" cy="5727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33;p21"/>
          <p:cNvSpPr txBox="1"/>
          <p:nvPr>
            <p:ph type="title"/>
          </p:nvPr>
        </p:nvSpPr>
        <p:spPr>
          <a:xfrm>
            <a:off x="311699" y="147374"/>
            <a:ext cx="8520602" cy="572702"/>
          </a:xfrm>
          <a:prstGeom prst="rect">
            <a:avLst/>
          </a:prstGeom>
        </p:spPr>
        <p:txBody>
          <a:bodyPr/>
          <a:lstStyle>
            <a:lvl1pPr>
              <a:defRPr sz="2500"/>
            </a:lvl1pPr>
          </a:lstStyle>
          <a:p>
            <a:pPr/>
            <a:r>
              <a:t>Korištenje tablice aktivnosti</a:t>
            </a:r>
          </a:p>
        </p:txBody>
      </p:sp>
      <p:sp>
        <p:nvSpPr>
          <p:cNvPr id="182" name="Google Shape;134;p21"/>
          <p:cNvSpPr txBox="1"/>
          <p:nvPr>
            <p:ph type="body" idx="1"/>
          </p:nvPr>
        </p:nvSpPr>
        <p:spPr>
          <a:xfrm>
            <a:off x="311699" y="797724"/>
            <a:ext cx="8520602" cy="3771302"/>
          </a:xfrm>
          <a:prstGeom prst="rect">
            <a:avLst/>
          </a:prstGeom>
        </p:spPr>
        <p:txBody>
          <a:bodyPr/>
          <a:lstStyle/>
          <a:p>
            <a:pPr>
              <a:buFontTx/>
              <a:buAutoNum type="arabicPeriod" startAt="1"/>
            </a:pPr>
            <a:r>
              <a:t>pomoći klijentu da definira ciljeve, vrijednosti i želje </a:t>
            </a:r>
          </a:p>
          <a:p>
            <a:pPr>
              <a:buFontTx/>
              <a:buAutoNum type="arabicPeriod" startAt="1"/>
            </a:pPr>
            <a:r>
              <a:t>pomoći mu u definiranju aktivnosti iz različitih kategorija (Briga o sebi/Odnosi s drugima/održavanje doma i zabava)</a:t>
            </a:r>
          </a:p>
          <a:p>
            <a:pPr>
              <a:buFontTx/>
              <a:buAutoNum type="arabicPeriod" startAt="1"/>
            </a:pPr>
            <a:r>
              <a:t>ovisno o preferencijama klijenta - definirati vrijeme izvođenja aktivnosti (zajedno s klijentom ili klijent sam planira dan večer prije)</a:t>
            </a:r>
          </a:p>
          <a:p>
            <a:pPr>
              <a:buFontTx/>
              <a:buAutoNum type="arabicPeriod" startAt="1"/>
            </a:pPr>
            <a:r>
              <a:t>aktivnosti neka budu jednostavne i bazične te uzmite u obzir trenutnu razinu i (ne)aktivnosti, trajanje neaktivnosti, težinu depresivnih simptoma isl</a:t>
            </a:r>
          </a:p>
        </p:txBody>
      </p:sp>
      <p:pic>
        <p:nvPicPr>
          <p:cNvPr id="183" name="Google Shape;135;p21" descr="Google Shape;135;p21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307308" y="0"/>
            <a:ext cx="1824869" cy="5727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00FF"/>
      </a:hlink>
      <a:folHlink>
        <a:srgbClr val="FF00FF"/>
      </a:folHlink>
    </a:clrScheme>
    <a:fontScheme name="Simple Light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Simple 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00FF"/>
      </a:hlink>
      <a:folHlink>
        <a:srgbClr val="FF00FF"/>
      </a:folHlink>
    </a:clrScheme>
    <a:fontScheme name="Simple Light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Simple 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