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72" r:id="rId7"/>
    <p:sldId id="270" r:id="rId8"/>
    <p:sldId id="261" r:id="rId9"/>
    <p:sldId id="260" r:id="rId10"/>
    <p:sldId id="273" r:id="rId11"/>
    <p:sldId id="262" r:id="rId12"/>
    <p:sldId id="265" r:id="rId13"/>
    <p:sldId id="263" r:id="rId14"/>
    <p:sldId id="271" r:id="rId15"/>
    <p:sldId id="266" r:id="rId16"/>
    <p:sldId id="269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1355" autoAdjust="0"/>
  </p:normalViewPr>
  <p:slideViewPr>
    <p:cSldViewPr snapToGrid="0">
      <p:cViewPr varScale="1">
        <p:scale>
          <a:sx n="79" d="100"/>
          <a:sy n="79" d="100"/>
        </p:scale>
        <p:origin x="18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D0E4E-5AEB-453B-AFA4-71CACFA6C1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188D77-801D-4F5C-9310-3687E4555221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Netko provocira nekoga u razredu. Dobacuje.</a:t>
          </a:r>
        </a:p>
      </dgm:t>
    </dgm:pt>
    <dgm:pt modelId="{AEE2CC07-6705-4BE4-8FE9-84AB5A53D412}" type="parTrans" cxnId="{B1BC2FC3-3A14-4A89-819F-58FD7279B259}">
      <dgm:prSet/>
      <dgm:spPr/>
      <dgm:t>
        <a:bodyPr/>
        <a:lstStyle/>
        <a:p>
          <a:endParaRPr lang="hr-HR"/>
        </a:p>
      </dgm:t>
    </dgm:pt>
    <dgm:pt modelId="{CBFA472A-F94A-4CE3-BA4F-5B91264424EF}" type="sibTrans" cxnId="{B1BC2FC3-3A14-4A89-819F-58FD7279B259}">
      <dgm:prSet/>
      <dgm:spPr/>
      <dgm:t>
        <a:bodyPr/>
        <a:lstStyle/>
        <a:p>
          <a:endParaRPr lang="hr-HR"/>
        </a:p>
      </dgm:t>
    </dgm:pt>
    <dgm:pt modelId="{C6CB4EDD-8857-47A9-87E0-B3708A32E9A1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Profesor loše predaje, a prigovara kad dobijemo lošu ocjenu.</a:t>
          </a:r>
        </a:p>
      </dgm:t>
    </dgm:pt>
    <dgm:pt modelId="{76CAA2B5-BA62-45EB-9120-3132EC8CC01B}" type="parTrans" cxnId="{A6815D43-B81A-46B0-9E2E-7C5C61CE046F}">
      <dgm:prSet/>
      <dgm:spPr/>
      <dgm:t>
        <a:bodyPr/>
        <a:lstStyle/>
        <a:p>
          <a:endParaRPr lang="hr-HR"/>
        </a:p>
      </dgm:t>
    </dgm:pt>
    <dgm:pt modelId="{57DD9934-7DC5-4180-9559-B4D8D950EDFF}" type="sibTrans" cxnId="{A6815D43-B81A-46B0-9E2E-7C5C61CE046F}">
      <dgm:prSet/>
      <dgm:spPr/>
      <dgm:t>
        <a:bodyPr/>
        <a:lstStyle/>
        <a:p>
          <a:endParaRPr lang="hr-HR"/>
        </a:p>
      </dgm:t>
    </dgm:pt>
    <dgm:pt modelId="{D8D7A198-3271-4557-A8B5-A1ADFDE70549}">
      <dgm:prSet/>
      <dgm:spPr/>
      <dgm:t>
        <a:bodyPr/>
        <a:lstStyle/>
        <a:p>
          <a:r>
            <a:rPr lang="hr-HR" dirty="0"/>
            <a:t>Krenem učiti i roditelji se baš tad krenu svađati. </a:t>
          </a:r>
        </a:p>
      </dgm:t>
    </dgm:pt>
    <dgm:pt modelId="{C0E51449-22D6-4DD7-A472-346485C18CE7}" type="sibTrans" cxnId="{42441239-A7AE-4706-8C38-5CC688D0506E}">
      <dgm:prSet/>
      <dgm:spPr/>
      <dgm:t>
        <a:bodyPr/>
        <a:lstStyle/>
        <a:p>
          <a:endParaRPr lang="hr-HR"/>
        </a:p>
      </dgm:t>
    </dgm:pt>
    <dgm:pt modelId="{5D62C9CF-6401-40EE-8221-9C1377306375}" type="parTrans" cxnId="{42441239-A7AE-4706-8C38-5CC688D0506E}">
      <dgm:prSet/>
      <dgm:spPr/>
      <dgm:t>
        <a:bodyPr/>
        <a:lstStyle/>
        <a:p>
          <a:endParaRPr lang="hr-HR"/>
        </a:p>
      </dgm:t>
    </dgm:pt>
    <dgm:pt modelId="{ED5587E4-47E5-4175-BEB4-D1F55DBA5B14}" type="pres">
      <dgm:prSet presAssocID="{D62D0E4E-5AEB-453B-AFA4-71CACFA6C1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3B06F7-A8B3-4C66-8968-C0562D24D328}" type="pres">
      <dgm:prSet presAssocID="{E6188D77-801D-4F5C-9310-3687E4555221}" presName="root" presStyleCnt="0"/>
      <dgm:spPr/>
    </dgm:pt>
    <dgm:pt modelId="{6277AF39-867F-4C0F-BC4A-3A1EBF0BC2FF}" type="pres">
      <dgm:prSet presAssocID="{E6188D77-801D-4F5C-9310-3687E4555221}" presName="rootComposite" presStyleCnt="0"/>
      <dgm:spPr/>
    </dgm:pt>
    <dgm:pt modelId="{D4D751E9-AC27-45F5-9E1B-E4C2D14C9800}" type="pres">
      <dgm:prSet presAssocID="{E6188D77-801D-4F5C-9310-3687E4555221}" presName="rootText" presStyleLbl="node1" presStyleIdx="0" presStyleCnt="3"/>
      <dgm:spPr/>
    </dgm:pt>
    <dgm:pt modelId="{BBD6A10B-8A91-4E6F-B116-6638BBD65655}" type="pres">
      <dgm:prSet presAssocID="{E6188D77-801D-4F5C-9310-3687E4555221}" presName="rootConnector" presStyleLbl="node1" presStyleIdx="0" presStyleCnt="3"/>
      <dgm:spPr/>
    </dgm:pt>
    <dgm:pt modelId="{0E4AE8B5-E927-418E-BB19-D205C14386B5}" type="pres">
      <dgm:prSet presAssocID="{E6188D77-801D-4F5C-9310-3687E4555221}" presName="childShape" presStyleCnt="0"/>
      <dgm:spPr/>
    </dgm:pt>
    <dgm:pt modelId="{2C6D378E-0CBE-42D8-A2F4-F1CDC9B934F7}" type="pres">
      <dgm:prSet presAssocID="{C6CB4EDD-8857-47A9-87E0-B3708A32E9A1}" presName="root" presStyleCnt="0"/>
      <dgm:spPr/>
    </dgm:pt>
    <dgm:pt modelId="{F36AD014-7470-4861-8455-CF64822AA47B}" type="pres">
      <dgm:prSet presAssocID="{C6CB4EDD-8857-47A9-87E0-B3708A32E9A1}" presName="rootComposite" presStyleCnt="0"/>
      <dgm:spPr/>
    </dgm:pt>
    <dgm:pt modelId="{95394F2C-F47B-478E-8B4C-594F337CF0F5}" type="pres">
      <dgm:prSet presAssocID="{C6CB4EDD-8857-47A9-87E0-B3708A32E9A1}" presName="rootText" presStyleLbl="node1" presStyleIdx="1" presStyleCnt="3"/>
      <dgm:spPr/>
    </dgm:pt>
    <dgm:pt modelId="{DFAE2024-981A-436A-8A8B-4038A38C9EB9}" type="pres">
      <dgm:prSet presAssocID="{C6CB4EDD-8857-47A9-87E0-B3708A32E9A1}" presName="rootConnector" presStyleLbl="node1" presStyleIdx="1" presStyleCnt="3"/>
      <dgm:spPr/>
    </dgm:pt>
    <dgm:pt modelId="{4AB0D9FC-0711-4870-B0DB-F5F0EA64F5D0}" type="pres">
      <dgm:prSet presAssocID="{C6CB4EDD-8857-47A9-87E0-B3708A32E9A1}" presName="childShape" presStyleCnt="0"/>
      <dgm:spPr/>
    </dgm:pt>
    <dgm:pt modelId="{174BB536-118B-48C4-8939-01F4898ED1BF}" type="pres">
      <dgm:prSet presAssocID="{D8D7A198-3271-4557-A8B5-A1ADFDE70549}" presName="root" presStyleCnt="0"/>
      <dgm:spPr/>
    </dgm:pt>
    <dgm:pt modelId="{D4F667F0-9759-46DC-BA39-7B02C3D3E0AC}" type="pres">
      <dgm:prSet presAssocID="{D8D7A198-3271-4557-A8B5-A1ADFDE70549}" presName="rootComposite" presStyleCnt="0"/>
      <dgm:spPr/>
    </dgm:pt>
    <dgm:pt modelId="{E726D660-05BE-41C6-8A19-6CE40386A5EC}" type="pres">
      <dgm:prSet presAssocID="{D8D7A198-3271-4557-A8B5-A1ADFDE70549}" presName="rootText" presStyleLbl="node1" presStyleIdx="2" presStyleCnt="3"/>
      <dgm:spPr/>
    </dgm:pt>
    <dgm:pt modelId="{C32DD90D-82D0-444F-9B7A-60103636C821}" type="pres">
      <dgm:prSet presAssocID="{D8D7A198-3271-4557-A8B5-A1ADFDE70549}" presName="rootConnector" presStyleLbl="node1" presStyleIdx="2" presStyleCnt="3"/>
      <dgm:spPr/>
    </dgm:pt>
    <dgm:pt modelId="{24F70624-254A-4A57-B147-889F1D84F210}" type="pres">
      <dgm:prSet presAssocID="{D8D7A198-3271-4557-A8B5-A1ADFDE70549}" presName="childShape" presStyleCnt="0"/>
      <dgm:spPr/>
    </dgm:pt>
  </dgm:ptLst>
  <dgm:cxnLst>
    <dgm:cxn modelId="{1EF55E04-F940-4E5B-8C6A-000EF90B3BC2}" type="presOf" srcId="{D8D7A198-3271-4557-A8B5-A1ADFDE70549}" destId="{E726D660-05BE-41C6-8A19-6CE40386A5EC}" srcOrd="0" destOrd="0" presId="urn:microsoft.com/office/officeart/2005/8/layout/hierarchy3"/>
    <dgm:cxn modelId="{D7AF950A-A54C-48BA-B1F5-B8A6F6D2F2D7}" type="presOf" srcId="{D8D7A198-3271-4557-A8B5-A1ADFDE70549}" destId="{C32DD90D-82D0-444F-9B7A-60103636C821}" srcOrd="1" destOrd="0" presId="urn:microsoft.com/office/officeart/2005/8/layout/hierarchy3"/>
    <dgm:cxn modelId="{42441239-A7AE-4706-8C38-5CC688D0506E}" srcId="{D62D0E4E-5AEB-453B-AFA4-71CACFA6C15D}" destId="{D8D7A198-3271-4557-A8B5-A1ADFDE70549}" srcOrd="2" destOrd="0" parTransId="{5D62C9CF-6401-40EE-8221-9C1377306375}" sibTransId="{C0E51449-22D6-4DD7-A472-346485C18CE7}"/>
    <dgm:cxn modelId="{A6815D43-B81A-46B0-9E2E-7C5C61CE046F}" srcId="{D62D0E4E-5AEB-453B-AFA4-71CACFA6C15D}" destId="{C6CB4EDD-8857-47A9-87E0-B3708A32E9A1}" srcOrd="1" destOrd="0" parTransId="{76CAA2B5-BA62-45EB-9120-3132EC8CC01B}" sibTransId="{57DD9934-7DC5-4180-9559-B4D8D950EDFF}"/>
    <dgm:cxn modelId="{5381B866-1393-49D1-976C-DD1791093E61}" type="presOf" srcId="{E6188D77-801D-4F5C-9310-3687E4555221}" destId="{BBD6A10B-8A91-4E6F-B116-6638BBD65655}" srcOrd="1" destOrd="0" presId="urn:microsoft.com/office/officeart/2005/8/layout/hierarchy3"/>
    <dgm:cxn modelId="{86E7547C-43C0-41E3-965A-632B0C4ED773}" type="presOf" srcId="{D62D0E4E-5AEB-453B-AFA4-71CACFA6C15D}" destId="{ED5587E4-47E5-4175-BEB4-D1F55DBA5B14}" srcOrd="0" destOrd="0" presId="urn:microsoft.com/office/officeart/2005/8/layout/hierarchy3"/>
    <dgm:cxn modelId="{B1BC2FC3-3A14-4A89-819F-58FD7279B259}" srcId="{D62D0E4E-5AEB-453B-AFA4-71CACFA6C15D}" destId="{E6188D77-801D-4F5C-9310-3687E4555221}" srcOrd="0" destOrd="0" parTransId="{AEE2CC07-6705-4BE4-8FE9-84AB5A53D412}" sibTransId="{CBFA472A-F94A-4CE3-BA4F-5B91264424EF}"/>
    <dgm:cxn modelId="{5A9E8AC4-ED42-48A3-93E1-3E0AFAA3361F}" type="presOf" srcId="{E6188D77-801D-4F5C-9310-3687E4555221}" destId="{D4D751E9-AC27-45F5-9E1B-E4C2D14C9800}" srcOrd="0" destOrd="0" presId="urn:microsoft.com/office/officeart/2005/8/layout/hierarchy3"/>
    <dgm:cxn modelId="{EF387DE2-7289-4981-BE1B-B0F40408694F}" type="presOf" srcId="{C6CB4EDD-8857-47A9-87E0-B3708A32E9A1}" destId="{95394F2C-F47B-478E-8B4C-594F337CF0F5}" srcOrd="0" destOrd="0" presId="urn:microsoft.com/office/officeart/2005/8/layout/hierarchy3"/>
    <dgm:cxn modelId="{41C9DAE9-98BF-4ABC-8EE2-800F2E88CCA6}" type="presOf" srcId="{C6CB4EDD-8857-47A9-87E0-B3708A32E9A1}" destId="{DFAE2024-981A-436A-8A8B-4038A38C9EB9}" srcOrd="1" destOrd="0" presId="urn:microsoft.com/office/officeart/2005/8/layout/hierarchy3"/>
    <dgm:cxn modelId="{81B5C339-F120-4F04-A712-A0DF1E824F4E}" type="presParOf" srcId="{ED5587E4-47E5-4175-BEB4-D1F55DBA5B14}" destId="{023B06F7-A8B3-4C66-8968-C0562D24D328}" srcOrd="0" destOrd="0" presId="urn:microsoft.com/office/officeart/2005/8/layout/hierarchy3"/>
    <dgm:cxn modelId="{ADE1ED98-E51E-4112-AE24-8A3628B7899A}" type="presParOf" srcId="{023B06F7-A8B3-4C66-8968-C0562D24D328}" destId="{6277AF39-867F-4C0F-BC4A-3A1EBF0BC2FF}" srcOrd="0" destOrd="0" presId="urn:microsoft.com/office/officeart/2005/8/layout/hierarchy3"/>
    <dgm:cxn modelId="{87BA8E29-8593-4D9A-A6CF-A2BF2BCFF33C}" type="presParOf" srcId="{6277AF39-867F-4C0F-BC4A-3A1EBF0BC2FF}" destId="{D4D751E9-AC27-45F5-9E1B-E4C2D14C9800}" srcOrd="0" destOrd="0" presId="urn:microsoft.com/office/officeart/2005/8/layout/hierarchy3"/>
    <dgm:cxn modelId="{07E17FD0-0C5C-48AE-93A9-75B3055DE2FB}" type="presParOf" srcId="{6277AF39-867F-4C0F-BC4A-3A1EBF0BC2FF}" destId="{BBD6A10B-8A91-4E6F-B116-6638BBD65655}" srcOrd="1" destOrd="0" presId="urn:microsoft.com/office/officeart/2005/8/layout/hierarchy3"/>
    <dgm:cxn modelId="{8C930C70-7B4C-4E77-9433-71403D2DE2C5}" type="presParOf" srcId="{023B06F7-A8B3-4C66-8968-C0562D24D328}" destId="{0E4AE8B5-E927-418E-BB19-D205C14386B5}" srcOrd="1" destOrd="0" presId="urn:microsoft.com/office/officeart/2005/8/layout/hierarchy3"/>
    <dgm:cxn modelId="{3A854612-D055-47FD-B36D-359007B7DFF2}" type="presParOf" srcId="{ED5587E4-47E5-4175-BEB4-D1F55DBA5B14}" destId="{2C6D378E-0CBE-42D8-A2F4-F1CDC9B934F7}" srcOrd="1" destOrd="0" presId="urn:microsoft.com/office/officeart/2005/8/layout/hierarchy3"/>
    <dgm:cxn modelId="{05C98A0F-5C20-4683-9FFB-3096C828F263}" type="presParOf" srcId="{2C6D378E-0CBE-42D8-A2F4-F1CDC9B934F7}" destId="{F36AD014-7470-4861-8455-CF64822AA47B}" srcOrd="0" destOrd="0" presId="urn:microsoft.com/office/officeart/2005/8/layout/hierarchy3"/>
    <dgm:cxn modelId="{DA6B2A45-6F06-4B41-9633-40D9FB1060D9}" type="presParOf" srcId="{F36AD014-7470-4861-8455-CF64822AA47B}" destId="{95394F2C-F47B-478E-8B4C-594F337CF0F5}" srcOrd="0" destOrd="0" presId="urn:microsoft.com/office/officeart/2005/8/layout/hierarchy3"/>
    <dgm:cxn modelId="{7221B6EA-60D5-483E-8F9C-126A743F30DD}" type="presParOf" srcId="{F36AD014-7470-4861-8455-CF64822AA47B}" destId="{DFAE2024-981A-436A-8A8B-4038A38C9EB9}" srcOrd="1" destOrd="0" presId="urn:microsoft.com/office/officeart/2005/8/layout/hierarchy3"/>
    <dgm:cxn modelId="{71CF4E35-5BF4-4CB9-9A4F-32E039E6AAE2}" type="presParOf" srcId="{2C6D378E-0CBE-42D8-A2F4-F1CDC9B934F7}" destId="{4AB0D9FC-0711-4870-B0DB-F5F0EA64F5D0}" srcOrd="1" destOrd="0" presId="urn:microsoft.com/office/officeart/2005/8/layout/hierarchy3"/>
    <dgm:cxn modelId="{9CE0B44A-BFA7-4664-A92D-462DE609F6AF}" type="presParOf" srcId="{ED5587E4-47E5-4175-BEB4-D1F55DBA5B14}" destId="{174BB536-118B-48C4-8939-01F4898ED1BF}" srcOrd="2" destOrd="0" presId="urn:microsoft.com/office/officeart/2005/8/layout/hierarchy3"/>
    <dgm:cxn modelId="{0163488A-4A19-491A-B9AD-602B51132585}" type="presParOf" srcId="{174BB536-118B-48C4-8939-01F4898ED1BF}" destId="{D4F667F0-9759-46DC-BA39-7B02C3D3E0AC}" srcOrd="0" destOrd="0" presId="urn:microsoft.com/office/officeart/2005/8/layout/hierarchy3"/>
    <dgm:cxn modelId="{FB7A6BD4-4C11-4A12-B890-F1E65F05610D}" type="presParOf" srcId="{D4F667F0-9759-46DC-BA39-7B02C3D3E0AC}" destId="{E726D660-05BE-41C6-8A19-6CE40386A5EC}" srcOrd="0" destOrd="0" presId="urn:microsoft.com/office/officeart/2005/8/layout/hierarchy3"/>
    <dgm:cxn modelId="{E006CDF2-729A-48A4-B2F8-0D9FDCE07D6B}" type="presParOf" srcId="{D4F667F0-9759-46DC-BA39-7B02C3D3E0AC}" destId="{C32DD90D-82D0-444F-9B7A-60103636C821}" srcOrd="1" destOrd="0" presId="urn:microsoft.com/office/officeart/2005/8/layout/hierarchy3"/>
    <dgm:cxn modelId="{0885747A-93BB-4969-9AA9-261B3EAD02D6}" type="presParOf" srcId="{174BB536-118B-48C4-8939-01F4898ED1BF}" destId="{24F70624-254A-4A57-B147-889F1D84F21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D0E4E-5AEB-453B-AFA4-71CACFA6C1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188D77-801D-4F5C-9310-3687E4555221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Cura je ušla u razred, pritom ju je druga učenica odmjerila. Prva se izderala na drugu : Što blejiš?</a:t>
          </a:r>
          <a:endParaRPr lang="hr-HR" dirty="0"/>
        </a:p>
      </dgm:t>
    </dgm:pt>
    <dgm:pt modelId="{AEE2CC07-6705-4BE4-8FE9-84AB5A53D412}" type="parTrans" cxnId="{B1BC2FC3-3A14-4A89-819F-58FD7279B259}">
      <dgm:prSet/>
      <dgm:spPr/>
      <dgm:t>
        <a:bodyPr/>
        <a:lstStyle/>
        <a:p>
          <a:endParaRPr lang="hr-HR"/>
        </a:p>
      </dgm:t>
    </dgm:pt>
    <dgm:pt modelId="{CBFA472A-F94A-4CE3-BA4F-5B91264424EF}" type="sibTrans" cxnId="{B1BC2FC3-3A14-4A89-819F-58FD7279B259}">
      <dgm:prSet/>
      <dgm:spPr/>
      <dgm:t>
        <a:bodyPr/>
        <a:lstStyle/>
        <a:p>
          <a:endParaRPr lang="hr-HR"/>
        </a:p>
      </dgm:t>
    </dgm:pt>
    <dgm:pt modelId="{29AD6EEF-4D3F-4CE8-B9E5-FAE4F9FBDF3C}">
      <dgm:prSet phldrT="[Tekst]"/>
      <dgm:spPr/>
      <dgm:t>
        <a:bodyPr/>
        <a:lstStyle/>
        <a:p>
          <a:r>
            <a:rPr lang="hr-HR" dirty="0"/>
            <a:t>AM</a:t>
          </a:r>
          <a:r>
            <a:rPr lang="hr-HR" dirty="0">
              <a:solidFill>
                <a:schemeClr val="tx1"/>
              </a:solidFill>
            </a:rPr>
            <a:t>: To je grozno</a:t>
          </a:r>
          <a:r>
            <a:rPr lang="hr-HR" dirty="0">
              <a:solidFill>
                <a:srgbClr val="FF0000"/>
              </a:solidFill>
            </a:rPr>
            <a:t>. </a:t>
          </a:r>
          <a:r>
            <a:rPr lang="hr-HR" dirty="0"/>
            <a:t>Ne smiju to raditi. </a:t>
          </a:r>
          <a:r>
            <a:rPr lang="hr-HR" dirty="0">
              <a:solidFill>
                <a:schemeClr val="tx1"/>
              </a:solidFill>
            </a:rPr>
            <a:t>Ako se posvađam, ništa neću postići.</a:t>
          </a:r>
        </a:p>
      </dgm:t>
    </dgm:pt>
    <dgm:pt modelId="{A8D8CBF7-50AF-42FC-B3B7-778B987A8199}" type="parTrans" cxnId="{DA17567D-0EA2-49C9-BB4C-2080AB871AC8}">
      <dgm:prSet/>
      <dgm:spPr/>
      <dgm:t>
        <a:bodyPr/>
        <a:lstStyle/>
        <a:p>
          <a:endParaRPr lang="hr-HR"/>
        </a:p>
      </dgm:t>
    </dgm:pt>
    <dgm:pt modelId="{59B4AF8D-C929-4256-8547-FB963B3EB348}" type="sibTrans" cxnId="{DA17567D-0EA2-49C9-BB4C-2080AB871AC8}">
      <dgm:prSet/>
      <dgm:spPr/>
      <dgm:t>
        <a:bodyPr/>
        <a:lstStyle/>
        <a:p>
          <a:endParaRPr lang="hr-HR"/>
        </a:p>
      </dgm:t>
    </dgm:pt>
    <dgm:pt modelId="{72A8AC18-2C6F-47A3-AB4B-394795F004CA}">
      <dgm:prSet phldrT="[Tekst]"/>
      <dgm:spPr/>
      <dgm:t>
        <a:bodyPr/>
        <a:lstStyle/>
        <a:p>
          <a:r>
            <a:rPr lang="hr-HR" dirty="0"/>
            <a:t>EMOCIJE: Iritacija. Ljutnja. </a:t>
          </a:r>
        </a:p>
      </dgm:t>
    </dgm:pt>
    <dgm:pt modelId="{36FDF722-2D45-423A-B81F-008678DD82FA}" type="parTrans" cxnId="{B59C81D1-7BB6-4C47-990D-D5924123E44F}">
      <dgm:prSet/>
      <dgm:spPr/>
      <dgm:t>
        <a:bodyPr/>
        <a:lstStyle/>
        <a:p>
          <a:endParaRPr lang="hr-HR"/>
        </a:p>
      </dgm:t>
    </dgm:pt>
    <dgm:pt modelId="{A461B2D8-28C5-4BE3-966A-E0F91235C18E}" type="sibTrans" cxnId="{B59C81D1-7BB6-4C47-990D-D5924123E44F}">
      <dgm:prSet/>
      <dgm:spPr/>
      <dgm:t>
        <a:bodyPr/>
        <a:lstStyle/>
        <a:p>
          <a:endParaRPr lang="hr-HR"/>
        </a:p>
      </dgm:t>
    </dgm:pt>
    <dgm:pt modelId="{C6CB4EDD-8857-47A9-87E0-B3708A32E9A1}">
      <dgm:prSet phldrT="[Tekst]"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Profesor priča o gradivu dosadno, samo prepisujemo s </a:t>
          </a:r>
          <a:r>
            <a:rPr lang="hr-HR" dirty="0" err="1">
              <a:solidFill>
                <a:schemeClr val="bg1"/>
              </a:solidFill>
            </a:rPr>
            <a:t>powerpointa</a:t>
          </a:r>
          <a:r>
            <a:rPr lang="hr-HR" dirty="0">
              <a:solidFill>
                <a:schemeClr val="bg1"/>
              </a:solidFill>
            </a:rPr>
            <a:t>, a prigovara kad dobijemo lošu ocjenu.</a:t>
          </a:r>
        </a:p>
      </dgm:t>
    </dgm:pt>
    <dgm:pt modelId="{76CAA2B5-BA62-45EB-9120-3132EC8CC01B}" type="parTrans" cxnId="{A6815D43-B81A-46B0-9E2E-7C5C61CE046F}">
      <dgm:prSet/>
      <dgm:spPr/>
      <dgm:t>
        <a:bodyPr/>
        <a:lstStyle/>
        <a:p>
          <a:endParaRPr lang="hr-HR"/>
        </a:p>
      </dgm:t>
    </dgm:pt>
    <dgm:pt modelId="{57DD9934-7DC5-4180-9559-B4D8D950EDFF}" type="sibTrans" cxnId="{A6815D43-B81A-46B0-9E2E-7C5C61CE046F}">
      <dgm:prSet/>
      <dgm:spPr/>
      <dgm:t>
        <a:bodyPr/>
        <a:lstStyle/>
        <a:p>
          <a:endParaRPr lang="hr-HR"/>
        </a:p>
      </dgm:t>
    </dgm:pt>
    <dgm:pt modelId="{9F651295-C955-43B0-BF19-F42261AC9EAA}">
      <dgm:prSet phldrT="[Tekst]"/>
      <dgm:spPr/>
      <dgm:t>
        <a:bodyPr/>
        <a:lstStyle/>
        <a:p>
          <a:r>
            <a:rPr lang="hr-HR" dirty="0"/>
            <a:t>AM: </a:t>
          </a:r>
          <a:r>
            <a:rPr lang="hr-HR" dirty="0">
              <a:solidFill>
                <a:schemeClr val="tx1"/>
              </a:solidFill>
            </a:rPr>
            <a:t>Profesor je nepravedan. Nemoćna sam da to promijenim.</a:t>
          </a:r>
        </a:p>
      </dgm:t>
    </dgm:pt>
    <dgm:pt modelId="{0CBD9119-B867-423B-A5B8-1303FA3BEAB2}" type="parTrans" cxnId="{BF2161F8-5702-4E7D-A975-411E5B0F6D30}">
      <dgm:prSet/>
      <dgm:spPr/>
      <dgm:t>
        <a:bodyPr/>
        <a:lstStyle/>
        <a:p>
          <a:endParaRPr lang="hr-HR"/>
        </a:p>
      </dgm:t>
    </dgm:pt>
    <dgm:pt modelId="{69D2EF87-FEA8-4E65-BAF5-03C0421D9AFA}" type="sibTrans" cxnId="{BF2161F8-5702-4E7D-A975-411E5B0F6D30}">
      <dgm:prSet/>
      <dgm:spPr/>
      <dgm:t>
        <a:bodyPr/>
        <a:lstStyle/>
        <a:p>
          <a:endParaRPr lang="hr-HR"/>
        </a:p>
      </dgm:t>
    </dgm:pt>
    <dgm:pt modelId="{8D0BAD0F-583D-4056-8590-2F555D72B54A}">
      <dgm:prSet phldrT="[Tekst]"/>
      <dgm:spPr/>
      <dgm:t>
        <a:bodyPr/>
        <a:lstStyle/>
        <a:p>
          <a:r>
            <a:rPr lang="hr-HR" dirty="0"/>
            <a:t>EMOCIJE: odbojnost, gađenje, tjeskoba ljutnja.</a:t>
          </a:r>
        </a:p>
      </dgm:t>
    </dgm:pt>
    <dgm:pt modelId="{FC5C7705-F67C-4752-A0FB-C9DB3B4B8C39}" type="parTrans" cxnId="{C35C2400-3B96-4DBF-84A0-C4FB953E8125}">
      <dgm:prSet/>
      <dgm:spPr/>
      <dgm:t>
        <a:bodyPr/>
        <a:lstStyle/>
        <a:p>
          <a:endParaRPr lang="hr-HR"/>
        </a:p>
      </dgm:t>
    </dgm:pt>
    <dgm:pt modelId="{D79C2D5D-7A68-49A6-9BDE-E82E82E43BA0}" type="sibTrans" cxnId="{C35C2400-3B96-4DBF-84A0-C4FB953E8125}">
      <dgm:prSet/>
      <dgm:spPr/>
      <dgm:t>
        <a:bodyPr/>
        <a:lstStyle/>
        <a:p>
          <a:endParaRPr lang="hr-HR"/>
        </a:p>
      </dgm:t>
    </dgm:pt>
    <dgm:pt modelId="{FDE3776C-B48B-4C9D-A453-5C91EF0EDB0E}">
      <dgm:prSet/>
      <dgm:spPr/>
      <dgm:t>
        <a:bodyPr/>
        <a:lstStyle/>
        <a:p>
          <a:r>
            <a:rPr lang="hr-HR" dirty="0"/>
            <a:t>PONAŠANJE: Šuti. </a:t>
          </a:r>
          <a:r>
            <a:rPr lang="hr-HR" i="1" strike="noStrike" dirty="0">
              <a:solidFill>
                <a:schemeClr val="tx1"/>
              </a:solidFill>
            </a:rPr>
            <a:t>Razmišlja o prebacivanju u drugi obrazovni program.</a:t>
          </a:r>
        </a:p>
      </dgm:t>
    </dgm:pt>
    <dgm:pt modelId="{84164C61-CEB1-49BD-81EB-61E39E793685}" type="parTrans" cxnId="{2F80371F-2084-4EAF-A044-5482E738A9B8}">
      <dgm:prSet/>
      <dgm:spPr/>
      <dgm:t>
        <a:bodyPr/>
        <a:lstStyle/>
        <a:p>
          <a:endParaRPr lang="hr-HR"/>
        </a:p>
      </dgm:t>
    </dgm:pt>
    <dgm:pt modelId="{283084D8-F6D5-4D74-9A0E-D2AC191E4B7B}" type="sibTrans" cxnId="{2F80371F-2084-4EAF-A044-5482E738A9B8}">
      <dgm:prSet/>
      <dgm:spPr/>
      <dgm:t>
        <a:bodyPr/>
        <a:lstStyle/>
        <a:p>
          <a:endParaRPr lang="hr-HR"/>
        </a:p>
      </dgm:t>
    </dgm:pt>
    <dgm:pt modelId="{61E6A559-9D4C-416E-904F-2C4DE329D68D}">
      <dgm:prSet/>
      <dgm:spPr/>
      <dgm:t>
        <a:bodyPr/>
        <a:lstStyle/>
        <a:p>
          <a:r>
            <a:rPr lang="hr-HR" dirty="0"/>
            <a:t>PONAŠANJE: Gleda kroz prozor, crta u bilježnici. Sutradan izostane iz škole.</a:t>
          </a:r>
          <a:endParaRPr lang="hr-HR" dirty="0">
            <a:solidFill>
              <a:srgbClr val="FF0000"/>
            </a:solidFill>
          </a:endParaRPr>
        </a:p>
      </dgm:t>
    </dgm:pt>
    <dgm:pt modelId="{840A81F9-7F94-4AE4-AFB2-7D853802084D}" type="parTrans" cxnId="{7C20872A-8CAE-4E6F-BD41-4BD0FE89E086}">
      <dgm:prSet/>
      <dgm:spPr/>
      <dgm:t>
        <a:bodyPr/>
        <a:lstStyle/>
        <a:p>
          <a:endParaRPr lang="hr-HR"/>
        </a:p>
      </dgm:t>
    </dgm:pt>
    <dgm:pt modelId="{D68F2242-E560-43EC-981A-32CF19A48C51}" type="sibTrans" cxnId="{7C20872A-8CAE-4E6F-BD41-4BD0FE89E086}">
      <dgm:prSet/>
      <dgm:spPr/>
      <dgm:t>
        <a:bodyPr/>
        <a:lstStyle/>
        <a:p>
          <a:endParaRPr lang="hr-HR"/>
        </a:p>
      </dgm:t>
    </dgm:pt>
    <dgm:pt modelId="{D8D7A198-3271-4557-A8B5-A1ADFDE70549}">
      <dgm:prSet/>
      <dgm:spPr/>
      <dgm:t>
        <a:bodyPr/>
        <a:lstStyle/>
        <a:p>
          <a:r>
            <a:rPr lang="hr-HR" dirty="0"/>
            <a:t>Krenem učiti i roditelji se krenu svađati. </a:t>
          </a:r>
        </a:p>
      </dgm:t>
    </dgm:pt>
    <dgm:pt modelId="{5D62C9CF-6401-40EE-8221-9C1377306375}" type="parTrans" cxnId="{42441239-A7AE-4706-8C38-5CC688D0506E}">
      <dgm:prSet/>
      <dgm:spPr/>
      <dgm:t>
        <a:bodyPr/>
        <a:lstStyle/>
        <a:p>
          <a:endParaRPr lang="hr-HR"/>
        </a:p>
      </dgm:t>
    </dgm:pt>
    <dgm:pt modelId="{C0E51449-22D6-4DD7-A472-346485C18CE7}" type="sibTrans" cxnId="{42441239-A7AE-4706-8C38-5CC688D0506E}">
      <dgm:prSet/>
      <dgm:spPr/>
      <dgm:t>
        <a:bodyPr/>
        <a:lstStyle/>
        <a:p>
          <a:endParaRPr lang="hr-HR"/>
        </a:p>
      </dgm:t>
    </dgm:pt>
    <dgm:pt modelId="{2D7DBD11-2B0E-4E3F-B508-865BCCCA34B5}">
      <dgm:prSet/>
      <dgm:spPr/>
      <dgm:t>
        <a:bodyPr/>
        <a:lstStyle/>
        <a:p>
          <a:r>
            <a:rPr lang="hr-HR" dirty="0"/>
            <a:t>AM: Ne misle na mene! Ne daju mi mira učiti!</a:t>
          </a:r>
          <a:endParaRPr lang="hr-HR" dirty="0">
            <a:solidFill>
              <a:srgbClr val="FF0000"/>
            </a:solidFill>
          </a:endParaRPr>
        </a:p>
      </dgm:t>
    </dgm:pt>
    <dgm:pt modelId="{18291F79-5619-4661-8F84-D4C8E81ABF9D}" type="parTrans" cxnId="{63C7E060-7A30-478B-ABDA-171C14CD092D}">
      <dgm:prSet/>
      <dgm:spPr/>
      <dgm:t>
        <a:bodyPr/>
        <a:lstStyle/>
        <a:p>
          <a:endParaRPr lang="hr-HR"/>
        </a:p>
      </dgm:t>
    </dgm:pt>
    <dgm:pt modelId="{7B566E67-D18D-4B63-A731-0D3E096F59A8}" type="sibTrans" cxnId="{63C7E060-7A30-478B-ABDA-171C14CD092D}">
      <dgm:prSet/>
      <dgm:spPr/>
      <dgm:t>
        <a:bodyPr/>
        <a:lstStyle/>
        <a:p>
          <a:endParaRPr lang="hr-HR"/>
        </a:p>
      </dgm:t>
    </dgm:pt>
    <dgm:pt modelId="{EBD703A5-3FEA-4AD1-85B0-C9D26C55BDE4}">
      <dgm:prSet/>
      <dgm:spPr/>
      <dgm:t>
        <a:bodyPr/>
        <a:lstStyle/>
        <a:p>
          <a:r>
            <a:rPr lang="hr-HR" dirty="0"/>
            <a:t>EMOCIJE: stres, ljutnja, bijes</a:t>
          </a:r>
        </a:p>
      </dgm:t>
    </dgm:pt>
    <dgm:pt modelId="{DBCDFDC6-738A-46E0-99CA-035561F48F2F}" type="parTrans" cxnId="{1715C2C8-744F-43B1-B4AD-E3ECA635D42F}">
      <dgm:prSet/>
      <dgm:spPr/>
      <dgm:t>
        <a:bodyPr/>
        <a:lstStyle/>
        <a:p>
          <a:endParaRPr lang="hr-HR"/>
        </a:p>
      </dgm:t>
    </dgm:pt>
    <dgm:pt modelId="{FBB9647D-4DA3-4830-ADA4-E0C561DEA4B1}" type="sibTrans" cxnId="{1715C2C8-744F-43B1-B4AD-E3ECA635D42F}">
      <dgm:prSet/>
      <dgm:spPr/>
      <dgm:t>
        <a:bodyPr/>
        <a:lstStyle/>
        <a:p>
          <a:endParaRPr lang="hr-HR"/>
        </a:p>
      </dgm:t>
    </dgm:pt>
    <dgm:pt modelId="{6E1B36B3-35ED-47CB-9AAE-C01E89DD7553}">
      <dgm:prSet/>
      <dgm:spPr/>
      <dgm:t>
        <a:bodyPr/>
        <a:lstStyle/>
        <a:p>
          <a:r>
            <a:rPr lang="hr-HR" dirty="0"/>
            <a:t>PONAŠANJE: Zatvara knjigu. Odustaje od učenja. Šuti. </a:t>
          </a:r>
        </a:p>
      </dgm:t>
    </dgm:pt>
    <dgm:pt modelId="{27F11161-6050-4BE0-A3FF-55BDBDE2E0D6}" type="parTrans" cxnId="{6C91A5FE-2A0B-4D8B-8FA9-78FE9D8C8FF6}">
      <dgm:prSet/>
      <dgm:spPr/>
      <dgm:t>
        <a:bodyPr/>
        <a:lstStyle/>
        <a:p>
          <a:endParaRPr lang="hr-HR"/>
        </a:p>
      </dgm:t>
    </dgm:pt>
    <dgm:pt modelId="{7EE8D5A8-1822-451A-9053-F5326E2A4EDD}" type="sibTrans" cxnId="{6C91A5FE-2A0B-4D8B-8FA9-78FE9D8C8FF6}">
      <dgm:prSet/>
      <dgm:spPr/>
      <dgm:t>
        <a:bodyPr/>
        <a:lstStyle/>
        <a:p>
          <a:endParaRPr lang="hr-HR"/>
        </a:p>
      </dgm:t>
    </dgm:pt>
    <dgm:pt modelId="{DA5F20EF-01B0-457C-83A7-8B77D085098F}">
      <dgm:prSet/>
      <dgm:spPr/>
      <dgm:t>
        <a:bodyPr/>
        <a:lstStyle/>
        <a:p>
          <a:r>
            <a:rPr lang="hr-HR" dirty="0"/>
            <a:t>FIZIOLOGIJA: stezanje u prsima, ubrzano disanje, vrtoglavica, slabost, mučnina</a:t>
          </a:r>
        </a:p>
      </dgm:t>
    </dgm:pt>
    <dgm:pt modelId="{415F2BAF-19BF-4EEF-96B2-032E99B93681}" type="parTrans" cxnId="{01B30E2A-41E7-4231-AE80-DB8383099892}">
      <dgm:prSet/>
      <dgm:spPr/>
      <dgm:t>
        <a:bodyPr/>
        <a:lstStyle/>
        <a:p>
          <a:endParaRPr lang="hr-HR"/>
        </a:p>
      </dgm:t>
    </dgm:pt>
    <dgm:pt modelId="{D511C01C-5541-4717-900D-00D64F5C4D17}" type="sibTrans" cxnId="{01B30E2A-41E7-4231-AE80-DB8383099892}">
      <dgm:prSet/>
      <dgm:spPr/>
      <dgm:t>
        <a:bodyPr/>
        <a:lstStyle/>
        <a:p>
          <a:endParaRPr lang="hr-HR"/>
        </a:p>
      </dgm:t>
    </dgm:pt>
    <dgm:pt modelId="{95F05799-ACA4-4A66-B48F-1401ACB0EB1A}">
      <dgm:prSet/>
      <dgm:spPr/>
      <dgm:t>
        <a:bodyPr/>
        <a:lstStyle/>
        <a:p>
          <a:r>
            <a:rPr lang="hr-HR" dirty="0"/>
            <a:t>FIZIOLOGIJA: stezanje u prsima, bolovi u trbuhu, slabost, mučnina</a:t>
          </a:r>
        </a:p>
      </dgm:t>
    </dgm:pt>
    <dgm:pt modelId="{11B290F9-8CA7-490F-BEA1-0054F24AE6FD}" type="parTrans" cxnId="{F593C116-8854-4555-AE1B-84C0B145E639}">
      <dgm:prSet/>
      <dgm:spPr/>
      <dgm:t>
        <a:bodyPr/>
        <a:lstStyle/>
        <a:p>
          <a:endParaRPr lang="hr-HR"/>
        </a:p>
      </dgm:t>
    </dgm:pt>
    <dgm:pt modelId="{DD3763FE-B205-4BD4-84CB-6AEBF4E2DC04}" type="sibTrans" cxnId="{F593C116-8854-4555-AE1B-84C0B145E639}">
      <dgm:prSet/>
      <dgm:spPr/>
      <dgm:t>
        <a:bodyPr/>
        <a:lstStyle/>
        <a:p>
          <a:endParaRPr lang="hr-HR"/>
        </a:p>
      </dgm:t>
    </dgm:pt>
    <dgm:pt modelId="{239469E5-21D6-4C88-92E9-0412DE8045DB}">
      <dgm:prSet/>
      <dgm:spPr/>
      <dgm:t>
        <a:bodyPr/>
        <a:lstStyle/>
        <a:p>
          <a:r>
            <a:rPr lang="hr-HR" dirty="0"/>
            <a:t>FIZIOLOGIJA: glavobolja, gubitak daha, bolovi u trbuhu, mučnina</a:t>
          </a:r>
          <a:r>
            <a:rPr lang="hr-HR"/>
            <a:t>, slabost</a:t>
          </a:r>
        </a:p>
      </dgm:t>
    </dgm:pt>
    <dgm:pt modelId="{FB07F29F-BF7C-465C-B504-112CA70001E8}" type="parTrans" cxnId="{CDDFD98B-4CF7-4AEF-BFD0-B3A779A4C8BD}">
      <dgm:prSet/>
      <dgm:spPr/>
      <dgm:t>
        <a:bodyPr/>
        <a:lstStyle/>
        <a:p>
          <a:endParaRPr lang="hr-HR"/>
        </a:p>
      </dgm:t>
    </dgm:pt>
    <dgm:pt modelId="{CC6DB45D-6029-4532-8AB5-3DE0C93793B5}" type="sibTrans" cxnId="{CDDFD98B-4CF7-4AEF-BFD0-B3A779A4C8BD}">
      <dgm:prSet/>
      <dgm:spPr/>
      <dgm:t>
        <a:bodyPr/>
        <a:lstStyle/>
        <a:p>
          <a:endParaRPr lang="hr-HR"/>
        </a:p>
      </dgm:t>
    </dgm:pt>
    <dgm:pt modelId="{ED5587E4-47E5-4175-BEB4-D1F55DBA5B14}" type="pres">
      <dgm:prSet presAssocID="{D62D0E4E-5AEB-453B-AFA4-71CACFA6C1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3B06F7-A8B3-4C66-8968-C0562D24D328}" type="pres">
      <dgm:prSet presAssocID="{E6188D77-801D-4F5C-9310-3687E4555221}" presName="root" presStyleCnt="0"/>
      <dgm:spPr/>
    </dgm:pt>
    <dgm:pt modelId="{6277AF39-867F-4C0F-BC4A-3A1EBF0BC2FF}" type="pres">
      <dgm:prSet presAssocID="{E6188D77-801D-4F5C-9310-3687E4555221}" presName="rootComposite" presStyleCnt="0"/>
      <dgm:spPr/>
    </dgm:pt>
    <dgm:pt modelId="{D4D751E9-AC27-45F5-9E1B-E4C2D14C9800}" type="pres">
      <dgm:prSet presAssocID="{E6188D77-801D-4F5C-9310-3687E4555221}" presName="rootText" presStyleLbl="node1" presStyleIdx="0" presStyleCnt="3"/>
      <dgm:spPr/>
    </dgm:pt>
    <dgm:pt modelId="{BBD6A10B-8A91-4E6F-B116-6638BBD65655}" type="pres">
      <dgm:prSet presAssocID="{E6188D77-801D-4F5C-9310-3687E4555221}" presName="rootConnector" presStyleLbl="node1" presStyleIdx="0" presStyleCnt="3"/>
      <dgm:spPr/>
    </dgm:pt>
    <dgm:pt modelId="{0E4AE8B5-E927-418E-BB19-D205C14386B5}" type="pres">
      <dgm:prSet presAssocID="{E6188D77-801D-4F5C-9310-3687E4555221}" presName="childShape" presStyleCnt="0"/>
      <dgm:spPr/>
    </dgm:pt>
    <dgm:pt modelId="{227C4754-0127-4038-8D6C-8F22665B0FDD}" type="pres">
      <dgm:prSet presAssocID="{A8D8CBF7-50AF-42FC-B3B7-778B987A8199}" presName="Name13" presStyleLbl="parChTrans1D2" presStyleIdx="0" presStyleCnt="12"/>
      <dgm:spPr/>
    </dgm:pt>
    <dgm:pt modelId="{36869766-8019-4D27-A3ED-E170F0EEEA12}" type="pres">
      <dgm:prSet presAssocID="{29AD6EEF-4D3F-4CE8-B9E5-FAE4F9FBDF3C}" presName="childText" presStyleLbl="bgAcc1" presStyleIdx="0" presStyleCnt="12">
        <dgm:presLayoutVars>
          <dgm:bulletEnabled val="1"/>
        </dgm:presLayoutVars>
      </dgm:prSet>
      <dgm:spPr/>
    </dgm:pt>
    <dgm:pt modelId="{4CE84570-A235-4ADD-A9A5-7BD38CD1BA77}" type="pres">
      <dgm:prSet presAssocID="{36FDF722-2D45-423A-B81F-008678DD82FA}" presName="Name13" presStyleLbl="parChTrans1D2" presStyleIdx="1" presStyleCnt="12"/>
      <dgm:spPr/>
    </dgm:pt>
    <dgm:pt modelId="{0580F901-3193-4C0B-A634-8BA90672446D}" type="pres">
      <dgm:prSet presAssocID="{72A8AC18-2C6F-47A3-AB4B-394795F004CA}" presName="childText" presStyleLbl="bgAcc1" presStyleIdx="1" presStyleCnt="12">
        <dgm:presLayoutVars>
          <dgm:bulletEnabled val="1"/>
        </dgm:presLayoutVars>
      </dgm:prSet>
      <dgm:spPr/>
    </dgm:pt>
    <dgm:pt modelId="{C8D43792-CC5E-4237-BB35-9185D06F8974}" type="pres">
      <dgm:prSet presAssocID="{415F2BAF-19BF-4EEF-96B2-032E99B93681}" presName="Name13" presStyleLbl="parChTrans1D2" presStyleIdx="2" presStyleCnt="12"/>
      <dgm:spPr/>
    </dgm:pt>
    <dgm:pt modelId="{64B4E53A-16B4-46C0-94FA-535DB10DABD5}" type="pres">
      <dgm:prSet presAssocID="{DA5F20EF-01B0-457C-83A7-8B77D085098F}" presName="childText" presStyleLbl="bgAcc1" presStyleIdx="2" presStyleCnt="12">
        <dgm:presLayoutVars>
          <dgm:bulletEnabled val="1"/>
        </dgm:presLayoutVars>
      </dgm:prSet>
      <dgm:spPr/>
    </dgm:pt>
    <dgm:pt modelId="{E4634520-474A-40F0-A291-86AB64C14CAB}" type="pres">
      <dgm:prSet presAssocID="{84164C61-CEB1-49BD-81EB-61E39E793685}" presName="Name13" presStyleLbl="parChTrans1D2" presStyleIdx="3" presStyleCnt="12"/>
      <dgm:spPr/>
    </dgm:pt>
    <dgm:pt modelId="{B4FA3415-E402-44E2-8A70-D856324AB033}" type="pres">
      <dgm:prSet presAssocID="{FDE3776C-B48B-4C9D-A453-5C91EF0EDB0E}" presName="childText" presStyleLbl="bgAcc1" presStyleIdx="3" presStyleCnt="12">
        <dgm:presLayoutVars>
          <dgm:bulletEnabled val="1"/>
        </dgm:presLayoutVars>
      </dgm:prSet>
      <dgm:spPr/>
    </dgm:pt>
    <dgm:pt modelId="{2C6D378E-0CBE-42D8-A2F4-F1CDC9B934F7}" type="pres">
      <dgm:prSet presAssocID="{C6CB4EDD-8857-47A9-87E0-B3708A32E9A1}" presName="root" presStyleCnt="0"/>
      <dgm:spPr/>
    </dgm:pt>
    <dgm:pt modelId="{F36AD014-7470-4861-8455-CF64822AA47B}" type="pres">
      <dgm:prSet presAssocID="{C6CB4EDD-8857-47A9-87E0-B3708A32E9A1}" presName="rootComposite" presStyleCnt="0"/>
      <dgm:spPr/>
    </dgm:pt>
    <dgm:pt modelId="{95394F2C-F47B-478E-8B4C-594F337CF0F5}" type="pres">
      <dgm:prSet presAssocID="{C6CB4EDD-8857-47A9-87E0-B3708A32E9A1}" presName="rootText" presStyleLbl="node1" presStyleIdx="1" presStyleCnt="3"/>
      <dgm:spPr/>
    </dgm:pt>
    <dgm:pt modelId="{DFAE2024-981A-436A-8A8B-4038A38C9EB9}" type="pres">
      <dgm:prSet presAssocID="{C6CB4EDD-8857-47A9-87E0-B3708A32E9A1}" presName="rootConnector" presStyleLbl="node1" presStyleIdx="1" presStyleCnt="3"/>
      <dgm:spPr/>
    </dgm:pt>
    <dgm:pt modelId="{4AB0D9FC-0711-4870-B0DB-F5F0EA64F5D0}" type="pres">
      <dgm:prSet presAssocID="{C6CB4EDD-8857-47A9-87E0-B3708A32E9A1}" presName="childShape" presStyleCnt="0"/>
      <dgm:spPr/>
    </dgm:pt>
    <dgm:pt modelId="{B28C8ADB-6D2F-4B8D-90C1-9B335B3A290F}" type="pres">
      <dgm:prSet presAssocID="{0CBD9119-B867-423B-A5B8-1303FA3BEAB2}" presName="Name13" presStyleLbl="parChTrans1D2" presStyleIdx="4" presStyleCnt="12"/>
      <dgm:spPr/>
    </dgm:pt>
    <dgm:pt modelId="{91019C7E-82DF-4157-B09C-95E7B2C445DE}" type="pres">
      <dgm:prSet presAssocID="{9F651295-C955-43B0-BF19-F42261AC9EAA}" presName="childText" presStyleLbl="bgAcc1" presStyleIdx="4" presStyleCnt="12">
        <dgm:presLayoutVars>
          <dgm:bulletEnabled val="1"/>
        </dgm:presLayoutVars>
      </dgm:prSet>
      <dgm:spPr/>
    </dgm:pt>
    <dgm:pt modelId="{FA9CF9AD-9C59-4CC4-AF17-D070F1638509}" type="pres">
      <dgm:prSet presAssocID="{FC5C7705-F67C-4752-A0FB-C9DB3B4B8C39}" presName="Name13" presStyleLbl="parChTrans1D2" presStyleIdx="5" presStyleCnt="12"/>
      <dgm:spPr/>
    </dgm:pt>
    <dgm:pt modelId="{2E30735D-DF69-41A9-ABDC-22B85FB0532A}" type="pres">
      <dgm:prSet presAssocID="{8D0BAD0F-583D-4056-8590-2F555D72B54A}" presName="childText" presStyleLbl="bgAcc1" presStyleIdx="5" presStyleCnt="12">
        <dgm:presLayoutVars>
          <dgm:bulletEnabled val="1"/>
        </dgm:presLayoutVars>
      </dgm:prSet>
      <dgm:spPr/>
    </dgm:pt>
    <dgm:pt modelId="{875B6796-426D-4F39-9DEC-CAEE4242BC78}" type="pres">
      <dgm:prSet presAssocID="{11B290F9-8CA7-490F-BEA1-0054F24AE6FD}" presName="Name13" presStyleLbl="parChTrans1D2" presStyleIdx="6" presStyleCnt="12"/>
      <dgm:spPr/>
    </dgm:pt>
    <dgm:pt modelId="{7E2F5CEE-BE67-4F19-8C26-46AE36AF3B07}" type="pres">
      <dgm:prSet presAssocID="{95F05799-ACA4-4A66-B48F-1401ACB0EB1A}" presName="childText" presStyleLbl="bgAcc1" presStyleIdx="6" presStyleCnt="12">
        <dgm:presLayoutVars>
          <dgm:bulletEnabled val="1"/>
        </dgm:presLayoutVars>
      </dgm:prSet>
      <dgm:spPr/>
    </dgm:pt>
    <dgm:pt modelId="{5ABC5699-03FF-48E7-A96A-88FBEAFA30C4}" type="pres">
      <dgm:prSet presAssocID="{840A81F9-7F94-4AE4-AFB2-7D853802084D}" presName="Name13" presStyleLbl="parChTrans1D2" presStyleIdx="7" presStyleCnt="12"/>
      <dgm:spPr/>
    </dgm:pt>
    <dgm:pt modelId="{ACEDAACF-5258-4B65-BA05-79D6F3A9B4E1}" type="pres">
      <dgm:prSet presAssocID="{61E6A559-9D4C-416E-904F-2C4DE329D68D}" presName="childText" presStyleLbl="bgAcc1" presStyleIdx="7" presStyleCnt="12">
        <dgm:presLayoutVars>
          <dgm:bulletEnabled val="1"/>
        </dgm:presLayoutVars>
      </dgm:prSet>
      <dgm:spPr/>
    </dgm:pt>
    <dgm:pt modelId="{174BB536-118B-48C4-8939-01F4898ED1BF}" type="pres">
      <dgm:prSet presAssocID="{D8D7A198-3271-4557-A8B5-A1ADFDE70549}" presName="root" presStyleCnt="0"/>
      <dgm:spPr/>
    </dgm:pt>
    <dgm:pt modelId="{D4F667F0-9759-46DC-BA39-7B02C3D3E0AC}" type="pres">
      <dgm:prSet presAssocID="{D8D7A198-3271-4557-A8B5-A1ADFDE70549}" presName="rootComposite" presStyleCnt="0"/>
      <dgm:spPr/>
    </dgm:pt>
    <dgm:pt modelId="{E726D660-05BE-41C6-8A19-6CE40386A5EC}" type="pres">
      <dgm:prSet presAssocID="{D8D7A198-3271-4557-A8B5-A1ADFDE70549}" presName="rootText" presStyleLbl="node1" presStyleIdx="2" presStyleCnt="3"/>
      <dgm:spPr/>
    </dgm:pt>
    <dgm:pt modelId="{C32DD90D-82D0-444F-9B7A-60103636C821}" type="pres">
      <dgm:prSet presAssocID="{D8D7A198-3271-4557-A8B5-A1ADFDE70549}" presName="rootConnector" presStyleLbl="node1" presStyleIdx="2" presStyleCnt="3"/>
      <dgm:spPr/>
    </dgm:pt>
    <dgm:pt modelId="{24F70624-254A-4A57-B147-889F1D84F210}" type="pres">
      <dgm:prSet presAssocID="{D8D7A198-3271-4557-A8B5-A1ADFDE70549}" presName="childShape" presStyleCnt="0"/>
      <dgm:spPr/>
    </dgm:pt>
    <dgm:pt modelId="{257D98A7-12BF-4C37-9D16-AD60E7DDE72D}" type="pres">
      <dgm:prSet presAssocID="{18291F79-5619-4661-8F84-D4C8E81ABF9D}" presName="Name13" presStyleLbl="parChTrans1D2" presStyleIdx="8" presStyleCnt="12"/>
      <dgm:spPr/>
    </dgm:pt>
    <dgm:pt modelId="{039E67BA-2FC0-4F4D-80AC-80CAF2EC269F}" type="pres">
      <dgm:prSet presAssocID="{2D7DBD11-2B0E-4E3F-B508-865BCCCA34B5}" presName="childText" presStyleLbl="bgAcc1" presStyleIdx="8" presStyleCnt="12">
        <dgm:presLayoutVars>
          <dgm:bulletEnabled val="1"/>
        </dgm:presLayoutVars>
      </dgm:prSet>
      <dgm:spPr/>
    </dgm:pt>
    <dgm:pt modelId="{437C0928-A31D-46AF-A6E1-812B159315ED}" type="pres">
      <dgm:prSet presAssocID="{DBCDFDC6-738A-46E0-99CA-035561F48F2F}" presName="Name13" presStyleLbl="parChTrans1D2" presStyleIdx="9" presStyleCnt="12"/>
      <dgm:spPr/>
    </dgm:pt>
    <dgm:pt modelId="{7246CB8F-868A-4B49-9443-AC8FCFE0C615}" type="pres">
      <dgm:prSet presAssocID="{EBD703A5-3FEA-4AD1-85B0-C9D26C55BDE4}" presName="childText" presStyleLbl="bgAcc1" presStyleIdx="9" presStyleCnt="12">
        <dgm:presLayoutVars>
          <dgm:bulletEnabled val="1"/>
        </dgm:presLayoutVars>
      </dgm:prSet>
      <dgm:spPr/>
    </dgm:pt>
    <dgm:pt modelId="{9F080331-291F-4529-94F8-7C17F1C0752C}" type="pres">
      <dgm:prSet presAssocID="{FB07F29F-BF7C-465C-B504-112CA70001E8}" presName="Name13" presStyleLbl="parChTrans1D2" presStyleIdx="10" presStyleCnt="12"/>
      <dgm:spPr/>
    </dgm:pt>
    <dgm:pt modelId="{71B9286A-0AFF-4F2C-BC55-D99A5C4F4B5F}" type="pres">
      <dgm:prSet presAssocID="{239469E5-21D6-4C88-92E9-0412DE8045DB}" presName="childText" presStyleLbl="bgAcc1" presStyleIdx="10" presStyleCnt="12">
        <dgm:presLayoutVars>
          <dgm:bulletEnabled val="1"/>
        </dgm:presLayoutVars>
      </dgm:prSet>
      <dgm:spPr/>
    </dgm:pt>
    <dgm:pt modelId="{76C616B5-157E-4B13-876F-8D136E825E50}" type="pres">
      <dgm:prSet presAssocID="{27F11161-6050-4BE0-A3FF-55BDBDE2E0D6}" presName="Name13" presStyleLbl="parChTrans1D2" presStyleIdx="11" presStyleCnt="12"/>
      <dgm:spPr/>
    </dgm:pt>
    <dgm:pt modelId="{D49417DF-6B56-4811-80D5-59F1C45EBD1D}" type="pres">
      <dgm:prSet presAssocID="{6E1B36B3-35ED-47CB-9AAE-C01E89DD7553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C35C2400-3B96-4DBF-84A0-C4FB953E8125}" srcId="{C6CB4EDD-8857-47A9-87E0-B3708A32E9A1}" destId="{8D0BAD0F-583D-4056-8590-2F555D72B54A}" srcOrd="1" destOrd="0" parTransId="{FC5C7705-F67C-4752-A0FB-C9DB3B4B8C39}" sibTransId="{D79C2D5D-7A68-49A6-9BDE-E82E82E43BA0}"/>
    <dgm:cxn modelId="{3587CF00-E042-4E04-AC6B-9AF6D62A40B6}" type="presOf" srcId="{FB07F29F-BF7C-465C-B504-112CA70001E8}" destId="{9F080331-291F-4529-94F8-7C17F1C0752C}" srcOrd="0" destOrd="0" presId="urn:microsoft.com/office/officeart/2005/8/layout/hierarchy3"/>
    <dgm:cxn modelId="{7AB10602-95CA-40DC-AB61-FB2E5F15AB6D}" type="presOf" srcId="{DA5F20EF-01B0-457C-83A7-8B77D085098F}" destId="{64B4E53A-16B4-46C0-94FA-535DB10DABD5}" srcOrd="0" destOrd="0" presId="urn:microsoft.com/office/officeart/2005/8/layout/hierarchy3"/>
    <dgm:cxn modelId="{1EF55E04-F940-4E5B-8C6A-000EF90B3BC2}" type="presOf" srcId="{D8D7A198-3271-4557-A8B5-A1ADFDE70549}" destId="{E726D660-05BE-41C6-8A19-6CE40386A5EC}" srcOrd="0" destOrd="0" presId="urn:microsoft.com/office/officeart/2005/8/layout/hierarchy3"/>
    <dgm:cxn modelId="{D7AF950A-A54C-48BA-B1F5-B8A6F6D2F2D7}" type="presOf" srcId="{D8D7A198-3271-4557-A8B5-A1ADFDE70549}" destId="{C32DD90D-82D0-444F-9B7A-60103636C821}" srcOrd="1" destOrd="0" presId="urn:microsoft.com/office/officeart/2005/8/layout/hierarchy3"/>
    <dgm:cxn modelId="{EFB84015-CFC9-46CC-8820-A4F20D64207F}" type="presOf" srcId="{36FDF722-2D45-423A-B81F-008678DD82FA}" destId="{4CE84570-A235-4ADD-A9A5-7BD38CD1BA77}" srcOrd="0" destOrd="0" presId="urn:microsoft.com/office/officeart/2005/8/layout/hierarchy3"/>
    <dgm:cxn modelId="{F593C116-8854-4555-AE1B-84C0B145E639}" srcId="{C6CB4EDD-8857-47A9-87E0-B3708A32E9A1}" destId="{95F05799-ACA4-4A66-B48F-1401ACB0EB1A}" srcOrd="2" destOrd="0" parTransId="{11B290F9-8CA7-490F-BEA1-0054F24AE6FD}" sibTransId="{DD3763FE-B205-4BD4-84CB-6AEBF4E2DC04}"/>
    <dgm:cxn modelId="{E789481E-4F42-4846-B536-1C13F148C2D4}" type="presOf" srcId="{8D0BAD0F-583D-4056-8590-2F555D72B54A}" destId="{2E30735D-DF69-41A9-ABDC-22B85FB0532A}" srcOrd="0" destOrd="0" presId="urn:microsoft.com/office/officeart/2005/8/layout/hierarchy3"/>
    <dgm:cxn modelId="{2F80371F-2084-4EAF-A044-5482E738A9B8}" srcId="{E6188D77-801D-4F5C-9310-3687E4555221}" destId="{FDE3776C-B48B-4C9D-A453-5C91EF0EDB0E}" srcOrd="3" destOrd="0" parTransId="{84164C61-CEB1-49BD-81EB-61E39E793685}" sibTransId="{283084D8-F6D5-4D74-9A0E-D2AC191E4B7B}"/>
    <dgm:cxn modelId="{6D25A621-C9B3-4F07-8212-A4026972D511}" type="presOf" srcId="{29AD6EEF-4D3F-4CE8-B9E5-FAE4F9FBDF3C}" destId="{36869766-8019-4D27-A3ED-E170F0EEEA12}" srcOrd="0" destOrd="0" presId="urn:microsoft.com/office/officeart/2005/8/layout/hierarchy3"/>
    <dgm:cxn modelId="{5C158523-88BB-4026-AD9D-A63148A479B3}" type="presOf" srcId="{EBD703A5-3FEA-4AD1-85B0-C9D26C55BDE4}" destId="{7246CB8F-868A-4B49-9443-AC8FCFE0C615}" srcOrd="0" destOrd="0" presId="urn:microsoft.com/office/officeart/2005/8/layout/hierarchy3"/>
    <dgm:cxn modelId="{79B1D629-B88F-4E79-A69E-72EC894F6C3E}" type="presOf" srcId="{72A8AC18-2C6F-47A3-AB4B-394795F004CA}" destId="{0580F901-3193-4C0B-A634-8BA90672446D}" srcOrd="0" destOrd="0" presId="urn:microsoft.com/office/officeart/2005/8/layout/hierarchy3"/>
    <dgm:cxn modelId="{01B30E2A-41E7-4231-AE80-DB8383099892}" srcId="{E6188D77-801D-4F5C-9310-3687E4555221}" destId="{DA5F20EF-01B0-457C-83A7-8B77D085098F}" srcOrd="2" destOrd="0" parTransId="{415F2BAF-19BF-4EEF-96B2-032E99B93681}" sibTransId="{D511C01C-5541-4717-900D-00D64F5C4D17}"/>
    <dgm:cxn modelId="{7C20872A-8CAE-4E6F-BD41-4BD0FE89E086}" srcId="{C6CB4EDD-8857-47A9-87E0-B3708A32E9A1}" destId="{61E6A559-9D4C-416E-904F-2C4DE329D68D}" srcOrd="3" destOrd="0" parTransId="{840A81F9-7F94-4AE4-AFB2-7D853802084D}" sibTransId="{D68F2242-E560-43EC-981A-32CF19A48C51}"/>
    <dgm:cxn modelId="{26E6982D-D587-440A-B0B3-432719A3D011}" type="presOf" srcId="{84164C61-CEB1-49BD-81EB-61E39E793685}" destId="{E4634520-474A-40F0-A291-86AB64C14CAB}" srcOrd="0" destOrd="0" presId="urn:microsoft.com/office/officeart/2005/8/layout/hierarchy3"/>
    <dgm:cxn modelId="{C980BA2E-557A-435B-BB48-0EB3741A7088}" type="presOf" srcId="{2D7DBD11-2B0E-4E3F-B508-865BCCCA34B5}" destId="{039E67BA-2FC0-4F4D-80AC-80CAF2EC269F}" srcOrd="0" destOrd="0" presId="urn:microsoft.com/office/officeart/2005/8/layout/hierarchy3"/>
    <dgm:cxn modelId="{42441239-A7AE-4706-8C38-5CC688D0506E}" srcId="{D62D0E4E-5AEB-453B-AFA4-71CACFA6C15D}" destId="{D8D7A198-3271-4557-A8B5-A1ADFDE70549}" srcOrd="2" destOrd="0" parTransId="{5D62C9CF-6401-40EE-8221-9C1377306375}" sibTransId="{C0E51449-22D6-4DD7-A472-346485C18CE7}"/>
    <dgm:cxn modelId="{BE2BAD3B-F39C-4A67-BCE7-C49E89DDA4A8}" type="presOf" srcId="{239469E5-21D6-4C88-92E9-0412DE8045DB}" destId="{71B9286A-0AFF-4F2C-BC55-D99A5C4F4B5F}" srcOrd="0" destOrd="0" presId="urn:microsoft.com/office/officeart/2005/8/layout/hierarchy3"/>
    <dgm:cxn modelId="{63C7E060-7A30-478B-ABDA-171C14CD092D}" srcId="{D8D7A198-3271-4557-A8B5-A1ADFDE70549}" destId="{2D7DBD11-2B0E-4E3F-B508-865BCCCA34B5}" srcOrd="0" destOrd="0" parTransId="{18291F79-5619-4661-8F84-D4C8E81ABF9D}" sibTransId="{7B566E67-D18D-4B63-A731-0D3E096F59A8}"/>
    <dgm:cxn modelId="{A6815D43-B81A-46B0-9E2E-7C5C61CE046F}" srcId="{D62D0E4E-5AEB-453B-AFA4-71CACFA6C15D}" destId="{C6CB4EDD-8857-47A9-87E0-B3708A32E9A1}" srcOrd="1" destOrd="0" parTransId="{76CAA2B5-BA62-45EB-9120-3132EC8CC01B}" sibTransId="{57DD9934-7DC5-4180-9559-B4D8D950EDFF}"/>
    <dgm:cxn modelId="{5381B866-1393-49D1-976C-DD1791093E61}" type="presOf" srcId="{E6188D77-801D-4F5C-9310-3687E4555221}" destId="{BBD6A10B-8A91-4E6F-B116-6638BBD65655}" srcOrd="1" destOrd="0" presId="urn:microsoft.com/office/officeart/2005/8/layout/hierarchy3"/>
    <dgm:cxn modelId="{01B95570-EFB9-4C29-9F11-A8357B219A6F}" type="presOf" srcId="{DBCDFDC6-738A-46E0-99CA-035561F48F2F}" destId="{437C0928-A31D-46AF-A6E1-812B159315ED}" srcOrd="0" destOrd="0" presId="urn:microsoft.com/office/officeart/2005/8/layout/hierarchy3"/>
    <dgm:cxn modelId="{0DBF4E71-8891-4891-834A-E9948C8D1F33}" type="presOf" srcId="{FDE3776C-B48B-4C9D-A453-5C91EF0EDB0E}" destId="{B4FA3415-E402-44E2-8A70-D856324AB033}" srcOrd="0" destOrd="0" presId="urn:microsoft.com/office/officeart/2005/8/layout/hierarchy3"/>
    <dgm:cxn modelId="{71A7DA52-8630-48B1-A8CC-155A8F636FD4}" type="presOf" srcId="{9F651295-C955-43B0-BF19-F42261AC9EAA}" destId="{91019C7E-82DF-4157-B09C-95E7B2C445DE}" srcOrd="0" destOrd="0" presId="urn:microsoft.com/office/officeart/2005/8/layout/hierarchy3"/>
    <dgm:cxn modelId="{BF75EF55-E75B-44EC-9F9A-56E7CFE9086D}" type="presOf" srcId="{18291F79-5619-4661-8F84-D4C8E81ABF9D}" destId="{257D98A7-12BF-4C37-9D16-AD60E7DDE72D}" srcOrd="0" destOrd="0" presId="urn:microsoft.com/office/officeart/2005/8/layout/hierarchy3"/>
    <dgm:cxn modelId="{C30E7C56-48C7-459D-867B-D5418D17DD36}" type="presOf" srcId="{0CBD9119-B867-423B-A5B8-1303FA3BEAB2}" destId="{B28C8ADB-6D2F-4B8D-90C1-9B335B3A290F}" srcOrd="0" destOrd="0" presId="urn:microsoft.com/office/officeart/2005/8/layout/hierarchy3"/>
    <dgm:cxn modelId="{86E7547C-43C0-41E3-965A-632B0C4ED773}" type="presOf" srcId="{D62D0E4E-5AEB-453B-AFA4-71CACFA6C15D}" destId="{ED5587E4-47E5-4175-BEB4-D1F55DBA5B14}" srcOrd="0" destOrd="0" presId="urn:microsoft.com/office/officeart/2005/8/layout/hierarchy3"/>
    <dgm:cxn modelId="{DA17567D-0EA2-49C9-BB4C-2080AB871AC8}" srcId="{E6188D77-801D-4F5C-9310-3687E4555221}" destId="{29AD6EEF-4D3F-4CE8-B9E5-FAE4F9FBDF3C}" srcOrd="0" destOrd="0" parTransId="{A8D8CBF7-50AF-42FC-B3B7-778B987A8199}" sibTransId="{59B4AF8D-C929-4256-8547-FB963B3EB348}"/>
    <dgm:cxn modelId="{B42A5A82-AC7C-4F88-9FDC-7865F0C5C081}" type="presOf" srcId="{415F2BAF-19BF-4EEF-96B2-032E99B93681}" destId="{C8D43792-CC5E-4237-BB35-9185D06F8974}" srcOrd="0" destOrd="0" presId="urn:microsoft.com/office/officeart/2005/8/layout/hierarchy3"/>
    <dgm:cxn modelId="{CDDFD98B-4CF7-4AEF-BFD0-B3A779A4C8BD}" srcId="{D8D7A198-3271-4557-A8B5-A1ADFDE70549}" destId="{239469E5-21D6-4C88-92E9-0412DE8045DB}" srcOrd="2" destOrd="0" parTransId="{FB07F29F-BF7C-465C-B504-112CA70001E8}" sibTransId="{CC6DB45D-6029-4532-8AB5-3DE0C93793B5}"/>
    <dgm:cxn modelId="{5414EA8B-5D8D-45F2-BA58-65DCA86213A2}" type="presOf" srcId="{11B290F9-8CA7-490F-BEA1-0054F24AE6FD}" destId="{875B6796-426D-4F39-9DEC-CAEE4242BC78}" srcOrd="0" destOrd="0" presId="urn:microsoft.com/office/officeart/2005/8/layout/hierarchy3"/>
    <dgm:cxn modelId="{B0679B97-9DC4-4598-BE98-CA734385D949}" type="presOf" srcId="{27F11161-6050-4BE0-A3FF-55BDBDE2E0D6}" destId="{76C616B5-157E-4B13-876F-8D136E825E50}" srcOrd="0" destOrd="0" presId="urn:microsoft.com/office/officeart/2005/8/layout/hierarchy3"/>
    <dgm:cxn modelId="{5F01CA97-2B1F-4ACD-8367-F0567CBAF2A0}" type="presOf" srcId="{95F05799-ACA4-4A66-B48F-1401ACB0EB1A}" destId="{7E2F5CEE-BE67-4F19-8C26-46AE36AF3B07}" srcOrd="0" destOrd="0" presId="urn:microsoft.com/office/officeart/2005/8/layout/hierarchy3"/>
    <dgm:cxn modelId="{576AB7A0-E4C5-4043-95CF-7A07E3A7AABF}" type="presOf" srcId="{6E1B36B3-35ED-47CB-9AAE-C01E89DD7553}" destId="{D49417DF-6B56-4811-80D5-59F1C45EBD1D}" srcOrd="0" destOrd="0" presId="urn:microsoft.com/office/officeart/2005/8/layout/hierarchy3"/>
    <dgm:cxn modelId="{54E424AF-A214-495B-B55B-558308102995}" type="presOf" srcId="{840A81F9-7F94-4AE4-AFB2-7D853802084D}" destId="{5ABC5699-03FF-48E7-A96A-88FBEAFA30C4}" srcOrd="0" destOrd="0" presId="urn:microsoft.com/office/officeart/2005/8/layout/hierarchy3"/>
    <dgm:cxn modelId="{B1BC2FC3-3A14-4A89-819F-58FD7279B259}" srcId="{D62D0E4E-5AEB-453B-AFA4-71CACFA6C15D}" destId="{E6188D77-801D-4F5C-9310-3687E4555221}" srcOrd="0" destOrd="0" parTransId="{AEE2CC07-6705-4BE4-8FE9-84AB5A53D412}" sibTransId="{CBFA472A-F94A-4CE3-BA4F-5B91264424EF}"/>
    <dgm:cxn modelId="{5A9E8AC4-ED42-48A3-93E1-3E0AFAA3361F}" type="presOf" srcId="{E6188D77-801D-4F5C-9310-3687E4555221}" destId="{D4D751E9-AC27-45F5-9E1B-E4C2D14C9800}" srcOrd="0" destOrd="0" presId="urn:microsoft.com/office/officeart/2005/8/layout/hierarchy3"/>
    <dgm:cxn modelId="{705851C5-12A4-4A25-83C7-CB002A9BF597}" type="presOf" srcId="{FC5C7705-F67C-4752-A0FB-C9DB3B4B8C39}" destId="{FA9CF9AD-9C59-4CC4-AF17-D070F1638509}" srcOrd="0" destOrd="0" presId="urn:microsoft.com/office/officeart/2005/8/layout/hierarchy3"/>
    <dgm:cxn modelId="{1715C2C8-744F-43B1-B4AD-E3ECA635D42F}" srcId="{D8D7A198-3271-4557-A8B5-A1ADFDE70549}" destId="{EBD703A5-3FEA-4AD1-85B0-C9D26C55BDE4}" srcOrd="1" destOrd="0" parTransId="{DBCDFDC6-738A-46E0-99CA-035561F48F2F}" sibTransId="{FBB9647D-4DA3-4830-ADA4-E0C561DEA4B1}"/>
    <dgm:cxn modelId="{7C11BDC9-005B-4F14-B908-5FA662DA70D6}" type="presOf" srcId="{61E6A559-9D4C-416E-904F-2C4DE329D68D}" destId="{ACEDAACF-5258-4B65-BA05-79D6F3A9B4E1}" srcOrd="0" destOrd="0" presId="urn:microsoft.com/office/officeart/2005/8/layout/hierarchy3"/>
    <dgm:cxn modelId="{B59C81D1-7BB6-4C47-990D-D5924123E44F}" srcId="{E6188D77-801D-4F5C-9310-3687E4555221}" destId="{72A8AC18-2C6F-47A3-AB4B-394795F004CA}" srcOrd="1" destOrd="0" parTransId="{36FDF722-2D45-423A-B81F-008678DD82FA}" sibTransId="{A461B2D8-28C5-4BE3-966A-E0F91235C18E}"/>
    <dgm:cxn modelId="{EF387DE2-7289-4981-BE1B-B0F40408694F}" type="presOf" srcId="{C6CB4EDD-8857-47A9-87E0-B3708A32E9A1}" destId="{95394F2C-F47B-478E-8B4C-594F337CF0F5}" srcOrd="0" destOrd="0" presId="urn:microsoft.com/office/officeart/2005/8/layout/hierarchy3"/>
    <dgm:cxn modelId="{41C9DAE9-98BF-4ABC-8EE2-800F2E88CCA6}" type="presOf" srcId="{C6CB4EDD-8857-47A9-87E0-B3708A32E9A1}" destId="{DFAE2024-981A-436A-8A8B-4038A38C9EB9}" srcOrd="1" destOrd="0" presId="urn:microsoft.com/office/officeart/2005/8/layout/hierarchy3"/>
    <dgm:cxn modelId="{DD7029F5-2F0A-4758-81B5-D5D4347D2405}" type="presOf" srcId="{A8D8CBF7-50AF-42FC-B3B7-778B987A8199}" destId="{227C4754-0127-4038-8D6C-8F22665B0FDD}" srcOrd="0" destOrd="0" presId="urn:microsoft.com/office/officeart/2005/8/layout/hierarchy3"/>
    <dgm:cxn modelId="{BF2161F8-5702-4E7D-A975-411E5B0F6D30}" srcId="{C6CB4EDD-8857-47A9-87E0-B3708A32E9A1}" destId="{9F651295-C955-43B0-BF19-F42261AC9EAA}" srcOrd="0" destOrd="0" parTransId="{0CBD9119-B867-423B-A5B8-1303FA3BEAB2}" sibTransId="{69D2EF87-FEA8-4E65-BAF5-03C0421D9AFA}"/>
    <dgm:cxn modelId="{6C91A5FE-2A0B-4D8B-8FA9-78FE9D8C8FF6}" srcId="{D8D7A198-3271-4557-A8B5-A1ADFDE70549}" destId="{6E1B36B3-35ED-47CB-9AAE-C01E89DD7553}" srcOrd="3" destOrd="0" parTransId="{27F11161-6050-4BE0-A3FF-55BDBDE2E0D6}" sibTransId="{7EE8D5A8-1822-451A-9053-F5326E2A4EDD}"/>
    <dgm:cxn modelId="{81B5C339-F120-4F04-A712-A0DF1E824F4E}" type="presParOf" srcId="{ED5587E4-47E5-4175-BEB4-D1F55DBA5B14}" destId="{023B06F7-A8B3-4C66-8968-C0562D24D328}" srcOrd="0" destOrd="0" presId="urn:microsoft.com/office/officeart/2005/8/layout/hierarchy3"/>
    <dgm:cxn modelId="{ADE1ED98-E51E-4112-AE24-8A3628B7899A}" type="presParOf" srcId="{023B06F7-A8B3-4C66-8968-C0562D24D328}" destId="{6277AF39-867F-4C0F-BC4A-3A1EBF0BC2FF}" srcOrd="0" destOrd="0" presId="urn:microsoft.com/office/officeart/2005/8/layout/hierarchy3"/>
    <dgm:cxn modelId="{87BA8E29-8593-4D9A-A6CF-A2BF2BCFF33C}" type="presParOf" srcId="{6277AF39-867F-4C0F-BC4A-3A1EBF0BC2FF}" destId="{D4D751E9-AC27-45F5-9E1B-E4C2D14C9800}" srcOrd="0" destOrd="0" presId="urn:microsoft.com/office/officeart/2005/8/layout/hierarchy3"/>
    <dgm:cxn modelId="{07E17FD0-0C5C-48AE-93A9-75B3055DE2FB}" type="presParOf" srcId="{6277AF39-867F-4C0F-BC4A-3A1EBF0BC2FF}" destId="{BBD6A10B-8A91-4E6F-B116-6638BBD65655}" srcOrd="1" destOrd="0" presId="urn:microsoft.com/office/officeart/2005/8/layout/hierarchy3"/>
    <dgm:cxn modelId="{8C930C70-7B4C-4E77-9433-71403D2DE2C5}" type="presParOf" srcId="{023B06F7-A8B3-4C66-8968-C0562D24D328}" destId="{0E4AE8B5-E927-418E-BB19-D205C14386B5}" srcOrd="1" destOrd="0" presId="urn:microsoft.com/office/officeart/2005/8/layout/hierarchy3"/>
    <dgm:cxn modelId="{0856DA10-6B11-4270-8B9B-8FFBA28F1CD0}" type="presParOf" srcId="{0E4AE8B5-E927-418E-BB19-D205C14386B5}" destId="{227C4754-0127-4038-8D6C-8F22665B0FDD}" srcOrd="0" destOrd="0" presId="urn:microsoft.com/office/officeart/2005/8/layout/hierarchy3"/>
    <dgm:cxn modelId="{DC3619F2-27A6-473E-B1E0-96BB31539CA4}" type="presParOf" srcId="{0E4AE8B5-E927-418E-BB19-D205C14386B5}" destId="{36869766-8019-4D27-A3ED-E170F0EEEA12}" srcOrd="1" destOrd="0" presId="urn:microsoft.com/office/officeart/2005/8/layout/hierarchy3"/>
    <dgm:cxn modelId="{14019B8B-930C-474D-9C95-064BD252C5D1}" type="presParOf" srcId="{0E4AE8B5-E927-418E-BB19-D205C14386B5}" destId="{4CE84570-A235-4ADD-A9A5-7BD38CD1BA77}" srcOrd="2" destOrd="0" presId="urn:microsoft.com/office/officeart/2005/8/layout/hierarchy3"/>
    <dgm:cxn modelId="{A3EDB520-C64B-49B5-ABE9-89F237A73003}" type="presParOf" srcId="{0E4AE8B5-E927-418E-BB19-D205C14386B5}" destId="{0580F901-3193-4C0B-A634-8BA90672446D}" srcOrd="3" destOrd="0" presId="urn:microsoft.com/office/officeart/2005/8/layout/hierarchy3"/>
    <dgm:cxn modelId="{32757758-F72A-4F8A-ACCE-21BEAADBA5EB}" type="presParOf" srcId="{0E4AE8B5-E927-418E-BB19-D205C14386B5}" destId="{C8D43792-CC5E-4237-BB35-9185D06F8974}" srcOrd="4" destOrd="0" presId="urn:microsoft.com/office/officeart/2005/8/layout/hierarchy3"/>
    <dgm:cxn modelId="{59BB9F37-A62B-4C5A-953D-9E90755CE925}" type="presParOf" srcId="{0E4AE8B5-E927-418E-BB19-D205C14386B5}" destId="{64B4E53A-16B4-46C0-94FA-535DB10DABD5}" srcOrd="5" destOrd="0" presId="urn:microsoft.com/office/officeart/2005/8/layout/hierarchy3"/>
    <dgm:cxn modelId="{CCA13208-4AB7-4C94-8DAC-4C1A78CB2C39}" type="presParOf" srcId="{0E4AE8B5-E927-418E-BB19-D205C14386B5}" destId="{E4634520-474A-40F0-A291-86AB64C14CAB}" srcOrd="6" destOrd="0" presId="urn:microsoft.com/office/officeart/2005/8/layout/hierarchy3"/>
    <dgm:cxn modelId="{0BE1A72B-8F90-4AE2-8A26-1940FE2E906A}" type="presParOf" srcId="{0E4AE8B5-E927-418E-BB19-D205C14386B5}" destId="{B4FA3415-E402-44E2-8A70-D856324AB033}" srcOrd="7" destOrd="0" presId="urn:microsoft.com/office/officeart/2005/8/layout/hierarchy3"/>
    <dgm:cxn modelId="{3A854612-D055-47FD-B36D-359007B7DFF2}" type="presParOf" srcId="{ED5587E4-47E5-4175-BEB4-D1F55DBA5B14}" destId="{2C6D378E-0CBE-42D8-A2F4-F1CDC9B934F7}" srcOrd="1" destOrd="0" presId="urn:microsoft.com/office/officeart/2005/8/layout/hierarchy3"/>
    <dgm:cxn modelId="{05C98A0F-5C20-4683-9FFB-3096C828F263}" type="presParOf" srcId="{2C6D378E-0CBE-42D8-A2F4-F1CDC9B934F7}" destId="{F36AD014-7470-4861-8455-CF64822AA47B}" srcOrd="0" destOrd="0" presId="urn:microsoft.com/office/officeart/2005/8/layout/hierarchy3"/>
    <dgm:cxn modelId="{DA6B2A45-6F06-4B41-9633-40D9FB1060D9}" type="presParOf" srcId="{F36AD014-7470-4861-8455-CF64822AA47B}" destId="{95394F2C-F47B-478E-8B4C-594F337CF0F5}" srcOrd="0" destOrd="0" presId="urn:microsoft.com/office/officeart/2005/8/layout/hierarchy3"/>
    <dgm:cxn modelId="{7221B6EA-60D5-483E-8F9C-126A743F30DD}" type="presParOf" srcId="{F36AD014-7470-4861-8455-CF64822AA47B}" destId="{DFAE2024-981A-436A-8A8B-4038A38C9EB9}" srcOrd="1" destOrd="0" presId="urn:microsoft.com/office/officeart/2005/8/layout/hierarchy3"/>
    <dgm:cxn modelId="{71CF4E35-5BF4-4CB9-9A4F-32E039E6AAE2}" type="presParOf" srcId="{2C6D378E-0CBE-42D8-A2F4-F1CDC9B934F7}" destId="{4AB0D9FC-0711-4870-B0DB-F5F0EA64F5D0}" srcOrd="1" destOrd="0" presId="urn:microsoft.com/office/officeart/2005/8/layout/hierarchy3"/>
    <dgm:cxn modelId="{47828D38-8ADD-4A22-9124-D1FD2DC42284}" type="presParOf" srcId="{4AB0D9FC-0711-4870-B0DB-F5F0EA64F5D0}" destId="{B28C8ADB-6D2F-4B8D-90C1-9B335B3A290F}" srcOrd="0" destOrd="0" presId="urn:microsoft.com/office/officeart/2005/8/layout/hierarchy3"/>
    <dgm:cxn modelId="{F6AB7C1A-0FC5-44EB-B330-BA8E9889179D}" type="presParOf" srcId="{4AB0D9FC-0711-4870-B0DB-F5F0EA64F5D0}" destId="{91019C7E-82DF-4157-B09C-95E7B2C445DE}" srcOrd="1" destOrd="0" presId="urn:microsoft.com/office/officeart/2005/8/layout/hierarchy3"/>
    <dgm:cxn modelId="{C42673DA-B49E-4785-977E-3D3987C81496}" type="presParOf" srcId="{4AB0D9FC-0711-4870-B0DB-F5F0EA64F5D0}" destId="{FA9CF9AD-9C59-4CC4-AF17-D070F1638509}" srcOrd="2" destOrd="0" presId="urn:microsoft.com/office/officeart/2005/8/layout/hierarchy3"/>
    <dgm:cxn modelId="{90C0E970-EC8F-4419-96E5-716310FDED04}" type="presParOf" srcId="{4AB0D9FC-0711-4870-B0DB-F5F0EA64F5D0}" destId="{2E30735D-DF69-41A9-ABDC-22B85FB0532A}" srcOrd="3" destOrd="0" presId="urn:microsoft.com/office/officeart/2005/8/layout/hierarchy3"/>
    <dgm:cxn modelId="{AFF45EA8-4E3F-4351-AD32-C1C060BDF890}" type="presParOf" srcId="{4AB0D9FC-0711-4870-B0DB-F5F0EA64F5D0}" destId="{875B6796-426D-4F39-9DEC-CAEE4242BC78}" srcOrd="4" destOrd="0" presId="urn:microsoft.com/office/officeart/2005/8/layout/hierarchy3"/>
    <dgm:cxn modelId="{6114B9AB-3400-47BE-B6EA-E1D858013FCC}" type="presParOf" srcId="{4AB0D9FC-0711-4870-B0DB-F5F0EA64F5D0}" destId="{7E2F5CEE-BE67-4F19-8C26-46AE36AF3B07}" srcOrd="5" destOrd="0" presId="urn:microsoft.com/office/officeart/2005/8/layout/hierarchy3"/>
    <dgm:cxn modelId="{46F5B309-0400-4AF3-82CF-782928783FC1}" type="presParOf" srcId="{4AB0D9FC-0711-4870-B0DB-F5F0EA64F5D0}" destId="{5ABC5699-03FF-48E7-A96A-88FBEAFA30C4}" srcOrd="6" destOrd="0" presId="urn:microsoft.com/office/officeart/2005/8/layout/hierarchy3"/>
    <dgm:cxn modelId="{8D9FD801-1BBC-4733-9B9C-1F2527CB5F34}" type="presParOf" srcId="{4AB0D9FC-0711-4870-B0DB-F5F0EA64F5D0}" destId="{ACEDAACF-5258-4B65-BA05-79D6F3A9B4E1}" srcOrd="7" destOrd="0" presId="urn:microsoft.com/office/officeart/2005/8/layout/hierarchy3"/>
    <dgm:cxn modelId="{9CE0B44A-BFA7-4664-A92D-462DE609F6AF}" type="presParOf" srcId="{ED5587E4-47E5-4175-BEB4-D1F55DBA5B14}" destId="{174BB536-118B-48C4-8939-01F4898ED1BF}" srcOrd="2" destOrd="0" presId="urn:microsoft.com/office/officeart/2005/8/layout/hierarchy3"/>
    <dgm:cxn modelId="{0163488A-4A19-491A-B9AD-602B51132585}" type="presParOf" srcId="{174BB536-118B-48C4-8939-01F4898ED1BF}" destId="{D4F667F0-9759-46DC-BA39-7B02C3D3E0AC}" srcOrd="0" destOrd="0" presId="urn:microsoft.com/office/officeart/2005/8/layout/hierarchy3"/>
    <dgm:cxn modelId="{FB7A6BD4-4C11-4A12-B890-F1E65F05610D}" type="presParOf" srcId="{D4F667F0-9759-46DC-BA39-7B02C3D3E0AC}" destId="{E726D660-05BE-41C6-8A19-6CE40386A5EC}" srcOrd="0" destOrd="0" presId="urn:microsoft.com/office/officeart/2005/8/layout/hierarchy3"/>
    <dgm:cxn modelId="{E006CDF2-729A-48A4-B2F8-0D9FDCE07D6B}" type="presParOf" srcId="{D4F667F0-9759-46DC-BA39-7B02C3D3E0AC}" destId="{C32DD90D-82D0-444F-9B7A-60103636C821}" srcOrd="1" destOrd="0" presId="urn:microsoft.com/office/officeart/2005/8/layout/hierarchy3"/>
    <dgm:cxn modelId="{0885747A-93BB-4969-9AA9-261B3EAD02D6}" type="presParOf" srcId="{174BB536-118B-48C4-8939-01F4898ED1BF}" destId="{24F70624-254A-4A57-B147-889F1D84F210}" srcOrd="1" destOrd="0" presId="urn:microsoft.com/office/officeart/2005/8/layout/hierarchy3"/>
    <dgm:cxn modelId="{57681AFF-2251-43B3-8E83-02014BBBC147}" type="presParOf" srcId="{24F70624-254A-4A57-B147-889F1D84F210}" destId="{257D98A7-12BF-4C37-9D16-AD60E7DDE72D}" srcOrd="0" destOrd="0" presId="urn:microsoft.com/office/officeart/2005/8/layout/hierarchy3"/>
    <dgm:cxn modelId="{3A5A9EFF-6C58-4B6E-9A86-2F928E8AB361}" type="presParOf" srcId="{24F70624-254A-4A57-B147-889F1D84F210}" destId="{039E67BA-2FC0-4F4D-80AC-80CAF2EC269F}" srcOrd="1" destOrd="0" presId="urn:microsoft.com/office/officeart/2005/8/layout/hierarchy3"/>
    <dgm:cxn modelId="{5B26F36A-8155-4220-9EF6-7A6984505D04}" type="presParOf" srcId="{24F70624-254A-4A57-B147-889F1D84F210}" destId="{437C0928-A31D-46AF-A6E1-812B159315ED}" srcOrd="2" destOrd="0" presId="urn:microsoft.com/office/officeart/2005/8/layout/hierarchy3"/>
    <dgm:cxn modelId="{45D2ED77-3D26-4DE8-BB4E-6F59D83DB5A2}" type="presParOf" srcId="{24F70624-254A-4A57-B147-889F1D84F210}" destId="{7246CB8F-868A-4B49-9443-AC8FCFE0C615}" srcOrd="3" destOrd="0" presId="urn:microsoft.com/office/officeart/2005/8/layout/hierarchy3"/>
    <dgm:cxn modelId="{A8356269-E499-4234-9FC9-9BD8F3A01EA6}" type="presParOf" srcId="{24F70624-254A-4A57-B147-889F1D84F210}" destId="{9F080331-291F-4529-94F8-7C17F1C0752C}" srcOrd="4" destOrd="0" presId="urn:microsoft.com/office/officeart/2005/8/layout/hierarchy3"/>
    <dgm:cxn modelId="{AAA516AE-925A-4AC2-90E0-4D2FA76435BA}" type="presParOf" srcId="{24F70624-254A-4A57-B147-889F1D84F210}" destId="{71B9286A-0AFF-4F2C-BC55-D99A5C4F4B5F}" srcOrd="5" destOrd="0" presId="urn:microsoft.com/office/officeart/2005/8/layout/hierarchy3"/>
    <dgm:cxn modelId="{C1BF1B69-CE79-42A6-8BF1-96DA17058C3B}" type="presParOf" srcId="{24F70624-254A-4A57-B147-889F1D84F210}" destId="{76C616B5-157E-4B13-876F-8D136E825E50}" srcOrd="6" destOrd="0" presId="urn:microsoft.com/office/officeart/2005/8/layout/hierarchy3"/>
    <dgm:cxn modelId="{E8A1749F-A13D-4715-8302-752777CBA629}" type="presParOf" srcId="{24F70624-254A-4A57-B147-889F1D84F210}" destId="{D49417DF-6B56-4811-80D5-59F1C45EBD1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751E9-AC27-45F5-9E1B-E4C2D14C9800}">
      <dsp:nvSpPr>
        <dsp:cNvPr id="0" name=""/>
        <dsp:cNvSpPr/>
      </dsp:nvSpPr>
      <dsp:spPr>
        <a:xfrm>
          <a:off x="1451" y="2225279"/>
          <a:ext cx="3395513" cy="169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Netko provocira nekoga u razredu. Dobacuje.</a:t>
          </a:r>
        </a:p>
      </dsp:txBody>
      <dsp:txXfrm>
        <a:off x="51177" y="2275005"/>
        <a:ext cx="3296061" cy="1598304"/>
      </dsp:txXfrm>
    </dsp:sp>
    <dsp:sp modelId="{95394F2C-F47B-478E-8B4C-594F337CF0F5}">
      <dsp:nvSpPr>
        <dsp:cNvPr id="0" name=""/>
        <dsp:cNvSpPr/>
      </dsp:nvSpPr>
      <dsp:spPr>
        <a:xfrm>
          <a:off x="4245842" y="2225279"/>
          <a:ext cx="3395513" cy="169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bg1"/>
              </a:solidFill>
            </a:rPr>
            <a:t>Profesor loše predaje, a prigovara kad dobijemo lošu ocjenu.</a:t>
          </a:r>
        </a:p>
      </dsp:txBody>
      <dsp:txXfrm>
        <a:off x="4295568" y="2275005"/>
        <a:ext cx="3296061" cy="1598304"/>
      </dsp:txXfrm>
    </dsp:sp>
    <dsp:sp modelId="{E726D660-05BE-41C6-8A19-6CE40386A5EC}">
      <dsp:nvSpPr>
        <dsp:cNvPr id="0" name=""/>
        <dsp:cNvSpPr/>
      </dsp:nvSpPr>
      <dsp:spPr>
        <a:xfrm>
          <a:off x="8490234" y="2225279"/>
          <a:ext cx="3395513" cy="169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Krenem učiti i roditelji se baš tad krenu svađati. </a:t>
          </a:r>
        </a:p>
      </dsp:txBody>
      <dsp:txXfrm>
        <a:off x="8539960" y="2275005"/>
        <a:ext cx="3296061" cy="1598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751E9-AC27-45F5-9E1B-E4C2D14C9800}">
      <dsp:nvSpPr>
        <dsp:cNvPr id="0" name=""/>
        <dsp:cNvSpPr/>
      </dsp:nvSpPr>
      <dsp:spPr>
        <a:xfrm>
          <a:off x="2357995" y="783"/>
          <a:ext cx="2048916" cy="1024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solidFill>
                <a:schemeClr val="bg1"/>
              </a:solidFill>
            </a:rPr>
            <a:t>Cura je ušla u razred, pritom ju je druga učenica odmjerila. Prva se izderala na drugu : Što blejiš?</a:t>
          </a:r>
          <a:endParaRPr lang="hr-HR" sz="1100" kern="1200" dirty="0"/>
        </a:p>
      </dsp:txBody>
      <dsp:txXfrm>
        <a:off x="2388000" y="30788"/>
        <a:ext cx="1988906" cy="964448"/>
      </dsp:txXfrm>
    </dsp:sp>
    <dsp:sp modelId="{227C4754-0127-4038-8D6C-8F22665B0FDD}">
      <dsp:nvSpPr>
        <dsp:cNvPr id="0" name=""/>
        <dsp:cNvSpPr/>
      </dsp:nvSpPr>
      <dsp:spPr>
        <a:xfrm>
          <a:off x="2562887" y="1025241"/>
          <a:ext cx="204891" cy="76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343"/>
              </a:lnTo>
              <a:lnTo>
                <a:pt x="204891" y="768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69766-8019-4D27-A3ED-E170F0EEEA12}">
      <dsp:nvSpPr>
        <dsp:cNvPr id="0" name=""/>
        <dsp:cNvSpPr/>
      </dsp:nvSpPr>
      <dsp:spPr>
        <a:xfrm>
          <a:off x="2767778" y="1281355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AM</a:t>
          </a:r>
          <a:r>
            <a:rPr lang="hr-HR" sz="1300" kern="1200" dirty="0">
              <a:solidFill>
                <a:schemeClr val="tx1"/>
              </a:solidFill>
            </a:rPr>
            <a:t>: To je grozno</a:t>
          </a:r>
          <a:r>
            <a:rPr lang="hr-HR" sz="1300" kern="1200" dirty="0">
              <a:solidFill>
                <a:srgbClr val="FF0000"/>
              </a:solidFill>
            </a:rPr>
            <a:t>. </a:t>
          </a:r>
          <a:r>
            <a:rPr lang="hr-HR" sz="1300" kern="1200" dirty="0"/>
            <a:t>Ne smiju to raditi. </a:t>
          </a:r>
          <a:r>
            <a:rPr lang="hr-HR" sz="1300" kern="1200" dirty="0">
              <a:solidFill>
                <a:schemeClr val="tx1"/>
              </a:solidFill>
            </a:rPr>
            <a:t>Ako se posvađam, ništa neću postići.</a:t>
          </a:r>
        </a:p>
      </dsp:txBody>
      <dsp:txXfrm>
        <a:off x="2797783" y="1311360"/>
        <a:ext cx="1579123" cy="964448"/>
      </dsp:txXfrm>
    </dsp:sp>
    <dsp:sp modelId="{4CE84570-A235-4ADD-A9A5-7BD38CD1BA77}">
      <dsp:nvSpPr>
        <dsp:cNvPr id="0" name=""/>
        <dsp:cNvSpPr/>
      </dsp:nvSpPr>
      <dsp:spPr>
        <a:xfrm>
          <a:off x="2562887" y="1025241"/>
          <a:ext cx="204891" cy="204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916"/>
              </a:lnTo>
              <a:lnTo>
                <a:pt x="204891" y="20489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0F901-3193-4C0B-A634-8BA90672446D}">
      <dsp:nvSpPr>
        <dsp:cNvPr id="0" name=""/>
        <dsp:cNvSpPr/>
      </dsp:nvSpPr>
      <dsp:spPr>
        <a:xfrm>
          <a:off x="2767778" y="2561928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EMOCIJE: Iritacija. Ljutnja. </a:t>
          </a:r>
        </a:p>
      </dsp:txBody>
      <dsp:txXfrm>
        <a:off x="2797783" y="2591933"/>
        <a:ext cx="1579123" cy="964448"/>
      </dsp:txXfrm>
    </dsp:sp>
    <dsp:sp modelId="{C8D43792-CC5E-4237-BB35-9185D06F8974}">
      <dsp:nvSpPr>
        <dsp:cNvPr id="0" name=""/>
        <dsp:cNvSpPr/>
      </dsp:nvSpPr>
      <dsp:spPr>
        <a:xfrm>
          <a:off x="2562887" y="1025241"/>
          <a:ext cx="204891" cy="332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489"/>
              </a:lnTo>
              <a:lnTo>
                <a:pt x="204891" y="332948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E53A-16B4-46C0-94FA-535DB10DABD5}">
      <dsp:nvSpPr>
        <dsp:cNvPr id="0" name=""/>
        <dsp:cNvSpPr/>
      </dsp:nvSpPr>
      <dsp:spPr>
        <a:xfrm>
          <a:off x="2767778" y="3842501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FIZIOLOGIJA: stezanje u prsima, ubrzano disanje, vrtoglavica, slabost, mučnina</a:t>
          </a:r>
        </a:p>
      </dsp:txBody>
      <dsp:txXfrm>
        <a:off x="2797783" y="3872506"/>
        <a:ext cx="1579123" cy="964448"/>
      </dsp:txXfrm>
    </dsp:sp>
    <dsp:sp modelId="{E4634520-474A-40F0-A291-86AB64C14CAB}">
      <dsp:nvSpPr>
        <dsp:cNvPr id="0" name=""/>
        <dsp:cNvSpPr/>
      </dsp:nvSpPr>
      <dsp:spPr>
        <a:xfrm>
          <a:off x="2562887" y="1025241"/>
          <a:ext cx="204891" cy="461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0062"/>
              </a:lnTo>
              <a:lnTo>
                <a:pt x="204891" y="46100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A3415-E402-44E2-8A70-D856324AB033}">
      <dsp:nvSpPr>
        <dsp:cNvPr id="0" name=""/>
        <dsp:cNvSpPr/>
      </dsp:nvSpPr>
      <dsp:spPr>
        <a:xfrm>
          <a:off x="2767778" y="5123074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PONAŠANJE: Šuti. </a:t>
          </a:r>
          <a:r>
            <a:rPr lang="hr-HR" sz="1300" i="1" strike="noStrike" kern="1200" dirty="0">
              <a:solidFill>
                <a:schemeClr val="tx1"/>
              </a:solidFill>
            </a:rPr>
            <a:t>Razmišlja o prebacivanju u drugi obrazovni program.</a:t>
          </a:r>
        </a:p>
      </dsp:txBody>
      <dsp:txXfrm>
        <a:off x="2797783" y="5153079"/>
        <a:ext cx="1579123" cy="964448"/>
      </dsp:txXfrm>
    </dsp:sp>
    <dsp:sp modelId="{95394F2C-F47B-478E-8B4C-594F337CF0F5}">
      <dsp:nvSpPr>
        <dsp:cNvPr id="0" name=""/>
        <dsp:cNvSpPr/>
      </dsp:nvSpPr>
      <dsp:spPr>
        <a:xfrm>
          <a:off x="4919141" y="783"/>
          <a:ext cx="2048916" cy="1024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solidFill>
                <a:schemeClr val="bg1"/>
              </a:solidFill>
            </a:rPr>
            <a:t>Profesor priča o gradivu dosadno, samo prepisujemo s </a:t>
          </a:r>
          <a:r>
            <a:rPr lang="hr-HR" sz="1100" kern="1200" dirty="0" err="1">
              <a:solidFill>
                <a:schemeClr val="bg1"/>
              </a:solidFill>
            </a:rPr>
            <a:t>powerpointa</a:t>
          </a:r>
          <a:r>
            <a:rPr lang="hr-HR" sz="1100" kern="1200" dirty="0">
              <a:solidFill>
                <a:schemeClr val="bg1"/>
              </a:solidFill>
            </a:rPr>
            <a:t>, a prigovara kad dobijemo lošu ocjenu.</a:t>
          </a:r>
        </a:p>
      </dsp:txBody>
      <dsp:txXfrm>
        <a:off x="4949146" y="30788"/>
        <a:ext cx="1988906" cy="964448"/>
      </dsp:txXfrm>
    </dsp:sp>
    <dsp:sp modelId="{B28C8ADB-6D2F-4B8D-90C1-9B335B3A290F}">
      <dsp:nvSpPr>
        <dsp:cNvPr id="0" name=""/>
        <dsp:cNvSpPr/>
      </dsp:nvSpPr>
      <dsp:spPr>
        <a:xfrm>
          <a:off x="5124032" y="1025241"/>
          <a:ext cx="204891" cy="76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343"/>
              </a:lnTo>
              <a:lnTo>
                <a:pt x="204891" y="768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19C7E-82DF-4157-B09C-95E7B2C445DE}">
      <dsp:nvSpPr>
        <dsp:cNvPr id="0" name=""/>
        <dsp:cNvSpPr/>
      </dsp:nvSpPr>
      <dsp:spPr>
        <a:xfrm>
          <a:off x="5328924" y="1281355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AM: </a:t>
          </a:r>
          <a:r>
            <a:rPr lang="hr-HR" sz="1300" kern="1200" dirty="0">
              <a:solidFill>
                <a:schemeClr val="tx1"/>
              </a:solidFill>
            </a:rPr>
            <a:t>Profesor je nepravedan. Nemoćna sam da to promijenim.</a:t>
          </a:r>
        </a:p>
      </dsp:txBody>
      <dsp:txXfrm>
        <a:off x="5358929" y="1311360"/>
        <a:ext cx="1579123" cy="964448"/>
      </dsp:txXfrm>
    </dsp:sp>
    <dsp:sp modelId="{FA9CF9AD-9C59-4CC4-AF17-D070F1638509}">
      <dsp:nvSpPr>
        <dsp:cNvPr id="0" name=""/>
        <dsp:cNvSpPr/>
      </dsp:nvSpPr>
      <dsp:spPr>
        <a:xfrm>
          <a:off x="5124032" y="1025241"/>
          <a:ext cx="204891" cy="204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916"/>
              </a:lnTo>
              <a:lnTo>
                <a:pt x="204891" y="20489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735D-DF69-41A9-ABDC-22B85FB0532A}">
      <dsp:nvSpPr>
        <dsp:cNvPr id="0" name=""/>
        <dsp:cNvSpPr/>
      </dsp:nvSpPr>
      <dsp:spPr>
        <a:xfrm>
          <a:off x="5328924" y="2561928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EMOCIJE: odbojnost, gađenje, tjeskoba ljutnja.</a:t>
          </a:r>
        </a:p>
      </dsp:txBody>
      <dsp:txXfrm>
        <a:off x="5358929" y="2591933"/>
        <a:ext cx="1579123" cy="964448"/>
      </dsp:txXfrm>
    </dsp:sp>
    <dsp:sp modelId="{875B6796-426D-4F39-9DEC-CAEE4242BC78}">
      <dsp:nvSpPr>
        <dsp:cNvPr id="0" name=""/>
        <dsp:cNvSpPr/>
      </dsp:nvSpPr>
      <dsp:spPr>
        <a:xfrm>
          <a:off x="5124032" y="1025241"/>
          <a:ext cx="204891" cy="332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489"/>
              </a:lnTo>
              <a:lnTo>
                <a:pt x="204891" y="332948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F5CEE-BE67-4F19-8C26-46AE36AF3B07}">
      <dsp:nvSpPr>
        <dsp:cNvPr id="0" name=""/>
        <dsp:cNvSpPr/>
      </dsp:nvSpPr>
      <dsp:spPr>
        <a:xfrm>
          <a:off x="5328924" y="3842501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FIZIOLOGIJA: stezanje u prsima, bolovi u trbuhu, slabost, mučnina</a:t>
          </a:r>
        </a:p>
      </dsp:txBody>
      <dsp:txXfrm>
        <a:off x="5358929" y="3872506"/>
        <a:ext cx="1579123" cy="964448"/>
      </dsp:txXfrm>
    </dsp:sp>
    <dsp:sp modelId="{5ABC5699-03FF-48E7-A96A-88FBEAFA30C4}">
      <dsp:nvSpPr>
        <dsp:cNvPr id="0" name=""/>
        <dsp:cNvSpPr/>
      </dsp:nvSpPr>
      <dsp:spPr>
        <a:xfrm>
          <a:off x="5124032" y="1025241"/>
          <a:ext cx="204891" cy="461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0062"/>
              </a:lnTo>
              <a:lnTo>
                <a:pt x="204891" y="46100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DAACF-5258-4B65-BA05-79D6F3A9B4E1}">
      <dsp:nvSpPr>
        <dsp:cNvPr id="0" name=""/>
        <dsp:cNvSpPr/>
      </dsp:nvSpPr>
      <dsp:spPr>
        <a:xfrm>
          <a:off x="5328924" y="5123074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PONAŠANJE: Gleda kroz prozor, crta u bilježnici. Sutradan izostane iz škole.</a:t>
          </a:r>
          <a:endParaRPr lang="hr-HR" sz="1300" kern="1200" dirty="0">
            <a:solidFill>
              <a:srgbClr val="FF0000"/>
            </a:solidFill>
          </a:endParaRPr>
        </a:p>
      </dsp:txBody>
      <dsp:txXfrm>
        <a:off x="5358929" y="5153079"/>
        <a:ext cx="1579123" cy="964448"/>
      </dsp:txXfrm>
    </dsp:sp>
    <dsp:sp modelId="{E726D660-05BE-41C6-8A19-6CE40386A5EC}">
      <dsp:nvSpPr>
        <dsp:cNvPr id="0" name=""/>
        <dsp:cNvSpPr/>
      </dsp:nvSpPr>
      <dsp:spPr>
        <a:xfrm>
          <a:off x="7480286" y="783"/>
          <a:ext cx="2048916" cy="1024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Krenem učiti i roditelji se krenu svađati. </a:t>
          </a:r>
        </a:p>
      </dsp:txBody>
      <dsp:txXfrm>
        <a:off x="7510291" y="30788"/>
        <a:ext cx="1988906" cy="964448"/>
      </dsp:txXfrm>
    </dsp:sp>
    <dsp:sp modelId="{257D98A7-12BF-4C37-9D16-AD60E7DDE72D}">
      <dsp:nvSpPr>
        <dsp:cNvPr id="0" name=""/>
        <dsp:cNvSpPr/>
      </dsp:nvSpPr>
      <dsp:spPr>
        <a:xfrm>
          <a:off x="7685178" y="1025241"/>
          <a:ext cx="204891" cy="76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343"/>
              </a:lnTo>
              <a:lnTo>
                <a:pt x="204891" y="768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E67BA-2FC0-4F4D-80AC-80CAF2EC269F}">
      <dsp:nvSpPr>
        <dsp:cNvPr id="0" name=""/>
        <dsp:cNvSpPr/>
      </dsp:nvSpPr>
      <dsp:spPr>
        <a:xfrm>
          <a:off x="7890070" y="1281355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AM: Ne misle na mene! Ne daju mi mira učiti!</a:t>
          </a:r>
          <a:endParaRPr lang="hr-HR" sz="1300" kern="1200" dirty="0">
            <a:solidFill>
              <a:srgbClr val="FF0000"/>
            </a:solidFill>
          </a:endParaRPr>
        </a:p>
      </dsp:txBody>
      <dsp:txXfrm>
        <a:off x="7920075" y="1311360"/>
        <a:ext cx="1579123" cy="964448"/>
      </dsp:txXfrm>
    </dsp:sp>
    <dsp:sp modelId="{437C0928-A31D-46AF-A6E1-812B159315ED}">
      <dsp:nvSpPr>
        <dsp:cNvPr id="0" name=""/>
        <dsp:cNvSpPr/>
      </dsp:nvSpPr>
      <dsp:spPr>
        <a:xfrm>
          <a:off x="7685178" y="1025241"/>
          <a:ext cx="204891" cy="204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916"/>
              </a:lnTo>
              <a:lnTo>
                <a:pt x="204891" y="20489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6CB8F-868A-4B49-9443-AC8FCFE0C615}">
      <dsp:nvSpPr>
        <dsp:cNvPr id="0" name=""/>
        <dsp:cNvSpPr/>
      </dsp:nvSpPr>
      <dsp:spPr>
        <a:xfrm>
          <a:off x="7890070" y="2561928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EMOCIJE: stres, ljutnja, bijes</a:t>
          </a:r>
        </a:p>
      </dsp:txBody>
      <dsp:txXfrm>
        <a:off x="7920075" y="2591933"/>
        <a:ext cx="1579123" cy="964448"/>
      </dsp:txXfrm>
    </dsp:sp>
    <dsp:sp modelId="{9F080331-291F-4529-94F8-7C17F1C0752C}">
      <dsp:nvSpPr>
        <dsp:cNvPr id="0" name=""/>
        <dsp:cNvSpPr/>
      </dsp:nvSpPr>
      <dsp:spPr>
        <a:xfrm>
          <a:off x="7685178" y="1025241"/>
          <a:ext cx="204891" cy="332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489"/>
              </a:lnTo>
              <a:lnTo>
                <a:pt x="204891" y="332948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9286A-0AFF-4F2C-BC55-D99A5C4F4B5F}">
      <dsp:nvSpPr>
        <dsp:cNvPr id="0" name=""/>
        <dsp:cNvSpPr/>
      </dsp:nvSpPr>
      <dsp:spPr>
        <a:xfrm>
          <a:off x="7890070" y="3842501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FIZIOLOGIJA: glavobolja, gubitak daha, bolovi u trbuhu, mučnina</a:t>
          </a:r>
          <a:r>
            <a:rPr lang="hr-HR" sz="1300" kern="1200"/>
            <a:t>, slabost</a:t>
          </a:r>
        </a:p>
      </dsp:txBody>
      <dsp:txXfrm>
        <a:off x="7920075" y="3872506"/>
        <a:ext cx="1579123" cy="964448"/>
      </dsp:txXfrm>
    </dsp:sp>
    <dsp:sp modelId="{76C616B5-157E-4B13-876F-8D136E825E50}">
      <dsp:nvSpPr>
        <dsp:cNvPr id="0" name=""/>
        <dsp:cNvSpPr/>
      </dsp:nvSpPr>
      <dsp:spPr>
        <a:xfrm>
          <a:off x="7685178" y="1025241"/>
          <a:ext cx="204891" cy="461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0062"/>
              </a:lnTo>
              <a:lnTo>
                <a:pt x="204891" y="46100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417DF-6B56-4811-80D5-59F1C45EBD1D}">
      <dsp:nvSpPr>
        <dsp:cNvPr id="0" name=""/>
        <dsp:cNvSpPr/>
      </dsp:nvSpPr>
      <dsp:spPr>
        <a:xfrm>
          <a:off x="7890070" y="5123074"/>
          <a:ext cx="1639133" cy="1024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PONAŠANJE: Zatvara knjigu. Odustaje od učenja. Šuti. </a:t>
          </a:r>
        </a:p>
      </dsp:txBody>
      <dsp:txXfrm>
        <a:off x="7920075" y="5153079"/>
        <a:ext cx="1579123" cy="96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4FC1E-E3D2-44A6-B2CC-301380ABEDE7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7309-B8AC-43AF-A84B-F5C896143B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58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06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64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01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27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879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14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82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Stres – tjeskoba?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64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75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0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Vi ste ovdje opisali povijest roditelja i donekle njihovu aktualnu situaciju (što može btii važno za ovaj primjer), ali pod Osobnu i socijalnu povijest mislimo na životnu povijest klijentice:</a:t>
            </a:r>
          </a:p>
          <a:p>
            <a:r>
              <a:rPr lang="hr-HR" dirty="0"/>
              <a:t>Kakav je bila đak u OŠ, kako se uklopila u društvo u OŠ/vrtiću, kakvi su bili odnosi s roditeljima kroz odrastanje i sl., je li bilo nekih selidbi, smrti bliskih osoba, značajnijih bolesti itd., kakva je bila financijska situacija kroz odrastanje – ako u nekim od ovih područja nije bilo osobitosti – možete izostaviti, navedite smo ono što je bilo odstupajuće ili moglo nekako djelovati na problem (pozitivno ili negativno)</a:t>
            </a:r>
          </a:p>
          <a:p>
            <a:endParaRPr lang="hr-HR" dirty="0"/>
          </a:p>
          <a:p>
            <a:r>
              <a:rPr lang="hr-HR" dirty="0"/>
              <a:t>Informacije koje ovdje navodite, a koje se tiču prošlosti ili majčine i očeve ličnosti (a što bi govorilo o genetici i potencijalnom učenju po modelu), stavite u predisponirajuće varijable</a:t>
            </a:r>
          </a:p>
          <a:p>
            <a:r>
              <a:rPr lang="hr-HR" dirty="0"/>
              <a:t>Aktualne događaje koji pogoršavaju djevojci (npr. očevo i majčino aktualno ponašanje) stanje stavite u podržavajuće ili modulirajuće varijable (ovisno kako ih formulirate)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14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51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0590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7309-B8AC-43AF-A84B-F5C896143B3E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00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0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75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84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96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71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82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266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19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20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88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60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77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74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66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2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0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7E9C-E9D9-4D91-8CB3-3D1BA48E1C1B}" type="datetimeFigureOut">
              <a:rPr lang="hr-HR" smtClean="0"/>
              <a:t>14.6.2024.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377321-330B-4242-B613-5F12F24BFF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5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19443-8F92-4B2D-85CF-28A8B5AA9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690" y="844510"/>
            <a:ext cx="3710018" cy="4169749"/>
          </a:xfrm>
        </p:spPr>
        <p:txBody>
          <a:bodyPr>
            <a:normAutofit/>
          </a:bodyPr>
          <a:lstStyle/>
          <a:p>
            <a:r>
              <a:rPr lang="hr-HR" sz="4400"/>
              <a:t>Prikaz slučaja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B476D9-CE5B-42C8-98BE-D54C52660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690" y="5097928"/>
            <a:ext cx="3710018" cy="9155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300" dirty="0"/>
              <a:t>Ljutnja </a:t>
            </a:r>
          </a:p>
          <a:p>
            <a:pPr>
              <a:lnSpc>
                <a:spcPct val="90000"/>
              </a:lnSpc>
            </a:pPr>
            <a:endParaRPr lang="hr-HR" sz="1300" dirty="0"/>
          </a:p>
          <a:p>
            <a:pPr>
              <a:lnSpc>
                <a:spcPct val="90000"/>
              </a:lnSpc>
            </a:pPr>
            <a:r>
              <a:rPr lang="hr-HR" sz="1300" dirty="0"/>
              <a:t>Nikolina Bodolović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213AF-E776-1065-BAA4-54F997F49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8" r="4512" b="-2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9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C37FAC-F086-D2A4-864C-37AB5AAF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Raniji tretmani i medicinska povijest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11AE58-A620-007C-9EAD-5E0FF748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nije do sada bila uključena u tretmane</a:t>
            </a:r>
          </a:p>
          <a:p>
            <a:r>
              <a:rPr lang="hr-HR" sz="2400" dirty="0"/>
              <a:t>nema psihijatrijsku povijest </a:t>
            </a:r>
          </a:p>
          <a:p>
            <a:r>
              <a:rPr lang="hr-HR" sz="2400" dirty="0"/>
              <a:t>Medicinska povijest: alergije, nizak tlak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86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BBF81C-52F6-4033-A7AF-68A217D8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Predisponirajuće</a:t>
            </a:r>
            <a:r>
              <a:rPr lang="hr-HR" dirty="0"/>
              <a:t> i </a:t>
            </a:r>
            <a:r>
              <a:rPr lang="hr-HR" dirty="0" err="1"/>
              <a:t>precipitirajuće</a:t>
            </a:r>
            <a:r>
              <a:rPr lang="hr-HR" dirty="0"/>
              <a:t> varijable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147E1A-B5B6-4792-9337-F68B8E48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Predisponirajuće varijable: alkoholizam i psihičke teškoće kod oca, perfekcionizam kod majke i nje same, financijske mogućnosti</a:t>
            </a:r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 err="1"/>
              <a:t>Precipitanti</a:t>
            </a:r>
            <a:r>
              <a:rPr lang="hr-HR" sz="2800" dirty="0"/>
              <a:t>: povećani zahtjevi iz okoline prelaskom u SŠ, prekid veze, otkrivanje mamine izvanbračne veze, razvod roditelja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558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DC94C02D-39B7-1BB6-5EAC-B0C20490B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991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6C5781-01E8-44F7-8A86-43F46930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hr-HR" dirty="0"/>
              <a:t>Bazična vjerovanja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6D2455-A114-49A8-BFBC-542F24BFB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97" y="1712494"/>
            <a:ext cx="5022587" cy="4880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O sebi: </a:t>
            </a:r>
          </a:p>
          <a:p>
            <a:pPr marL="0" indent="0">
              <a:buNone/>
            </a:pPr>
            <a:r>
              <a:rPr lang="hr-HR" dirty="0"/>
              <a:t>Kompetentna sam. (adaptivno)</a:t>
            </a:r>
          </a:p>
          <a:p>
            <a:pPr marL="0" indent="0">
              <a:buNone/>
            </a:pPr>
            <a:r>
              <a:rPr lang="hr-HR" dirty="0"/>
              <a:t>Bespomoćna sam.  (neadaptivno)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O drugima : </a:t>
            </a:r>
          </a:p>
          <a:p>
            <a:pPr marL="0" indent="0">
              <a:buNone/>
            </a:pPr>
            <a:r>
              <a:rPr lang="hr-HR" dirty="0"/>
              <a:t>Ljudi se ne ponašaju kako bi trebali.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Ljudi su sebični i bezobzirni.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Ljudi se ne mijenjaju.</a:t>
            </a:r>
          </a:p>
          <a:p>
            <a:pPr marL="0" indent="0">
              <a:buNone/>
            </a:pPr>
            <a:r>
              <a:rPr lang="hr-HR" dirty="0"/>
              <a:t>Drugi misle samo na sebe.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516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9A323A-9F3B-4F8C-B08C-5B72C266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1" y="0"/>
            <a:ext cx="8911687" cy="1280890"/>
          </a:xfrm>
        </p:spPr>
        <p:txBody>
          <a:bodyPr/>
          <a:lstStyle/>
          <a:p>
            <a:r>
              <a:rPr lang="hr-HR" dirty="0"/>
              <a:t>Posredujuća vjerovanja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D212A-B1B2-4F52-8764-9573F3B40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890337"/>
            <a:ext cx="8768600" cy="6047673"/>
          </a:xfrm>
        </p:spPr>
        <p:txBody>
          <a:bodyPr>
            <a:normAutofit fontScale="92500"/>
          </a:bodyPr>
          <a:lstStyle/>
          <a:p>
            <a:r>
              <a:rPr lang="hr-HR" dirty="0"/>
              <a:t>Ima puno pravila</a:t>
            </a:r>
          </a:p>
          <a:p>
            <a:r>
              <a:rPr lang="hr-HR" dirty="0"/>
              <a:t>Idealistička uvjerenja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ljudi se trebaju međusobno poštivati i uvijek pomagati jedni drugima</a:t>
            </a:r>
          </a:p>
          <a:p>
            <a:r>
              <a:rPr lang="it-IT" dirty="0"/>
              <a:t>ne </a:t>
            </a:r>
            <a:r>
              <a:rPr lang="it-IT" dirty="0" err="1"/>
              <a:t>vrijedi</a:t>
            </a:r>
            <a:r>
              <a:rPr lang="it-IT" dirty="0"/>
              <a:t> se </a:t>
            </a:r>
            <a:r>
              <a:rPr lang="it-IT" dirty="0" err="1"/>
              <a:t>truditi</a:t>
            </a:r>
            <a:r>
              <a:rPr lang="it-IT" dirty="0"/>
              <a:t> </a:t>
            </a:r>
            <a:r>
              <a:rPr lang="it-IT" dirty="0" err="1"/>
              <a:t>oko</a:t>
            </a:r>
            <a:r>
              <a:rPr lang="it-IT" dirty="0"/>
              <a:t> </a:t>
            </a:r>
            <a:r>
              <a:rPr lang="it-IT" dirty="0" err="1"/>
              <a:t>drugih</a:t>
            </a:r>
            <a:r>
              <a:rPr lang="it-IT" dirty="0"/>
              <a:t> </a:t>
            </a:r>
            <a:endParaRPr lang="hr-HR" dirty="0"/>
          </a:p>
          <a:p>
            <a:r>
              <a:rPr lang="hr-HR" dirty="0"/>
              <a:t>naglašava važnost braka i odanost među partnerima – Muž i žena trebaju voljeti i poštovati jedno drugo. Partneri trebaju biti u potpunosti  odani. Prijevara je apsolutno neprihvatljiva. </a:t>
            </a:r>
          </a:p>
          <a:p>
            <a:r>
              <a:rPr lang="hr-HR" dirty="0"/>
              <a:t>izuzetno drži do pravde, „stvari uvijek moraju biti pravedne”) </a:t>
            </a:r>
            <a:r>
              <a:rPr lang="hr-HR" dirty="0">
                <a:solidFill>
                  <a:schemeClr val="tx1"/>
                </a:solidFill>
              </a:rPr>
              <a:t>Nepravedno je ako stvari ne idu kako sam isplanirala /htjela. Treba uvijek biti kako ja želim.</a:t>
            </a:r>
          </a:p>
          <a:p>
            <a:r>
              <a:rPr lang="hr-HR" dirty="0">
                <a:solidFill>
                  <a:schemeClr val="tx1"/>
                </a:solidFill>
              </a:rPr>
              <a:t>Prijatelji trebaju biti uvijek tu za mene. Trebaju uvijek biti dostupni i zainteresirani za moje probleme.</a:t>
            </a:r>
          </a:p>
          <a:p>
            <a:r>
              <a:rPr lang="hr-HR" dirty="0">
                <a:solidFill>
                  <a:schemeClr val="tx1"/>
                </a:solidFill>
              </a:rPr>
              <a:t>Roditelji trebaju maksimalno brinuti o djeci. Djeca trebaju uvijek biti u središtu njihove pažnje, na prvom mjestu. </a:t>
            </a:r>
            <a:r>
              <a:rPr lang="hr-HR" dirty="0"/>
              <a:t>Roditelji bi trebali misliti prvo na djecu, a onda na sebe.</a:t>
            </a:r>
          </a:p>
          <a:p>
            <a:r>
              <a:rPr lang="hr-HR" dirty="0">
                <a:solidFill>
                  <a:schemeClr val="tx1"/>
                </a:solidFill>
              </a:rPr>
              <a:t>Profesori se trebaju jako truditi i učiniti nastavu zanimljivom. Nastava uvijek treba biti zanimljiva. </a:t>
            </a:r>
          </a:p>
          <a:p>
            <a:r>
              <a:rPr lang="hr-HR" dirty="0">
                <a:solidFill>
                  <a:schemeClr val="tx1"/>
                </a:solidFill>
              </a:rPr>
              <a:t>Liječnici trebaju biti ljubazni i uvijek dostupni za pomoć.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983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555A-18CD-3AB8-9B76-E9A9E8CD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Kompenzacijske strategije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27A2-6E36-C0B4-5FCC-8B345A2D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Nije dosljedna u provođenju svojih pravila – ali izuzetno se trudi </a:t>
            </a:r>
          </a:p>
          <a:p>
            <a:r>
              <a:rPr lang="hr-HR" dirty="0"/>
              <a:t>Ne pokušava uspostaviti pravdu i promijeniti druge ljude</a:t>
            </a:r>
          </a:p>
          <a:p>
            <a:r>
              <a:rPr lang="hr-HR" dirty="0"/>
              <a:t>Lako i brzo odustaje od ljudi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391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1660B-BB62-444D-919D-F970310C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Podržavajuće</a:t>
            </a:r>
            <a:r>
              <a:rPr lang="hr-HR" dirty="0"/>
              <a:t> okolnosti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29FCAC-24BB-4318-97EB-0B00190C8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Majčina veza koju ne prihvaća</a:t>
            </a:r>
          </a:p>
          <a:p>
            <a:r>
              <a:rPr lang="hr-HR" dirty="0"/>
              <a:t>Začarani krug negativnih ocjena</a:t>
            </a:r>
          </a:p>
          <a:p>
            <a:r>
              <a:rPr lang="hr-HR" dirty="0"/>
              <a:t>Razred u koji se ne uspijeva uklopiti</a:t>
            </a:r>
          </a:p>
          <a:p>
            <a:r>
              <a:rPr lang="hr-HR" dirty="0"/>
              <a:t>Prijatelji koji su tipični adolescenti (nisu savršeni)</a:t>
            </a:r>
          </a:p>
          <a:p>
            <a:r>
              <a:rPr lang="hr-HR" dirty="0"/>
              <a:t>razvod roditelja u tijeku, sudski proces traje, ni otac ni majka ne žele odseliti iz stana, provociraju jedno drugo i nju uključuju</a:t>
            </a:r>
          </a:p>
          <a:p>
            <a:r>
              <a:rPr lang="hr-HR" dirty="0"/>
              <a:t>Roditelji se kontinuirano svađaju i u lošim odnosima, otac (PTSP) ne uzima terapiju, alkoholizam</a:t>
            </a:r>
          </a:p>
          <a:p>
            <a:r>
              <a:rPr lang="hr-HR" dirty="0"/>
              <a:t>Izbjegava otvoreno komunicirati i reći što ju smeta (komunikacijske vještine manjkave)</a:t>
            </a:r>
          </a:p>
        </p:txBody>
      </p:sp>
    </p:spTree>
    <p:extLst>
      <p:ext uri="{BB962C8B-B14F-4D97-AF65-F5344CB8AC3E}">
        <p14:creationId xmlns:p14="http://schemas.microsoft.com/office/powerpoint/2010/main" val="388771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97D-80C4-31F0-CE8D-88D66F92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Modulirajuće varijable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E872-3839-45D6-AE7C-50ADCF24C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umor, </a:t>
            </a:r>
          </a:p>
          <a:p>
            <a:r>
              <a:rPr lang="hr-HR" dirty="0">
                <a:solidFill>
                  <a:schemeClr val="tx1"/>
                </a:solidFill>
              </a:rPr>
              <a:t>stres zbog škole, testovi</a:t>
            </a:r>
          </a:p>
          <a:p>
            <a:r>
              <a:rPr lang="hr-HR" dirty="0">
                <a:solidFill>
                  <a:schemeClr val="tx1"/>
                </a:solidFill>
              </a:rPr>
              <a:t>Negativna ocjena</a:t>
            </a:r>
          </a:p>
          <a:p>
            <a:r>
              <a:rPr lang="hr-HR" dirty="0">
                <a:solidFill>
                  <a:schemeClr val="tx1"/>
                </a:solidFill>
              </a:rPr>
              <a:t>majčina kontrola i prigovaranje „majka vreba e-dnevnik, prigovara mi zbog škole, nabija mi stres, stalno uspoređuje mene i nju” , </a:t>
            </a:r>
          </a:p>
          <a:p>
            <a:r>
              <a:rPr lang="hr-HR" dirty="0">
                <a:solidFill>
                  <a:schemeClr val="tx1"/>
                </a:solidFill>
              </a:rPr>
              <a:t>očevo trošenje mirovine, kad otac pije, kad negira problem („rat mu je u glavi”); kad ne daje novac u kuću nego pije s prijateljima iz rata u kvartovskom kafiću, kad puno leži i spava</a:t>
            </a:r>
          </a:p>
          <a:p>
            <a:r>
              <a:rPr lang="hr-HR" dirty="0">
                <a:solidFill>
                  <a:schemeClr val="tx1"/>
                </a:solidFill>
              </a:rPr>
              <a:t>Kad prijatelji odbiju druženje ili ignoriraju njezin problem</a:t>
            </a:r>
          </a:p>
          <a:p>
            <a:r>
              <a:rPr lang="hr-HR">
                <a:solidFill>
                  <a:schemeClr val="tx1"/>
                </a:solidFill>
              </a:rPr>
              <a:t>Sukobi u </a:t>
            </a:r>
            <a:r>
              <a:rPr lang="hr-HR" dirty="0">
                <a:solidFill>
                  <a:schemeClr val="tx1"/>
                </a:solidFill>
              </a:rPr>
              <a:t>razredu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4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6DBF-2085-A5DC-48A0-1121CB68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Suočavanja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7822-485F-3992-EDC5-B5A6C73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Izbjegavanja </a:t>
            </a:r>
          </a:p>
          <a:p>
            <a:r>
              <a:rPr lang="hr-HR" dirty="0"/>
              <a:t>Zatvara se u sobu</a:t>
            </a:r>
          </a:p>
          <a:p>
            <a:r>
              <a:rPr lang="hr-HR" dirty="0"/>
              <a:t>plakanje</a:t>
            </a:r>
          </a:p>
          <a:p>
            <a:r>
              <a:rPr lang="hr-HR" dirty="0"/>
              <a:t>Povlači se od ljudi koji je živciraju</a:t>
            </a:r>
          </a:p>
          <a:p>
            <a:r>
              <a:rPr lang="hr-HR" dirty="0"/>
              <a:t>Sluša glazbu</a:t>
            </a:r>
          </a:p>
          <a:p>
            <a:r>
              <a:rPr lang="hr-HR" dirty="0"/>
              <a:t>Lako i brzo odustaje od zadataka i ljudi </a:t>
            </a:r>
          </a:p>
          <a:p>
            <a:r>
              <a:rPr lang="hr-HR" dirty="0"/>
              <a:t>Povremeno iziđe van s prijateljima</a:t>
            </a:r>
          </a:p>
          <a:p>
            <a:r>
              <a:rPr lang="hr-HR" dirty="0"/>
              <a:t>Ode na selo i igra se s ljubimcima</a:t>
            </a:r>
          </a:p>
          <a:p>
            <a:r>
              <a:rPr lang="hr-HR" dirty="0"/>
              <a:t>Čitanje o tome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254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CC65C0-C67F-4B0E-A6C0-28DEFCF9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Jake strane klijenta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250303-007D-485C-A44F-CD875447B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Misli da ima brojne sposobnosti</a:t>
            </a:r>
          </a:p>
          <a:p>
            <a:r>
              <a:rPr lang="hr-HR" dirty="0"/>
              <a:t>Ima interese (ostati u stanu, voli glazbu, želi studirati nešto vezano uz umjetnost) </a:t>
            </a:r>
          </a:p>
          <a:p>
            <a:r>
              <a:rPr lang="hr-HR" dirty="0"/>
              <a:t>Svira gitaru</a:t>
            </a:r>
          </a:p>
          <a:p>
            <a:r>
              <a:rPr lang="hr-HR" dirty="0"/>
              <a:t>Druži se (uzak krug) – vole istu glazbu</a:t>
            </a:r>
          </a:p>
          <a:p>
            <a:r>
              <a:rPr lang="hr-HR" dirty="0"/>
              <a:t>Voli ići na selo kod bake i djeda, ima ljubimce</a:t>
            </a:r>
          </a:p>
          <a:p>
            <a:r>
              <a:rPr lang="hr-HR" dirty="0"/>
              <a:t>Vjeruje u sebe da može ostvariti svoje interese i ciljeve</a:t>
            </a:r>
          </a:p>
          <a:p>
            <a:r>
              <a:rPr lang="hr-HR" dirty="0"/>
              <a:t>Promišlja o sebi, otvoreno komunicira (sa mnom), traži podršku i pomoć</a:t>
            </a:r>
          </a:p>
          <a:p>
            <a:r>
              <a:rPr lang="hr-HR" dirty="0"/>
              <a:t>Čita i istražuje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581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99AA7-59B1-4571-8BC7-C82F7231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Opće informacije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0322E4-EFA2-45DE-8C53-25E0D02B9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Učenica 3. razreda srednje četverogodišnje škole (18 god.) u Požegi</a:t>
            </a:r>
          </a:p>
          <a:p>
            <a:r>
              <a:rPr lang="hr-HR" sz="2400" dirty="0"/>
              <a:t>Prolazi s dobrim uspjehom, bez produžne nastave</a:t>
            </a:r>
          </a:p>
          <a:p>
            <a:r>
              <a:rPr lang="hr-HR" sz="2400" dirty="0"/>
              <a:t>Živi s majkom i ocem, jedinica</a:t>
            </a:r>
          </a:p>
          <a:p>
            <a:r>
              <a:rPr lang="hr-HR" sz="2400" dirty="0"/>
              <a:t>Otac u braniteljskoj mirovini, majka radi u računovodstvu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783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E2F29D42-EC09-B15C-2108-D70AA3892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" r="14629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00235C-16CD-4F13-9D92-F76EDF7F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hr-HR" dirty="0"/>
              <a:t>Razlog dolaska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D115E3-9B88-4959-9464-3967E312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r>
              <a:rPr lang="hr-HR" dirty="0"/>
              <a:t>Negativne ocjene iz više nastavnih predmeta</a:t>
            </a:r>
          </a:p>
          <a:p>
            <a:r>
              <a:rPr lang="hr-HR" dirty="0"/>
              <a:t>Problem s ljutnjom („sve me toliko živcira”, „stalno se ljutim i to me izjeda unutra”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298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 bags of varieties grain seeds">
            <a:extLst>
              <a:ext uri="{FF2B5EF4-FFF2-40B4-BE49-F238E27FC236}">
                <a16:creationId xmlns:a16="http://schemas.microsoft.com/office/drawing/2014/main" id="{89B9CA93-6722-7DDB-51ED-C86326FC2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4" r="15837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1EFB0F-6A78-4A88-A531-210E2841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hr-HR" dirty="0"/>
              <a:t>Popis problema klijenta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885259-B16E-4499-BE0B-F57AD244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r>
              <a:rPr lang="hr-HR" dirty="0"/>
              <a:t>Primarni problem je česti osjećaj ljutnje </a:t>
            </a:r>
            <a:r>
              <a:rPr lang="hr-HR" dirty="0">
                <a:sym typeface="Wingdings" panose="05000000000000000000" pitchFamily="2" charset="2"/>
              </a:rPr>
              <a:t> nezadovoljstvo, patnja</a:t>
            </a:r>
            <a:endParaRPr lang="hr-HR" dirty="0"/>
          </a:p>
          <a:p>
            <a:r>
              <a:rPr lang="hr-HR" dirty="0"/>
              <a:t>Živciraju me roditelji</a:t>
            </a:r>
          </a:p>
          <a:p>
            <a:r>
              <a:rPr lang="hr-HR" dirty="0"/>
              <a:t>Iritiraju me ljudi u razredu</a:t>
            </a:r>
          </a:p>
          <a:p>
            <a:r>
              <a:rPr lang="hr-HR" dirty="0">
                <a:solidFill>
                  <a:schemeClr val="tx1"/>
                </a:solidFill>
              </a:rPr>
              <a:t>Smeta me k</a:t>
            </a:r>
            <a:r>
              <a:rPr lang="hr-HR" dirty="0"/>
              <a:t>ad profesori ne rade svoj posao</a:t>
            </a:r>
          </a:p>
          <a:p>
            <a:r>
              <a:rPr lang="hr-HR" dirty="0"/>
              <a:t>Ljute me prijatelji </a:t>
            </a:r>
          </a:p>
          <a:p>
            <a:r>
              <a:rPr lang="hr-HR" dirty="0"/>
              <a:t>Negativne ocjene </a:t>
            </a:r>
          </a:p>
        </p:txBody>
      </p:sp>
    </p:spTree>
    <p:extLst>
      <p:ext uri="{BB962C8B-B14F-4D97-AF65-F5344CB8AC3E}">
        <p14:creationId xmlns:p14="http://schemas.microsoft.com/office/powerpoint/2010/main" val="414646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42FFC-4D10-43BA-90DC-8840D7D9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5" y="0"/>
            <a:ext cx="9738815" cy="899118"/>
          </a:xfrm>
        </p:spPr>
        <p:txBody>
          <a:bodyPr/>
          <a:lstStyle/>
          <a:p>
            <a:pPr algn="ctr"/>
            <a:r>
              <a:rPr lang="hr-HR" dirty="0"/>
              <a:t>Opis tri tipične situacije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9A66923-E30A-4AFA-9AFC-09CE6BFC2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284777"/>
              </p:ext>
            </p:extLst>
          </p:nvPr>
        </p:nvGraphicFramePr>
        <p:xfrm>
          <a:off x="-109182" y="709684"/>
          <a:ext cx="11887199" cy="614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950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42FFC-4D10-43BA-90DC-8840D7D9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5" y="0"/>
            <a:ext cx="9738815" cy="899118"/>
          </a:xfrm>
        </p:spPr>
        <p:txBody>
          <a:bodyPr/>
          <a:lstStyle/>
          <a:p>
            <a:pPr algn="ctr"/>
            <a:r>
              <a:rPr lang="hr-HR" dirty="0"/>
              <a:t>Opis tri tipične situacije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9A66923-E30A-4AFA-9AFC-09CE6BFC2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201676"/>
              </p:ext>
            </p:extLst>
          </p:nvPr>
        </p:nvGraphicFramePr>
        <p:xfrm>
          <a:off x="-109182" y="709684"/>
          <a:ext cx="11887199" cy="614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36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62A8-4778-130C-9F1F-E3D4DFE4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Detaljan opis problema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E208A-D2E4-00B5-2C7C-7141C2DE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359568"/>
            <a:ext cx="9462717" cy="4841207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Ljutnja se javlja više puta dnevno (ima osjećaj stalno)</a:t>
            </a:r>
          </a:p>
          <a:p>
            <a:r>
              <a:rPr lang="pl-PL" sz="2400" dirty="0"/>
              <a:t>Ljutnja traje dugo, kao da ne prestaje</a:t>
            </a:r>
          </a:p>
          <a:p>
            <a:r>
              <a:rPr lang="pl-PL" sz="2400" dirty="0"/>
              <a:t>Periodi s manje ljutnje kad: nema testova, negativnih ocjena, nema tate doma, kad je financijska situacija bolja, kad su odnosi s prijateljima bolji, kad je bila u vezi</a:t>
            </a:r>
          </a:p>
          <a:p>
            <a:r>
              <a:rPr lang="pl-PL" sz="2400" dirty="0"/>
              <a:t>Negira izražavanje ljutnje; opisuje pasivne reakcije, internalizirano, u prošlosti opisuje često plakanje, jednom je lupala šakama po zidu, ali o tome ne želi razgovarati</a:t>
            </a:r>
          </a:p>
          <a:p>
            <a:r>
              <a:rPr lang="pl-PL" sz="2400" dirty="0"/>
              <a:t>Nastavnici su primijetili prekretanje očima, gledanje kroz prozor, povremeno „drsko” ponašanje  </a:t>
            </a:r>
          </a:p>
          <a:p>
            <a:r>
              <a:rPr lang="pl-PL" sz="2400" dirty="0"/>
              <a:t>Smatra da su njezina ljutnja i iritacija opravdane, ali su joj neugodne i želi ih smanjiti</a:t>
            </a:r>
          </a:p>
          <a:p>
            <a:endParaRPr lang="pl-PL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340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183BCC-77E9-4F3B-8D66-38813657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Osobna i socijalna povijest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2D36328-945B-4038-97A1-6A540967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4" y="252911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sz="2400" dirty="0"/>
              <a:t>U OŠ bila odlična učenica do 6. razreda, od tada vrlo dobra</a:t>
            </a:r>
          </a:p>
          <a:p>
            <a:pPr lvl="0"/>
            <a:r>
              <a:rPr lang="hr-HR" sz="2400" dirty="0"/>
              <a:t>Teže se uklapala u društvo, u 7. razredu distancirala se od razreda i sjedila sama (provocirali su me)</a:t>
            </a:r>
          </a:p>
          <a:p>
            <a:pPr lvl="0"/>
            <a:r>
              <a:rPr lang="hr-HR" sz="2400" dirty="0"/>
              <a:t>Uzak krug prijatelja – vršnjaka iz ranog djetinjstva</a:t>
            </a:r>
          </a:p>
          <a:p>
            <a:r>
              <a:rPr lang="hr-HR" sz="2400" dirty="0"/>
              <a:t>Htjela je upisati ovaj smjer</a:t>
            </a:r>
          </a:p>
          <a:p>
            <a:r>
              <a:rPr lang="hr-HR" sz="2400" dirty="0"/>
              <a:t>Predsjednica je razreda („ ali nemam nikakvog utjecaja”)</a:t>
            </a:r>
          </a:p>
          <a:p>
            <a:pPr lvl="0"/>
            <a:r>
              <a:rPr lang="hr-HR" sz="2400" dirty="0"/>
              <a:t>Oduvijek povezanija s majkom. </a:t>
            </a:r>
          </a:p>
          <a:p>
            <a:pPr lvl="0"/>
            <a:r>
              <a:rPr lang="hr-HR" sz="2400" dirty="0"/>
              <a:t>Navodi da nema odnos sa ocem. </a:t>
            </a:r>
          </a:p>
          <a:p>
            <a:pPr lvl="0"/>
            <a:r>
              <a:rPr lang="hr-HR" sz="2400" dirty="0"/>
              <a:t>Česta financijska nesigurnost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906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A147F-7B07-4027-971F-C64C1D9B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trenutnog problema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B99063-0809-4FC0-AABE-6E1E1A942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48749" cy="5032375"/>
          </a:xfrm>
        </p:spPr>
        <p:txBody>
          <a:bodyPr>
            <a:normAutofit/>
          </a:bodyPr>
          <a:lstStyle/>
          <a:p>
            <a:r>
              <a:rPr lang="hr-HR" sz="2400" dirty="0"/>
              <a:t>Oduvijek prisutan u nekoj mjeri</a:t>
            </a:r>
          </a:p>
          <a:p>
            <a:r>
              <a:rPr lang="hr-HR" sz="2400" dirty="0"/>
              <a:t>Odrastanjem se intenzivirao (uviđa loše roditeljske odnose, uviđa tatine probleme, suosjeća s majkom)</a:t>
            </a:r>
          </a:p>
          <a:p>
            <a:r>
              <a:rPr lang="hr-HR" sz="2400" dirty="0"/>
              <a:t>Dodatno pogoršanje bio je dolazak u srednju školu </a:t>
            </a:r>
            <a:r>
              <a:rPr lang="hr-HR" sz="2400" dirty="0">
                <a:sym typeface="Wingdings" panose="05000000000000000000" pitchFamily="2" charset="2"/>
              </a:rPr>
              <a:t> razred </a:t>
            </a:r>
          </a:p>
          <a:p>
            <a:r>
              <a:rPr lang="hr-HR" sz="2400" dirty="0">
                <a:sym typeface="Wingdings" panose="05000000000000000000" pitchFamily="2" charset="2"/>
              </a:rPr>
              <a:t>U 1. razredu prekid emocionalne veze pred Božić</a:t>
            </a:r>
          </a:p>
          <a:p>
            <a:r>
              <a:rPr lang="hr-HR" sz="2400" dirty="0">
                <a:sym typeface="Wingdings" panose="05000000000000000000" pitchFamily="2" charset="2"/>
              </a:rPr>
              <a:t>krajem 2. razreda SŠ otkriva majčinu izvanbračnu vezu (</a:t>
            </a:r>
            <a:r>
              <a:rPr lang="hr-HR" sz="2400" dirty="0" err="1">
                <a:sym typeface="Wingdings" panose="05000000000000000000" pitchFamily="2" charset="2"/>
              </a:rPr>
              <a:t>sms</a:t>
            </a:r>
            <a:r>
              <a:rPr lang="hr-HR" sz="2400" dirty="0">
                <a:sym typeface="Wingdings" panose="05000000000000000000" pitchFamily="2" charset="2"/>
              </a:rPr>
              <a:t> poruke) </a:t>
            </a:r>
          </a:p>
          <a:p>
            <a:r>
              <a:rPr lang="hr-HR" sz="2400" dirty="0">
                <a:sym typeface="Wingdings" panose="05000000000000000000" pitchFamily="2" charset="2"/>
              </a:rPr>
              <a:t>Traje postupak rastave braka (problemi oko imovine)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963987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545</TotalTime>
  <Words>1367</Words>
  <Application>Microsoft Office PowerPoint</Application>
  <PresentationFormat>Široki zaslon</PresentationFormat>
  <Paragraphs>155</Paragraphs>
  <Slides>18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Aptos</vt:lpstr>
      <vt:lpstr>Arial</vt:lpstr>
      <vt:lpstr>Century Gothic</vt:lpstr>
      <vt:lpstr>Wingdings 3</vt:lpstr>
      <vt:lpstr>Pramen</vt:lpstr>
      <vt:lpstr>Prikaz slučaja</vt:lpstr>
      <vt:lpstr>Opće informacije</vt:lpstr>
      <vt:lpstr>Razlog dolaska</vt:lpstr>
      <vt:lpstr>Popis problema klijenta</vt:lpstr>
      <vt:lpstr>Opis tri tipične situacije</vt:lpstr>
      <vt:lpstr>Opis tri tipične situacije</vt:lpstr>
      <vt:lpstr>Detaljan opis problema</vt:lpstr>
      <vt:lpstr>Osobna i socijalna povijest</vt:lpstr>
      <vt:lpstr>Razvoj trenutnog problema</vt:lpstr>
      <vt:lpstr>Raniji tretmani i medicinska povijest</vt:lpstr>
      <vt:lpstr>Predisponirajuće i precipitirajuće varijable</vt:lpstr>
      <vt:lpstr>Bazična vjerovanja</vt:lpstr>
      <vt:lpstr>Posredujuća vjerovanja</vt:lpstr>
      <vt:lpstr>Kompenzacijske strategije</vt:lpstr>
      <vt:lpstr>Podržavajuće okolnosti</vt:lpstr>
      <vt:lpstr>Modulirajuće varijable</vt:lpstr>
      <vt:lpstr>Suočavanja</vt:lpstr>
      <vt:lpstr>Jake strane klijenta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slučaja</dc:title>
  <dc:creator>Nikolina Bodolović</dc:creator>
  <cp:lastModifiedBy>Nikolina Bodolović</cp:lastModifiedBy>
  <cp:revision>62</cp:revision>
  <dcterms:created xsi:type="dcterms:W3CDTF">2024-05-29T13:03:50Z</dcterms:created>
  <dcterms:modified xsi:type="dcterms:W3CDTF">2024-06-14T06:32:58Z</dcterms:modified>
</cp:coreProperties>
</file>