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0" r:id="rId11"/>
    <p:sldId id="272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99" d="100"/>
          <a:sy n="99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3639A-3FF8-0D46-8FBC-67CC3F0BFFAC}" type="doc">
      <dgm:prSet loTypeId="urn:microsoft.com/office/officeart/2005/8/layout/b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508960-F586-EB42-A35F-B138EA1A3B8B}">
      <dgm:prSet phldrT="[Text]"/>
      <dgm:spPr/>
      <dgm:t>
        <a:bodyPr/>
        <a:lstStyle/>
        <a:p>
          <a:r>
            <a:rPr lang="en-GB" dirty="0" err="1"/>
            <a:t>Zajedno</a:t>
          </a:r>
          <a:r>
            <a:rPr lang="en-GB" dirty="0"/>
            <a:t> </a:t>
          </a:r>
          <a:r>
            <a:rPr lang="en-GB" dirty="0" err="1"/>
            <a:t>prepoznajemo</a:t>
          </a:r>
          <a:r>
            <a:rPr lang="en-GB" dirty="0"/>
            <a:t> AM</a:t>
          </a:r>
        </a:p>
      </dgm:t>
    </dgm:pt>
    <dgm:pt modelId="{B5B53AD2-1ABA-C141-8D8A-704E38A9603E}" type="parTrans" cxnId="{6C694AE2-88D6-6048-BE45-4FCE9CDB8DC5}">
      <dgm:prSet/>
      <dgm:spPr/>
      <dgm:t>
        <a:bodyPr/>
        <a:lstStyle/>
        <a:p>
          <a:endParaRPr lang="en-GB"/>
        </a:p>
      </dgm:t>
    </dgm:pt>
    <dgm:pt modelId="{7059FA10-8080-0544-A380-36FBC520D794}" type="sibTrans" cxnId="{6C694AE2-88D6-6048-BE45-4FCE9CDB8DC5}">
      <dgm:prSet/>
      <dgm:spPr/>
      <dgm:t>
        <a:bodyPr/>
        <a:lstStyle/>
        <a:p>
          <a:endParaRPr lang="en-GB"/>
        </a:p>
      </dgm:t>
    </dgm:pt>
    <dgm:pt modelId="{400ED6F8-3E59-7F4C-9946-AA70993C2CC0}">
      <dgm:prSet phldrT="[Text]"/>
      <dgm:spPr/>
      <dgm:t>
        <a:bodyPr/>
        <a:lstStyle/>
        <a:p>
          <a:r>
            <a:rPr lang="en-GB" dirty="0" err="1"/>
            <a:t>Evaluiramo</a:t>
          </a:r>
          <a:r>
            <a:rPr lang="en-GB" dirty="0"/>
            <a:t> </a:t>
          </a:r>
          <a:r>
            <a:rPr lang="en-GB" dirty="0" err="1"/>
            <a:t>ih</a:t>
          </a:r>
          <a:endParaRPr lang="en-GB" dirty="0"/>
        </a:p>
      </dgm:t>
    </dgm:pt>
    <dgm:pt modelId="{650338FF-9499-8146-BDA6-FDEC1C22856D}" type="parTrans" cxnId="{982B5986-06F9-7446-9CD4-D4D9797E2794}">
      <dgm:prSet/>
      <dgm:spPr/>
      <dgm:t>
        <a:bodyPr/>
        <a:lstStyle/>
        <a:p>
          <a:endParaRPr lang="en-GB"/>
        </a:p>
      </dgm:t>
    </dgm:pt>
    <dgm:pt modelId="{18DFB166-1767-A54B-82B4-284F9005CA39}" type="sibTrans" cxnId="{982B5986-06F9-7446-9CD4-D4D9797E2794}">
      <dgm:prSet/>
      <dgm:spPr/>
      <dgm:t>
        <a:bodyPr/>
        <a:lstStyle/>
        <a:p>
          <a:endParaRPr lang="en-GB"/>
        </a:p>
      </dgm:t>
    </dgm:pt>
    <dgm:pt modelId="{92DAF2F6-3A5A-D24E-8E83-5C973FF12AFC}">
      <dgm:prSet phldrT="[Text]"/>
      <dgm:spPr/>
      <dgm:t>
        <a:bodyPr/>
        <a:lstStyle/>
        <a:p>
          <a:r>
            <a:rPr lang="en-GB" dirty="0" err="1"/>
            <a:t>Smislimo</a:t>
          </a:r>
          <a:r>
            <a:rPr lang="en-GB" dirty="0"/>
            <a:t> </a:t>
          </a:r>
          <a:r>
            <a:rPr lang="en-GB" dirty="0" err="1"/>
            <a:t>odgovore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njih</a:t>
          </a:r>
          <a:r>
            <a:rPr lang="en-GB" dirty="0"/>
            <a:t> (</a:t>
          </a:r>
          <a:r>
            <a:rPr lang="en-GB" dirty="0" err="1"/>
            <a:t>zajedno</a:t>
          </a:r>
          <a:r>
            <a:rPr lang="en-GB" dirty="0"/>
            <a:t>)</a:t>
          </a:r>
        </a:p>
      </dgm:t>
    </dgm:pt>
    <dgm:pt modelId="{DE511735-7A7D-8244-90EC-43DC5FFBA6D5}" type="parTrans" cxnId="{846B15EB-19E8-C546-AB6B-19C44A65915C}">
      <dgm:prSet/>
      <dgm:spPr/>
      <dgm:t>
        <a:bodyPr/>
        <a:lstStyle/>
        <a:p>
          <a:endParaRPr lang="en-GB"/>
        </a:p>
      </dgm:t>
    </dgm:pt>
    <dgm:pt modelId="{BBC3E1AB-F7EE-304B-84DC-D9F284C1E7D0}" type="sibTrans" cxnId="{846B15EB-19E8-C546-AB6B-19C44A65915C}">
      <dgm:prSet/>
      <dgm:spPr/>
      <dgm:t>
        <a:bodyPr/>
        <a:lstStyle/>
        <a:p>
          <a:endParaRPr lang="en-GB"/>
        </a:p>
      </dgm:t>
    </dgm:pt>
    <dgm:pt modelId="{2A6CBE72-7AC9-F949-BBA2-A8C6A58AC30E}">
      <dgm:prSet phldrT="[Text]"/>
      <dgm:spPr/>
      <dgm:t>
        <a:bodyPr/>
        <a:lstStyle/>
        <a:p>
          <a:r>
            <a:rPr lang="en-GB" dirty="0" err="1"/>
            <a:t>Usmeno</a:t>
          </a:r>
          <a:r>
            <a:rPr lang="en-GB" dirty="0"/>
            <a:t> </a:t>
          </a:r>
          <a:r>
            <a:rPr lang="en-GB" dirty="0" err="1"/>
            <a:t>sumiramo</a:t>
          </a:r>
          <a:endParaRPr lang="en-GB" dirty="0"/>
        </a:p>
      </dgm:t>
    </dgm:pt>
    <dgm:pt modelId="{E19E1E00-873F-7444-8EAA-75188C8A5468}" type="parTrans" cxnId="{403389B4-BF26-494B-BDD8-7E3034F42FC1}">
      <dgm:prSet/>
      <dgm:spPr/>
      <dgm:t>
        <a:bodyPr/>
        <a:lstStyle/>
        <a:p>
          <a:endParaRPr lang="en-GB"/>
        </a:p>
      </dgm:t>
    </dgm:pt>
    <dgm:pt modelId="{07771F32-1C4C-C342-B3F3-9B44E46EA146}" type="sibTrans" cxnId="{403389B4-BF26-494B-BDD8-7E3034F42FC1}">
      <dgm:prSet/>
      <dgm:spPr/>
      <dgm:t>
        <a:bodyPr/>
        <a:lstStyle/>
        <a:p>
          <a:endParaRPr lang="en-GB"/>
        </a:p>
      </dgm:t>
    </dgm:pt>
    <dgm:pt modelId="{80B6557A-B773-F44D-A019-CA33D134E617}">
      <dgm:prSet phldrT="[Text]"/>
      <dgm:spPr/>
      <dgm:t>
        <a:bodyPr/>
        <a:lstStyle/>
        <a:p>
          <a:r>
            <a:rPr lang="en-GB" dirty="0" err="1"/>
            <a:t>Pomognemo</a:t>
          </a:r>
          <a:r>
            <a:rPr lang="en-GB" dirty="0"/>
            <a:t> </a:t>
          </a:r>
          <a:r>
            <a:rPr lang="en-GB" dirty="0" err="1"/>
            <a:t>klijentu</a:t>
          </a:r>
          <a:r>
            <a:rPr lang="en-GB" dirty="0"/>
            <a:t> </a:t>
          </a:r>
          <a:r>
            <a:rPr lang="en-GB" dirty="0" err="1"/>
            <a:t>napraviti</a:t>
          </a:r>
          <a:r>
            <a:rPr lang="en-GB" dirty="0"/>
            <a:t> </a:t>
          </a:r>
          <a:r>
            <a:rPr lang="en-GB" dirty="0" err="1"/>
            <a:t>podsjetnik</a:t>
          </a:r>
          <a:r>
            <a:rPr lang="en-GB" dirty="0"/>
            <a:t> </a:t>
          </a:r>
          <a:r>
            <a:rPr lang="en-GB" dirty="0" err="1"/>
            <a:t>sa</a:t>
          </a:r>
          <a:r>
            <a:rPr lang="en-GB" dirty="0"/>
            <a:t> </a:t>
          </a:r>
          <a:r>
            <a:rPr lang="en-GB" dirty="0" err="1"/>
            <a:t>glavnim</a:t>
          </a:r>
          <a:r>
            <a:rPr lang="en-GB" dirty="0"/>
            <a:t> </a:t>
          </a:r>
          <a:r>
            <a:rPr lang="en-GB" dirty="0" err="1"/>
            <a:t>zaključcima</a:t>
          </a:r>
          <a:endParaRPr lang="en-GB" dirty="0"/>
        </a:p>
      </dgm:t>
    </dgm:pt>
    <dgm:pt modelId="{1D433C27-667C-7740-B088-01E63B444622}" type="parTrans" cxnId="{CF1289E3-7A5C-F64B-B429-E5EFAEE83897}">
      <dgm:prSet/>
      <dgm:spPr/>
      <dgm:t>
        <a:bodyPr/>
        <a:lstStyle/>
        <a:p>
          <a:endParaRPr lang="en-GB"/>
        </a:p>
      </dgm:t>
    </dgm:pt>
    <dgm:pt modelId="{23FF3C81-BDB6-C643-94FA-F139D75807AA}" type="sibTrans" cxnId="{CF1289E3-7A5C-F64B-B429-E5EFAEE83897}">
      <dgm:prSet/>
      <dgm:spPr/>
      <dgm:t>
        <a:bodyPr/>
        <a:lstStyle/>
        <a:p>
          <a:endParaRPr lang="en-GB"/>
        </a:p>
      </dgm:t>
    </dgm:pt>
    <dgm:pt modelId="{90892ECE-BE37-7C44-BB37-890AC7754B10}" type="pres">
      <dgm:prSet presAssocID="{E223639A-3FF8-0D46-8FBC-67CC3F0BFFAC}" presName="diagram" presStyleCnt="0">
        <dgm:presLayoutVars>
          <dgm:dir/>
          <dgm:resizeHandles/>
        </dgm:presLayoutVars>
      </dgm:prSet>
      <dgm:spPr/>
    </dgm:pt>
    <dgm:pt modelId="{48853D53-89E8-5A4F-B452-39B76F29E6E6}" type="pres">
      <dgm:prSet presAssocID="{74508960-F586-EB42-A35F-B138EA1A3B8B}" presName="firstNode" presStyleLbl="node1" presStyleIdx="0" presStyleCnt="5">
        <dgm:presLayoutVars>
          <dgm:bulletEnabled val="1"/>
        </dgm:presLayoutVars>
      </dgm:prSet>
      <dgm:spPr/>
    </dgm:pt>
    <dgm:pt modelId="{D255B6D6-734F-F340-9F49-65A95639CA67}" type="pres">
      <dgm:prSet presAssocID="{7059FA10-8080-0544-A380-36FBC520D794}" presName="sibTrans" presStyleLbl="sibTrans2D1" presStyleIdx="0" presStyleCnt="4"/>
      <dgm:spPr/>
    </dgm:pt>
    <dgm:pt modelId="{D658DAAA-A379-344E-A015-0D2FE75DBEC9}" type="pres">
      <dgm:prSet presAssocID="{400ED6F8-3E59-7F4C-9946-AA70993C2CC0}" presName="middleNode" presStyleCnt="0"/>
      <dgm:spPr/>
    </dgm:pt>
    <dgm:pt modelId="{0BD5CBE8-37E6-F546-888F-6E33ACFA83FF}" type="pres">
      <dgm:prSet presAssocID="{400ED6F8-3E59-7F4C-9946-AA70993C2CC0}" presName="padding" presStyleLbl="node1" presStyleIdx="0" presStyleCnt="5"/>
      <dgm:spPr/>
    </dgm:pt>
    <dgm:pt modelId="{D9D607C1-F218-0540-8001-242D579C6E64}" type="pres">
      <dgm:prSet presAssocID="{400ED6F8-3E59-7F4C-9946-AA70993C2CC0}" presName="shape" presStyleLbl="node1" presStyleIdx="1" presStyleCnt="5">
        <dgm:presLayoutVars>
          <dgm:bulletEnabled val="1"/>
        </dgm:presLayoutVars>
      </dgm:prSet>
      <dgm:spPr/>
    </dgm:pt>
    <dgm:pt modelId="{E12A6C30-7BCA-8E40-ABDB-F1EA6DB32FE1}" type="pres">
      <dgm:prSet presAssocID="{18DFB166-1767-A54B-82B4-284F9005CA39}" presName="sibTrans" presStyleLbl="sibTrans2D1" presStyleIdx="1" presStyleCnt="4"/>
      <dgm:spPr/>
    </dgm:pt>
    <dgm:pt modelId="{65B12E05-B7F0-CC46-AE59-D8DFE548E386}" type="pres">
      <dgm:prSet presAssocID="{92DAF2F6-3A5A-D24E-8E83-5C973FF12AFC}" presName="middleNode" presStyleCnt="0"/>
      <dgm:spPr/>
    </dgm:pt>
    <dgm:pt modelId="{A914562C-4829-B64C-8378-53234117F5E4}" type="pres">
      <dgm:prSet presAssocID="{92DAF2F6-3A5A-D24E-8E83-5C973FF12AFC}" presName="padding" presStyleLbl="node1" presStyleIdx="1" presStyleCnt="5"/>
      <dgm:spPr/>
    </dgm:pt>
    <dgm:pt modelId="{D3D12660-B83F-494E-8B56-CD12A22DF19F}" type="pres">
      <dgm:prSet presAssocID="{92DAF2F6-3A5A-D24E-8E83-5C973FF12AFC}" presName="shape" presStyleLbl="node1" presStyleIdx="2" presStyleCnt="5">
        <dgm:presLayoutVars>
          <dgm:bulletEnabled val="1"/>
        </dgm:presLayoutVars>
      </dgm:prSet>
      <dgm:spPr/>
    </dgm:pt>
    <dgm:pt modelId="{3D129A65-07CA-7844-AA30-24D5D37E6731}" type="pres">
      <dgm:prSet presAssocID="{BBC3E1AB-F7EE-304B-84DC-D9F284C1E7D0}" presName="sibTrans" presStyleLbl="sibTrans2D1" presStyleIdx="2" presStyleCnt="4"/>
      <dgm:spPr/>
    </dgm:pt>
    <dgm:pt modelId="{3A695B1A-7401-1E46-BC00-973B8373D303}" type="pres">
      <dgm:prSet presAssocID="{2A6CBE72-7AC9-F949-BBA2-A8C6A58AC30E}" presName="middleNode" presStyleCnt="0"/>
      <dgm:spPr/>
    </dgm:pt>
    <dgm:pt modelId="{67ABE891-6969-1348-B073-157D1861A06A}" type="pres">
      <dgm:prSet presAssocID="{2A6CBE72-7AC9-F949-BBA2-A8C6A58AC30E}" presName="padding" presStyleLbl="node1" presStyleIdx="2" presStyleCnt="5"/>
      <dgm:spPr/>
    </dgm:pt>
    <dgm:pt modelId="{554CF985-DAA4-414F-9FFA-79D7430FC9C6}" type="pres">
      <dgm:prSet presAssocID="{2A6CBE72-7AC9-F949-BBA2-A8C6A58AC30E}" presName="shape" presStyleLbl="node1" presStyleIdx="3" presStyleCnt="5">
        <dgm:presLayoutVars>
          <dgm:bulletEnabled val="1"/>
        </dgm:presLayoutVars>
      </dgm:prSet>
      <dgm:spPr/>
    </dgm:pt>
    <dgm:pt modelId="{1B4BF73C-6780-B142-B60F-D61D12C45AC0}" type="pres">
      <dgm:prSet presAssocID="{07771F32-1C4C-C342-B3F3-9B44E46EA146}" presName="sibTrans" presStyleLbl="sibTrans2D1" presStyleIdx="3" presStyleCnt="4"/>
      <dgm:spPr/>
    </dgm:pt>
    <dgm:pt modelId="{3049D6D8-97F0-F84B-A085-23A155D30B76}" type="pres">
      <dgm:prSet presAssocID="{80B6557A-B773-F44D-A019-CA33D134E617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F038E101-61A6-7C44-AF76-2AA1823D9910}" type="presOf" srcId="{400ED6F8-3E59-7F4C-9946-AA70993C2CC0}" destId="{D9D607C1-F218-0540-8001-242D579C6E64}" srcOrd="0" destOrd="0" presId="urn:microsoft.com/office/officeart/2005/8/layout/bProcess2"/>
    <dgm:cxn modelId="{9585E403-75B6-3945-BF4E-B4B4C5035BC7}" type="presOf" srcId="{07771F32-1C4C-C342-B3F3-9B44E46EA146}" destId="{1B4BF73C-6780-B142-B60F-D61D12C45AC0}" srcOrd="0" destOrd="0" presId="urn:microsoft.com/office/officeart/2005/8/layout/bProcess2"/>
    <dgm:cxn modelId="{59A99111-AD4C-E740-A137-10682389287A}" type="presOf" srcId="{7059FA10-8080-0544-A380-36FBC520D794}" destId="{D255B6D6-734F-F340-9F49-65A95639CA67}" srcOrd="0" destOrd="0" presId="urn:microsoft.com/office/officeart/2005/8/layout/bProcess2"/>
    <dgm:cxn modelId="{92887C2A-51D0-2F44-8C2A-9E9944342FD1}" type="presOf" srcId="{E223639A-3FF8-0D46-8FBC-67CC3F0BFFAC}" destId="{90892ECE-BE37-7C44-BB37-890AC7754B10}" srcOrd="0" destOrd="0" presId="urn:microsoft.com/office/officeart/2005/8/layout/bProcess2"/>
    <dgm:cxn modelId="{33AA9833-EEF7-084B-AE51-890E902EA577}" type="presOf" srcId="{80B6557A-B773-F44D-A019-CA33D134E617}" destId="{3049D6D8-97F0-F84B-A085-23A155D30B76}" srcOrd="0" destOrd="0" presId="urn:microsoft.com/office/officeart/2005/8/layout/bProcess2"/>
    <dgm:cxn modelId="{8520BB46-AFC9-8248-86C9-BBDFEAA8217B}" type="presOf" srcId="{2A6CBE72-7AC9-F949-BBA2-A8C6A58AC30E}" destId="{554CF985-DAA4-414F-9FFA-79D7430FC9C6}" srcOrd="0" destOrd="0" presId="urn:microsoft.com/office/officeart/2005/8/layout/bProcess2"/>
    <dgm:cxn modelId="{4221596C-B2E4-194A-95E2-39ED37E1581E}" type="presOf" srcId="{74508960-F586-EB42-A35F-B138EA1A3B8B}" destId="{48853D53-89E8-5A4F-B452-39B76F29E6E6}" srcOrd="0" destOrd="0" presId="urn:microsoft.com/office/officeart/2005/8/layout/bProcess2"/>
    <dgm:cxn modelId="{BBD2CB4F-078F-8349-9D4C-EF52DC780AD1}" type="presOf" srcId="{92DAF2F6-3A5A-D24E-8E83-5C973FF12AFC}" destId="{D3D12660-B83F-494E-8B56-CD12A22DF19F}" srcOrd="0" destOrd="0" presId="urn:microsoft.com/office/officeart/2005/8/layout/bProcess2"/>
    <dgm:cxn modelId="{C6040571-02EC-EC4C-A5C4-32EA50300389}" type="presOf" srcId="{18DFB166-1767-A54B-82B4-284F9005CA39}" destId="{E12A6C30-7BCA-8E40-ABDB-F1EA6DB32FE1}" srcOrd="0" destOrd="0" presId="urn:microsoft.com/office/officeart/2005/8/layout/bProcess2"/>
    <dgm:cxn modelId="{982B5986-06F9-7446-9CD4-D4D9797E2794}" srcId="{E223639A-3FF8-0D46-8FBC-67CC3F0BFFAC}" destId="{400ED6F8-3E59-7F4C-9946-AA70993C2CC0}" srcOrd="1" destOrd="0" parTransId="{650338FF-9499-8146-BDA6-FDEC1C22856D}" sibTransId="{18DFB166-1767-A54B-82B4-284F9005CA39}"/>
    <dgm:cxn modelId="{403389B4-BF26-494B-BDD8-7E3034F42FC1}" srcId="{E223639A-3FF8-0D46-8FBC-67CC3F0BFFAC}" destId="{2A6CBE72-7AC9-F949-BBA2-A8C6A58AC30E}" srcOrd="3" destOrd="0" parTransId="{E19E1E00-873F-7444-8EAA-75188C8A5468}" sibTransId="{07771F32-1C4C-C342-B3F3-9B44E46EA146}"/>
    <dgm:cxn modelId="{ECDDD0CC-FE1B-964F-86AC-5667E7C6F686}" type="presOf" srcId="{BBC3E1AB-F7EE-304B-84DC-D9F284C1E7D0}" destId="{3D129A65-07CA-7844-AA30-24D5D37E6731}" srcOrd="0" destOrd="0" presId="urn:microsoft.com/office/officeart/2005/8/layout/bProcess2"/>
    <dgm:cxn modelId="{6C694AE2-88D6-6048-BE45-4FCE9CDB8DC5}" srcId="{E223639A-3FF8-0D46-8FBC-67CC3F0BFFAC}" destId="{74508960-F586-EB42-A35F-B138EA1A3B8B}" srcOrd="0" destOrd="0" parTransId="{B5B53AD2-1ABA-C141-8D8A-704E38A9603E}" sibTransId="{7059FA10-8080-0544-A380-36FBC520D794}"/>
    <dgm:cxn modelId="{CF1289E3-7A5C-F64B-B429-E5EFAEE83897}" srcId="{E223639A-3FF8-0D46-8FBC-67CC3F0BFFAC}" destId="{80B6557A-B773-F44D-A019-CA33D134E617}" srcOrd="4" destOrd="0" parTransId="{1D433C27-667C-7740-B088-01E63B444622}" sibTransId="{23FF3C81-BDB6-C643-94FA-F139D75807AA}"/>
    <dgm:cxn modelId="{846B15EB-19E8-C546-AB6B-19C44A65915C}" srcId="{E223639A-3FF8-0D46-8FBC-67CC3F0BFFAC}" destId="{92DAF2F6-3A5A-D24E-8E83-5C973FF12AFC}" srcOrd="2" destOrd="0" parTransId="{DE511735-7A7D-8244-90EC-43DC5FFBA6D5}" sibTransId="{BBC3E1AB-F7EE-304B-84DC-D9F284C1E7D0}"/>
    <dgm:cxn modelId="{2C4FE326-7072-A84A-8F33-DD838B17FCEF}" type="presParOf" srcId="{90892ECE-BE37-7C44-BB37-890AC7754B10}" destId="{48853D53-89E8-5A4F-B452-39B76F29E6E6}" srcOrd="0" destOrd="0" presId="urn:microsoft.com/office/officeart/2005/8/layout/bProcess2"/>
    <dgm:cxn modelId="{7EFC3E6C-593A-924E-A026-27C5C4267906}" type="presParOf" srcId="{90892ECE-BE37-7C44-BB37-890AC7754B10}" destId="{D255B6D6-734F-F340-9F49-65A95639CA67}" srcOrd="1" destOrd="0" presId="urn:microsoft.com/office/officeart/2005/8/layout/bProcess2"/>
    <dgm:cxn modelId="{BF8D6E6C-CEFA-CE4F-A441-884D5FF10EB1}" type="presParOf" srcId="{90892ECE-BE37-7C44-BB37-890AC7754B10}" destId="{D658DAAA-A379-344E-A015-0D2FE75DBEC9}" srcOrd="2" destOrd="0" presId="urn:microsoft.com/office/officeart/2005/8/layout/bProcess2"/>
    <dgm:cxn modelId="{EB5240F4-6618-164F-8199-8FE9A4013CA1}" type="presParOf" srcId="{D658DAAA-A379-344E-A015-0D2FE75DBEC9}" destId="{0BD5CBE8-37E6-F546-888F-6E33ACFA83FF}" srcOrd="0" destOrd="0" presId="urn:microsoft.com/office/officeart/2005/8/layout/bProcess2"/>
    <dgm:cxn modelId="{0CC10498-4C60-B74A-A29A-559E66643770}" type="presParOf" srcId="{D658DAAA-A379-344E-A015-0D2FE75DBEC9}" destId="{D9D607C1-F218-0540-8001-242D579C6E64}" srcOrd="1" destOrd="0" presId="urn:microsoft.com/office/officeart/2005/8/layout/bProcess2"/>
    <dgm:cxn modelId="{DD02FA1A-F710-3349-A903-47B96B9E044C}" type="presParOf" srcId="{90892ECE-BE37-7C44-BB37-890AC7754B10}" destId="{E12A6C30-7BCA-8E40-ABDB-F1EA6DB32FE1}" srcOrd="3" destOrd="0" presId="urn:microsoft.com/office/officeart/2005/8/layout/bProcess2"/>
    <dgm:cxn modelId="{29E1343D-DFB5-FC40-9458-9C2358B8043B}" type="presParOf" srcId="{90892ECE-BE37-7C44-BB37-890AC7754B10}" destId="{65B12E05-B7F0-CC46-AE59-D8DFE548E386}" srcOrd="4" destOrd="0" presId="urn:microsoft.com/office/officeart/2005/8/layout/bProcess2"/>
    <dgm:cxn modelId="{61EEA8E1-3FF4-C443-8953-47F3C8FADC72}" type="presParOf" srcId="{65B12E05-B7F0-CC46-AE59-D8DFE548E386}" destId="{A914562C-4829-B64C-8378-53234117F5E4}" srcOrd="0" destOrd="0" presId="urn:microsoft.com/office/officeart/2005/8/layout/bProcess2"/>
    <dgm:cxn modelId="{CF900938-2D0C-F548-A12B-463D9B0CFD10}" type="presParOf" srcId="{65B12E05-B7F0-CC46-AE59-D8DFE548E386}" destId="{D3D12660-B83F-494E-8B56-CD12A22DF19F}" srcOrd="1" destOrd="0" presId="urn:microsoft.com/office/officeart/2005/8/layout/bProcess2"/>
    <dgm:cxn modelId="{4F8F4F97-32E4-1C4C-933E-BD5E06E5D856}" type="presParOf" srcId="{90892ECE-BE37-7C44-BB37-890AC7754B10}" destId="{3D129A65-07CA-7844-AA30-24D5D37E6731}" srcOrd="5" destOrd="0" presId="urn:microsoft.com/office/officeart/2005/8/layout/bProcess2"/>
    <dgm:cxn modelId="{909C653F-CFD2-7244-BB24-CACC1C072EA8}" type="presParOf" srcId="{90892ECE-BE37-7C44-BB37-890AC7754B10}" destId="{3A695B1A-7401-1E46-BC00-973B8373D303}" srcOrd="6" destOrd="0" presId="urn:microsoft.com/office/officeart/2005/8/layout/bProcess2"/>
    <dgm:cxn modelId="{9A02F21A-6D4A-6744-B5E3-E968D7A35A4F}" type="presParOf" srcId="{3A695B1A-7401-1E46-BC00-973B8373D303}" destId="{67ABE891-6969-1348-B073-157D1861A06A}" srcOrd="0" destOrd="0" presId="urn:microsoft.com/office/officeart/2005/8/layout/bProcess2"/>
    <dgm:cxn modelId="{4D545E58-B825-2641-9E34-FAD3FAB0D53C}" type="presParOf" srcId="{3A695B1A-7401-1E46-BC00-973B8373D303}" destId="{554CF985-DAA4-414F-9FFA-79D7430FC9C6}" srcOrd="1" destOrd="0" presId="urn:microsoft.com/office/officeart/2005/8/layout/bProcess2"/>
    <dgm:cxn modelId="{3C3CC188-AEE4-8246-ADB6-A4560379E21F}" type="presParOf" srcId="{90892ECE-BE37-7C44-BB37-890AC7754B10}" destId="{1B4BF73C-6780-B142-B60F-D61D12C45AC0}" srcOrd="7" destOrd="0" presId="urn:microsoft.com/office/officeart/2005/8/layout/bProcess2"/>
    <dgm:cxn modelId="{0755D9BF-BC48-8144-BD9C-0CD961C7127D}" type="presParOf" srcId="{90892ECE-BE37-7C44-BB37-890AC7754B10}" destId="{3049D6D8-97F0-F84B-A085-23A155D30B76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3D53-89E8-5A4F-B452-39B76F29E6E6}">
      <dsp:nvSpPr>
        <dsp:cNvPr id="0" name=""/>
        <dsp:cNvSpPr/>
      </dsp:nvSpPr>
      <dsp:spPr>
        <a:xfrm>
          <a:off x="798537" y="560"/>
          <a:ext cx="2382031" cy="2382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Zajedno</a:t>
          </a:r>
          <a:r>
            <a:rPr lang="en-GB" sz="1900" kern="1200" dirty="0"/>
            <a:t> </a:t>
          </a:r>
          <a:r>
            <a:rPr lang="en-GB" sz="1900" kern="1200" dirty="0" err="1"/>
            <a:t>prepoznajemo</a:t>
          </a:r>
          <a:r>
            <a:rPr lang="en-GB" sz="1900" kern="1200" dirty="0"/>
            <a:t> AM</a:t>
          </a:r>
        </a:p>
      </dsp:txBody>
      <dsp:txXfrm>
        <a:off x="1147377" y="349400"/>
        <a:ext cx="1684351" cy="1684351"/>
      </dsp:txXfrm>
    </dsp:sp>
    <dsp:sp modelId="{D255B6D6-734F-F340-9F49-65A95639CA67}">
      <dsp:nvSpPr>
        <dsp:cNvPr id="0" name=""/>
        <dsp:cNvSpPr/>
      </dsp:nvSpPr>
      <dsp:spPr>
        <a:xfrm rot="10800000">
          <a:off x="1572697" y="2690171"/>
          <a:ext cx="833710" cy="65206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607C1-F218-0540-8001-242D579C6E64}">
      <dsp:nvSpPr>
        <dsp:cNvPr id="0" name=""/>
        <dsp:cNvSpPr/>
      </dsp:nvSpPr>
      <dsp:spPr>
        <a:xfrm>
          <a:off x="1195145" y="3612910"/>
          <a:ext cx="1588814" cy="1588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Evaluiramo</a:t>
          </a:r>
          <a:r>
            <a:rPr lang="en-GB" sz="1700" kern="1200" dirty="0"/>
            <a:t> </a:t>
          </a:r>
          <a:r>
            <a:rPr lang="en-GB" sz="1700" kern="1200" dirty="0" err="1"/>
            <a:t>ih</a:t>
          </a:r>
          <a:endParaRPr lang="en-GB" sz="1700" kern="1200" dirty="0"/>
        </a:p>
      </dsp:txBody>
      <dsp:txXfrm>
        <a:off x="1427821" y="3845586"/>
        <a:ext cx="1123462" cy="1123462"/>
      </dsp:txXfrm>
    </dsp:sp>
    <dsp:sp modelId="{E12A6C30-7BCA-8E40-ABDB-F1EA6DB32FE1}">
      <dsp:nvSpPr>
        <dsp:cNvPr id="0" name=""/>
        <dsp:cNvSpPr/>
      </dsp:nvSpPr>
      <dsp:spPr>
        <a:xfrm rot="5400000">
          <a:off x="3377675" y="4081283"/>
          <a:ext cx="833710" cy="65206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12660-B83F-494E-8B56-CD12A22DF19F}">
      <dsp:nvSpPr>
        <dsp:cNvPr id="0" name=""/>
        <dsp:cNvSpPr/>
      </dsp:nvSpPr>
      <dsp:spPr>
        <a:xfrm>
          <a:off x="4768192" y="3612910"/>
          <a:ext cx="1588814" cy="1588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Smislimo</a:t>
          </a:r>
          <a:r>
            <a:rPr lang="en-GB" sz="1700" kern="1200" dirty="0"/>
            <a:t> </a:t>
          </a:r>
          <a:r>
            <a:rPr lang="en-GB" sz="1700" kern="1200" dirty="0" err="1"/>
            <a:t>odgovore</a:t>
          </a:r>
          <a:r>
            <a:rPr lang="en-GB" sz="1700" kern="1200" dirty="0"/>
            <a:t> </a:t>
          </a:r>
          <a:r>
            <a:rPr lang="en-GB" sz="1700" kern="1200" dirty="0" err="1"/>
            <a:t>na</a:t>
          </a:r>
          <a:r>
            <a:rPr lang="en-GB" sz="1700" kern="1200" dirty="0"/>
            <a:t> </a:t>
          </a:r>
          <a:r>
            <a:rPr lang="en-GB" sz="1700" kern="1200" dirty="0" err="1"/>
            <a:t>njih</a:t>
          </a:r>
          <a:r>
            <a:rPr lang="en-GB" sz="1700" kern="1200" dirty="0"/>
            <a:t> (</a:t>
          </a:r>
          <a:r>
            <a:rPr lang="en-GB" sz="1700" kern="1200" dirty="0" err="1"/>
            <a:t>zajedno</a:t>
          </a:r>
          <a:r>
            <a:rPr lang="en-GB" sz="1700" kern="1200" dirty="0"/>
            <a:t>)</a:t>
          </a:r>
        </a:p>
      </dsp:txBody>
      <dsp:txXfrm>
        <a:off x="5000868" y="3845586"/>
        <a:ext cx="1123462" cy="1123462"/>
      </dsp:txXfrm>
    </dsp:sp>
    <dsp:sp modelId="{3D129A65-07CA-7844-AA30-24D5D37E6731}">
      <dsp:nvSpPr>
        <dsp:cNvPr id="0" name=""/>
        <dsp:cNvSpPr/>
      </dsp:nvSpPr>
      <dsp:spPr>
        <a:xfrm>
          <a:off x="5145744" y="2454957"/>
          <a:ext cx="833710" cy="65206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F985-DAA4-414F-9FFA-79D7430FC9C6}">
      <dsp:nvSpPr>
        <dsp:cNvPr id="0" name=""/>
        <dsp:cNvSpPr/>
      </dsp:nvSpPr>
      <dsp:spPr>
        <a:xfrm>
          <a:off x="4768192" y="397168"/>
          <a:ext cx="1588814" cy="1588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Usmeno</a:t>
          </a:r>
          <a:r>
            <a:rPr lang="en-GB" sz="1700" kern="1200" dirty="0"/>
            <a:t> </a:t>
          </a:r>
          <a:r>
            <a:rPr lang="en-GB" sz="1700" kern="1200" dirty="0" err="1"/>
            <a:t>sumiramo</a:t>
          </a:r>
          <a:endParaRPr lang="en-GB" sz="1700" kern="1200" dirty="0"/>
        </a:p>
      </dsp:txBody>
      <dsp:txXfrm>
        <a:off x="5000868" y="629844"/>
        <a:ext cx="1123462" cy="1123462"/>
      </dsp:txXfrm>
    </dsp:sp>
    <dsp:sp modelId="{1B4BF73C-6780-B142-B60F-D61D12C45AC0}">
      <dsp:nvSpPr>
        <dsp:cNvPr id="0" name=""/>
        <dsp:cNvSpPr/>
      </dsp:nvSpPr>
      <dsp:spPr>
        <a:xfrm rot="5400000">
          <a:off x="6752418" y="865541"/>
          <a:ext cx="833710" cy="652069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9D6D8-97F0-F84B-A085-23A155D30B76}">
      <dsp:nvSpPr>
        <dsp:cNvPr id="0" name=""/>
        <dsp:cNvSpPr/>
      </dsp:nvSpPr>
      <dsp:spPr>
        <a:xfrm>
          <a:off x="7944631" y="560"/>
          <a:ext cx="2382031" cy="2382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Pomognemo</a:t>
          </a:r>
          <a:r>
            <a:rPr lang="en-GB" sz="1900" kern="1200" dirty="0"/>
            <a:t> </a:t>
          </a:r>
          <a:r>
            <a:rPr lang="en-GB" sz="1900" kern="1200" dirty="0" err="1"/>
            <a:t>klijentu</a:t>
          </a:r>
          <a:r>
            <a:rPr lang="en-GB" sz="1900" kern="1200" dirty="0"/>
            <a:t> </a:t>
          </a:r>
          <a:r>
            <a:rPr lang="en-GB" sz="1900" kern="1200" dirty="0" err="1"/>
            <a:t>napraviti</a:t>
          </a:r>
          <a:r>
            <a:rPr lang="en-GB" sz="1900" kern="1200" dirty="0"/>
            <a:t> </a:t>
          </a:r>
          <a:r>
            <a:rPr lang="en-GB" sz="1900" kern="1200" dirty="0" err="1"/>
            <a:t>podsjetnik</a:t>
          </a:r>
          <a:r>
            <a:rPr lang="en-GB" sz="1900" kern="1200" dirty="0"/>
            <a:t> </a:t>
          </a:r>
          <a:r>
            <a:rPr lang="en-GB" sz="1900" kern="1200" dirty="0" err="1"/>
            <a:t>sa</a:t>
          </a:r>
          <a:r>
            <a:rPr lang="en-GB" sz="1900" kern="1200" dirty="0"/>
            <a:t> </a:t>
          </a:r>
          <a:r>
            <a:rPr lang="en-GB" sz="1900" kern="1200" dirty="0" err="1"/>
            <a:t>glavnim</a:t>
          </a:r>
          <a:r>
            <a:rPr lang="en-GB" sz="1900" kern="1200" dirty="0"/>
            <a:t> </a:t>
          </a:r>
          <a:r>
            <a:rPr lang="en-GB" sz="1900" kern="1200" dirty="0" err="1"/>
            <a:t>zaključcima</a:t>
          </a:r>
          <a:endParaRPr lang="en-GB" sz="1900" kern="1200" dirty="0"/>
        </a:p>
      </dsp:txBody>
      <dsp:txXfrm>
        <a:off x="8293471" y="349400"/>
        <a:ext cx="1684351" cy="1684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D6F6-FD5C-95ED-23AD-C4838737B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7BEE4-7337-DF6B-5182-8C791C54B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852A-9C6B-D467-06C5-1B06D8B5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49F0B-2FD0-DF14-E7C0-C199B37C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900D-756C-0648-F331-DD81B20F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419F-17CB-D2DA-8320-B193DFC9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5D649-5910-6F7B-B5E0-E6F8713BC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5F50-ED1A-6BB8-65EE-B6AA03E1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FB07-A7CE-299F-EA8F-8565A1B4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CDFE4-5D8A-4C67-DECD-B4E79194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C013E-A4E6-CC1F-0CB9-EF3984A66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AF1FC-7647-965F-8D7D-05CCAFB27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44CF9-494B-4AE5-7267-82BF4093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3B3D-DBA3-8024-F6A3-FA1AABD9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04F03-7950-51D9-F470-93E7D55C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E185-7398-E780-2C35-6FEB6371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BF94C-F97F-A9F5-C12B-3F085255F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7124-AB43-1AC5-EE29-E16C6F34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4E039-59AE-DA88-E5CC-57D6B414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075F-3101-851F-7683-ED04B0FD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399E-EDA6-C31D-F9A3-CE399776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DACE9-9631-3746-EABE-DB830CD5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09C6-A4D6-C8D3-0EE2-5215BD7D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A95E-27B8-D3B3-71A0-2C7633C3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224B-47AC-4437-E51A-81015879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8332-BE1C-B497-AC33-DE78F691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B8679-D2EA-EB56-034E-DF9AA54A6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82809-6D41-D3D4-34D0-EA726698B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C2725-87A6-12DA-AB58-4A02D21B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BF3DF-071D-E437-5DC8-9E35A093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21527-FCAD-D6D2-9E90-07771400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C2FE-58E9-A97A-D493-AE838758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F6C9E-DC3C-4863-897B-4BE787D2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10EB-796A-3EFD-028A-665EB8E5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88974-9A15-7D3E-3F58-F8F9B0463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505B9-1F3C-CAA1-A627-0D1E9B9A8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80F0D-09FB-1B8F-19C2-C0CE2BA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9C4F3-CB86-A6CB-600C-FBC826B2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1DB03-8036-45EC-0E61-4D49C027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7C63-0275-CB1F-4BD6-46CF225C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048C9-AAE4-3E2C-198F-38C58515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17AF8-13B8-7A2D-9FE9-65DFF207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528F3-7EA4-1A06-257F-56AEA9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6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B23A8-A3B1-1A58-24D3-94FDA5FC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0F3FB-746E-2350-5E02-BA8CDE7C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9E8D0-2520-3F29-FF54-89565F56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CA9F-358C-DD55-C3ED-B34F657F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B335-4778-E2D9-D542-997E03DB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9DF48-E219-A7B0-C26D-DBAA5170B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7B063-B686-3D0C-BEF7-988F7A2D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DE674-11B4-51C9-32AD-1BC8C8F0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02D8F-36D7-B619-C82F-5F09200C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9026-2CE8-B07E-7880-0E8BC20A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FF815-AAD5-5E82-39D6-9091BF97D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575C-B52E-490D-10A8-E9CE563B4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C14F3-1C4B-10F9-2013-2DDBD574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D3840-AD86-012F-C5CA-89F0E022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D4C4-15CE-4939-F1EE-6A18F18C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FDD70-DC86-11A4-0E13-EF5A026A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2A701-5CDC-EB64-98E6-CE780509D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9792-ED29-E446-1229-3FDCE4D1E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34BC5-A043-9643-83D2-24EAB8A1F01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6C74A-4E54-61C4-C2CF-77B6C4CC8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95FC-5E24-33DE-DD5E-8A2864F3D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E6F41-2BEC-2B43-BA3C-19E57272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mya-mukherjee-sm.blogspot.com/2014/06/where-mind-is-without-fea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n-calendar-to-do-checklist-324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ink-thinking-hand-reflect-62268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D124E3-3443-480C-968C-FECB05FCC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F8C52-E9CA-F59A-A574-B0B693415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302859"/>
            <a:ext cx="4548657" cy="2882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Reagiranje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automatske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misli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EE6B9-E008-6962-E897-F719B5D584E4}"/>
              </a:ext>
            </a:extLst>
          </p:cNvPr>
          <p:cNvSpPr txBox="1"/>
          <p:nvPr/>
        </p:nvSpPr>
        <p:spPr>
          <a:xfrm>
            <a:off x="648182" y="3354749"/>
            <a:ext cx="4323372" cy="258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Praktikum</a:t>
            </a:r>
            <a:r>
              <a:rPr lang="en-US" sz="1600" dirty="0"/>
              <a:t> II - 9. </a:t>
            </a:r>
            <a:r>
              <a:rPr lang="en-US" sz="1600" dirty="0" err="1"/>
              <a:t>radionica</a:t>
            </a: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Grupa</a:t>
            </a:r>
            <a:r>
              <a:rPr lang="en-US" sz="1600" dirty="0"/>
              <a:t> A</a:t>
            </a:r>
          </a:p>
        </p:txBody>
      </p:sp>
      <p:pic>
        <p:nvPicPr>
          <p:cNvPr id="9" name="Picture 8" descr="A light bulb with a thought bubble&#10;&#10;Description automatically generated">
            <a:extLst>
              <a:ext uri="{FF2B5EF4-FFF2-40B4-BE49-F238E27FC236}">
                <a16:creationId xmlns:a16="http://schemas.microsoft.com/office/drawing/2014/main" id="{A1E20B22-322F-E502-D425-EFB9AAAA7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7282" y="3425832"/>
            <a:ext cx="5431536" cy="27157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986" y="714708"/>
            <a:ext cx="826011" cy="542687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0504EE-683F-4FE2-A169-83C71FAA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C3B364-D361-4ED0-A102-6AC8D0575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7670739-CE62-30DE-8ED6-60EFE3B79602}"/>
              </a:ext>
            </a:extLst>
          </p:cNvPr>
          <p:cNvSpPr>
            <a:spLocks/>
          </p:cNvSpPr>
          <p:nvPr/>
        </p:nvSpPr>
        <p:spPr>
          <a:xfrm>
            <a:off x="3535425" y="5454367"/>
            <a:ext cx="2334070" cy="5286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94360">
              <a:spcAft>
                <a:spcPts val="600"/>
              </a:spcAft>
            </a:pPr>
            <a:r>
              <a:rPr lang="en-US" sz="10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Karmen </a:t>
            </a:r>
            <a:r>
              <a:rPr lang="en-US" sz="104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Gojsalić</a:t>
            </a:r>
            <a:endParaRPr lang="en-US" sz="10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94360">
              <a:spcAft>
                <a:spcPts val="600"/>
              </a:spcAft>
            </a:pPr>
            <a:r>
              <a:rPr lang="en-US" sz="104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mag.psych</a:t>
            </a:r>
            <a:r>
              <a:rPr lang="en-US" sz="10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547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F871-4E03-D025-B71F-5953B03902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224" y="329193"/>
            <a:ext cx="11691552" cy="887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err="1"/>
              <a:t>Testiranje</a:t>
            </a:r>
            <a:r>
              <a:rPr lang="en-US" sz="1800" dirty="0"/>
              <a:t> </a:t>
            </a:r>
            <a:r>
              <a:rPr lang="en-US" sz="1800" dirty="0" err="1"/>
              <a:t>vlastitih</a:t>
            </a:r>
            <a:r>
              <a:rPr lang="en-US" sz="1800" dirty="0"/>
              <a:t> </a:t>
            </a:r>
            <a:r>
              <a:rPr lang="en-US" sz="1800" dirty="0" err="1"/>
              <a:t>misli</a:t>
            </a:r>
            <a:r>
              <a:rPr lang="en-US" sz="1800" dirty="0"/>
              <a:t> (Test Your Thoughts Worksheet)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EBF0A-85CD-B5FC-77EF-5A9A19A0E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 l="2213" t="6060" r="6475" b="5919"/>
          <a:stretch/>
        </p:blipFill>
        <p:spPr>
          <a:xfrm rot="5340000">
            <a:off x="3306653" y="1470659"/>
            <a:ext cx="5578693" cy="43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1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F871-4E03-D025-B71F-5953B03902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224" y="728454"/>
            <a:ext cx="11691552" cy="371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000" dirty="0"/>
              <a:t>Uputa za radni listić- </a:t>
            </a:r>
            <a:r>
              <a:rPr lang="en-US" sz="2000" dirty="0" err="1"/>
              <a:t>Zapis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(Thought Record)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5BCB6-FB47-C671-1AD4-B95D4C80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 l="2221" t="61212" r="2660" b="834"/>
          <a:stretch/>
        </p:blipFill>
        <p:spPr>
          <a:xfrm rot="10800000">
            <a:off x="574099" y="1376409"/>
            <a:ext cx="9821185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F871-4E03-D025-B71F-5953B03902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224" y="324193"/>
            <a:ext cx="11691552" cy="343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err="1"/>
              <a:t>Zapis</a:t>
            </a:r>
            <a:r>
              <a:rPr lang="en-US" sz="1800" dirty="0"/>
              <a:t> </a:t>
            </a:r>
            <a:r>
              <a:rPr lang="en-US" sz="1800" dirty="0" err="1"/>
              <a:t>misli</a:t>
            </a:r>
            <a:r>
              <a:rPr lang="en-US" sz="1800" dirty="0"/>
              <a:t> (Thought Record)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FACD0-D7C6-8CE1-E474-5085D1B8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40000">
            <a:off x="907749" y="901708"/>
            <a:ext cx="7908991" cy="52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8F41-8CF1-F642-ABE7-ABBBAD4C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4C2D-C53B-70B4-0C72-77AA6A11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Oba </a:t>
            </a:r>
            <a:r>
              <a:rPr lang="en-US" sz="2000" dirty="0" err="1"/>
              <a:t>radna</a:t>
            </a:r>
            <a:r>
              <a:rPr lang="en-US" sz="2000" dirty="0"/>
              <a:t> </a:t>
            </a:r>
            <a:r>
              <a:rPr lang="en-US" sz="2000" dirty="0" err="1"/>
              <a:t>listića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slična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Testiranje</a:t>
            </a:r>
            <a:r>
              <a:rPr lang="en-US" sz="2000" dirty="0"/>
              <a:t> </a:t>
            </a:r>
            <a:r>
              <a:rPr lang="en-US" sz="2000" dirty="0" err="1"/>
              <a:t>vlastitih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je </a:t>
            </a:r>
            <a:r>
              <a:rPr lang="hr-HR" sz="2000" dirty="0"/>
              <a:t>jednostavniji, lakši za čitanje i jasno strukturiran.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Svakako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zajedno</a:t>
            </a:r>
            <a:r>
              <a:rPr lang="en-US" sz="2000" dirty="0"/>
              <a:t> s </a:t>
            </a:r>
            <a:r>
              <a:rPr lang="en-US" sz="2000" dirty="0" err="1"/>
              <a:t>klijentom</a:t>
            </a:r>
            <a:r>
              <a:rPr lang="en-US" sz="2000" dirty="0"/>
              <a:t> </a:t>
            </a:r>
            <a:r>
              <a:rPr lang="en-US" sz="2000" dirty="0" err="1"/>
              <a:t>proći</a:t>
            </a:r>
            <a:r>
              <a:rPr lang="en-US" sz="2000" dirty="0"/>
              <a:t> </a:t>
            </a:r>
            <a:r>
              <a:rPr lang="en-US" sz="2000" dirty="0" err="1"/>
              <a:t>identifikaciju</a:t>
            </a:r>
            <a:r>
              <a:rPr lang="en-US" sz="2000" dirty="0"/>
              <a:t> AM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evaluaciju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nekog</a:t>
            </a:r>
            <a:r>
              <a:rPr lang="en-US" sz="2000" dirty="0"/>
              <a:t> od </a:t>
            </a:r>
            <a:r>
              <a:rPr lang="en-US" sz="2000" dirty="0" err="1"/>
              <a:t>listića</a:t>
            </a:r>
            <a:r>
              <a:rPr lang="en-US" sz="2000" dirty="0"/>
              <a:t>, </a:t>
            </a:r>
            <a:r>
              <a:rPr lang="en-US" sz="2000" dirty="0" err="1"/>
              <a:t>zatim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dozvoliti</a:t>
            </a:r>
            <a:r>
              <a:rPr lang="en-US" sz="2000" dirty="0"/>
              <a:t> da to </a:t>
            </a:r>
            <a:r>
              <a:rPr lang="en-US" sz="2000" dirty="0" err="1"/>
              <a:t>sami</a:t>
            </a:r>
            <a:r>
              <a:rPr lang="en-US" sz="2000" dirty="0"/>
              <a:t> </a:t>
            </a:r>
            <a:r>
              <a:rPr lang="en-US" sz="2000" dirty="0" err="1"/>
              <a:t>naprave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drugoj</a:t>
            </a:r>
            <a:r>
              <a:rPr lang="en-US" sz="2000" dirty="0"/>
              <a:t> AM, a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onda</a:t>
            </a:r>
            <a:r>
              <a:rPr lang="en-US" sz="2000" dirty="0"/>
              <a:t> </a:t>
            </a:r>
            <a:r>
              <a:rPr lang="en-US" sz="2000" dirty="0" err="1"/>
              <a:t>zadati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zadatak</a:t>
            </a:r>
            <a:r>
              <a:rPr lang="en-US" sz="2000" dirty="0"/>
              <a:t> za </a:t>
            </a:r>
            <a:r>
              <a:rPr lang="en-US" sz="2000" dirty="0" err="1"/>
              <a:t>akcijski</a:t>
            </a:r>
            <a:r>
              <a:rPr lang="en-US" sz="2000" dirty="0"/>
              <a:t> plan.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9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FFC2-81EE-4014-D4BC-82CC9A15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11" y="230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Što</a:t>
            </a:r>
            <a:r>
              <a:rPr lang="en-US" sz="3600" dirty="0"/>
              <a:t> </a:t>
            </a:r>
            <a:r>
              <a:rPr lang="en-US" sz="3600" dirty="0" err="1"/>
              <a:t>ako</a:t>
            </a:r>
            <a:r>
              <a:rPr lang="en-US" sz="3600" dirty="0"/>
              <a:t> </a:t>
            </a:r>
            <a:r>
              <a:rPr lang="en-US" sz="3600" dirty="0" err="1"/>
              <a:t>radni</a:t>
            </a:r>
            <a:r>
              <a:rPr lang="en-US" sz="3600" dirty="0"/>
              <a:t> </a:t>
            </a:r>
            <a:r>
              <a:rPr lang="en-US" sz="3600" dirty="0" err="1"/>
              <a:t>listovi</a:t>
            </a:r>
            <a:r>
              <a:rPr lang="en-US" sz="3600" dirty="0"/>
              <a:t> </a:t>
            </a:r>
            <a:r>
              <a:rPr lang="en-US" sz="3600" dirty="0" err="1"/>
              <a:t>nisu</a:t>
            </a:r>
            <a:r>
              <a:rPr lang="en-US" sz="3600" dirty="0"/>
              <a:t> </a:t>
            </a:r>
            <a:r>
              <a:rPr lang="en-US" sz="3600" dirty="0" err="1"/>
              <a:t>korisni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C6456-CA21-AC40-8157-1819FF34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80" y="1555579"/>
            <a:ext cx="10515600" cy="476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Kao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druge</a:t>
            </a:r>
            <a:r>
              <a:rPr lang="en-US" sz="2000" dirty="0"/>
              <a:t> </a:t>
            </a:r>
            <a:r>
              <a:rPr lang="en-US" sz="2000" dirty="0" err="1"/>
              <a:t>tehnike</a:t>
            </a:r>
            <a:r>
              <a:rPr lang="en-US" sz="2000" dirty="0"/>
              <a:t> BKT </a:t>
            </a:r>
            <a:r>
              <a:rPr lang="en-US" sz="2000" dirty="0" err="1"/>
              <a:t>pristupa</a:t>
            </a:r>
            <a:r>
              <a:rPr lang="en-US" sz="2000" dirty="0"/>
              <a:t>, ne mora </a:t>
            </a:r>
            <a:r>
              <a:rPr lang="en-US" sz="2000" dirty="0" err="1"/>
              <a:t>nužno</a:t>
            </a:r>
            <a:r>
              <a:rPr lang="en-US" sz="2000" dirty="0"/>
              <a:t> </a:t>
            </a:r>
            <a:r>
              <a:rPr lang="en-US" sz="2000" dirty="0" err="1"/>
              <a:t>svim</a:t>
            </a:r>
            <a:r>
              <a:rPr lang="en-US" sz="2000" dirty="0"/>
              <a:t> </a:t>
            </a:r>
            <a:r>
              <a:rPr lang="en-US" sz="2000" dirty="0" err="1"/>
              <a:t>klijentima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korisno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err="1"/>
              <a:t>Važno</a:t>
            </a:r>
            <a:r>
              <a:rPr lang="en-US" sz="2000" dirty="0"/>
              <a:t> je </a:t>
            </a:r>
            <a:r>
              <a:rPr lang="en-US" sz="2000" dirty="0" err="1"/>
              <a:t>klijentima</a:t>
            </a:r>
            <a:r>
              <a:rPr lang="en-US" sz="2000" dirty="0"/>
              <a:t> </a:t>
            </a:r>
            <a:r>
              <a:rPr lang="en-US" sz="2000" dirty="0" err="1"/>
              <a:t>naglasiti</a:t>
            </a:r>
            <a:r>
              <a:rPr lang="en-US" sz="2000" dirty="0"/>
              <a:t> </a:t>
            </a:r>
            <a:r>
              <a:rPr lang="en-US" sz="2000" dirty="0" err="1"/>
              <a:t>generalnu</a:t>
            </a:r>
            <a:r>
              <a:rPr lang="en-US" sz="2000" dirty="0"/>
              <a:t> </a:t>
            </a:r>
            <a:r>
              <a:rPr lang="en-US" sz="2000" dirty="0" err="1"/>
              <a:t>korist</a:t>
            </a:r>
            <a:r>
              <a:rPr lang="en-US" sz="2000" dirty="0"/>
              <a:t> </a:t>
            </a:r>
            <a:r>
              <a:rPr lang="en-US" sz="2000" dirty="0" err="1"/>
              <a:t>evaluacije</a:t>
            </a:r>
            <a:r>
              <a:rPr lang="en-US" sz="2000" dirty="0"/>
              <a:t> AM,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predstaviti</a:t>
            </a:r>
            <a:r>
              <a:rPr lang="en-US" sz="2000" dirty="0"/>
              <a:t> </a:t>
            </a:r>
            <a:r>
              <a:rPr lang="en-US" sz="2000" dirty="0" err="1"/>
              <a:t>listiće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priliku</a:t>
            </a:r>
            <a:r>
              <a:rPr lang="en-US" sz="2000" dirty="0"/>
              <a:t> za </a:t>
            </a:r>
            <a:r>
              <a:rPr lang="en-US" sz="2000" dirty="0" err="1"/>
              <a:t>učenje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ne bi </a:t>
            </a:r>
            <a:r>
              <a:rPr lang="en-US" sz="2000" dirty="0" err="1"/>
              <a:t>unaprijed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prekritični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zadatku</a:t>
            </a:r>
            <a:r>
              <a:rPr lang="en-US" sz="2000" dirty="0"/>
              <a:t>, </a:t>
            </a:r>
            <a:r>
              <a:rPr lang="en-US" sz="2000" dirty="0" err="1"/>
              <a:t>sebi</a:t>
            </a:r>
            <a:r>
              <a:rPr lang="en-US" sz="2000" dirty="0"/>
              <a:t>, 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terapiji</a:t>
            </a:r>
            <a:r>
              <a:rPr lang="en-US" sz="2000" dirty="0"/>
              <a:t> </a:t>
            </a:r>
            <a:r>
              <a:rPr lang="en-US" sz="2000" dirty="0" err="1"/>
              <a:t>generalno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800" i="1" dirty="0"/>
              <a:t>“To je </a:t>
            </a:r>
            <a:r>
              <a:rPr lang="en-US" sz="1800" i="1" dirty="0" err="1"/>
              <a:t>vještina</a:t>
            </a:r>
            <a:r>
              <a:rPr lang="en-US" sz="1800" i="1" dirty="0"/>
              <a:t> u </a:t>
            </a:r>
            <a:r>
              <a:rPr lang="en-US" sz="1800" i="1" dirty="0" err="1"/>
              <a:t>kojoj</a:t>
            </a:r>
            <a:r>
              <a:rPr lang="en-US" sz="1800" i="1" dirty="0"/>
              <a:t> </a:t>
            </a:r>
            <a:r>
              <a:rPr lang="en-US" sz="1800" i="1" dirty="0" err="1"/>
              <a:t>ćete</a:t>
            </a:r>
            <a:r>
              <a:rPr lang="en-US" sz="1800" i="1" dirty="0"/>
              <a:t> s </a:t>
            </a:r>
            <a:r>
              <a:rPr lang="en-US" sz="1800" i="1" dirty="0" err="1"/>
              <a:t>vremenom</a:t>
            </a:r>
            <a:r>
              <a:rPr lang="en-US" sz="1800" i="1" dirty="0"/>
              <a:t> </a:t>
            </a:r>
            <a:r>
              <a:rPr lang="en-US" sz="1800" i="1" dirty="0" err="1"/>
              <a:t>postati</a:t>
            </a:r>
            <a:r>
              <a:rPr lang="en-US" sz="1800" i="1" dirty="0"/>
              <a:t> </a:t>
            </a:r>
            <a:r>
              <a:rPr lang="en-US" sz="1800" i="1" dirty="0" err="1"/>
              <a:t>bolji</a:t>
            </a:r>
            <a:r>
              <a:rPr lang="en-US" sz="1800" i="1" dirty="0"/>
              <a:t>”</a:t>
            </a:r>
          </a:p>
          <a:p>
            <a:pPr marL="0" indent="0" algn="ctr">
              <a:buNone/>
            </a:pPr>
            <a:r>
              <a:rPr lang="en-US" sz="1800" dirty="0" err="1"/>
              <a:t>ili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“</a:t>
            </a:r>
            <a:r>
              <a:rPr lang="en-US" sz="1800" i="1" dirty="0" err="1"/>
              <a:t>Postoje</a:t>
            </a:r>
            <a:r>
              <a:rPr lang="en-US" sz="1800" i="1" dirty="0"/>
              <a:t> </a:t>
            </a:r>
            <a:r>
              <a:rPr lang="en-US" sz="1800" i="1" dirty="0" err="1"/>
              <a:t>dvije</a:t>
            </a:r>
            <a:r>
              <a:rPr lang="en-US" sz="1800" i="1" dirty="0"/>
              <a:t> </a:t>
            </a:r>
            <a:r>
              <a:rPr lang="en-US" sz="1800" i="1" dirty="0" err="1"/>
              <a:t>opcije</a:t>
            </a:r>
            <a:r>
              <a:rPr lang="en-US" sz="1800" i="1" dirty="0"/>
              <a:t>: </a:t>
            </a:r>
            <a:r>
              <a:rPr lang="en-US" sz="1800" i="1" dirty="0" err="1"/>
              <a:t>sami</a:t>
            </a:r>
            <a:r>
              <a:rPr lang="en-US" sz="1800" i="1" dirty="0"/>
              <a:t> </a:t>
            </a:r>
            <a:r>
              <a:rPr lang="en-US" sz="1800" i="1" dirty="0" err="1"/>
              <a:t>ćete</a:t>
            </a:r>
            <a:r>
              <a:rPr lang="en-US" sz="1800" i="1" dirty="0"/>
              <a:t> </a:t>
            </a:r>
            <a:r>
              <a:rPr lang="en-US" sz="1800" i="1" dirty="0" err="1"/>
              <a:t>uspješno</a:t>
            </a:r>
            <a:r>
              <a:rPr lang="en-US" sz="1800" i="1" dirty="0"/>
              <a:t> </a:t>
            </a:r>
            <a:r>
              <a:rPr lang="en-US" sz="1800" i="1" dirty="0" err="1"/>
              <a:t>popuniti</a:t>
            </a:r>
            <a:r>
              <a:rPr lang="en-US" sz="1800" i="1" dirty="0"/>
              <a:t> </a:t>
            </a:r>
            <a:r>
              <a:rPr lang="en-US" sz="1800" i="1" dirty="0" err="1"/>
              <a:t>listić</a:t>
            </a:r>
            <a:r>
              <a:rPr lang="en-US" sz="1800" i="1" dirty="0"/>
              <a:t> </a:t>
            </a:r>
            <a:r>
              <a:rPr lang="en-US" sz="1800" i="1" dirty="0" err="1"/>
              <a:t>ili</a:t>
            </a:r>
            <a:r>
              <a:rPr lang="en-US" sz="1800" i="1" dirty="0"/>
              <a:t> </a:t>
            </a:r>
            <a:r>
              <a:rPr lang="en-US" sz="1800" i="1" dirty="0" err="1"/>
              <a:t>ćemo</a:t>
            </a:r>
            <a:r>
              <a:rPr lang="en-US" sz="1800" i="1" dirty="0"/>
              <a:t> ga </a:t>
            </a:r>
            <a:r>
              <a:rPr lang="en-US" sz="1800" i="1" dirty="0" err="1"/>
              <a:t>zajedno</a:t>
            </a:r>
            <a:r>
              <a:rPr lang="en-US" sz="1800" i="1" dirty="0"/>
              <a:t> </a:t>
            </a:r>
            <a:r>
              <a:rPr lang="en-US" sz="1800" i="1" dirty="0" err="1"/>
              <a:t>uspješno</a:t>
            </a:r>
            <a:r>
              <a:rPr lang="en-US" sz="1800" i="1" dirty="0"/>
              <a:t> </a:t>
            </a:r>
            <a:r>
              <a:rPr lang="en-US" sz="1800" i="1" dirty="0" err="1"/>
              <a:t>popuniti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sljedećoj</a:t>
            </a:r>
            <a:r>
              <a:rPr lang="en-US" sz="1800" i="1" dirty="0"/>
              <a:t> </a:t>
            </a:r>
            <a:r>
              <a:rPr lang="en-US" sz="1800" i="1" dirty="0" err="1"/>
              <a:t>seansi</a:t>
            </a:r>
            <a:r>
              <a:rPr lang="en-US" sz="1800" i="1" dirty="0"/>
              <a:t>”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suočavanju</a:t>
            </a:r>
            <a:r>
              <a:rPr lang="en-US" sz="2000" dirty="0"/>
              <a:t> s </a:t>
            </a:r>
            <a:r>
              <a:rPr lang="en-US" sz="2000" dirty="0" err="1"/>
              <a:t>teškoćama</a:t>
            </a:r>
            <a:r>
              <a:rPr lang="en-US" sz="2000" dirty="0"/>
              <a:t>, </a:t>
            </a:r>
            <a:r>
              <a:rPr lang="en-US" sz="2000" dirty="0" err="1"/>
              <a:t>uvijek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je dobro </a:t>
            </a:r>
            <a:r>
              <a:rPr lang="en-US" sz="2000" dirty="0" err="1"/>
              <a:t>konceptualizirati</a:t>
            </a:r>
            <a:r>
              <a:rPr lang="en-US" sz="2000" dirty="0"/>
              <a:t>, da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jasnije</a:t>
            </a:r>
            <a:r>
              <a:rPr lang="en-US" sz="2000" dirty="0"/>
              <a:t> </a:t>
            </a:r>
            <a:r>
              <a:rPr lang="en-US" sz="2000" dirty="0" err="1"/>
              <a:t>vidimo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pronađemo</a:t>
            </a:r>
            <a:r>
              <a:rPr lang="en-US" sz="2000" dirty="0"/>
              <a:t> </a:t>
            </a:r>
            <a:r>
              <a:rPr lang="en-US" sz="2000" dirty="0" err="1"/>
              <a:t>moguća</a:t>
            </a:r>
            <a:r>
              <a:rPr lang="en-US" sz="2000" dirty="0"/>
              <a:t> </a:t>
            </a:r>
            <a:r>
              <a:rPr lang="en-US" sz="2000" dirty="0" err="1"/>
              <a:t>rješenja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42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D391-86E7-27F8-7995-DF4311E0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3072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Kada</a:t>
            </a:r>
            <a:r>
              <a:rPr lang="en-US" sz="3600" dirty="0"/>
              <a:t> </a:t>
            </a:r>
            <a:r>
              <a:rPr lang="en-US" sz="3600" dirty="0" err="1"/>
              <a:t>neće</a:t>
            </a:r>
            <a:r>
              <a:rPr lang="en-US" sz="3600" dirty="0"/>
              <a:t> bit </a:t>
            </a:r>
            <a:r>
              <a:rPr lang="en-US" sz="3600" dirty="0" err="1"/>
              <a:t>korisna</a:t>
            </a:r>
            <a:r>
              <a:rPr lang="en-US" sz="3600" dirty="0"/>
              <a:t> </a:t>
            </a:r>
            <a:r>
              <a:rPr lang="en-US" sz="3600" dirty="0" err="1"/>
              <a:t>evaluacija</a:t>
            </a:r>
            <a:r>
              <a:rPr lang="en-US" sz="3600" dirty="0"/>
              <a:t> 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1EF9-5C9C-F443-DEE8-96249813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04" y="163281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klijent</a:t>
            </a:r>
            <a:r>
              <a:rPr lang="en-US" sz="2000" dirty="0"/>
              <a:t> ne </a:t>
            </a:r>
            <a:r>
              <a:rPr lang="en-US" sz="2000" dirty="0" err="1"/>
              <a:t>prepozna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ne </a:t>
            </a:r>
            <a:r>
              <a:rPr lang="en-US" sz="2000" dirty="0" err="1"/>
              <a:t>evaluira</a:t>
            </a:r>
            <a:r>
              <a:rPr lang="en-US" sz="2000" dirty="0"/>
              <a:t> AM </a:t>
            </a:r>
            <a:r>
              <a:rPr lang="en-US" sz="2000" dirty="0" err="1"/>
              <a:t>koje</a:t>
            </a:r>
            <a:r>
              <a:rPr lang="en-US" sz="2000" dirty="0"/>
              <a:t> ga </a:t>
            </a:r>
            <a:r>
              <a:rPr lang="en-US" sz="2000" dirty="0" err="1"/>
              <a:t>najviše</a:t>
            </a:r>
            <a:r>
              <a:rPr lang="en-US" sz="2000" dirty="0"/>
              <a:t> </a:t>
            </a:r>
            <a:r>
              <a:rPr lang="en-US" sz="2000" dirty="0" err="1"/>
              <a:t>uznemire</a:t>
            </a:r>
            <a:endParaRPr lang="en-US" sz="2000" dirty="0"/>
          </a:p>
          <a:p>
            <a:r>
              <a:rPr lang="en-US" sz="2000" dirty="0" err="1"/>
              <a:t>Ako</a:t>
            </a:r>
            <a:r>
              <a:rPr lang="en-US" sz="2000" dirty="0"/>
              <a:t> je AM </a:t>
            </a:r>
            <a:r>
              <a:rPr lang="en-US" sz="2000" dirty="0" err="1"/>
              <a:t>zapravo</a:t>
            </a:r>
            <a:r>
              <a:rPr lang="en-US" sz="2000" dirty="0"/>
              <a:t> </a:t>
            </a:r>
            <a:r>
              <a:rPr lang="en-US" sz="2000" dirty="0" err="1"/>
              <a:t>bazično</a:t>
            </a:r>
            <a:r>
              <a:rPr lang="en-US" sz="2000" dirty="0"/>
              <a:t> </a:t>
            </a:r>
            <a:r>
              <a:rPr lang="en-US" sz="2000" dirty="0" err="1"/>
              <a:t>vjerovanje</a:t>
            </a:r>
            <a:endParaRPr lang="en-US" sz="2000" dirty="0"/>
          </a:p>
          <a:p>
            <a:r>
              <a:rPr lang="en-US" sz="2000" dirty="0" err="1"/>
              <a:t>Ako</a:t>
            </a:r>
            <a:r>
              <a:rPr lang="en-US" sz="2000" dirty="0"/>
              <a:t> je </a:t>
            </a:r>
            <a:r>
              <a:rPr lang="en-US" sz="2000" dirty="0" err="1"/>
              <a:t>evaluacija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AM </a:t>
            </a:r>
            <a:r>
              <a:rPr lang="en-US" sz="2000" dirty="0" err="1"/>
              <a:t>površna</a:t>
            </a:r>
            <a:endParaRPr lang="en-US" sz="2000" dirty="0"/>
          </a:p>
          <a:p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klijent</a:t>
            </a:r>
            <a:r>
              <a:rPr lang="en-US" sz="2000" dirty="0"/>
              <a:t> </a:t>
            </a:r>
            <a:r>
              <a:rPr lang="en-US" sz="2000" dirty="0" err="1"/>
              <a:t>pokuša</a:t>
            </a:r>
            <a:r>
              <a:rPr lang="en-US" sz="2000" dirty="0"/>
              <a:t> </a:t>
            </a:r>
            <a:r>
              <a:rPr lang="en-US" sz="2000" dirty="0" err="1"/>
              <a:t>smanjiti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pojednostavniti</a:t>
            </a:r>
            <a:r>
              <a:rPr lang="en-US" sz="2000" dirty="0"/>
              <a:t> </a:t>
            </a:r>
            <a:r>
              <a:rPr lang="en-US" sz="2000" dirty="0" err="1"/>
              <a:t>odgovore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AM</a:t>
            </a:r>
          </a:p>
          <a:p>
            <a:r>
              <a:rPr lang="en-US" sz="2000" dirty="0" err="1"/>
              <a:t>Ako</a:t>
            </a:r>
            <a:r>
              <a:rPr lang="en-US" sz="2000" dirty="0"/>
              <a:t> je AM </a:t>
            </a:r>
            <a:r>
              <a:rPr lang="en-US" sz="2000" dirty="0" err="1"/>
              <a:t>zapravo</a:t>
            </a:r>
            <a:r>
              <a:rPr lang="en-US" sz="2000" dirty="0"/>
              <a:t>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disfunkcionalnog</a:t>
            </a:r>
            <a:r>
              <a:rPr lang="en-US" sz="2000" dirty="0"/>
              <a:t> </a:t>
            </a:r>
            <a:r>
              <a:rPr lang="en-US" sz="2000" dirty="0" err="1"/>
              <a:t>misaonog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20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F3F7-238D-886E-1952-D77694D8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46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3377-EADC-D1F8-DB38-3965D71A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1" y="876501"/>
            <a:ext cx="10515600" cy="331353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Za </a:t>
            </a:r>
            <a:r>
              <a:rPr lang="en-US" sz="2000" dirty="0" err="1"/>
              <a:t>kraj</a:t>
            </a:r>
            <a:r>
              <a:rPr lang="en-US" sz="2000" dirty="0"/>
              <a:t>, </a:t>
            </a:r>
            <a:r>
              <a:rPr lang="en-US" sz="2000" dirty="0" err="1"/>
              <a:t>važno</a:t>
            </a:r>
            <a:r>
              <a:rPr lang="en-US" sz="2000" dirty="0"/>
              <a:t> je </a:t>
            </a:r>
            <a:r>
              <a:rPr lang="en-US" sz="2000" dirty="0" err="1"/>
              <a:t>upozoriti</a:t>
            </a:r>
            <a:r>
              <a:rPr lang="en-US" sz="2000" dirty="0"/>
              <a:t> da </a:t>
            </a:r>
            <a:r>
              <a:rPr lang="en-US" sz="2000" dirty="0" err="1"/>
              <a:t>klijenti</a:t>
            </a:r>
            <a:r>
              <a:rPr lang="en-US" sz="2000" dirty="0"/>
              <a:t> </a:t>
            </a:r>
            <a:r>
              <a:rPr lang="en-US" sz="2000" dirty="0" err="1"/>
              <a:t>ponekad</a:t>
            </a:r>
            <a:r>
              <a:rPr lang="en-US" sz="2000" dirty="0"/>
              <a:t> </a:t>
            </a:r>
            <a:r>
              <a:rPr lang="en-US" sz="2000" dirty="0" err="1"/>
              <a:t>znaju</a:t>
            </a:r>
            <a:r>
              <a:rPr lang="en-US" sz="2000" dirty="0"/>
              <a:t> </a:t>
            </a:r>
            <a:r>
              <a:rPr lang="en-US" sz="2000" dirty="0" err="1"/>
              <a:t>preskočiti</a:t>
            </a:r>
            <a:r>
              <a:rPr lang="en-US" sz="2000" dirty="0"/>
              <a:t> </a:t>
            </a: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sokratovskih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radnih</a:t>
            </a:r>
            <a:r>
              <a:rPr lang="en-US" sz="2000" dirty="0"/>
              <a:t> </a:t>
            </a:r>
            <a:r>
              <a:rPr lang="en-US" sz="2000" dirty="0" err="1"/>
              <a:t>listića</a:t>
            </a:r>
            <a:r>
              <a:rPr lang="en-US" sz="2000" dirty="0"/>
              <a:t> u </a:t>
            </a:r>
            <a:r>
              <a:rPr lang="en-US" sz="2000" dirty="0" err="1"/>
              <a:t>evaluaciji</a:t>
            </a:r>
            <a:r>
              <a:rPr lang="en-US" sz="2000" dirty="0"/>
              <a:t> AM – </a:t>
            </a:r>
            <a:r>
              <a:rPr lang="en-US" sz="2000" dirty="0" err="1"/>
              <a:t>tada</a:t>
            </a:r>
            <a:r>
              <a:rPr lang="en-US" sz="2000" dirty="0"/>
              <a:t> je </a:t>
            </a:r>
            <a:r>
              <a:rPr lang="en-US" sz="2000" dirty="0" err="1"/>
              <a:t>važno</a:t>
            </a:r>
            <a:r>
              <a:rPr lang="en-US" sz="2000" dirty="0"/>
              <a:t> </a:t>
            </a:r>
            <a:r>
              <a:rPr lang="en-US" sz="2000" dirty="0" err="1"/>
              <a:t>provjeriti</a:t>
            </a:r>
            <a:r>
              <a:rPr lang="en-US" sz="2000" dirty="0"/>
              <a:t> da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odgovori</a:t>
            </a:r>
            <a:r>
              <a:rPr lang="en-US" sz="2000" dirty="0"/>
              <a:t>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površni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dvije</a:t>
            </a:r>
            <a:r>
              <a:rPr lang="en-US" sz="2000" dirty="0"/>
              <a:t> </a:t>
            </a:r>
            <a:r>
              <a:rPr lang="en-US" sz="2000" dirty="0" err="1"/>
              <a:t>kratke</a:t>
            </a:r>
            <a:r>
              <a:rPr lang="en-US" sz="2000" dirty="0"/>
              <a:t> </a:t>
            </a:r>
            <a:r>
              <a:rPr lang="en-US" sz="2000" dirty="0" err="1"/>
              <a:t>forme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upotrijebiti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pomislim</a:t>
            </a:r>
            <a:r>
              <a:rPr lang="en-US" sz="2000" dirty="0"/>
              <a:t> _______________, </a:t>
            </a:r>
            <a:r>
              <a:rPr lang="en-US" sz="2000" dirty="0" err="1"/>
              <a:t>važno</a:t>
            </a:r>
            <a:r>
              <a:rPr lang="en-US" sz="2000" dirty="0"/>
              <a:t> mi je </a:t>
            </a:r>
            <a:r>
              <a:rPr lang="en-US" sz="2000" dirty="0" err="1"/>
              <a:t>prisjetiti</a:t>
            </a:r>
            <a:r>
              <a:rPr lang="en-US" sz="2000" dirty="0"/>
              <a:t> se __________.”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tehnika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stupca</a:t>
            </a:r>
            <a:r>
              <a:rPr lang="en-US" sz="2000" dirty="0"/>
              <a:t> (AM-</a:t>
            </a:r>
            <a:r>
              <a:rPr lang="en-US" sz="2000" dirty="0" err="1"/>
              <a:t>Odgovor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4A2304-6D2C-8BFD-EB57-2F7CA3EC3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22783"/>
              </p:ext>
            </p:extLst>
          </p:nvPr>
        </p:nvGraphicFramePr>
        <p:xfrm>
          <a:off x="1515640" y="3429000"/>
          <a:ext cx="8720881" cy="3022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85935">
                  <a:extLst>
                    <a:ext uri="{9D8B030D-6E8A-4147-A177-3AD203B41FA5}">
                      <a16:colId xmlns:a16="http://schemas.microsoft.com/office/drawing/2014/main" val="2859994793"/>
                    </a:ext>
                  </a:extLst>
                </a:gridCol>
                <a:gridCol w="4034946">
                  <a:extLst>
                    <a:ext uri="{9D8B030D-6E8A-4147-A177-3AD203B41FA5}">
                      <a16:colId xmlns:a16="http://schemas.microsoft.com/office/drawing/2014/main" val="596459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Automatska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misao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Odgovor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4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 </a:t>
                      </a:r>
                      <a:r>
                        <a:rPr lang="en-US" dirty="0" err="1"/>
                        <a:t>želim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ići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godišnjicu</a:t>
                      </a:r>
                      <a:r>
                        <a:rPr lang="en-US" dirty="0"/>
                        <a:t> mature.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 </a:t>
                      </a:r>
                      <a:r>
                        <a:rPr lang="en-US" dirty="0" err="1"/>
                        <a:t>mene</a:t>
                      </a:r>
                      <a:r>
                        <a:rPr lang="en-US" dirty="0"/>
                        <a:t> je </a:t>
                      </a:r>
                      <a:r>
                        <a:rPr lang="en-US" dirty="0" err="1"/>
                        <a:t>bolje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odem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godišnjicu</a:t>
                      </a:r>
                      <a:r>
                        <a:rPr lang="en-US" dirty="0"/>
                        <a:t> mature, to mi je </a:t>
                      </a:r>
                      <a:r>
                        <a:rPr lang="en-US" dirty="0" err="1"/>
                        <a:t>prilika</a:t>
                      </a:r>
                      <a:r>
                        <a:rPr lang="en-US" dirty="0"/>
                        <a:t> za </a:t>
                      </a:r>
                      <a:r>
                        <a:rPr lang="en-US" dirty="0" err="1"/>
                        <a:t>ponovno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druženje</a:t>
                      </a:r>
                      <a:r>
                        <a:rPr lang="en-US" dirty="0"/>
                        <a:t> s </a:t>
                      </a:r>
                      <a:r>
                        <a:rPr lang="en-US" dirty="0" err="1"/>
                        <a:t>ljudima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Netko</a:t>
                      </a:r>
                      <a:r>
                        <a:rPr lang="en-US" dirty="0"/>
                        <a:t> od </a:t>
                      </a:r>
                      <a:r>
                        <a:rPr lang="en-US" dirty="0" err="1"/>
                        <a:t>njih</a:t>
                      </a:r>
                      <a:r>
                        <a:rPr lang="en-US" dirty="0"/>
                        <a:t> bi mi </a:t>
                      </a:r>
                      <a:r>
                        <a:rPr lang="en-US" dirty="0" err="1"/>
                        <a:t>možda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mogao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pomoći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pronaći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posao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9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kažem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Riti</a:t>
                      </a:r>
                      <a:r>
                        <a:rPr lang="en-US" dirty="0"/>
                        <a:t> da ne </a:t>
                      </a:r>
                      <a:r>
                        <a:rPr lang="en-US" dirty="0" err="1"/>
                        <a:t>želim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mijenjati</a:t>
                      </a:r>
                      <a:r>
                        <a:rPr lang="en-US" dirty="0"/>
                        <a:t> plan </a:t>
                      </a:r>
                      <a:r>
                        <a:rPr lang="en-US" dirty="0" err="1"/>
                        <a:t>godišnjeg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odmora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naljutit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će</a:t>
                      </a:r>
                      <a:r>
                        <a:rPr lang="en-US" dirty="0"/>
                        <a:t> 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ovo</a:t>
                      </a:r>
                      <a:r>
                        <a:rPr lang="en-US" dirty="0"/>
                        <a:t> ne </a:t>
                      </a:r>
                      <a:r>
                        <a:rPr lang="en-US" dirty="0" err="1"/>
                        <a:t>naljuti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Ritu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nešto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drugo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će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sigurno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Trebao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napraviti</a:t>
                      </a:r>
                      <a:r>
                        <a:rPr lang="en-US" dirty="0"/>
                        <a:t> ono </a:t>
                      </a:r>
                      <a:r>
                        <a:rPr lang="en-US" dirty="0" err="1"/>
                        <a:t>što</a:t>
                      </a:r>
                      <a:r>
                        <a:rPr lang="en-US" dirty="0"/>
                        <a:t> je dobro za </a:t>
                      </a:r>
                      <a:r>
                        <a:rPr lang="en-US" dirty="0" err="1"/>
                        <a:t>mene</a:t>
                      </a:r>
                      <a:r>
                        <a:rPr lang="en-US" dirty="0"/>
                        <a:t>, a ne se </a:t>
                      </a:r>
                      <a:r>
                        <a:rPr lang="en-US" dirty="0" err="1"/>
                        <a:t>prilagođavati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drugima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cijelo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vrijeme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90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64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1CC4-B49A-2986-5856-F2BDC04D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1464720"/>
            <a:ext cx="10515600" cy="1325563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369357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notebook&#10;&#10;Description automatically generated">
            <a:extLst>
              <a:ext uri="{FF2B5EF4-FFF2-40B4-BE49-F238E27FC236}">
                <a16:creationId xmlns:a16="http://schemas.microsoft.com/office/drawing/2014/main" id="{F3C19B42-E567-83F2-E7DC-A54102D09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28" r="215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5DC2B-F0E8-C8C0-7341-63133AB28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7" y="709573"/>
            <a:ext cx="4830364" cy="3742762"/>
          </a:xfrm>
        </p:spPr>
        <p:txBody>
          <a:bodyPr>
            <a:normAutofit/>
          </a:bodyPr>
          <a:lstStyle/>
          <a:p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pomoći</a:t>
            </a:r>
            <a:r>
              <a:rPr lang="en-US" sz="2000" dirty="0"/>
              <a:t> </a:t>
            </a:r>
            <a:r>
              <a:rPr lang="en-US" sz="2000" dirty="0" err="1"/>
              <a:t>klijentima</a:t>
            </a:r>
            <a:r>
              <a:rPr lang="en-US" sz="2000" dirty="0"/>
              <a:t> </a:t>
            </a:r>
            <a:r>
              <a:rPr lang="en-US" sz="2000" dirty="0" err="1"/>
              <a:t>napraviti</a:t>
            </a:r>
            <a:r>
              <a:rPr lang="en-US" sz="2000" dirty="0"/>
              <a:t> </a:t>
            </a:r>
            <a:r>
              <a:rPr lang="en-US" sz="2000" dirty="0" err="1"/>
              <a:t>bilješke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seanse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naučiti</a:t>
            </a:r>
            <a:r>
              <a:rPr lang="en-US" sz="2000" dirty="0"/>
              <a:t> </a:t>
            </a:r>
            <a:r>
              <a:rPr lang="en-US" sz="2000" dirty="0" err="1"/>
              <a:t>klijenta</a:t>
            </a:r>
            <a:r>
              <a:rPr lang="en-US" sz="2000" dirty="0"/>
              <a:t> da </a:t>
            </a:r>
            <a:r>
              <a:rPr lang="en-US" sz="2000" dirty="0" err="1"/>
              <a:t>koristi</a:t>
            </a:r>
            <a:r>
              <a:rPr lang="en-US" sz="2000" dirty="0"/>
              <a:t> </a:t>
            </a:r>
            <a:r>
              <a:rPr lang="en-US" sz="2000" dirty="0" err="1"/>
              <a:t>radne</a:t>
            </a:r>
            <a:r>
              <a:rPr lang="en-US" sz="2000" dirty="0"/>
              <a:t> </a:t>
            </a:r>
            <a:r>
              <a:rPr lang="en-US" sz="2000" dirty="0" err="1"/>
              <a:t>liste</a:t>
            </a:r>
            <a:r>
              <a:rPr lang="en-US" sz="2000" dirty="0"/>
              <a:t> za </a:t>
            </a:r>
            <a:r>
              <a:rPr lang="en-US" sz="2000" dirty="0" err="1"/>
              <a:t>bilježenje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evaluaciju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automatskih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pojavljuju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seansi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radni</a:t>
            </a:r>
            <a:r>
              <a:rPr lang="en-US" sz="2000" dirty="0"/>
              <a:t> </a:t>
            </a:r>
            <a:r>
              <a:rPr lang="en-US" sz="2000" dirty="0" err="1"/>
              <a:t>listići</a:t>
            </a:r>
            <a:r>
              <a:rPr lang="en-US" sz="2000" dirty="0"/>
              <a:t>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korisni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373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E62F-D9AD-DE7F-303F-6B4B338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DAED8-BF0D-42D7-AE6A-364A00B7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Na </a:t>
            </a:r>
            <a:r>
              <a:rPr lang="en-US" sz="2000" dirty="0" err="1"/>
              <a:t>seansi</a:t>
            </a:r>
            <a:r>
              <a:rPr lang="en-US" sz="2000" dirty="0"/>
              <a:t>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evaluiramo</a:t>
            </a:r>
            <a:r>
              <a:rPr lang="en-US" sz="2000" dirty="0"/>
              <a:t> </a:t>
            </a:r>
            <a:r>
              <a:rPr lang="en-US" sz="2000" dirty="0" err="1"/>
              <a:t>automatske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– </a:t>
            </a:r>
            <a:r>
              <a:rPr lang="en-US" sz="2000" dirty="0" err="1"/>
              <a:t>važno</a:t>
            </a:r>
            <a:r>
              <a:rPr lang="en-US" sz="2000" dirty="0"/>
              <a:t> je </a:t>
            </a:r>
            <a:r>
              <a:rPr lang="en-US" sz="2000" dirty="0" err="1"/>
              <a:t>napraviti</a:t>
            </a:r>
            <a:r>
              <a:rPr lang="en-US" sz="2000" dirty="0"/>
              <a:t> </a:t>
            </a:r>
            <a:r>
              <a:rPr lang="en-US" sz="2000" dirty="0" err="1"/>
              <a:t>bilješke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klijenti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u </a:t>
            </a:r>
            <a:r>
              <a:rPr lang="en-US" sz="2000" dirty="0" err="1"/>
              <a:t>svojoj</a:t>
            </a:r>
            <a:r>
              <a:rPr lang="en-US" sz="2000" dirty="0"/>
              <a:t> </a:t>
            </a:r>
            <a:r>
              <a:rPr lang="en-US" sz="2000" dirty="0" err="1"/>
              <a:t>svakodnevici</a:t>
            </a:r>
            <a:r>
              <a:rPr lang="en-US" sz="2000" dirty="0"/>
              <a:t>, one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papir</a:t>
            </a:r>
            <a:r>
              <a:rPr lang="en-US" sz="2000" dirty="0"/>
              <a:t> (</a:t>
            </a:r>
            <a:r>
              <a:rPr lang="en-US" sz="2000" dirty="0" err="1"/>
              <a:t>podsjetnik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terapeutska</a:t>
            </a:r>
            <a:r>
              <a:rPr lang="en-US" sz="2000" dirty="0"/>
              <a:t> </a:t>
            </a:r>
            <a:r>
              <a:rPr lang="en-US" sz="2000" dirty="0" err="1"/>
              <a:t>bilježnica</a:t>
            </a:r>
            <a:endParaRPr lang="en-US" sz="2000" dirty="0"/>
          </a:p>
          <a:p>
            <a:r>
              <a:rPr lang="en-US" sz="2000" dirty="0" err="1"/>
              <a:t>bilješka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mobitelu</a:t>
            </a:r>
            <a:endParaRPr lang="en-US" sz="2000" dirty="0"/>
          </a:p>
          <a:p>
            <a:r>
              <a:rPr lang="en-US" sz="2000" dirty="0" err="1"/>
              <a:t>zvučni</a:t>
            </a:r>
            <a:r>
              <a:rPr lang="en-US" sz="2000" dirty="0"/>
              <a:t> </a:t>
            </a:r>
            <a:r>
              <a:rPr lang="en-US" sz="2000" dirty="0" err="1"/>
              <a:t>zapis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4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4F7A-DD46-D4EF-7C8A-40070263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95CDF-D867-A32C-B2B4-D69D97AC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Što</a:t>
            </a:r>
            <a:r>
              <a:rPr lang="en-US" sz="2000" dirty="0"/>
              <a:t> s </a:t>
            </a:r>
            <a:r>
              <a:rPr lang="en-US" sz="2000" dirty="0" err="1"/>
              <a:t>novim</a:t>
            </a:r>
            <a:r>
              <a:rPr lang="en-US" sz="2000" dirty="0"/>
              <a:t> </a:t>
            </a:r>
            <a:r>
              <a:rPr lang="en-US" sz="2000" dirty="0" err="1"/>
              <a:t>automatskim</a:t>
            </a:r>
            <a:r>
              <a:rPr lang="en-US" sz="2000" dirty="0"/>
              <a:t> </a:t>
            </a:r>
            <a:r>
              <a:rPr lang="en-US" sz="2000" dirty="0" err="1"/>
              <a:t>mislima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jave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seansi</a:t>
            </a:r>
            <a:r>
              <a:rPr lang="en-US" sz="2000" dirty="0"/>
              <a:t>? 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en-US" sz="2000" dirty="0" err="1"/>
              <a:t>Važno</a:t>
            </a:r>
            <a:r>
              <a:rPr lang="en-US" sz="2000" dirty="0"/>
              <a:t> je </a:t>
            </a:r>
            <a:r>
              <a:rPr lang="en-US" sz="2000" dirty="0" err="1"/>
              <a:t>naučiti</a:t>
            </a:r>
            <a:r>
              <a:rPr lang="en-US" sz="2000" dirty="0"/>
              <a:t> </a:t>
            </a:r>
            <a:r>
              <a:rPr lang="en-US" sz="2000" dirty="0" err="1"/>
              <a:t>klijenta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evaluirati</a:t>
            </a:r>
            <a:r>
              <a:rPr lang="en-US" sz="2000" dirty="0"/>
              <a:t> </a:t>
            </a:r>
            <a:r>
              <a:rPr lang="en-US" sz="2000" dirty="0" err="1"/>
              <a:t>pomoću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Sokratovskih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endParaRPr lang="en-US" sz="2000" dirty="0"/>
          </a:p>
          <a:p>
            <a:r>
              <a:rPr lang="en-US" sz="2000" dirty="0" err="1"/>
              <a:t>Radni</a:t>
            </a:r>
            <a:r>
              <a:rPr lang="en-US" sz="2000" dirty="0"/>
              <a:t> </a:t>
            </a:r>
            <a:r>
              <a:rPr lang="en-US" sz="2000" dirty="0" err="1"/>
              <a:t>listić</a:t>
            </a:r>
            <a:r>
              <a:rPr lang="en-US" sz="2000" dirty="0"/>
              <a:t> </a:t>
            </a:r>
            <a:r>
              <a:rPr lang="en-US" sz="2000" dirty="0" err="1"/>
              <a:t>Testiranje</a:t>
            </a:r>
            <a:r>
              <a:rPr lang="en-US" sz="2000" dirty="0"/>
              <a:t> </a:t>
            </a:r>
            <a:r>
              <a:rPr lang="en-US" sz="2000" dirty="0" err="1"/>
              <a:t>vlastitih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(</a:t>
            </a:r>
            <a:r>
              <a:rPr lang="en-US" sz="2000" i="1" dirty="0"/>
              <a:t>Test Your Thoughts Worksheet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Radni</a:t>
            </a:r>
            <a:r>
              <a:rPr lang="en-US" sz="2000" dirty="0"/>
              <a:t> </a:t>
            </a:r>
            <a:r>
              <a:rPr lang="en-US" sz="2000" dirty="0" err="1"/>
              <a:t>listić</a:t>
            </a:r>
            <a:r>
              <a:rPr lang="en-US" sz="2000" dirty="0"/>
              <a:t> </a:t>
            </a:r>
            <a:r>
              <a:rPr lang="en-US" sz="2000" dirty="0" err="1"/>
              <a:t>Zapis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(</a:t>
            </a:r>
            <a:r>
              <a:rPr lang="en-US" sz="2000" i="1" dirty="0"/>
              <a:t>Thought Record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13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1B6416-017C-12BF-D45E-BAE29F6C2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482276"/>
              </p:ext>
            </p:extLst>
          </p:nvPr>
        </p:nvGraphicFramePr>
        <p:xfrm>
          <a:off x="228600" y="1067926"/>
          <a:ext cx="11125200" cy="559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E2E8333-29F4-6BBA-D940-D6546D58C7BE}"/>
              </a:ext>
            </a:extLst>
          </p:cNvPr>
          <p:cNvGrpSpPr/>
          <p:nvPr/>
        </p:nvGrpSpPr>
        <p:grpSpPr>
          <a:xfrm>
            <a:off x="6656614" y="3588006"/>
            <a:ext cx="4004442" cy="1777525"/>
            <a:chOff x="1447800" y="4315624"/>
            <a:chExt cx="4004442" cy="1777525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04EC72AE-9BBC-09AE-F95E-6A0D4EDFFDBE}"/>
                </a:ext>
              </a:extLst>
            </p:cNvPr>
            <p:cNvSpPr/>
            <p:nvPr/>
          </p:nvSpPr>
          <p:spPr>
            <a:xfrm>
              <a:off x="1447800" y="4315624"/>
              <a:ext cx="4004442" cy="1777525"/>
            </a:xfrm>
            <a:prstGeom prst="wedgeEllipseCallout">
              <a:avLst>
                <a:gd name="adj1" fmla="val -45723"/>
                <a:gd name="adj2" fmla="val -59221"/>
              </a:avLst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0C2599-8854-9F0A-47E7-F8A6358A72B1}"/>
                </a:ext>
              </a:extLst>
            </p:cNvPr>
            <p:cNvSpPr txBox="1"/>
            <p:nvPr/>
          </p:nvSpPr>
          <p:spPr>
            <a:xfrm>
              <a:off x="1741902" y="4640773"/>
              <a:ext cx="36286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Možete</a:t>
              </a:r>
              <a:r>
                <a:rPr lang="en-US" sz="1400" dirty="0"/>
                <a:t> li </a:t>
              </a:r>
              <a:r>
                <a:rPr lang="en-US" sz="1400" dirty="0" err="1"/>
                <a:t>sažeti</a:t>
              </a:r>
              <a:r>
                <a:rPr lang="en-US" sz="1400" dirty="0"/>
                <a:t> o </a:t>
              </a:r>
              <a:r>
                <a:rPr lang="en-US" sz="1400" dirty="0" err="1"/>
                <a:t>čemu</a:t>
              </a:r>
              <a:r>
                <a:rPr lang="en-US" sz="1400" dirty="0"/>
                <a:t> </a:t>
              </a:r>
              <a:r>
                <a:rPr lang="en-US" sz="1400" dirty="0" err="1"/>
                <a:t>smo</a:t>
              </a:r>
              <a:r>
                <a:rPr lang="en-US" sz="1400" dirty="0"/>
                <a:t> </a:t>
              </a:r>
              <a:r>
                <a:rPr lang="en-US" sz="1400" dirty="0" err="1"/>
                <a:t>danas</a:t>
              </a:r>
              <a:r>
                <a:rPr lang="en-US" sz="1400" dirty="0"/>
                <a:t> </a:t>
              </a:r>
              <a:r>
                <a:rPr lang="en-US" sz="1400" dirty="0" err="1"/>
                <a:t>pričali</a:t>
              </a:r>
              <a:r>
                <a:rPr lang="en-US" sz="1400" dirty="0"/>
                <a:t>?</a:t>
              </a:r>
            </a:p>
            <a:p>
              <a:r>
                <a:rPr lang="en-US" sz="1400" dirty="0" err="1"/>
                <a:t>Što</a:t>
              </a:r>
              <a:r>
                <a:rPr lang="en-US" sz="1400" dirty="0"/>
                <a:t> </a:t>
              </a:r>
              <a:r>
                <a:rPr lang="en-US" sz="1400" dirty="0" err="1"/>
                <a:t>mislite</a:t>
              </a:r>
              <a:r>
                <a:rPr lang="en-US" sz="1400" dirty="0"/>
                <a:t> da je </a:t>
              </a:r>
              <a:r>
                <a:rPr lang="en-US" sz="1400" dirty="0" err="1"/>
                <a:t>važno</a:t>
              </a:r>
              <a:r>
                <a:rPr lang="en-US" sz="1400" dirty="0"/>
                <a:t> da </a:t>
              </a:r>
              <a:r>
                <a:rPr lang="en-US" sz="1400" dirty="0" err="1"/>
                <a:t>zapamtite</a:t>
              </a:r>
              <a:r>
                <a:rPr lang="en-US" sz="1400" dirty="0"/>
                <a:t> </a:t>
              </a:r>
              <a:r>
                <a:rPr lang="en-US" sz="1400" dirty="0" err="1"/>
                <a:t>sa</a:t>
              </a:r>
              <a:r>
                <a:rPr lang="en-US" sz="1400" dirty="0"/>
                <a:t> </a:t>
              </a:r>
              <a:r>
                <a:rPr lang="en-US" sz="1400" dirty="0" err="1"/>
                <a:t>današnjeg</a:t>
              </a:r>
              <a:r>
                <a:rPr lang="en-US" sz="1400" dirty="0"/>
                <a:t> </a:t>
              </a:r>
              <a:r>
                <a:rPr lang="en-US" sz="1400" dirty="0" err="1"/>
                <a:t>susreta</a:t>
              </a:r>
              <a:r>
                <a:rPr lang="en-US" sz="1400" dirty="0"/>
                <a:t>?</a:t>
              </a:r>
            </a:p>
            <a:p>
              <a:r>
                <a:rPr lang="en-US" sz="1400" dirty="0" err="1"/>
                <a:t>Ako</a:t>
              </a:r>
              <a:r>
                <a:rPr lang="en-US" sz="1400" dirty="0"/>
                <a:t> se ova </a:t>
              </a:r>
              <a:r>
                <a:rPr lang="en-US" sz="1400" dirty="0" err="1"/>
                <a:t>situacija</a:t>
              </a:r>
              <a:r>
                <a:rPr lang="en-US" sz="1400" dirty="0"/>
                <a:t> </a:t>
              </a:r>
              <a:r>
                <a:rPr lang="en-US" sz="1400" dirty="0" err="1"/>
                <a:t>ponovi</a:t>
              </a:r>
              <a:r>
                <a:rPr lang="en-US" sz="1400" dirty="0"/>
                <a:t>, </a:t>
              </a:r>
              <a:r>
                <a:rPr lang="en-US" sz="1400" dirty="0" err="1"/>
                <a:t>što</a:t>
              </a:r>
              <a:r>
                <a:rPr lang="en-US" sz="1400" dirty="0"/>
                <a:t> </a:t>
              </a:r>
              <a:r>
                <a:rPr lang="en-US" sz="1400" dirty="0" err="1"/>
                <a:t>biste</a:t>
              </a:r>
              <a:r>
                <a:rPr lang="en-US" sz="1400" dirty="0"/>
                <a:t> </a:t>
              </a:r>
              <a:r>
                <a:rPr lang="en-US" sz="1400" dirty="0" err="1"/>
                <a:t>rekli</a:t>
              </a:r>
              <a:r>
                <a:rPr lang="en-US" sz="1400" dirty="0"/>
                <a:t> </a:t>
              </a:r>
              <a:r>
                <a:rPr lang="en-US" sz="1400" dirty="0" err="1"/>
                <a:t>sami</a:t>
              </a:r>
              <a:r>
                <a:rPr lang="en-US" sz="1400" dirty="0"/>
                <a:t> </a:t>
              </a:r>
              <a:r>
                <a:rPr lang="en-US" sz="1400" dirty="0" err="1"/>
                <a:t>sebi</a:t>
              </a:r>
              <a:r>
                <a:rPr lang="en-US" sz="14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48CF6F-EE50-B5C1-F7B4-B7C0628CA2DA}"/>
              </a:ext>
            </a:extLst>
          </p:cNvPr>
          <p:cNvSpPr txBox="1"/>
          <p:nvPr/>
        </p:nvSpPr>
        <p:spPr>
          <a:xfrm>
            <a:off x="6101630" y="328155"/>
            <a:ext cx="2764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Blizu</a:t>
            </a:r>
            <a:r>
              <a:rPr lang="en-US" sz="1400" dirty="0"/>
              <a:t> </a:t>
            </a:r>
            <a:r>
              <a:rPr lang="en-US" sz="1400" dirty="0" err="1"/>
              <a:t>ste</a:t>
            </a:r>
            <a:r>
              <a:rPr lang="en-US" sz="1400" dirty="0"/>
              <a:t>,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mislite</a:t>
            </a:r>
            <a:r>
              <a:rPr lang="en-US" sz="1400" dirty="0"/>
              <a:t> bi li </a:t>
            </a:r>
            <a:r>
              <a:rPr lang="en-US" sz="1400" dirty="0" err="1"/>
              <a:t>vam</a:t>
            </a:r>
            <a:r>
              <a:rPr lang="en-US" sz="1400" dirty="0"/>
              <a:t> </a:t>
            </a:r>
            <a:r>
              <a:rPr lang="en-US" sz="1400" dirty="0" err="1"/>
              <a:t>bilo</a:t>
            </a:r>
            <a:r>
              <a:rPr lang="en-US" sz="1400" dirty="0"/>
              <a:t> </a:t>
            </a:r>
            <a:r>
              <a:rPr lang="en-US" sz="1400" dirty="0" err="1"/>
              <a:t>korisnije</a:t>
            </a:r>
            <a:r>
              <a:rPr lang="en-US" sz="1400" dirty="0"/>
              <a:t> </a:t>
            </a:r>
            <a:r>
              <a:rPr lang="en-US" sz="1400" dirty="0" err="1"/>
              <a:t>zapamtiti</a:t>
            </a:r>
            <a:r>
              <a:rPr lang="en-US" sz="1400" dirty="0"/>
              <a:t> “______”</a:t>
            </a:r>
          </a:p>
          <a:p>
            <a:r>
              <a:rPr lang="en-US" sz="1400" dirty="0" err="1"/>
              <a:t>Želite</a:t>
            </a:r>
            <a:r>
              <a:rPr lang="en-US" sz="1400" dirty="0"/>
              <a:t> li se </a:t>
            </a:r>
            <a:r>
              <a:rPr lang="en-US" sz="1400" dirty="0" err="1"/>
              <a:t>podsjetiti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______.</a:t>
            </a:r>
          </a:p>
          <a:p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187D5E7D-66C9-8120-CF4F-BF32F6176E8E}"/>
              </a:ext>
            </a:extLst>
          </p:cNvPr>
          <p:cNvSpPr/>
          <p:nvPr/>
        </p:nvSpPr>
        <p:spPr>
          <a:xfrm>
            <a:off x="5878285" y="171039"/>
            <a:ext cx="2975157" cy="1049671"/>
          </a:xfrm>
          <a:prstGeom prst="wedgeEllipseCallout">
            <a:avLst>
              <a:gd name="adj1" fmla="val -40966"/>
              <a:gd name="adj2" fmla="val 57967"/>
            </a:avLst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1CDD9-6CB5-B1F5-2E02-6AF9C0655C3B}"/>
              </a:ext>
            </a:extLst>
          </p:cNvPr>
          <p:cNvSpPr txBox="1"/>
          <p:nvPr/>
        </p:nvSpPr>
        <p:spPr>
          <a:xfrm>
            <a:off x="10599008" y="1440486"/>
            <a:ext cx="1509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Poželjno</a:t>
            </a:r>
            <a:r>
              <a:rPr lang="en-US" sz="1400" dirty="0"/>
              <a:t> je da </a:t>
            </a:r>
            <a:r>
              <a:rPr lang="en-US" sz="1400" dirty="0" err="1"/>
              <a:t>klijent</a:t>
            </a:r>
            <a:r>
              <a:rPr lang="en-US" sz="1400" dirty="0"/>
              <a:t> </a:t>
            </a:r>
            <a:r>
              <a:rPr lang="en-US" sz="1400" dirty="0" err="1"/>
              <a:t>čita</a:t>
            </a:r>
            <a:r>
              <a:rPr lang="en-US" sz="1400" dirty="0"/>
              <a:t> </a:t>
            </a:r>
            <a:r>
              <a:rPr lang="en-US" sz="1400" dirty="0" err="1"/>
              <a:t>svoj</a:t>
            </a:r>
            <a:r>
              <a:rPr lang="en-US" sz="1400" dirty="0"/>
              <a:t> </a:t>
            </a:r>
            <a:r>
              <a:rPr lang="en-US" sz="1400" dirty="0" err="1"/>
              <a:t>podsjetnik</a:t>
            </a:r>
            <a:r>
              <a:rPr lang="en-US" sz="1400" dirty="0"/>
              <a:t> </a:t>
            </a:r>
            <a:r>
              <a:rPr lang="en-US" sz="1400" dirty="0" err="1"/>
              <a:t>svaki</a:t>
            </a:r>
            <a:r>
              <a:rPr lang="en-US" sz="1400" dirty="0"/>
              <a:t> dan </a:t>
            </a:r>
            <a:r>
              <a:rPr lang="en-US" sz="1400" dirty="0" err="1"/>
              <a:t>kako</a:t>
            </a:r>
            <a:r>
              <a:rPr lang="en-US" sz="1400" dirty="0"/>
              <a:t> bi se </a:t>
            </a:r>
            <a:r>
              <a:rPr lang="en-US" sz="1400" dirty="0" err="1"/>
              <a:t>odgovori</a:t>
            </a:r>
            <a:r>
              <a:rPr lang="en-US" sz="1400" dirty="0"/>
              <a:t> </a:t>
            </a:r>
            <a:r>
              <a:rPr lang="en-US" sz="1400" dirty="0" err="1"/>
              <a:t>polako</a:t>
            </a:r>
            <a:r>
              <a:rPr lang="en-US" sz="1400" dirty="0"/>
              <a:t> </a:t>
            </a:r>
            <a:r>
              <a:rPr lang="en-US" sz="1400" dirty="0" err="1"/>
              <a:t>integrirali</a:t>
            </a:r>
            <a:r>
              <a:rPr lang="en-US" sz="1400" dirty="0"/>
              <a:t> u </a:t>
            </a:r>
            <a:r>
              <a:rPr lang="en-US" sz="1400" dirty="0" err="1"/>
              <a:t>njihovo</a:t>
            </a:r>
            <a:r>
              <a:rPr lang="en-US" sz="1400" dirty="0"/>
              <a:t> </a:t>
            </a:r>
            <a:r>
              <a:rPr lang="en-US" sz="1400" dirty="0" err="1"/>
              <a:t>mišljenje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DD3E-B67D-8586-E3BF-6B57B678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42" y="2041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Primjeri</a:t>
            </a:r>
            <a:r>
              <a:rPr lang="en-US" sz="3600" dirty="0"/>
              <a:t> </a:t>
            </a:r>
            <a:r>
              <a:rPr lang="en-US" sz="3600" dirty="0" err="1"/>
              <a:t>bilješki</a:t>
            </a:r>
            <a:r>
              <a:rPr lang="en-US" sz="3600" dirty="0"/>
              <a:t>…</a:t>
            </a:r>
          </a:p>
        </p:txBody>
      </p:sp>
      <p:pic>
        <p:nvPicPr>
          <p:cNvPr id="5" name="Content Placeholder 4" descr="A silhouette of a person with a cigarette in his mouth&#10;&#10;Description automatically generated">
            <a:extLst>
              <a:ext uri="{FF2B5EF4-FFF2-40B4-BE49-F238E27FC236}">
                <a16:creationId xmlns:a16="http://schemas.microsoft.com/office/drawing/2014/main" id="{D9BECF94-ABF9-8429-569D-6D9E200A1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" r="203"/>
          <a:stretch/>
        </p:blipFill>
        <p:spPr>
          <a:xfrm>
            <a:off x="838201" y="3217762"/>
            <a:ext cx="3738741" cy="27733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2C15E-E5E6-44F1-6E52-DC86B5E2A02E}"/>
              </a:ext>
            </a:extLst>
          </p:cNvPr>
          <p:cNvSpPr txBox="1"/>
          <p:nvPr/>
        </p:nvSpPr>
        <p:spPr>
          <a:xfrm>
            <a:off x="5301205" y="1401122"/>
            <a:ext cx="5867399" cy="1477328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pomislim</a:t>
            </a:r>
            <a:r>
              <a:rPr lang="en-US" dirty="0"/>
              <a:t> “</a:t>
            </a:r>
            <a:r>
              <a:rPr lang="en-US" dirty="0" err="1"/>
              <a:t>Nikad</a:t>
            </a:r>
            <a:r>
              <a:rPr lang="en-US" dirty="0"/>
              <a:t> </a:t>
            </a:r>
            <a:r>
              <a:rPr lang="en-US" dirty="0" err="1"/>
              <a:t>neću</a:t>
            </a:r>
            <a:r>
              <a:rPr lang="en-US" dirty="0"/>
              <a:t> </a:t>
            </a:r>
            <a:r>
              <a:rPr lang="en-US" dirty="0" err="1"/>
              <a:t>dovršiti</a:t>
            </a:r>
            <a:r>
              <a:rPr lang="en-US" dirty="0"/>
              <a:t> sav </a:t>
            </a:r>
            <a:r>
              <a:rPr lang="en-US" dirty="0" err="1"/>
              <a:t>posao</a:t>
            </a:r>
            <a:r>
              <a:rPr lang="en-US" dirty="0"/>
              <a:t>”  </a:t>
            </a:r>
            <a:r>
              <a:rPr lang="en-US" dirty="0" err="1"/>
              <a:t>sjetim</a:t>
            </a:r>
            <a:r>
              <a:rPr lang="en-US" dirty="0"/>
              <a:t> se: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Moram</a:t>
            </a:r>
            <a:r>
              <a:rPr lang="en-US" dirty="0"/>
              <a:t> se </a:t>
            </a:r>
            <a:r>
              <a:rPr lang="en-US" dirty="0" err="1"/>
              <a:t>usredotočiti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radim</a:t>
            </a:r>
            <a:r>
              <a:rPr lang="en-US" dirty="0"/>
              <a:t>”</a:t>
            </a:r>
          </a:p>
          <a:p>
            <a:r>
              <a:rPr lang="en-US" dirty="0"/>
              <a:t>”Ne </a:t>
            </a:r>
            <a:r>
              <a:rPr lang="en-US" dirty="0" err="1"/>
              <a:t>moram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savršeno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potražiti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, to ne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nesposoban</a:t>
            </a:r>
            <a:r>
              <a:rPr lang="en-US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C7029-92E6-6351-B265-F8F7D49184FC}"/>
              </a:ext>
            </a:extLst>
          </p:cNvPr>
          <p:cNvSpPr txBox="1"/>
          <p:nvPr/>
        </p:nvSpPr>
        <p:spPr>
          <a:xfrm>
            <a:off x="5995521" y="3556322"/>
            <a:ext cx="4478765" cy="258532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Možda</a:t>
            </a:r>
            <a:r>
              <a:rPr lang="en-US" dirty="0"/>
              <a:t> se </a:t>
            </a:r>
            <a:r>
              <a:rPr lang="en-US" dirty="0" err="1"/>
              <a:t>osjećam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iznevjerio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to je </a:t>
            </a:r>
            <a:r>
              <a:rPr lang="en-US" dirty="0" err="1"/>
              <a:t>dihotomno</a:t>
            </a:r>
            <a:r>
              <a:rPr lang="en-US" dirty="0"/>
              <a:t> </a:t>
            </a:r>
            <a:r>
              <a:rPr lang="en-US" dirty="0" err="1"/>
              <a:t>mišljenje</a:t>
            </a:r>
            <a:r>
              <a:rPr lang="en-US" dirty="0"/>
              <a:t>.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za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depresije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pokositi</a:t>
            </a:r>
            <a:r>
              <a:rPr lang="en-US" dirty="0"/>
              <a:t> </a:t>
            </a:r>
            <a:r>
              <a:rPr lang="en-US" dirty="0" err="1"/>
              <a:t>travu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otići</a:t>
            </a:r>
            <a:r>
              <a:rPr lang="en-US" dirty="0"/>
              <a:t> </a:t>
            </a:r>
            <a:r>
              <a:rPr lang="en-US" dirty="0" err="1"/>
              <a:t>gledati</a:t>
            </a:r>
            <a:r>
              <a:rPr lang="en-US" dirty="0"/>
              <a:t> </a:t>
            </a:r>
            <a:r>
              <a:rPr lang="en-US" dirty="0" err="1"/>
              <a:t>unuka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utakmici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voziti</a:t>
            </a:r>
            <a:r>
              <a:rPr lang="en-US" dirty="0"/>
              <a:t> </a:t>
            </a:r>
            <a:r>
              <a:rPr lang="en-US" dirty="0" err="1"/>
              <a:t>unučad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roditelji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.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nazvati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dogovoriti</a:t>
            </a:r>
            <a:r>
              <a:rPr lang="en-US" dirty="0"/>
              <a:t> </a:t>
            </a:r>
            <a:r>
              <a:rPr lang="en-US" dirty="0" err="1"/>
              <a:t>druženje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83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3AF5-DC4D-A683-3A71-0CF70A7B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2" y="176385"/>
            <a:ext cx="10350544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Samostalna</a:t>
            </a:r>
            <a:r>
              <a:rPr lang="en-US" sz="3600" dirty="0"/>
              <a:t> </a:t>
            </a:r>
            <a:r>
              <a:rPr lang="en-US" sz="3600" dirty="0" err="1"/>
              <a:t>evaluacija</a:t>
            </a:r>
            <a:r>
              <a:rPr lang="en-US" sz="3600" dirty="0"/>
              <a:t> </a:t>
            </a:r>
            <a:r>
              <a:rPr lang="en-US" sz="3600" dirty="0" err="1"/>
              <a:t>novih</a:t>
            </a:r>
            <a:r>
              <a:rPr lang="en-US" sz="3600" dirty="0"/>
              <a:t> 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F871-4E03-D025-B71F-5953B03902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4642" y="1254220"/>
            <a:ext cx="11526495" cy="887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000" dirty="0"/>
              <a:t>Upotrebom </a:t>
            </a:r>
            <a:r>
              <a:rPr lang="hr-HR" sz="2000" dirty="0" err="1"/>
              <a:t>sokratovskih</a:t>
            </a:r>
            <a:r>
              <a:rPr lang="hr-HR" sz="2000" dirty="0"/>
              <a:t> pitanja za oblikovanje prilagođenih odgovora na automatske misli:</a:t>
            </a:r>
            <a:endParaRPr lang="sl-SI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667FD-5B43-3917-1CFA-8B358B8D0600}"/>
              </a:ext>
            </a:extLst>
          </p:cNvPr>
          <p:cNvSpPr txBox="1"/>
          <p:nvPr/>
        </p:nvSpPr>
        <p:spPr>
          <a:xfrm>
            <a:off x="1192192" y="2142027"/>
            <a:ext cx="10101075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800" dirty="0"/>
              <a:t>Koji su dokazi koji potvrđuju tu misao?</a:t>
            </a:r>
            <a:endParaRPr lang="sl-S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Koji su dokazi protiv te misli?</a:t>
            </a:r>
            <a:endParaRPr lang="sl-SI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800" dirty="0"/>
              <a:t>Postoji li neko drugo, alternativno objašnjenje ili drugačiji pogled?</a:t>
            </a:r>
            <a:endParaRPr lang="sl-SI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800" dirty="0"/>
              <a:t>Što je najgore što se može dogoditi (ako već do sad nisam razmišljala/razmišljao o najgorem ishodu)?</a:t>
            </a:r>
            <a:endParaRPr lang="sl-S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Ukoliko se dogodi najgori ishod, kako se mogu nositi s tim?</a:t>
            </a:r>
            <a:endParaRPr lang="sl-S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Što je najbolje što se može dogoditi?</a:t>
            </a:r>
            <a:endParaRPr lang="sl-S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Koji je najrealniji/najvjerojatniji ishod?</a:t>
            </a:r>
            <a:endParaRPr lang="sl-SI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800" dirty="0"/>
              <a:t>Što je posljedica/učinak mojeg vjerovanja u automatsku misao?</a:t>
            </a:r>
            <a:endParaRPr lang="sl-S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Kakav bi mogao biti učinak ako promijenim svoje mišljenje?</a:t>
            </a:r>
            <a:endParaRPr lang="sl-SI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800" dirty="0"/>
              <a:t>Što bi rekao/rekla prijatelju koji bi se našao u takvoj situaciji i imao slične misli?</a:t>
            </a:r>
            <a:endParaRPr lang="sl-SI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800" dirty="0"/>
              <a:t>Što moram učiniti?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13064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3AF5-DC4D-A683-3A71-0CF70A7B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24" y="1603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Samostalna</a:t>
            </a:r>
            <a:r>
              <a:rPr lang="en-US" sz="3600" dirty="0"/>
              <a:t> </a:t>
            </a:r>
            <a:r>
              <a:rPr lang="en-US" sz="3600" dirty="0" err="1"/>
              <a:t>evaluacija</a:t>
            </a:r>
            <a:r>
              <a:rPr lang="en-US" sz="3600" dirty="0"/>
              <a:t> </a:t>
            </a:r>
            <a:r>
              <a:rPr lang="en-US" sz="3600" dirty="0" err="1"/>
              <a:t>novih</a:t>
            </a:r>
            <a:r>
              <a:rPr lang="en-US" sz="3600" dirty="0"/>
              <a:t> 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F871-4E03-D025-B71F-5953B03902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224" y="1341829"/>
            <a:ext cx="11691552" cy="19753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000" dirty="0"/>
              <a:t>Upotrebom radnih listića – koncipirani na način da su na prvoj stranici upute za evaluaciju uz podsjetnik na vrste kognitivnih distorzija, a na drugoj strani su pitanja i smjernice za evaluaciju svake AM zasebno.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Uputa za listić: </a:t>
            </a:r>
            <a:r>
              <a:rPr lang="en-US" sz="2000" dirty="0" err="1"/>
              <a:t>Testiranje</a:t>
            </a:r>
            <a:r>
              <a:rPr lang="en-US" sz="2000" dirty="0"/>
              <a:t> </a:t>
            </a:r>
            <a:r>
              <a:rPr lang="en-US" sz="2000" dirty="0" err="1"/>
              <a:t>vlastitih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(Test Your Thoughts Worksheet)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852B4-D47D-AA75-BC49-98AB6CFD7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 l="4172" t="1332" r="70567" b="3279"/>
          <a:stretch/>
        </p:blipFill>
        <p:spPr>
          <a:xfrm rot="5400000">
            <a:off x="2940579" y="766163"/>
            <a:ext cx="2444695" cy="70553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4416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7C679-7B9F-4912-16BD-BBB3A6FCB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 l="29276" t="1857" r="2041" b="2753"/>
          <a:stretch/>
        </p:blipFill>
        <p:spPr>
          <a:xfrm rot="5400000">
            <a:off x="3357332" y="522171"/>
            <a:ext cx="5477334" cy="58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899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Helvetica Neue Medium</vt:lpstr>
      <vt:lpstr>Office Theme</vt:lpstr>
      <vt:lpstr>Reagiranje na automatske misli</vt:lpstr>
      <vt:lpstr>PowerPoint Presentation</vt:lpstr>
      <vt:lpstr>PowerPoint Presentation</vt:lpstr>
      <vt:lpstr>PowerPoint Presentation</vt:lpstr>
      <vt:lpstr>PowerPoint Presentation</vt:lpstr>
      <vt:lpstr>Primjeri bilješki…</vt:lpstr>
      <vt:lpstr>Samostalna evaluacija novih AM?</vt:lpstr>
      <vt:lpstr>Samostalna evaluacija novih 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Što ako radni listovi nisu korisni?</vt:lpstr>
      <vt:lpstr>Kada neće bit korisna evaluacija AM?</vt:lpstr>
      <vt:lpstr>PowerPoint Presentation</vt:lpstr>
      <vt:lpstr>Hvala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Reagiranje na automatske misli</dc:title>
  <dc:creator>Ante Gojsalic</dc:creator>
  <cp:lastModifiedBy>Jasna Bosancic</cp:lastModifiedBy>
  <cp:revision>2</cp:revision>
  <dcterms:created xsi:type="dcterms:W3CDTF">2024-06-04T18:32:15Z</dcterms:created>
  <dcterms:modified xsi:type="dcterms:W3CDTF">2024-06-05T18:06:20Z</dcterms:modified>
</cp:coreProperties>
</file>