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Lst>
  <p:notesMasterIdLst>
    <p:notesMasterId r:id="rId18"/>
  </p:notesMasterIdLst>
  <p:sldIdLst>
    <p:sldId id="256" r:id="rId2"/>
    <p:sldId id="282" r:id="rId3"/>
    <p:sldId id="266" r:id="rId4"/>
    <p:sldId id="261" r:id="rId5"/>
    <p:sldId id="277" r:id="rId6"/>
    <p:sldId id="342" r:id="rId7"/>
    <p:sldId id="349" r:id="rId8"/>
    <p:sldId id="279" r:id="rId9"/>
    <p:sldId id="308" r:id="rId10"/>
    <p:sldId id="343" r:id="rId11"/>
    <p:sldId id="344" r:id="rId12"/>
    <p:sldId id="346" r:id="rId13"/>
    <p:sldId id="263" r:id="rId14"/>
    <p:sldId id="347" r:id="rId15"/>
    <p:sldId id="348" r:id="rId16"/>
    <p:sldId id="280" r:id="rId17"/>
  </p:sldIdLst>
  <p:sldSz cx="9144000" cy="5143500" type="screen16x9"/>
  <p:notesSz cx="6858000" cy="9144000"/>
  <p:embeddedFontLst>
    <p:embeddedFont>
      <p:font typeface="Averia Libre" panose="020B0604020202020204" charset="0"/>
      <p:regular r:id="rId19"/>
      <p:bold r:id="rId20"/>
      <p:italic r:id="rId21"/>
      <p:boldItalic r:id="rId22"/>
    </p:embeddedFont>
    <p:embeddedFont>
      <p:font typeface="DM Serif Text" panose="020B0604020202020204" charset="0"/>
      <p:regular r:id="rId23"/>
      <p:italic r:id="rId24"/>
    </p:embeddedFont>
    <p:embeddedFont>
      <p:font typeface="Roboto Condensed Light" panose="020B0604020202020204" charset="0"/>
      <p:regular r:id="rId25"/>
      <p:italic r:id="rId26"/>
    </p:embeddedFont>
    <p:embeddedFont>
      <p:font typeface="Cambay" panose="020B0604020202020204" charset="-18"/>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6AA87A-D27A-4A9B-836D-4D10035E1037}">
  <a:tblStyle styleId="{B76AA87A-D27A-4A9B-836D-4D10035E10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04" autoAdjust="0"/>
  </p:normalViewPr>
  <p:slideViewPr>
    <p:cSldViewPr snapToGrid="0">
      <p:cViewPr varScale="1">
        <p:scale>
          <a:sx n="103" d="100"/>
          <a:sy n="103" d="100"/>
        </p:scale>
        <p:origin x="8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928248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fb426853b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fb426853b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386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49544f49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49544f49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1731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49544f49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49544f49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12358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49544f49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49544f49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87220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7fdd20d9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7fdd20d9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8807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7fdd20d9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7fdd20d9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301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137fdd20d96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137fdd20d96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35894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145ed1ca0c8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145ed1ca0c8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59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1380bf0f2b8_0_1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1380bf0f2b8_0_1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654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145da6aaf6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145da6aaf6f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4114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137fdd20d96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137fdd20d96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9301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45da6aaf6f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45da6aaf6f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263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45da6aaf6f_1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45da6aaf6f_1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20171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35239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45da6aaf6f_1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145da6aaf6f_1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79472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7"/>
        <p:cNvGrpSpPr/>
        <p:nvPr/>
      </p:nvGrpSpPr>
      <p:grpSpPr>
        <a:xfrm>
          <a:off x="0" y="0"/>
          <a:ext cx="0" cy="0"/>
          <a:chOff x="0" y="0"/>
          <a:chExt cx="0" cy="0"/>
        </a:xfrm>
      </p:grpSpPr>
      <p:sp>
        <p:nvSpPr>
          <p:cNvPr id="1858" name="Google Shape;1858;g149544f49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9" name="Google Shape;1859;g149544f496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43301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2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31000"/>
          </a:blip>
          <a:srcRect t="34167"/>
          <a:stretch/>
        </p:blipFill>
        <p:spPr>
          <a:xfrm>
            <a:off x="-72425" y="1771649"/>
            <a:ext cx="6918400" cy="3413775"/>
          </a:xfrm>
          <a:prstGeom prst="rect">
            <a:avLst/>
          </a:prstGeom>
          <a:noFill/>
          <a:ln>
            <a:noFill/>
          </a:ln>
        </p:spPr>
      </p:pic>
      <p:pic>
        <p:nvPicPr>
          <p:cNvPr id="10" name="Google Shape;10;p2"/>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pic>
        <p:nvPicPr>
          <p:cNvPr id="11" name="Google Shape;11;p2"/>
          <p:cNvPicPr preferRelativeResize="0"/>
          <p:nvPr/>
        </p:nvPicPr>
        <p:blipFill rotWithShape="1">
          <a:blip r:embed="rId3">
            <a:alphaModFix amt="75000"/>
          </a:blip>
          <a:srcRect/>
          <a:stretch/>
        </p:blipFill>
        <p:spPr>
          <a:xfrm rot="8953326">
            <a:off x="-487738" y="-262179"/>
            <a:ext cx="1290974" cy="1290969"/>
          </a:xfrm>
          <a:prstGeom prst="rect">
            <a:avLst/>
          </a:prstGeom>
          <a:noFill/>
          <a:ln>
            <a:noFill/>
          </a:ln>
        </p:spPr>
      </p:pic>
      <p:pic>
        <p:nvPicPr>
          <p:cNvPr id="12" name="Google Shape;12;p2"/>
          <p:cNvPicPr preferRelativeResize="0"/>
          <p:nvPr/>
        </p:nvPicPr>
        <p:blipFill rotWithShape="1">
          <a:blip r:embed="rId4">
            <a:alphaModFix amt="69000"/>
          </a:blip>
          <a:srcRect/>
          <a:stretch/>
        </p:blipFill>
        <p:spPr>
          <a:xfrm rot="-487124">
            <a:off x="3826789" y="4430947"/>
            <a:ext cx="1301204" cy="1301204"/>
          </a:xfrm>
          <a:prstGeom prst="rect">
            <a:avLst/>
          </a:prstGeom>
          <a:noFill/>
          <a:ln>
            <a:noFill/>
          </a:ln>
        </p:spPr>
      </p:pic>
      <p:pic>
        <p:nvPicPr>
          <p:cNvPr id="13" name="Google Shape;13;p2"/>
          <p:cNvPicPr preferRelativeResize="0"/>
          <p:nvPr/>
        </p:nvPicPr>
        <p:blipFill rotWithShape="1">
          <a:blip r:embed="rId5">
            <a:alphaModFix amt="66000"/>
          </a:blip>
          <a:srcRect/>
          <a:stretch/>
        </p:blipFill>
        <p:spPr>
          <a:xfrm rot="-487112">
            <a:off x="3690080" y="429499"/>
            <a:ext cx="633792" cy="633797"/>
          </a:xfrm>
          <a:prstGeom prst="rect">
            <a:avLst/>
          </a:prstGeom>
          <a:noFill/>
          <a:ln>
            <a:noFill/>
          </a:ln>
        </p:spPr>
      </p:pic>
      <p:pic>
        <p:nvPicPr>
          <p:cNvPr id="14" name="Google Shape;14;p2"/>
          <p:cNvPicPr preferRelativeResize="0"/>
          <p:nvPr/>
        </p:nvPicPr>
        <p:blipFill rotWithShape="1">
          <a:blip r:embed="rId4">
            <a:alphaModFix amt="69000"/>
          </a:blip>
          <a:srcRect/>
          <a:stretch/>
        </p:blipFill>
        <p:spPr>
          <a:xfrm rot="-487123">
            <a:off x="8440039" y="4295079"/>
            <a:ext cx="971953" cy="971953"/>
          </a:xfrm>
          <a:prstGeom prst="rect">
            <a:avLst/>
          </a:prstGeom>
          <a:noFill/>
          <a:ln>
            <a:noFill/>
          </a:ln>
        </p:spPr>
      </p:pic>
      <p:sp>
        <p:nvSpPr>
          <p:cNvPr id="15" name="Google Shape;15;p2"/>
          <p:cNvSpPr txBox="1">
            <a:spLocks noGrp="1"/>
          </p:cNvSpPr>
          <p:nvPr>
            <p:ph type="ctrTitle"/>
          </p:nvPr>
        </p:nvSpPr>
        <p:spPr>
          <a:xfrm>
            <a:off x="713100" y="993875"/>
            <a:ext cx="4651200" cy="23877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5200"/>
              <a:buNone/>
              <a:defRPr sz="5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6" name="Google Shape;16;p2"/>
          <p:cNvSpPr txBox="1">
            <a:spLocks noGrp="1"/>
          </p:cNvSpPr>
          <p:nvPr>
            <p:ph type="subTitle" idx="1"/>
          </p:nvPr>
        </p:nvSpPr>
        <p:spPr>
          <a:xfrm>
            <a:off x="713100" y="3673825"/>
            <a:ext cx="4651200" cy="475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3">
  <p:cSld name="CUSTOM_11_1_1">
    <p:spTree>
      <p:nvGrpSpPr>
        <p:cNvPr id="1" name="Shape 505"/>
        <p:cNvGrpSpPr/>
        <p:nvPr/>
      </p:nvGrpSpPr>
      <p:grpSpPr>
        <a:xfrm>
          <a:off x="0" y="0"/>
          <a:ext cx="0" cy="0"/>
          <a:chOff x="0" y="0"/>
          <a:chExt cx="0" cy="0"/>
        </a:xfrm>
      </p:grpSpPr>
      <p:pic>
        <p:nvPicPr>
          <p:cNvPr id="506" name="Google Shape;506;p48"/>
          <p:cNvPicPr preferRelativeResize="0"/>
          <p:nvPr/>
        </p:nvPicPr>
        <p:blipFill rotWithShape="1">
          <a:blip r:embed="rId2">
            <a:alphaModFix amt="31000"/>
          </a:blip>
          <a:srcRect t="34167"/>
          <a:stretch/>
        </p:blipFill>
        <p:spPr>
          <a:xfrm>
            <a:off x="-72425" y="1771649"/>
            <a:ext cx="6918400" cy="3413775"/>
          </a:xfrm>
          <a:prstGeom prst="rect">
            <a:avLst/>
          </a:prstGeom>
          <a:noFill/>
          <a:ln>
            <a:noFill/>
          </a:ln>
        </p:spPr>
      </p:pic>
      <p:pic>
        <p:nvPicPr>
          <p:cNvPr id="507" name="Google Shape;507;p48"/>
          <p:cNvPicPr preferRelativeResize="0"/>
          <p:nvPr/>
        </p:nvPicPr>
        <p:blipFill rotWithShape="1">
          <a:blip r:embed="rId2">
            <a:alphaModFix amt="31000"/>
          </a:blip>
          <a:srcRect b="71614"/>
          <a:stretch/>
        </p:blipFill>
        <p:spPr>
          <a:xfrm>
            <a:off x="2285950" y="-49902"/>
            <a:ext cx="6918400" cy="1471927"/>
          </a:xfrm>
          <a:prstGeom prst="rect">
            <a:avLst/>
          </a:prstGeom>
          <a:noFill/>
          <a:ln>
            <a:noFill/>
          </a:ln>
        </p:spPr>
      </p:pic>
      <p:pic>
        <p:nvPicPr>
          <p:cNvPr id="508" name="Google Shape;508;p48"/>
          <p:cNvPicPr preferRelativeResize="0"/>
          <p:nvPr/>
        </p:nvPicPr>
        <p:blipFill rotWithShape="1">
          <a:blip r:embed="rId3">
            <a:alphaModFix amt="87000"/>
          </a:blip>
          <a:srcRect/>
          <a:stretch/>
        </p:blipFill>
        <p:spPr>
          <a:xfrm rot="1020443" flipH="1">
            <a:off x="-596584" y="-717775"/>
            <a:ext cx="2175543" cy="2175578"/>
          </a:xfrm>
          <a:prstGeom prst="rect">
            <a:avLst/>
          </a:prstGeom>
          <a:noFill/>
          <a:ln>
            <a:noFill/>
          </a:ln>
        </p:spPr>
      </p:pic>
      <p:pic>
        <p:nvPicPr>
          <p:cNvPr id="509" name="Google Shape;509;p48"/>
          <p:cNvPicPr preferRelativeResize="0"/>
          <p:nvPr/>
        </p:nvPicPr>
        <p:blipFill rotWithShape="1">
          <a:blip r:embed="rId4">
            <a:alphaModFix amt="69000"/>
          </a:blip>
          <a:srcRect/>
          <a:stretch/>
        </p:blipFill>
        <p:spPr>
          <a:xfrm rot="1625203" flipH="1">
            <a:off x="-153492" y="4076147"/>
            <a:ext cx="1055868" cy="1055889"/>
          </a:xfrm>
          <a:prstGeom prst="rect">
            <a:avLst/>
          </a:prstGeom>
          <a:noFill/>
          <a:ln>
            <a:noFill/>
          </a:ln>
        </p:spPr>
      </p:pic>
      <p:pic>
        <p:nvPicPr>
          <p:cNvPr id="510" name="Google Shape;510;p48"/>
          <p:cNvPicPr preferRelativeResize="0"/>
          <p:nvPr/>
        </p:nvPicPr>
        <p:blipFill rotWithShape="1">
          <a:blip r:embed="rId5">
            <a:alphaModFix amt="75000"/>
          </a:blip>
          <a:srcRect/>
          <a:stretch/>
        </p:blipFill>
        <p:spPr>
          <a:xfrm rot="-10312853" flipH="1">
            <a:off x="8701772" y="178911"/>
            <a:ext cx="720961" cy="720978"/>
          </a:xfrm>
          <a:prstGeom prst="rect">
            <a:avLst/>
          </a:prstGeom>
          <a:noFill/>
          <a:ln>
            <a:noFill/>
          </a:ln>
        </p:spPr>
      </p:pic>
      <p:sp>
        <p:nvSpPr>
          <p:cNvPr id="511" name="Google Shape;511;p4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512" name="Google Shape;512;p48"/>
          <p:cNvPicPr preferRelativeResize="0"/>
          <p:nvPr/>
        </p:nvPicPr>
        <p:blipFill>
          <a:blip r:embed="rId6">
            <a:alphaModFix amt="82000"/>
          </a:blip>
          <a:stretch>
            <a:fillRect/>
          </a:stretch>
        </p:blipFill>
        <p:spPr>
          <a:xfrm rot="6867997">
            <a:off x="7933560" y="3898018"/>
            <a:ext cx="1783030" cy="178304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5">
  <p:cSld name="CUSTOM_16_1">
    <p:spTree>
      <p:nvGrpSpPr>
        <p:cNvPr id="1" name="Shape 521"/>
        <p:cNvGrpSpPr/>
        <p:nvPr/>
      </p:nvGrpSpPr>
      <p:grpSpPr>
        <a:xfrm>
          <a:off x="0" y="0"/>
          <a:ext cx="0" cy="0"/>
          <a:chOff x="0" y="0"/>
          <a:chExt cx="0" cy="0"/>
        </a:xfrm>
      </p:grpSpPr>
      <p:pic>
        <p:nvPicPr>
          <p:cNvPr id="522" name="Google Shape;522;p50"/>
          <p:cNvPicPr preferRelativeResize="0"/>
          <p:nvPr/>
        </p:nvPicPr>
        <p:blipFill rotWithShape="1">
          <a:blip r:embed="rId2">
            <a:alphaModFix amt="31000"/>
          </a:blip>
          <a:srcRect b="71614"/>
          <a:stretch/>
        </p:blipFill>
        <p:spPr>
          <a:xfrm rot="10800000" flipH="1">
            <a:off x="2395200" y="3780710"/>
            <a:ext cx="6918400" cy="1471927"/>
          </a:xfrm>
          <a:prstGeom prst="rect">
            <a:avLst/>
          </a:prstGeom>
          <a:noFill/>
          <a:ln>
            <a:noFill/>
          </a:ln>
        </p:spPr>
      </p:pic>
      <p:pic>
        <p:nvPicPr>
          <p:cNvPr id="523" name="Google Shape;523;p50"/>
          <p:cNvPicPr preferRelativeResize="0"/>
          <p:nvPr/>
        </p:nvPicPr>
        <p:blipFill rotWithShape="1">
          <a:blip r:embed="rId2">
            <a:alphaModFix amt="31000"/>
          </a:blip>
          <a:srcRect b="71614"/>
          <a:stretch/>
        </p:blipFill>
        <p:spPr>
          <a:xfrm flipH="1">
            <a:off x="0" y="-30753"/>
            <a:ext cx="6918400" cy="1471927"/>
          </a:xfrm>
          <a:prstGeom prst="rect">
            <a:avLst/>
          </a:prstGeom>
          <a:noFill/>
          <a:ln>
            <a:noFill/>
          </a:ln>
        </p:spPr>
      </p:pic>
      <p:pic>
        <p:nvPicPr>
          <p:cNvPr id="524" name="Google Shape;524;p50"/>
          <p:cNvPicPr preferRelativeResize="0"/>
          <p:nvPr/>
        </p:nvPicPr>
        <p:blipFill>
          <a:blip r:embed="rId3">
            <a:alphaModFix/>
          </a:blip>
          <a:stretch>
            <a:fillRect/>
          </a:stretch>
        </p:blipFill>
        <p:spPr>
          <a:xfrm>
            <a:off x="-699450" y="-507837"/>
            <a:ext cx="1849326" cy="1492600"/>
          </a:xfrm>
          <a:prstGeom prst="rect">
            <a:avLst/>
          </a:prstGeom>
          <a:noFill/>
          <a:ln>
            <a:noFill/>
          </a:ln>
        </p:spPr>
      </p:pic>
      <p:pic>
        <p:nvPicPr>
          <p:cNvPr id="525" name="Google Shape;525;p50"/>
          <p:cNvPicPr preferRelativeResize="0"/>
          <p:nvPr/>
        </p:nvPicPr>
        <p:blipFill>
          <a:blip r:embed="rId4">
            <a:alphaModFix amt="76000"/>
          </a:blip>
          <a:stretch>
            <a:fillRect/>
          </a:stretch>
        </p:blipFill>
        <p:spPr>
          <a:xfrm>
            <a:off x="8103000" y="4059250"/>
            <a:ext cx="1529025" cy="1234100"/>
          </a:xfrm>
          <a:prstGeom prst="rect">
            <a:avLst/>
          </a:prstGeom>
          <a:noFill/>
          <a:ln>
            <a:noFill/>
          </a:ln>
        </p:spPr>
      </p:pic>
      <p:pic>
        <p:nvPicPr>
          <p:cNvPr id="526" name="Google Shape;526;p50"/>
          <p:cNvPicPr preferRelativeResize="0"/>
          <p:nvPr/>
        </p:nvPicPr>
        <p:blipFill>
          <a:blip r:embed="rId5">
            <a:alphaModFix/>
          </a:blip>
          <a:stretch>
            <a:fillRect/>
          </a:stretch>
        </p:blipFill>
        <p:spPr>
          <a:xfrm>
            <a:off x="8420048" y="-496862"/>
            <a:ext cx="1167000" cy="941887"/>
          </a:xfrm>
          <a:prstGeom prst="rect">
            <a:avLst/>
          </a:prstGeom>
          <a:noFill/>
          <a:ln>
            <a:noFill/>
          </a:ln>
        </p:spPr>
      </p:pic>
      <p:pic>
        <p:nvPicPr>
          <p:cNvPr id="527" name="Google Shape;527;p50"/>
          <p:cNvPicPr preferRelativeResize="0"/>
          <p:nvPr/>
        </p:nvPicPr>
        <p:blipFill rotWithShape="1">
          <a:blip r:embed="rId6">
            <a:alphaModFix amt="60000"/>
          </a:blip>
          <a:srcRect/>
          <a:stretch/>
        </p:blipFill>
        <p:spPr>
          <a:xfrm rot="-487117">
            <a:off x="8755905" y="999419"/>
            <a:ext cx="223202" cy="223203"/>
          </a:xfrm>
          <a:prstGeom prst="rect">
            <a:avLst/>
          </a:prstGeom>
          <a:noFill/>
          <a:ln>
            <a:noFill/>
          </a:ln>
        </p:spPr>
      </p:pic>
      <p:pic>
        <p:nvPicPr>
          <p:cNvPr id="528" name="Google Shape;528;p50"/>
          <p:cNvPicPr preferRelativeResize="0"/>
          <p:nvPr/>
        </p:nvPicPr>
        <p:blipFill rotWithShape="1">
          <a:blip r:embed="rId7">
            <a:alphaModFix amt="60000"/>
          </a:blip>
          <a:srcRect/>
          <a:stretch/>
        </p:blipFill>
        <p:spPr>
          <a:xfrm rot="-487117">
            <a:off x="601493" y="4311444"/>
            <a:ext cx="223202" cy="223203"/>
          </a:xfrm>
          <a:prstGeom prst="rect">
            <a:avLst/>
          </a:prstGeom>
          <a:noFill/>
          <a:ln>
            <a:noFill/>
          </a:ln>
        </p:spPr>
      </p:pic>
      <p:pic>
        <p:nvPicPr>
          <p:cNvPr id="529" name="Google Shape;529;p50"/>
          <p:cNvPicPr preferRelativeResize="0"/>
          <p:nvPr/>
        </p:nvPicPr>
        <p:blipFill>
          <a:blip r:embed="rId8">
            <a:alphaModFix/>
          </a:blip>
          <a:stretch>
            <a:fillRect/>
          </a:stretch>
        </p:blipFill>
        <p:spPr>
          <a:xfrm>
            <a:off x="-699452" y="4434713"/>
            <a:ext cx="1167000" cy="941887"/>
          </a:xfrm>
          <a:prstGeom prst="rect">
            <a:avLst/>
          </a:prstGeom>
          <a:noFill/>
          <a:ln>
            <a:noFill/>
          </a:ln>
        </p:spPr>
      </p:pic>
      <p:sp>
        <p:nvSpPr>
          <p:cNvPr id="530" name="Google Shape;530;p5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40"/>
        <p:cNvGrpSpPr/>
        <p:nvPr/>
      </p:nvGrpSpPr>
      <p:grpSpPr>
        <a:xfrm>
          <a:off x="0" y="0"/>
          <a:ext cx="0" cy="0"/>
          <a:chOff x="0" y="0"/>
          <a:chExt cx="0" cy="0"/>
        </a:xfrm>
      </p:grpSpPr>
      <p:pic>
        <p:nvPicPr>
          <p:cNvPr id="541" name="Google Shape;541;p52"/>
          <p:cNvPicPr preferRelativeResize="0"/>
          <p:nvPr/>
        </p:nvPicPr>
        <p:blipFill rotWithShape="1">
          <a:blip r:embed="rId2">
            <a:alphaModFix amt="31000"/>
          </a:blip>
          <a:srcRect t="34167"/>
          <a:stretch/>
        </p:blipFill>
        <p:spPr>
          <a:xfrm>
            <a:off x="-159050" y="2152649"/>
            <a:ext cx="6918400" cy="3413775"/>
          </a:xfrm>
          <a:prstGeom prst="rect">
            <a:avLst/>
          </a:prstGeom>
          <a:noFill/>
          <a:ln>
            <a:noFill/>
          </a:ln>
        </p:spPr>
      </p:pic>
      <p:pic>
        <p:nvPicPr>
          <p:cNvPr id="542" name="Google Shape;542;p52"/>
          <p:cNvPicPr preferRelativeResize="0"/>
          <p:nvPr/>
        </p:nvPicPr>
        <p:blipFill rotWithShape="1">
          <a:blip r:embed="rId3">
            <a:alphaModFix amt="38000"/>
          </a:blip>
          <a:srcRect t="37942"/>
          <a:stretch/>
        </p:blipFill>
        <p:spPr>
          <a:xfrm rot="10800000" flipH="1">
            <a:off x="-363550" y="0"/>
            <a:ext cx="9871124" cy="4591304"/>
          </a:xfrm>
          <a:prstGeom prst="rect">
            <a:avLst/>
          </a:prstGeom>
          <a:noFill/>
          <a:ln>
            <a:noFill/>
          </a:ln>
        </p:spPr>
      </p:pic>
      <p:pic>
        <p:nvPicPr>
          <p:cNvPr id="543" name="Google Shape;543;p52"/>
          <p:cNvPicPr preferRelativeResize="0"/>
          <p:nvPr/>
        </p:nvPicPr>
        <p:blipFill rotWithShape="1">
          <a:blip r:embed="rId4">
            <a:alphaModFix amt="87000"/>
          </a:blip>
          <a:srcRect/>
          <a:stretch/>
        </p:blipFill>
        <p:spPr>
          <a:xfrm rot="-117636" flipH="1">
            <a:off x="-836824" y="-782924"/>
            <a:ext cx="3037322" cy="3037340"/>
          </a:xfrm>
          <a:prstGeom prst="rect">
            <a:avLst/>
          </a:prstGeom>
          <a:noFill/>
          <a:ln>
            <a:noFill/>
          </a:ln>
        </p:spPr>
      </p:pic>
      <p:pic>
        <p:nvPicPr>
          <p:cNvPr id="544" name="Google Shape;544;p52"/>
          <p:cNvPicPr preferRelativeResize="0"/>
          <p:nvPr/>
        </p:nvPicPr>
        <p:blipFill>
          <a:blip r:embed="rId5">
            <a:alphaModFix amt="82000"/>
          </a:blip>
          <a:stretch>
            <a:fillRect/>
          </a:stretch>
        </p:blipFill>
        <p:spPr>
          <a:xfrm rot="4516150" flipH="1">
            <a:off x="6777356" y="2981482"/>
            <a:ext cx="3250139" cy="3250139"/>
          </a:xfrm>
          <a:prstGeom prst="rect">
            <a:avLst/>
          </a:prstGeom>
          <a:noFill/>
          <a:ln>
            <a:noFill/>
          </a:ln>
        </p:spPr>
      </p:pic>
      <p:pic>
        <p:nvPicPr>
          <p:cNvPr id="545" name="Google Shape;545;p52"/>
          <p:cNvPicPr preferRelativeResize="0"/>
          <p:nvPr/>
        </p:nvPicPr>
        <p:blipFill rotWithShape="1">
          <a:blip r:embed="rId6">
            <a:alphaModFix amt="69000"/>
          </a:blip>
          <a:srcRect/>
          <a:stretch/>
        </p:blipFill>
        <p:spPr>
          <a:xfrm rot="487122" flipH="1">
            <a:off x="2317517" y="-374933"/>
            <a:ext cx="1005191" cy="1005192"/>
          </a:xfrm>
          <a:prstGeom prst="rect">
            <a:avLst/>
          </a:prstGeom>
          <a:noFill/>
          <a:ln>
            <a:noFill/>
          </a:ln>
        </p:spPr>
      </p:pic>
      <p:pic>
        <p:nvPicPr>
          <p:cNvPr id="546" name="Google Shape;546;p52"/>
          <p:cNvPicPr preferRelativeResize="0"/>
          <p:nvPr/>
        </p:nvPicPr>
        <p:blipFill rotWithShape="1">
          <a:blip r:embed="rId7">
            <a:alphaModFix amt="75000"/>
          </a:blip>
          <a:srcRect/>
          <a:stretch/>
        </p:blipFill>
        <p:spPr>
          <a:xfrm rot="487143" flipH="1">
            <a:off x="6242368" y="4449328"/>
            <a:ext cx="907356" cy="907372"/>
          </a:xfrm>
          <a:prstGeom prst="rect">
            <a:avLst/>
          </a:prstGeom>
          <a:noFill/>
          <a:ln>
            <a:noFill/>
          </a:ln>
        </p:spPr>
      </p:pic>
      <p:pic>
        <p:nvPicPr>
          <p:cNvPr id="547" name="Google Shape;547;p52"/>
          <p:cNvPicPr preferRelativeResize="0"/>
          <p:nvPr/>
        </p:nvPicPr>
        <p:blipFill rotWithShape="1">
          <a:blip r:embed="rId8">
            <a:alphaModFix amt="60000"/>
          </a:blip>
          <a:srcRect/>
          <a:stretch/>
        </p:blipFill>
        <p:spPr>
          <a:xfrm rot="-487117">
            <a:off x="6773980" y="840644"/>
            <a:ext cx="223202" cy="223203"/>
          </a:xfrm>
          <a:prstGeom prst="rect">
            <a:avLst/>
          </a:prstGeom>
          <a:noFill/>
          <a:ln>
            <a:noFill/>
          </a:ln>
        </p:spPr>
      </p:pic>
      <p:pic>
        <p:nvPicPr>
          <p:cNvPr id="548" name="Google Shape;548;p52"/>
          <p:cNvPicPr preferRelativeResize="0"/>
          <p:nvPr/>
        </p:nvPicPr>
        <p:blipFill rotWithShape="1">
          <a:blip r:embed="rId9">
            <a:alphaModFix amt="60000"/>
          </a:blip>
          <a:srcRect/>
          <a:stretch/>
        </p:blipFill>
        <p:spPr>
          <a:xfrm rot="-487117">
            <a:off x="1573330" y="3945794"/>
            <a:ext cx="223202" cy="2232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49"/>
        <p:cNvGrpSpPr/>
        <p:nvPr/>
      </p:nvGrpSpPr>
      <p:grpSpPr>
        <a:xfrm>
          <a:off x="0" y="0"/>
          <a:ext cx="0" cy="0"/>
          <a:chOff x="0" y="0"/>
          <a:chExt cx="0" cy="0"/>
        </a:xfrm>
      </p:grpSpPr>
      <p:pic>
        <p:nvPicPr>
          <p:cNvPr id="550" name="Google Shape;550;p53"/>
          <p:cNvPicPr preferRelativeResize="0"/>
          <p:nvPr/>
        </p:nvPicPr>
        <p:blipFill rotWithShape="1">
          <a:blip r:embed="rId2">
            <a:alphaModFix amt="31000"/>
          </a:blip>
          <a:srcRect b="71614"/>
          <a:stretch/>
        </p:blipFill>
        <p:spPr>
          <a:xfrm flipH="1">
            <a:off x="0" y="-30753"/>
            <a:ext cx="6918400" cy="1471927"/>
          </a:xfrm>
          <a:prstGeom prst="rect">
            <a:avLst/>
          </a:prstGeom>
          <a:noFill/>
          <a:ln>
            <a:noFill/>
          </a:ln>
        </p:spPr>
      </p:pic>
      <p:pic>
        <p:nvPicPr>
          <p:cNvPr id="551" name="Google Shape;551;p53"/>
          <p:cNvPicPr preferRelativeResize="0"/>
          <p:nvPr/>
        </p:nvPicPr>
        <p:blipFill rotWithShape="1">
          <a:blip r:embed="rId3">
            <a:alphaModFix amt="87000"/>
          </a:blip>
          <a:srcRect/>
          <a:stretch/>
        </p:blipFill>
        <p:spPr>
          <a:xfrm rot="117638">
            <a:off x="8017972" y="-667433"/>
            <a:ext cx="2073707" cy="2073742"/>
          </a:xfrm>
          <a:prstGeom prst="rect">
            <a:avLst/>
          </a:prstGeom>
          <a:noFill/>
          <a:ln>
            <a:noFill/>
          </a:ln>
        </p:spPr>
      </p:pic>
      <p:pic>
        <p:nvPicPr>
          <p:cNvPr id="552" name="Google Shape;552;p53"/>
          <p:cNvPicPr preferRelativeResize="0"/>
          <p:nvPr/>
        </p:nvPicPr>
        <p:blipFill rotWithShape="1">
          <a:blip r:embed="rId4">
            <a:alphaModFix amt="69000"/>
          </a:blip>
          <a:srcRect/>
          <a:stretch/>
        </p:blipFill>
        <p:spPr>
          <a:xfrm rot="-487136">
            <a:off x="-676155" y="4045929"/>
            <a:ext cx="1494185" cy="14942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mt="38000"/>
          </a:blip>
          <a:srcRect t="37942"/>
          <a:stretch/>
        </p:blipFill>
        <p:spPr>
          <a:xfrm>
            <a:off x="-363550" y="552200"/>
            <a:ext cx="9871124" cy="4591304"/>
          </a:xfrm>
          <a:prstGeom prst="rect">
            <a:avLst/>
          </a:prstGeom>
          <a:noFill/>
          <a:ln>
            <a:noFill/>
          </a:ln>
        </p:spPr>
      </p:pic>
      <p:pic>
        <p:nvPicPr>
          <p:cNvPr id="28" name="Google Shape;28;p4"/>
          <p:cNvPicPr preferRelativeResize="0"/>
          <p:nvPr/>
        </p:nvPicPr>
        <p:blipFill rotWithShape="1">
          <a:blip r:embed="rId3">
            <a:alphaModFix amt="58000"/>
          </a:blip>
          <a:srcRect/>
          <a:stretch/>
        </p:blipFill>
        <p:spPr>
          <a:xfrm rot="-487132">
            <a:off x="8099544" y="4113931"/>
            <a:ext cx="1408810" cy="1408832"/>
          </a:xfrm>
          <a:prstGeom prst="rect">
            <a:avLst/>
          </a:prstGeom>
          <a:noFill/>
          <a:ln>
            <a:noFill/>
          </a:ln>
        </p:spPr>
      </p:pic>
      <p:pic>
        <p:nvPicPr>
          <p:cNvPr id="29" name="Google Shape;29;p4"/>
          <p:cNvPicPr preferRelativeResize="0"/>
          <p:nvPr/>
        </p:nvPicPr>
        <p:blipFill rotWithShape="1">
          <a:blip r:embed="rId4">
            <a:alphaModFix amt="66000"/>
          </a:blip>
          <a:srcRect/>
          <a:stretch/>
        </p:blipFill>
        <p:spPr>
          <a:xfrm rot="-487106">
            <a:off x="-817059" y="-554343"/>
            <a:ext cx="1968163" cy="1968158"/>
          </a:xfrm>
          <a:prstGeom prst="rect">
            <a:avLst/>
          </a:prstGeom>
          <a:noFill/>
          <a:ln>
            <a:noFill/>
          </a:ln>
        </p:spPr>
      </p:pic>
      <p:sp>
        <p:nvSpPr>
          <p:cNvPr id="30" name="Google Shape;30;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1" name="Google Shape;31;p4"/>
          <p:cNvSpPr txBox="1">
            <a:spLocks noGrp="1"/>
          </p:cNvSpPr>
          <p:nvPr>
            <p:ph type="body" idx="1"/>
          </p:nvPr>
        </p:nvSpPr>
        <p:spPr>
          <a:xfrm>
            <a:off x="2164800" y="1215750"/>
            <a:ext cx="4814400" cy="33882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chemeClr val="lt2"/>
              </a:buClr>
              <a:buSzPts val="1200"/>
              <a:buChar char="●"/>
              <a:defRPr/>
            </a:lvl1pPr>
            <a:lvl2pPr marL="914400" lvl="1" indent="-304800" rtl="0">
              <a:lnSpc>
                <a:spcPct val="115000"/>
              </a:lnSpc>
              <a:spcBef>
                <a:spcPts val="5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6"/>
        <p:cNvGrpSpPr/>
        <p:nvPr/>
      </p:nvGrpSpPr>
      <p:grpSpPr>
        <a:xfrm>
          <a:off x="0" y="0"/>
          <a:ext cx="0" cy="0"/>
          <a:chOff x="0" y="0"/>
          <a:chExt cx="0" cy="0"/>
        </a:xfrm>
      </p:grpSpPr>
      <p:pic>
        <p:nvPicPr>
          <p:cNvPr id="57" name="Google Shape;57;p8"/>
          <p:cNvPicPr preferRelativeResize="0"/>
          <p:nvPr/>
        </p:nvPicPr>
        <p:blipFill rotWithShape="1">
          <a:blip r:embed="rId2">
            <a:alphaModFix amt="31000"/>
          </a:blip>
          <a:srcRect t="34167"/>
          <a:stretch/>
        </p:blipFill>
        <p:spPr>
          <a:xfrm rot="10800000">
            <a:off x="2308425" y="-49902"/>
            <a:ext cx="6918400" cy="3413775"/>
          </a:xfrm>
          <a:prstGeom prst="rect">
            <a:avLst/>
          </a:prstGeom>
          <a:noFill/>
          <a:ln>
            <a:noFill/>
          </a:ln>
        </p:spPr>
      </p:pic>
      <p:pic>
        <p:nvPicPr>
          <p:cNvPr id="58" name="Google Shape;58;p8"/>
          <p:cNvPicPr preferRelativeResize="0"/>
          <p:nvPr/>
        </p:nvPicPr>
        <p:blipFill rotWithShape="1">
          <a:blip r:embed="rId2">
            <a:alphaModFix amt="31000"/>
          </a:blip>
          <a:srcRect b="71614"/>
          <a:stretch/>
        </p:blipFill>
        <p:spPr>
          <a:xfrm rot="10800000">
            <a:off x="0" y="3763547"/>
            <a:ext cx="6918400" cy="1471927"/>
          </a:xfrm>
          <a:prstGeom prst="rect">
            <a:avLst/>
          </a:prstGeom>
          <a:noFill/>
          <a:ln>
            <a:noFill/>
          </a:ln>
        </p:spPr>
      </p:pic>
      <p:pic>
        <p:nvPicPr>
          <p:cNvPr id="59" name="Google Shape;59;p8"/>
          <p:cNvPicPr preferRelativeResize="0"/>
          <p:nvPr/>
        </p:nvPicPr>
        <p:blipFill rotWithShape="1">
          <a:blip r:embed="rId3">
            <a:alphaModFix amt="75000"/>
          </a:blip>
          <a:srcRect/>
          <a:stretch/>
        </p:blipFill>
        <p:spPr>
          <a:xfrm rot="-10312851" flipH="1">
            <a:off x="4222872" y="262574"/>
            <a:ext cx="570833" cy="570851"/>
          </a:xfrm>
          <a:prstGeom prst="rect">
            <a:avLst/>
          </a:prstGeom>
          <a:noFill/>
          <a:ln>
            <a:noFill/>
          </a:ln>
        </p:spPr>
      </p:pic>
      <p:pic>
        <p:nvPicPr>
          <p:cNvPr id="60" name="Google Shape;60;p8"/>
          <p:cNvPicPr preferRelativeResize="0"/>
          <p:nvPr/>
        </p:nvPicPr>
        <p:blipFill rotWithShape="1">
          <a:blip r:embed="rId4">
            <a:alphaModFix amt="84000"/>
          </a:blip>
          <a:srcRect/>
          <a:stretch/>
        </p:blipFill>
        <p:spPr>
          <a:xfrm rot="-487121">
            <a:off x="408489" y="4299490"/>
            <a:ext cx="609218" cy="609220"/>
          </a:xfrm>
          <a:prstGeom prst="rect">
            <a:avLst/>
          </a:prstGeom>
          <a:noFill/>
          <a:ln>
            <a:noFill/>
          </a:ln>
        </p:spPr>
      </p:pic>
      <p:pic>
        <p:nvPicPr>
          <p:cNvPr id="61" name="Google Shape;61;p8"/>
          <p:cNvPicPr preferRelativeResize="0"/>
          <p:nvPr/>
        </p:nvPicPr>
        <p:blipFill rotWithShape="1">
          <a:blip r:embed="rId5">
            <a:alphaModFix amt="81000"/>
          </a:blip>
          <a:srcRect/>
          <a:stretch/>
        </p:blipFill>
        <p:spPr>
          <a:xfrm rot="117638">
            <a:off x="-655896" y="-1047152"/>
            <a:ext cx="2386318" cy="2386355"/>
          </a:xfrm>
          <a:prstGeom prst="rect">
            <a:avLst/>
          </a:prstGeom>
          <a:noFill/>
          <a:ln>
            <a:noFill/>
          </a:ln>
        </p:spPr>
      </p:pic>
      <p:sp>
        <p:nvSpPr>
          <p:cNvPr id="62" name="Google Shape;62;p8"/>
          <p:cNvSpPr txBox="1">
            <a:spLocks noGrp="1"/>
          </p:cNvSpPr>
          <p:nvPr>
            <p:ph type="title"/>
          </p:nvPr>
        </p:nvSpPr>
        <p:spPr>
          <a:xfrm>
            <a:off x="713100" y="1307100"/>
            <a:ext cx="46020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BLANK_1_1_1">
    <p:spTree>
      <p:nvGrpSpPr>
        <p:cNvPr id="1" name="Shape 146"/>
        <p:cNvGrpSpPr/>
        <p:nvPr/>
      </p:nvGrpSpPr>
      <p:grpSpPr>
        <a:xfrm>
          <a:off x="0" y="0"/>
          <a:ext cx="0" cy="0"/>
          <a:chOff x="0" y="0"/>
          <a:chExt cx="0" cy="0"/>
        </a:xfrm>
      </p:grpSpPr>
      <p:pic>
        <p:nvPicPr>
          <p:cNvPr id="147" name="Google Shape;147;p17"/>
          <p:cNvPicPr preferRelativeResize="0"/>
          <p:nvPr/>
        </p:nvPicPr>
        <p:blipFill rotWithShape="1">
          <a:blip r:embed="rId2">
            <a:alphaModFix amt="31000"/>
          </a:blip>
          <a:srcRect t="34167"/>
          <a:stretch/>
        </p:blipFill>
        <p:spPr>
          <a:xfrm rot="10800000">
            <a:off x="2384674" y="0"/>
            <a:ext cx="6918400" cy="3413775"/>
          </a:xfrm>
          <a:prstGeom prst="rect">
            <a:avLst/>
          </a:prstGeom>
          <a:noFill/>
          <a:ln>
            <a:noFill/>
          </a:ln>
        </p:spPr>
      </p:pic>
      <p:pic>
        <p:nvPicPr>
          <p:cNvPr id="148" name="Google Shape;148;p17"/>
          <p:cNvPicPr preferRelativeResize="0"/>
          <p:nvPr/>
        </p:nvPicPr>
        <p:blipFill rotWithShape="1">
          <a:blip r:embed="rId3">
            <a:alphaModFix amt="38000"/>
          </a:blip>
          <a:srcRect t="37942"/>
          <a:stretch/>
        </p:blipFill>
        <p:spPr>
          <a:xfrm flipH="1">
            <a:off x="-363550" y="975120"/>
            <a:ext cx="9871124" cy="4591304"/>
          </a:xfrm>
          <a:prstGeom prst="rect">
            <a:avLst/>
          </a:prstGeom>
          <a:noFill/>
          <a:ln>
            <a:noFill/>
          </a:ln>
        </p:spPr>
      </p:pic>
      <p:pic>
        <p:nvPicPr>
          <p:cNvPr id="149" name="Google Shape;149;p17"/>
          <p:cNvPicPr preferRelativeResize="0"/>
          <p:nvPr/>
        </p:nvPicPr>
        <p:blipFill>
          <a:blip r:embed="rId4">
            <a:alphaModFix/>
          </a:blip>
          <a:stretch>
            <a:fillRect/>
          </a:stretch>
        </p:blipFill>
        <p:spPr>
          <a:xfrm>
            <a:off x="7082086" y="-661275"/>
            <a:ext cx="2697625" cy="2177225"/>
          </a:xfrm>
          <a:prstGeom prst="rect">
            <a:avLst/>
          </a:prstGeom>
          <a:noFill/>
          <a:ln>
            <a:noFill/>
          </a:ln>
        </p:spPr>
      </p:pic>
      <p:pic>
        <p:nvPicPr>
          <p:cNvPr id="150" name="Google Shape;150;p17"/>
          <p:cNvPicPr preferRelativeResize="0"/>
          <p:nvPr/>
        </p:nvPicPr>
        <p:blipFill rotWithShape="1">
          <a:blip r:embed="rId5">
            <a:alphaModFix amt="75000"/>
          </a:blip>
          <a:srcRect/>
          <a:stretch/>
        </p:blipFill>
        <p:spPr>
          <a:xfrm rot="-6053346">
            <a:off x="6854232" y="222412"/>
            <a:ext cx="1027184" cy="1027179"/>
          </a:xfrm>
          <a:prstGeom prst="rect">
            <a:avLst/>
          </a:prstGeom>
          <a:noFill/>
          <a:ln>
            <a:noFill/>
          </a:ln>
        </p:spPr>
      </p:pic>
      <p:pic>
        <p:nvPicPr>
          <p:cNvPr id="151" name="Google Shape;151;p17"/>
          <p:cNvPicPr preferRelativeResize="0"/>
          <p:nvPr/>
        </p:nvPicPr>
        <p:blipFill>
          <a:blip r:embed="rId6">
            <a:alphaModFix/>
          </a:blip>
          <a:stretch>
            <a:fillRect/>
          </a:stretch>
        </p:blipFill>
        <p:spPr>
          <a:xfrm>
            <a:off x="238091" y="342275"/>
            <a:ext cx="1230028" cy="992750"/>
          </a:xfrm>
          <a:prstGeom prst="rect">
            <a:avLst/>
          </a:prstGeom>
          <a:noFill/>
          <a:ln>
            <a:noFill/>
          </a:ln>
        </p:spPr>
      </p:pic>
      <p:pic>
        <p:nvPicPr>
          <p:cNvPr id="152" name="Google Shape;152;p17"/>
          <p:cNvPicPr preferRelativeResize="0"/>
          <p:nvPr/>
        </p:nvPicPr>
        <p:blipFill>
          <a:blip r:embed="rId7">
            <a:alphaModFix/>
          </a:blip>
          <a:stretch>
            <a:fillRect/>
          </a:stretch>
        </p:blipFill>
        <p:spPr>
          <a:xfrm>
            <a:off x="-564761" y="3722511"/>
            <a:ext cx="3083588" cy="2488762"/>
          </a:xfrm>
          <a:prstGeom prst="rect">
            <a:avLst/>
          </a:prstGeom>
          <a:noFill/>
          <a:ln>
            <a:noFill/>
          </a:ln>
        </p:spPr>
      </p:pic>
      <p:pic>
        <p:nvPicPr>
          <p:cNvPr id="153" name="Google Shape;153;p17"/>
          <p:cNvPicPr preferRelativeResize="0"/>
          <p:nvPr/>
        </p:nvPicPr>
        <p:blipFill>
          <a:blip r:embed="rId8">
            <a:alphaModFix/>
          </a:blip>
          <a:stretch>
            <a:fillRect/>
          </a:stretch>
        </p:blipFill>
        <p:spPr>
          <a:xfrm>
            <a:off x="-564772" y="3194723"/>
            <a:ext cx="1740416" cy="1404705"/>
          </a:xfrm>
          <a:prstGeom prst="rect">
            <a:avLst/>
          </a:prstGeom>
          <a:noFill/>
          <a:ln>
            <a:noFill/>
          </a:ln>
        </p:spPr>
      </p:pic>
      <p:pic>
        <p:nvPicPr>
          <p:cNvPr id="154" name="Google Shape;154;p17"/>
          <p:cNvPicPr preferRelativeResize="0"/>
          <p:nvPr/>
        </p:nvPicPr>
        <p:blipFill rotWithShape="1">
          <a:blip r:embed="rId9">
            <a:alphaModFix amt="75000"/>
          </a:blip>
          <a:srcRect/>
          <a:stretch/>
        </p:blipFill>
        <p:spPr>
          <a:xfrm rot="-6053346">
            <a:off x="7917307" y="3733212"/>
            <a:ext cx="1027184" cy="1027179"/>
          </a:xfrm>
          <a:prstGeom prst="rect">
            <a:avLst/>
          </a:prstGeom>
          <a:noFill/>
          <a:ln>
            <a:noFill/>
          </a:ln>
        </p:spPr>
      </p:pic>
      <p:sp>
        <p:nvSpPr>
          <p:cNvPr id="155" name="Google Shape;155;p17"/>
          <p:cNvSpPr txBox="1">
            <a:spLocks noGrp="1"/>
          </p:cNvSpPr>
          <p:nvPr>
            <p:ph type="title"/>
          </p:nvPr>
        </p:nvSpPr>
        <p:spPr>
          <a:xfrm>
            <a:off x="1318350" y="2938000"/>
            <a:ext cx="6507300" cy="4968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6" name="Google Shape;156;p17"/>
          <p:cNvSpPr txBox="1">
            <a:spLocks noGrp="1"/>
          </p:cNvSpPr>
          <p:nvPr>
            <p:ph type="subTitle" idx="1"/>
          </p:nvPr>
        </p:nvSpPr>
        <p:spPr>
          <a:xfrm>
            <a:off x="1318350" y="1708700"/>
            <a:ext cx="6507300" cy="122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15">
    <p:spTree>
      <p:nvGrpSpPr>
        <p:cNvPr id="1" name="Shape 171"/>
        <p:cNvGrpSpPr/>
        <p:nvPr/>
      </p:nvGrpSpPr>
      <p:grpSpPr>
        <a:xfrm>
          <a:off x="0" y="0"/>
          <a:ext cx="0" cy="0"/>
          <a:chOff x="0" y="0"/>
          <a:chExt cx="0" cy="0"/>
        </a:xfrm>
      </p:grpSpPr>
      <p:pic>
        <p:nvPicPr>
          <p:cNvPr id="172" name="Google Shape;172;p20"/>
          <p:cNvPicPr preferRelativeResize="0"/>
          <p:nvPr/>
        </p:nvPicPr>
        <p:blipFill rotWithShape="1">
          <a:blip r:embed="rId2">
            <a:alphaModFix amt="38000"/>
          </a:blip>
          <a:srcRect t="37942"/>
          <a:stretch/>
        </p:blipFill>
        <p:spPr>
          <a:xfrm flipH="1">
            <a:off x="-363550" y="2123345"/>
            <a:ext cx="9871124" cy="4591304"/>
          </a:xfrm>
          <a:prstGeom prst="rect">
            <a:avLst/>
          </a:prstGeom>
          <a:noFill/>
          <a:ln>
            <a:noFill/>
          </a:ln>
        </p:spPr>
      </p:pic>
      <p:pic>
        <p:nvPicPr>
          <p:cNvPr id="173" name="Google Shape;173;p20"/>
          <p:cNvPicPr preferRelativeResize="0"/>
          <p:nvPr/>
        </p:nvPicPr>
        <p:blipFill>
          <a:blip r:embed="rId3">
            <a:alphaModFix/>
          </a:blip>
          <a:stretch>
            <a:fillRect/>
          </a:stretch>
        </p:blipFill>
        <p:spPr>
          <a:xfrm>
            <a:off x="-618375" y="3472494"/>
            <a:ext cx="3023900" cy="2440575"/>
          </a:xfrm>
          <a:prstGeom prst="rect">
            <a:avLst/>
          </a:prstGeom>
          <a:noFill/>
          <a:ln>
            <a:noFill/>
          </a:ln>
        </p:spPr>
      </p:pic>
      <p:pic>
        <p:nvPicPr>
          <p:cNvPr id="174" name="Google Shape;174;p20"/>
          <p:cNvPicPr preferRelativeResize="0"/>
          <p:nvPr/>
        </p:nvPicPr>
        <p:blipFill rotWithShape="1">
          <a:blip r:embed="rId4">
            <a:alphaModFix amt="31000"/>
          </a:blip>
          <a:srcRect t="34167"/>
          <a:stretch/>
        </p:blipFill>
        <p:spPr>
          <a:xfrm rot="10800000">
            <a:off x="2280399" y="-130325"/>
            <a:ext cx="6918400" cy="3413775"/>
          </a:xfrm>
          <a:prstGeom prst="rect">
            <a:avLst/>
          </a:prstGeom>
          <a:noFill/>
          <a:ln>
            <a:noFill/>
          </a:ln>
        </p:spPr>
      </p:pic>
      <p:pic>
        <p:nvPicPr>
          <p:cNvPr id="175" name="Google Shape;175;p20"/>
          <p:cNvPicPr preferRelativeResize="0"/>
          <p:nvPr/>
        </p:nvPicPr>
        <p:blipFill rotWithShape="1">
          <a:blip r:embed="rId5">
            <a:alphaModFix amt="75000"/>
          </a:blip>
          <a:srcRect/>
          <a:stretch/>
        </p:blipFill>
        <p:spPr>
          <a:xfrm rot="-487116">
            <a:off x="4955703" y="225959"/>
            <a:ext cx="626900" cy="626876"/>
          </a:xfrm>
          <a:prstGeom prst="rect">
            <a:avLst/>
          </a:prstGeom>
          <a:noFill/>
          <a:ln>
            <a:noFill/>
          </a:ln>
        </p:spPr>
      </p:pic>
      <p:pic>
        <p:nvPicPr>
          <p:cNvPr id="176" name="Google Shape;176;p20"/>
          <p:cNvPicPr preferRelativeResize="0"/>
          <p:nvPr/>
        </p:nvPicPr>
        <p:blipFill rotWithShape="1">
          <a:blip r:embed="rId6">
            <a:alphaModFix amt="69000"/>
          </a:blip>
          <a:srcRect/>
          <a:stretch/>
        </p:blipFill>
        <p:spPr>
          <a:xfrm rot="487119" flipH="1">
            <a:off x="1279328" y="3252441"/>
            <a:ext cx="1470293" cy="1470296"/>
          </a:xfrm>
          <a:prstGeom prst="rect">
            <a:avLst/>
          </a:prstGeom>
          <a:noFill/>
          <a:ln>
            <a:noFill/>
          </a:ln>
        </p:spPr>
      </p:pic>
      <p:pic>
        <p:nvPicPr>
          <p:cNvPr id="177" name="Google Shape;177;p20"/>
          <p:cNvPicPr preferRelativeResize="0"/>
          <p:nvPr/>
        </p:nvPicPr>
        <p:blipFill>
          <a:blip r:embed="rId7">
            <a:alphaModFix/>
          </a:blip>
          <a:stretch>
            <a:fillRect/>
          </a:stretch>
        </p:blipFill>
        <p:spPr>
          <a:xfrm>
            <a:off x="7283534" y="-718500"/>
            <a:ext cx="2771424" cy="2236825"/>
          </a:xfrm>
          <a:prstGeom prst="rect">
            <a:avLst/>
          </a:prstGeom>
          <a:noFill/>
          <a:ln>
            <a:noFill/>
          </a:ln>
        </p:spPr>
      </p:pic>
      <p:pic>
        <p:nvPicPr>
          <p:cNvPr id="178" name="Google Shape;178;p20"/>
          <p:cNvPicPr preferRelativeResize="0"/>
          <p:nvPr/>
        </p:nvPicPr>
        <p:blipFill>
          <a:blip r:embed="rId8">
            <a:alphaModFix/>
          </a:blip>
          <a:stretch>
            <a:fillRect/>
          </a:stretch>
        </p:blipFill>
        <p:spPr>
          <a:xfrm>
            <a:off x="6108323" y="-439525"/>
            <a:ext cx="1773300" cy="1431200"/>
          </a:xfrm>
          <a:prstGeom prst="rect">
            <a:avLst/>
          </a:prstGeom>
          <a:noFill/>
          <a:ln>
            <a:noFill/>
          </a:ln>
        </p:spPr>
      </p:pic>
      <p:pic>
        <p:nvPicPr>
          <p:cNvPr id="179" name="Google Shape;179;p20"/>
          <p:cNvPicPr preferRelativeResize="0"/>
          <p:nvPr/>
        </p:nvPicPr>
        <p:blipFill rotWithShape="1">
          <a:blip r:embed="rId9">
            <a:alphaModFix amt="75000"/>
          </a:blip>
          <a:srcRect/>
          <a:stretch/>
        </p:blipFill>
        <p:spPr>
          <a:xfrm rot="-487116">
            <a:off x="8014003" y="4105572"/>
            <a:ext cx="626900" cy="626876"/>
          </a:xfrm>
          <a:prstGeom prst="rect">
            <a:avLst/>
          </a:prstGeom>
          <a:noFill/>
          <a:ln>
            <a:noFill/>
          </a:ln>
        </p:spPr>
      </p:pic>
      <p:pic>
        <p:nvPicPr>
          <p:cNvPr id="180" name="Google Shape;180;p20"/>
          <p:cNvPicPr preferRelativeResize="0"/>
          <p:nvPr/>
        </p:nvPicPr>
        <p:blipFill rotWithShape="1">
          <a:blip r:embed="rId10">
            <a:alphaModFix amt="69000"/>
          </a:blip>
          <a:srcRect/>
          <a:stretch/>
        </p:blipFill>
        <p:spPr>
          <a:xfrm rot="487117" flipH="1">
            <a:off x="387809" y="398631"/>
            <a:ext cx="556531" cy="556533"/>
          </a:xfrm>
          <a:prstGeom prst="rect">
            <a:avLst/>
          </a:prstGeom>
          <a:noFill/>
          <a:ln>
            <a:noFill/>
          </a:ln>
        </p:spPr>
      </p:pic>
      <p:sp>
        <p:nvSpPr>
          <p:cNvPr id="181" name="Google Shape;181;p20"/>
          <p:cNvSpPr txBox="1">
            <a:spLocks noGrp="1"/>
          </p:cNvSpPr>
          <p:nvPr>
            <p:ph type="title"/>
          </p:nvPr>
        </p:nvSpPr>
        <p:spPr>
          <a:xfrm>
            <a:off x="1346925" y="1873350"/>
            <a:ext cx="1987800" cy="1396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2" name="Google Shape;182;p20"/>
          <p:cNvSpPr txBox="1">
            <a:spLocks noGrp="1"/>
          </p:cNvSpPr>
          <p:nvPr>
            <p:ph type="subTitle" idx="1"/>
          </p:nvPr>
        </p:nvSpPr>
        <p:spPr>
          <a:xfrm>
            <a:off x="3334825" y="1873350"/>
            <a:ext cx="4659300" cy="13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1">
  <p:cSld name="CUSTOM_13">
    <p:spTree>
      <p:nvGrpSpPr>
        <p:cNvPr id="1" name="Shape 219"/>
        <p:cNvGrpSpPr/>
        <p:nvPr/>
      </p:nvGrpSpPr>
      <p:grpSpPr>
        <a:xfrm>
          <a:off x="0" y="0"/>
          <a:ext cx="0" cy="0"/>
          <a:chOff x="0" y="0"/>
          <a:chExt cx="0" cy="0"/>
        </a:xfrm>
      </p:grpSpPr>
      <p:pic>
        <p:nvPicPr>
          <p:cNvPr id="220" name="Google Shape;220;p25"/>
          <p:cNvPicPr preferRelativeResize="0"/>
          <p:nvPr/>
        </p:nvPicPr>
        <p:blipFill rotWithShape="1">
          <a:blip r:embed="rId2">
            <a:alphaModFix amt="38000"/>
          </a:blip>
          <a:srcRect t="37942"/>
          <a:stretch/>
        </p:blipFill>
        <p:spPr>
          <a:xfrm rot="10800000" flipH="1">
            <a:off x="-363550" y="0"/>
            <a:ext cx="9871124" cy="4591304"/>
          </a:xfrm>
          <a:prstGeom prst="rect">
            <a:avLst/>
          </a:prstGeom>
          <a:noFill/>
          <a:ln>
            <a:noFill/>
          </a:ln>
        </p:spPr>
      </p:pic>
      <p:pic>
        <p:nvPicPr>
          <p:cNvPr id="221" name="Google Shape;221;p25"/>
          <p:cNvPicPr preferRelativeResize="0"/>
          <p:nvPr/>
        </p:nvPicPr>
        <p:blipFill>
          <a:blip r:embed="rId3">
            <a:alphaModFix/>
          </a:blip>
          <a:stretch>
            <a:fillRect/>
          </a:stretch>
        </p:blipFill>
        <p:spPr>
          <a:xfrm flipH="1">
            <a:off x="6903875" y="-693050"/>
            <a:ext cx="3054025" cy="2464900"/>
          </a:xfrm>
          <a:prstGeom prst="rect">
            <a:avLst/>
          </a:prstGeom>
          <a:noFill/>
          <a:ln>
            <a:noFill/>
          </a:ln>
        </p:spPr>
      </p:pic>
      <p:pic>
        <p:nvPicPr>
          <p:cNvPr id="222" name="Google Shape;222;p25"/>
          <p:cNvPicPr preferRelativeResize="0"/>
          <p:nvPr/>
        </p:nvPicPr>
        <p:blipFill rotWithShape="1">
          <a:blip r:embed="rId4">
            <a:alphaModFix/>
          </a:blip>
          <a:srcRect l="15266" t="3832" r="9641" b="5125"/>
          <a:stretch/>
        </p:blipFill>
        <p:spPr>
          <a:xfrm flipH="1">
            <a:off x="7911086" y="1391108"/>
            <a:ext cx="1039625" cy="1017300"/>
          </a:xfrm>
          <a:prstGeom prst="rect">
            <a:avLst/>
          </a:prstGeom>
          <a:noFill/>
          <a:ln>
            <a:noFill/>
          </a:ln>
        </p:spPr>
      </p:pic>
      <p:pic>
        <p:nvPicPr>
          <p:cNvPr id="223" name="Google Shape;223;p25"/>
          <p:cNvPicPr preferRelativeResize="0"/>
          <p:nvPr/>
        </p:nvPicPr>
        <p:blipFill rotWithShape="1">
          <a:blip r:embed="rId5">
            <a:alphaModFix amt="31000"/>
          </a:blip>
          <a:srcRect t="34167"/>
          <a:stretch/>
        </p:blipFill>
        <p:spPr>
          <a:xfrm>
            <a:off x="-159050" y="2152649"/>
            <a:ext cx="6918400" cy="3413775"/>
          </a:xfrm>
          <a:prstGeom prst="rect">
            <a:avLst/>
          </a:prstGeom>
          <a:noFill/>
          <a:ln>
            <a:noFill/>
          </a:ln>
        </p:spPr>
      </p:pic>
      <p:pic>
        <p:nvPicPr>
          <p:cNvPr id="224" name="Google Shape;224;p25"/>
          <p:cNvPicPr preferRelativeResize="0"/>
          <p:nvPr/>
        </p:nvPicPr>
        <p:blipFill>
          <a:blip r:embed="rId6">
            <a:alphaModFix amt="83000"/>
          </a:blip>
          <a:stretch>
            <a:fillRect/>
          </a:stretch>
        </p:blipFill>
        <p:spPr>
          <a:xfrm flipH="1">
            <a:off x="-1294302" y="3453625"/>
            <a:ext cx="3059725" cy="2469550"/>
          </a:xfrm>
          <a:prstGeom prst="rect">
            <a:avLst/>
          </a:prstGeom>
          <a:noFill/>
          <a:ln>
            <a:noFill/>
          </a:ln>
        </p:spPr>
      </p:pic>
      <p:pic>
        <p:nvPicPr>
          <p:cNvPr id="225" name="Google Shape;225;p25"/>
          <p:cNvPicPr preferRelativeResize="0"/>
          <p:nvPr/>
        </p:nvPicPr>
        <p:blipFill rotWithShape="1">
          <a:blip r:embed="rId7">
            <a:alphaModFix amt="79000"/>
          </a:blip>
          <a:srcRect l="15266" t="3832" r="9641" b="5125"/>
          <a:stretch/>
        </p:blipFill>
        <p:spPr>
          <a:xfrm flipH="1">
            <a:off x="943574" y="4001308"/>
            <a:ext cx="1039625" cy="1017300"/>
          </a:xfrm>
          <a:prstGeom prst="rect">
            <a:avLst/>
          </a:prstGeom>
          <a:noFill/>
          <a:ln>
            <a:noFill/>
          </a:ln>
        </p:spPr>
      </p:pic>
      <p:pic>
        <p:nvPicPr>
          <p:cNvPr id="226" name="Google Shape;226;p25"/>
          <p:cNvPicPr preferRelativeResize="0"/>
          <p:nvPr/>
        </p:nvPicPr>
        <p:blipFill rotWithShape="1">
          <a:blip r:embed="rId8">
            <a:alphaModFix amt="75000"/>
          </a:blip>
          <a:srcRect/>
          <a:stretch/>
        </p:blipFill>
        <p:spPr>
          <a:xfrm rot="-487125">
            <a:off x="135862" y="1028769"/>
            <a:ext cx="877613" cy="877598"/>
          </a:xfrm>
          <a:prstGeom prst="rect">
            <a:avLst/>
          </a:prstGeom>
          <a:noFill/>
          <a:ln>
            <a:noFill/>
          </a:ln>
        </p:spPr>
      </p:pic>
      <p:pic>
        <p:nvPicPr>
          <p:cNvPr id="227" name="Google Shape;227;p25"/>
          <p:cNvPicPr preferRelativeResize="0"/>
          <p:nvPr/>
        </p:nvPicPr>
        <p:blipFill rotWithShape="1">
          <a:blip r:embed="rId9">
            <a:alphaModFix amt="75000"/>
          </a:blip>
          <a:srcRect/>
          <a:stretch/>
        </p:blipFill>
        <p:spPr>
          <a:xfrm rot="-2529436">
            <a:off x="8115612" y="3871094"/>
            <a:ext cx="877614" cy="877598"/>
          </a:xfrm>
          <a:prstGeom prst="rect">
            <a:avLst/>
          </a:prstGeom>
          <a:noFill/>
          <a:ln>
            <a:noFill/>
          </a:ln>
        </p:spPr>
      </p:pic>
      <p:sp>
        <p:nvSpPr>
          <p:cNvPr id="228" name="Google Shape;228;p25"/>
          <p:cNvSpPr txBox="1">
            <a:spLocks noGrp="1"/>
          </p:cNvSpPr>
          <p:nvPr>
            <p:ph type="title"/>
          </p:nvPr>
        </p:nvSpPr>
        <p:spPr>
          <a:xfrm>
            <a:off x="2246400" y="1566600"/>
            <a:ext cx="4651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9" name="Google Shape;229;p25"/>
          <p:cNvSpPr txBox="1">
            <a:spLocks noGrp="1"/>
          </p:cNvSpPr>
          <p:nvPr>
            <p:ph type="subTitle" idx="1"/>
          </p:nvPr>
        </p:nvSpPr>
        <p:spPr>
          <a:xfrm>
            <a:off x="2246400" y="2408400"/>
            <a:ext cx="4651200" cy="116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3">
  <p:cSld name="CUSTOM_14">
    <p:spTree>
      <p:nvGrpSpPr>
        <p:cNvPr id="1" name="Shape 269"/>
        <p:cNvGrpSpPr/>
        <p:nvPr/>
      </p:nvGrpSpPr>
      <p:grpSpPr>
        <a:xfrm>
          <a:off x="0" y="0"/>
          <a:ext cx="0" cy="0"/>
          <a:chOff x="0" y="0"/>
          <a:chExt cx="0" cy="0"/>
        </a:xfrm>
      </p:grpSpPr>
      <p:pic>
        <p:nvPicPr>
          <p:cNvPr id="270" name="Google Shape;270;p30"/>
          <p:cNvPicPr preferRelativeResize="0"/>
          <p:nvPr/>
        </p:nvPicPr>
        <p:blipFill rotWithShape="1">
          <a:blip r:embed="rId2">
            <a:alphaModFix amt="38000"/>
          </a:blip>
          <a:srcRect t="37942"/>
          <a:stretch/>
        </p:blipFill>
        <p:spPr>
          <a:xfrm rot="10800000" flipH="1">
            <a:off x="-363550" y="0"/>
            <a:ext cx="9871124" cy="4591304"/>
          </a:xfrm>
          <a:prstGeom prst="rect">
            <a:avLst/>
          </a:prstGeom>
          <a:noFill/>
          <a:ln>
            <a:noFill/>
          </a:ln>
        </p:spPr>
      </p:pic>
      <p:pic>
        <p:nvPicPr>
          <p:cNvPr id="271" name="Google Shape;271;p30"/>
          <p:cNvPicPr preferRelativeResize="0"/>
          <p:nvPr/>
        </p:nvPicPr>
        <p:blipFill>
          <a:blip r:embed="rId3">
            <a:alphaModFix/>
          </a:blip>
          <a:stretch>
            <a:fillRect/>
          </a:stretch>
        </p:blipFill>
        <p:spPr>
          <a:xfrm flipH="1">
            <a:off x="7934625" y="-1636150"/>
            <a:ext cx="3054025" cy="2464900"/>
          </a:xfrm>
          <a:prstGeom prst="rect">
            <a:avLst/>
          </a:prstGeom>
          <a:noFill/>
          <a:ln>
            <a:noFill/>
          </a:ln>
        </p:spPr>
      </p:pic>
      <p:pic>
        <p:nvPicPr>
          <p:cNvPr id="272" name="Google Shape;272;p30"/>
          <p:cNvPicPr preferRelativeResize="0"/>
          <p:nvPr/>
        </p:nvPicPr>
        <p:blipFill rotWithShape="1">
          <a:blip r:embed="rId4">
            <a:alphaModFix/>
          </a:blip>
          <a:srcRect l="15266" t="3832" r="9641" b="5125"/>
          <a:stretch/>
        </p:blipFill>
        <p:spPr>
          <a:xfrm flipH="1">
            <a:off x="8638086" y="4789808"/>
            <a:ext cx="1039625" cy="1017300"/>
          </a:xfrm>
          <a:prstGeom prst="rect">
            <a:avLst/>
          </a:prstGeom>
          <a:noFill/>
          <a:ln>
            <a:noFill/>
          </a:ln>
        </p:spPr>
      </p:pic>
      <p:pic>
        <p:nvPicPr>
          <p:cNvPr id="273" name="Google Shape;273;p30"/>
          <p:cNvPicPr preferRelativeResize="0"/>
          <p:nvPr/>
        </p:nvPicPr>
        <p:blipFill rotWithShape="1">
          <a:blip r:embed="rId5">
            <a:alphaModFix amt="31000"/>
          </a:blip>
          <a:srcRect t="34167"/>
          <a:stretch/>
        </p:blipFill>
        <p:spPr>
          <a:xfrm>
            <a:off x="-159050" y="2152649"/>
            <a:ext cx="6918400" cy="3413775"/>
          </a:xfrm>
          <a:prstGeom prst="rect">
            <a:avLst/>
          </a:prstGeom>
          <a:noFill/>
          <a:ln>
            <a:noFill/>
          </a:ln>
        </p:spPr>
      </p:pic>
      <p:pic>
        <p:nvPicPr>
          <p:cNvPr id="274" name="Google Shape;274;p30"/>
          <p:cNvPicPr preferRelativeResize="0"/>
          <p:nvPr/>
        </p:nvPicPr>
        <p:blipFill rotWithShape="1">
          <a:blip r:embed="rId6">
            <a:alphaModFix amt="75000"/>
          </a:blip>
          <a:srcRect/>
          <a:stretch/>
        </p:blipFill>
        <p:spPr>
          <a:xfrm rot="-487125">
            <a:off x="-395625" y="596969"/>
            <a:ext cx="877613" cy="877598"/>
          </a:xfrm>
          <a:prstGeom prst="rect">
            <a:avLst/>
          </a:prstGeom>
          <a:noFill/>
          <a:ln>
            <a:noFill/>
          </a:ln>
        </p:spPr>
      </p:pic>
      <p:pic>
        <p:nvPicPr>
          <p:cNvPr id="275" name="Google Shape;275;p30"/>
          <p:cNvPicPr preferRelativeResize="0"/>
          <p:nvPr/>
        </p:nvPicPr>
        <p:blipFill rotWithShape="1">
          <a:blip r:embed="rId6">
            <a:alphaModFix amt="75000"/>
          </a:blip>
          <a:srcRect/>
          <a:stretch/>
        </p:blipFill>
        <p:spPr>
          <a:xfrm rot="-2529436">
            <a:off x="8719075" y="4182294"/>
            <a:ext cx="877614" cy="877598"/>
          </a:xfrm>
          <a:prstGeom prst="rect">
            <a:avLst/>
          </a:prstGeom>
          <a:noFill/>
          <a:ln>
            <a:noFill/>
          </a:ln>
        </p:spPr>
      </p:pic>
      <p:pic>
        <p:nvPicPr>
          <p:cNvPr id="276" name="Google Shape;276;p30"/>
          <p:cNvPicPr preferRelativeResize="0"/>
          <p:nvPr/>
        </p:nvPicPr>
        <p:blipFill>
          <a:blip r:embed="rId7">
            <a:alphaModFix/>
          </a:blip>
          <a:stretch>
            <a:fillRect/>
          </a:stretch>
        </p:blipFill>
        <p:spPr>
          <a:xfrm>
            <a:off x="-727636" y="-461750"/>
            <a:ext cx="1541625" cy="1244241"/>
          </a:xfrm>
          <a:prstGeom prst="rect">
            <a:avLst/>
          </a:prstGeom>
          <a:noFill/>
          <a:ln>
            <a:noFill/>
          </a:ln>
        </p:spPr>
      </p:pic>
      <p:sp>
        <p:nvSpPr>
          <p:cNvPr id="277" name="Google Shape;277;p30"/>
          <p:cNvSpPr txBox="1">
            <a:spLocks noGrp="1"/>
          </p:cNvSpPr>
          <p:nvPr>
            <p:ph type="title"/>
          </p:nvPr>
        </p:nvSpPr>
        <p:spPr>
          <a:xfrm>
            <a:off x="4769100" y="1651400"/>
            <a:ext cx="3661800" cy="44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8" name="Google Shape;278;p30"/>
          <p:cNvSpPr txBox="1">
            <a:spLocks noGrp="1"/>
          </p:cNvSpPr>
          <p:nvPr>
            <p:ph type="subTitle" idx="1"/>
          </p:nvPr>
        </p:nvSpPr>
        <p:spPr>
          <a:xfrm>
            <a:off x="4769100" y="2097875"/>
            <a:ext cx="3661800" cy="77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79" name="Google Shape;279;p30"/>
          <p:cNvSpPr txBox="1">
            <a:spLocks noGrp="1"/>
          </p:cNvSpPr>
          <p:nvPr>
            <p:ph type="title" idx="2"/>
          </p:nvPr>
        </p:nvSpPr>
        <p:spPr>
          <a:xfrm>
            <a:off x="4769100" y="2970750"/>
            <a:ext cx="3661800" cy="446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0" name="Google Shape;280;p30"/>
          <p:cNvSpPr txBox="1">
            <a:spLocks noGrp="1"/>
          </p:cNvSpPr>
          <p:nvPr>
            <p:ph type="subTitle" idx="3"/>
          </p:nvPr>
        </p:nvSpPr>
        <p:spPr>
          <a:xfrm>
            <a:off x="4769100" y="3417225"/>
            <a:ext cx="3661800" cy="770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1" name="Google Shape;281;p30"/>
          <p:cNvSpPr txBox="1">
            <a:spLocks noGrp="1"/>
          </p:cNvSpPr>
          <p:nvPr>
            <p:ph type="title" idx="4"/>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18_1">
    <p:spTree>
      <p:nvGrpSpPr>
        <p:cNvPr id="1" name="Shape 472"/>
        <p:cNvGrpSpPr/>
        <p:nvPr/>
      </p:nvGrpSpPr>
      <p:grpSpPr>
        <a:xfrm>
          <a:off x="0" y="0"/>
          <a:ext cx="0" cy="0"/>
          <a:chOff x="0" y="0"/>
          <a:chExt cx="0" cy="0"/>
        </a:xfrm>
      </p:grpSpPr>
      <p:pic>
        <p:nvPicPr>
          <p:cNvPr id="473" name="Google Shape;473;p44"/>
          <p:cNvPicPr preferRelativeResize="0"/>
          <p:nvPr/>
        </p:nvPicPr>
        <p:blipFill rotWithShape="1">
          <a:blip r:embed="rId2">
            <a:alphaModFix amt="31000"/>
          </a:blip>
          <a:srcRect t="34167"/>
          <a:stretch/>
        </p:blipFill>
        <p:spPr>
          <a:xfrm rot="10800000">
            <a:off x="2308425" y="-49902"/>
            <a:ext cx="6918400" cy="3413775"/>
          </a:xfrm>
          <a:prstGeom prst="rect">
            <a:avLst/>
          </a:prstGeom>
          <a:noFill/>
          <a:ln>
            <a:noFill/>
          </a:ln>
        </p:spPr>
      </p:pic>
      <p:pic>
        <p:nvPicPr>
          <p:cNvPr id="474" name="Google Shape;474;p44"/>
          <p:cNvPicPr preferRelativeResize="0"/>
          <p:nvPr/>
        </p:nvPicPr>
        <p:blipFill rotWithShape="1">
          <a:blip r:embed="rId2">
            <a:alphaModFix amt="31000"/>
          </a:blip>
          <a:srcRect b="71614"/>
          <a:stretch/>
        </p:blipFill>
        <p:spPr>
          <a:xfrm rot="10800000">
            <a:off x="0" y="3763547"/>
            <a:ext cx="6918400" cy="1471927"/>
          </a:xfrm>
          <a:prstGeom prst="rect">
            <a:avLst/>
          </a:prstGeom>
          <a:noFill/>
          <a:ln>
            <a:noFill/>
          </a:ln>
        </p:spPr>
      </p:pic>
      <p:pic>
        <p:nvPicPr>
          <p:cNvPr id="475" name="Google Shape;475;p44"/>
          <p:cNvPicPr preferRelativeResize="0"/>
          <p:nvPr/>
        </p:nvPicPr>
        <p:blipFill rotWithShape="1">
          <a:blip r:embed="rId3">
            <a:alphaModFix amt="75000"/>
          </a:blip>
          <a:srcRect/>
          <a:stretch/>
        </p:blipFill>
        <p:spPr>
          <a:xfrm rot="6847917">
            <a:off x="48811" y="135192"/>
            <a:ext cx="1151626" cy="1151611"/>
          </a:xfrm>
          <a:prstGeom prst="rect">
            <a:avLst/>
          </a:prstGeom>
          <a:noFill/>
          <a:ln>
            <a:noFill/>
          </a:ln>
        </p:spPr>
      </p:pic>
      <p:pic>
        <p:nvPicPr>
          <p:cNvPr id="476" name="Google Shape;476;p44"/>
          <p:cNvPicPr preferRelativeResize="0"/>
          <p:nvPr/>
        </p:nvPicPr>
        <p:blipFill rotWithShape="1">
          <a:blip r:embed="rId4">
            <a:alphaModFix amt="84000"/>
          </a:blip>
          <a:srcRect/>
          <a:stretch/>
        </p:blipFill>
        <p:spPr>
          <a:xfrm rot="-487111">
            <a:off x="1641130" y="4477458"/>
            <a:ext cx="993653" cy="993634"/>
          </a:xfrm>
          <a:prstGeom prst="rect">
            <a:avLst/>
          </a:prstGeom>
          <a:noFill/>
          <a:ln>
            <a:noFill/>
          </a:ln>
        </p:spPr>
      </p:pic>
      <p:pic>
        <p:nvPicPr>
          <p:cNvPr id="477" name="Google Shape;477;p44"/>
          <p:cNvPicPr preferRelativeResize="0"/>
          <p:nvPr/>
        </p:nvPicPr>
        <p:blipFill rotWithShape="1">
          <a:blip r:embed="rId5">
            <a:alphaModFix amt="60000"/>
          </a:blip>
          <a:srcRect/>
          <a:stretch/>
        </p:blipFill>
        <p:spPr>
          <a:xfrm rot="-487117">
            <a:off x="5335630" y="4492494"/>
            <a:ext cx="223202" cy="223203"/>
          </a:xfrm>
          <a:prstGeom prst="rect">
            <a:avLst/>
          </a:prstGeom>
          <a:noFill/>
          <a:ln>
            <a:noFill/>
          </a:ln>
        </p:spPr>
      </p:pic>
      <p:pic>
        <p:nvPicPr>
          <p:cNvPr id="478" name="Google Shape;478;p44"/>
          <p:cNvPicPr preferRelativeResize="0"/>
          <p:nvPr/>
        </p:nvPicPr>
        <p:blipFill rotWithShape="1">
          <a:blip r:embed="rId6">
            <a:alphaModFix amt="69000"/>
          </a:blip>
          <a:srcRect/>
          <a:stretch/>
        </p:blipFill>
        <p:spPr>
          <a:xfrm rot="-487119">
            <a:off x="8413940" y="372151"/>
            <a:ext cx="455378" cy="455379"/>
          </a:xfrm>
          <a:prstGeom prst="rect">
            <a:avLst/>
          </a:prstGeom>
          <a:noFill/>
          <a:ln>
            <a:noFill/>
          </a:ln>
        </p:spPr>
      </p:pic>
      <p:sp>
        <p:nvSpPr>
          <p:cNvPr id="479" name="Google Shape;479;p44"/>
          <p:cNvSpPr txBox="1">
            <a:spLocks noGrp="1"/>
          </p:cNvSpPr>
          <p:nvPr>
            <p:ph type="title"/>
          </p:nvPr>
        </p:nvSpPr>
        <p:spPr>
          <a:xfrm flipH="1">
            <a:off x="2001350" y="1522100"/>
            <a:ext cx="2867400" cy="1400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000">
                <a:solidFill>
                  <a:schemeClr val="lt2"/>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80" name="Google Shape;480;p44"/>
          <p:cNvSpPr txBox="1">
            <a:spLocks noGrp="1"/>
          </p:cNvSpPr>
          <p:nvPr>
            <p:ph type="title" idx="2" hasCustomPrompt="1"/>
          </p:nvPr>
        </p:nvSpPr>
        <p:spPr>
          <a:xfrm flipH="1">
            <a:off x="736638" y="2150825"/>
            <a:ext cx="9966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81" name="Google Shape;481;p44"/>
          <p:cNvSpPr txBox="1">
            <a:spLocks noGrp="1"/>
          </p:cNvSpPr>
          <p:nvPr>
            <p:ph type="subTitle" idx="1"/>
          </p:nvPr>
        </p:nvSpPr>
        <p:spPr>
          <a:xfrm flipH="1">
            <a:off x="2001350" y="3135400"/>
            <a:ext cx="2867400" cy="48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2"/>
              </a:buClr>
              <a:buSzPts val="3500"/>
              <a:buFont typeface="DM Serif Text"/>
              <a:buNone/>
              <a:defRPr sz="3500" b="1">
                <a:solidFill>
                  <a:schemeClr val="dk2"/>
                </a:solidFill>
                <a:latin typeface="DM Serif Text"/>
                <a:ea typeface="DM Serif Text"/>
                <a:cs typeface="DM Serif Text"/>
                <a:sym typeface="DM Serif Text"/>
              </a:defRPr>
            </a:lvl1pPr>
            <a:lvl2pPr lvl="1"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2pPr>
            <a:lvl3pPr lvl="2"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3pPr>
            <a:lvl4pPr lvl="3"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4pPr>
            <a:lvl5pPr lvl="4"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5pPr>
            <a:lvl6pPr lvl="5"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6pPr>
            <a:lvl7pPr lvl="6"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7pPr>
            <a:lvl8pPr lvl="7"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8pPr>
            <a:lvl9pPr lvl="8" rtl="0">
              <a:spcBef>
                <a:spcPts val="0"/>
              </a:spcBef>
              <a:spcAft>
                <a:spcPts val="0"/>
              </a:spcAft>
              <a:buClr>
                <a:schemeClr val="dk1"/>
              </a:buClr>
              <a:buSzPts val="3500"/>
              <a:buFont typeface="Averia Libre"/>
              <a:buNone/>
              <a:defRPr sz="3500" b="1">
                <a:solidFill>
                  <a:schemeClr val="dk1"/>
                </a:solidFill>
                <a:latin typeface="Averia Libre"/>
                <a:ea typeface="Averia Libre"/>
                <a:cs typeface="Averia Libre"/>
                <a:sym typeface="Averia Libr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Cambay"/>
              <a:buChar char="●"/>
              <a:defRPr>
                <a:solidFill>
                  <a:schemeClr val="dk1"/>
                </a:solidFill>
                <a:latin typeface="Cambay"/>
                <a:ea typeface="Cambay"/>
                <a:cs typeface="Cambay"/>
                <a:sym typeface="Cambay"/>
              </a:defRPr>
            </a:lvl1pPr>
            <a:lvl2pPr marL="914400" lvl="1"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2pPr>
            <a:lvl3pPr marL="1371600" lvl="2"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3pPr>
            <a:lvl4pPr marL="1828800" lvl="3"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4pPr>
            <a:lvl5pPr marL="2286000" lvl="4"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5pPr>
            <a:lvl6pPr marL="2743200" lvl="5"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6pPr>
            <a:lvl7pPr marL="3200400" lvl="6"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7pPr>
            <a:lvl8pPr marL="3657600" lvl="7" indent="-317500">
              <a:lnSpc>
                <a:spcPct val="115000"/>
              </a:lnSpc>
              <a:spcBef>
                <a:spcPts val="1600"/>
              </a:spcBef>
              <a:spcAft>
                <a:spcPts val="0"/>
              </a:spcAft>
              <a:buClr>
                <a:schemeClr val="dk1"/>
              </a:buClr>
              <a:buSzPts val="1400"/>
              <a:buFont typeface="Cambay"/>
              <a:buChar char="○"/>
              <a:defRPr>
                <a:solidFill>
                  <a:schemeClr val="dk1"/>
                </a:solidFill>
                <a:latin typeface="Cambay"/>
                <a:ea typeface="Cambay"/>
                <a:cs typeface="Cambay"/>
                <a:sym typeface="Cambay"/>
              </a:defRPr>
            </a:lvl8pPr>
            <a:lvl9pPr marL="4114800" lvl="8" indent="-317500">
              <a:lnSpc>
                <a:spcPct val="115000"/>
              </a:lnSpc>
              <a:spcBef>
                <a:spcPts val="1600"/>
              </a:spcBef>
              <a:spcAft>
                <a:spcPts val="1600"/>
              </a:spcAft>
              <a:buClr>
                <a:schemeClr val="dk1"/>
              </a:buClr>
              <a:buSzPts val="1400"/>
              <a:buFont typeface="Cambay"/>
              <a:buChar char="■"/>
              <a:defRPr>
                <a:solidFill>
                  <a:schemeClr val="dk1"/>
                </a:solidFill>
                <a:latin typeface="Cambay"/>
                <a:ea typeface="Cambay"/>
                <a:cs typeface="Cambay"/>
                <a:sym typeface="Camb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63" r:id="rId5"/>
    <p:sldLayoutId id="2147483666" r:id="rId6"/>
    <p:sldLayoutId id="2147483671" r:id="rId7"/>
    <p:sldLayoutId id="2147483676" r:id="rId8"/>
    <p:sldLayoutId id="2147483690" r:id="rId9"/>
    <p:sldLayoutId id="2147483694" r:id="rId10"/>
    <p:sldLayoutId id="2147483696" r:id="rId11"/>
    <p:sldLayoutId id="2147483698" r:id="rId12"/>
    <p:sldLayoutId id="214748369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21.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59"/>
          <p:cNvPicPr preferRelativeResize="0"/>
          <p:nvPr/>
        </p:nvPicPr>
        <p:blipFill rotWithShape="1">
          <a:blip r:embed="rId3">
            <a:alphaModFix amt="87000"/>
          </a:blip>
          <a:srcRect/>
          <a:stretch/>
        </p:blipFill>
        <p:spPr>
          <a:xfrm rot="117636">
            <a:off x="5518082" y="871043"/>
            <a:ext cx="2469035" cy="2469050"/>
          </a:xfrm>
          <a:prstGeom prst="rect">
            <a:avLst/>
          </a:prstGeom>
          <a:noFill/>
          <a:ln>
            <a:noFill/>
          </a:ln>
        </p:spPr>
      </p:pic>
      <p:grpSp>
        <p:nvGrpSpPr>
          <p:cNvPr id="568" name="Google Shape;568;p59"/>
          <p:cNvGrpSpPr/>
          <p:nvPr/>
        </p:nvGrpSpPr>
        <p:grpSpPr>
          <a:xfrm flipH="1">
            <a:off x="5765142" y="1332626"/>
            <a:ext cx="3046765" cy="5044129"/>
            <a:chOff x="1559750" y="1367850"/>
            <a:chExt cx="2473425" cy="4094925"/>
          </a:xfrm>
        </p:grpSpPr>
        <p:sp>
          <p:nvSpPr>
            <p:cNvPr id="569" name="Google Shape;569;p59"/>
            <p:cNvSpPr/>
            <p:nvPr/>
          </p:nvSpPr>
          <p:spPr>
            <a:xfrm>
              <a:off x="2808975" y="2514075"/>
              <a:ext cx="384850" cy="560525"/>
            </a:xfrm>
            <a:custGeom>
              <a:avLst/>
              <a:gdLst/>
              <a:ahLst/>
              <a:cxnLst/>
              <a:rect l="l" t="t" r="r" b="b"/>
              <a:pathLst>
                <a:path w="15394" h="22421" extrusionOk="0">
                  <a:moveTo>
                    <a:pt x="11012" y="0"/>
                  </a:moveTo>
                  <a:cubicBezTo>
                    <a:pt x="10777" y="0"/>
                    <a:pt x="10544" y="16"/>
                    <a:pt x="10315" y="45"/>
                  </a:cubicBezTo>
                  <a:cubicBezTo>
                    <a:pt x="9327" y="187"/>
                    <a:pt x="8418" y="547"/>
                    <a:pt x="7556" y="986"/>
                  </a:cubicBezTo>
                  <a:cubicBezTo>
                    <a:pt x="6694" y="1440"/>
                    <a:pt x="5879" y="1973"/>
                    <a:pt x="5142" y="2600"/>
                  </a:cubicBezTo>
                  <a:lnTo>
                    <a:pt x="5189" y="2632"/>
                  </a:lnTo>
                  <a:cubicBezTo>
                    <a:pt x="5565" y="2350"/>
                    <a:pt x="5973" y="2083"/>
                    <a:pt x="6380" y="1848"/>
                  </a:cubicBezTo>
                  <a:cubicBezTo>
                    <a:pt x="6788" y="1597"/>
                    <a:pt x="7211" y="1362"/>
                    <a:pt x="7634" y="1174"/>
                  </a:cubicBezTo>
                  <a:cubicBezTo>
                    <a:pt x="8496" y="767"/>
                    <a:pt x="9421" y="469"/>
                    <a:pt x="10346" y="375"/>
                  </a:cubicBezTo>
                  <a:cubicBezTo>
                    <a:pt x="10522" y="357"/>
                    <a:pt x="10699" y="348"/>
                    <a:pt x="10874" y="348"/>
                  </a:cubicBezTo>
                  <a:cubicBezTo>
                    <a:pt x="11167" y="348"/>
                    <a:pt x="11457" y="373"/>
                    <a:pt x="11741" y="422"/>
                  </a:cubicBezTo>
                  <a:cubicBezTo>
                    <a:pt x="12180" y="516"/>
                    <a:pt x="12619" y="688"/>
                    <a:pt x="12995" y="923"/>
                  </a:cubicBezTo>
                  <a:cubicBezTo>
                    <a:pt x="13773" y="1405"/>
                    <a:pt x="14334" y="2165"/>
                    <a:pt x="14741" y="2989"/>
                  </a:cubicBezTo>
                  <a:lnTo>
                    <a:pt x="14741" y="2989"/>
                  </a:lnTo>
                  <a:cubicBezTo>
                    <a:pt x="14816" y="3707"/>
                    <a:pt x="14860" y="4438"/>
                    <a:pt x="14860" y="5155"/>
                  </a:cubicBezTo>
                  <a:cubicBezTo>
                    <a:pt x="14860" y="5908"/>
                    <a:pt x="14829" y="6660"/>
                    <a:pt x="14766" y="7397"/>
                  </a:cubicBezTo>
                  <a:cubicBezTo>
                    <a:pt x="14641" y="8886"/>
                    <a:pt x="14359" y="10359"/>
                    <a:pt x="13904" y="11754"/>
                  </a:cubicBezTo>
                  <a:cubicBezTo>
                    <a:pt x="13434" y="13165"/>
                    <a:pt x="12776" y="14513"/>
                    <a:pt x="11882" y="15688"/>
                  </a:cubicBezTo>
                  <a:cubicBezTo>
                    <a:pt x="10989" y="16864"/>
                    <a:pt x="9876" y="17852"/>
                    <a:pt x="8590" y="18588"/>
                  </a:cubicBezTo>
                  <a:lnTo>
                    <a:pt x="8575" y="18604"/>
                  </a:lnTo>
                  <a:lnTo>
                    <a:pt x="8559" y="18620"/>
                  </a:lnTo>
                  <a:cubicBezTo>
                    <a:pt x="7854" y="19200"/>
                    <a:pt x="7101" y="19764"/>
                    <a:pt x="6318" y="20281"/>
                  </a:cubicBezTo>
                  <a:cubicBezTo>
                    <a:pt x="5550" y="20783"/>
                    <a:pt x="4750" y="21269"/>
                    <a:pt x="3904" y="21629"/>
                  </a:cubicBezTo>
                  <a:cubicBezTo>
                    <a:pt x="3481" y="21817"/>
                    <a:pt x="3057" y="21974"/>
                    <a:pt x="2603" y="22068"/>
                  </a:cubicBezTo>
                  <a:cubicBezTo>
                    <a:pt x="2391" y="22113"/>
                    <a:pt x="2175" y="22140"/>
                    <a:pt x="1961" y="22140"/>
                  </a:cubicBezTo>
                  <a:cubicBezTo>
                    <a:pt x="1732" y="22140"/>
                    <a:pt x="1505" y="22109"/>
                    <a:pt x="1286" y="22037"/>
                  </a:cubicBezTo>
                  <a:cubicBezTo>
                    <a:pt x="1082" y="21974"/>
                    <a:pt x="894" y="21848"/>
                    <a:pt x="753" y="21692"/>
                  </a:cubicBezTo>
                  <a:cubicBezTo>
                    <a:pt x="597" y="21535"/>
                    <a:pt x="471" y="21347"/>
                    <a:pt x="377" y="21143"/>
                  </a:cubicBezTo>
                  <a:cubicBezTo>
                    <a:pt x="205" y="20736"/>
                    <a:pt x="142" y="20265"/>
                    <a:pt x="111" y="19795"/>
                  </a:cubicBezTo>
                  <a:lnTo>
                    <a:pt x="1" y="19811"/>
                  </a:lnTo>
                  <a:cubicBezTo>
                    <a:pt x="1" y="20281"/>
                    <a:pt x="32" y="20751"/>
                    <a:pt x="205" y="21221"/>
                  </a:cubicBezTo>
                  <a:cubicBezTo>
                    <a:pt x="299" y="21441"/>
                    <a:pt x="424" y="21660"/>
                    <a:pt x="581" y="21848"/>
                  </a:cubicBezTo>
                  <a:cubicBezTo>
                    <a:pt x="753" y="22037"/>
                    <a:pt x="973" y="22178"/>
                    <a:pt x="1208" y="22272"/>
                  </a:cubicBezTo>
                  <a:cubicBezTo>
                    <a:pt x="1479" y="22380"/>
                    <a:pt x="1766" y="22421"/>
                    <a:pt x="2050" y="22421"/>
                  </a:cubicBezTo>
                  <a:cubicBezTo>
                    <a:pt x="2259" y="22421"/>
                    <a:pt x="2467" y="22399"/>
                    <a:pt x="2666" y="22366"/>
                  </a:cubicBezTo>
                  <a:cubicBezTo>
                    <a:pt x="3136" y="22287"/>
                    <a:pt x="3606" y="22146"/>
                    <a:pt x="4045" y="21974"/>
                  </a:cubicBezTo>
                  <a:cubicBezTo>
                    <a:pt x="4923" y="21613"/>
                    <a:pt x="5769" y="21143"/>
                    <a:pt x="6568" y="20642"/>
                  </a:cubicBezTo>
                  <a:cubicBezTo>
                    <a:pt x="7368" y="20140"/>
                    <a:pt x="8136" y="19591"/>
                    <a:pt x="8873" y="18996"/>
                  </a:cubicBezTo>
                  <a:lnTo>
                    <a:pt x="8873" y="18996"/>
                  </a:lnTo>
                  <a:lnTo>
                    <a:pt x="8841" y="19027"/>
                  </a:lnTo>
                  <a:cubicBezTo>
                    <a:pt x="10189" y="18275"/>
                    <a:pt x="11381" y="17240"/>
                    <a:pt x="12321" y="16018"/>
                  </a:cubicBezTo>
                  <a:cubicBezTo>
                    <a:pt x="13261" y="14795"/>
                    <a:pt x="13951" y="13400"/>
                    <a:pt x="14437" y="11942"/>
                  </a:cubicBezTo>
                  <a:cubicBezTo>
                    <a:pt x="14907" y="10485"/>
                    <a:pt x="15189" y="8964"/>
                    <a:pt x="15315" y="7444"/>
                  </a:cubicBezTo>
                  <a:cubicBezTo>
                    <a:pt x="15377" y="6676"/>
                    <a:pt x="15393" y="5923"/>
                    <a:pt x="15377" y="5155"/>
                  </a:cubicBezTo>
                  <a:cubicBezTo>
                    <a:pt x="15362" y="4387"/>
                    <a:pt x="15315" y="3635"/>
                    <a:pt x="15205" y="2867"/>
                  </a:cubicBezTo>
                  <a:lnTo>
                    <a:pt x="15189" y="2836"/>
                  </a:lnTo>
                  <a:lnTo>
                    <a:pt x="15174" y="2788"/>
                  </a:lnTo>
                  <a:cubicBezTo>
                    <a:pt x="14954" y="2350"/>
                    <a:pt x="14688" y="1926"/>
                    <a:pt x="14359" y="1550"/>
                  </a:cubicBezTo>
                  <a:cubicBezTo>
                    <a:pt x="14029" y="1174"/>
                    <a:pt x="13653" y="829"/>
                    <a:pt x="13214" y="578"/>
                  </a:cubicBezTo>
                  <a:cubicBezTo>
                    <a:pt x="12776" y="312"/>
                    <a:pt x="12290" y="140"/>
                    <a:pt x="11804" y="61"/>
                  </a:cubicBezTo>
                  <a:cubicBezTo>
                    <a:pt x="11539" y="20"/>
                    <a:pt x="11274" y="0"/>
                    <a:pt x="11012"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59"/>
            <p:cNvSpPr/>
            <p:nvPr/>
          </p:nvSpPr>
          <p:spPr>
            <a:xfrm>
              <a:off x="2969650" y="2536750"/>
              <a:ext cx="174000" cy="266875"/>
            </a:xfrm>
            <a:custGeom>
              <a:avLst/>
              <a:gdLst/>
              <a:ahLst/>
              <a:cxnLst/>
              <a:rect l="l" t="t" r="r" b="b"/>
              <a:pathLst>
                <a:path w="6960" h="10675" extrusionOk="0">
                  <a:moveTo>
                    <a:pt x="4029" y="1"/>
                  </a:moveTo>
                  <a:cubicBezTo>
                    <a:pt x="3966" y="1"/>
                    <a:pt x="3903" y="16"/>
                    <a:pt x="3809" y="16"/>
                  </a:cubicBezTo>
                  <a:lnTo>
                    <a:pt x="3794" y="16"/>
                  </a:lnTo>
                  <a:lnTo>
                    <a:pt x="3794" y="32"/>
                  </a:lnTo>
                  <a:cubicBezTo>
                    <a:pt x="3135" y="189"/>
                    <a:pt x="2493" y="424"/>
                    <a:pt x="1897" y="769"/>
                  </a:cubicBezTo>
                  <a:cubicBezTo>
                    <a:pt x="1317" y="1129"/>
                    <a:pt x="800" y="1615"/>
                    <a:pt x="455" y="2226"/>
                  </a:cubicBezTo>
                  <a:cubicBezTo>
                    <a:pt x="126" y="2838"/>
                    <a:pt x="0" y="3543"/>
                    <a:pt x="47" y="4217"/>
                  </a:cubicBezTo>
                  <a:cubicBezTo>
                    <a:pt x="63" y="4546"/>
                    <a:pt x="126" y="4875"/>
                    <a:pt x="204" y="5204"/>
                  </a:cubicBezTo>
                  <a:cubicBezTo>
                    <a:pt x="298" y="5518"/>
                    <a:pt x="408" y="5831"/>
                    <a:pt x="565" y="6129"/>
                  </a:cubicBezTo>
                  <a:lnTo>
                    <a:pt x="612" y="6098"/>
                  </a:lnTo>
                  <a:cubicBezTo>
                    <a:pt x="392" y="5487"/>
                    <a:pt x="283" y="4844"/>
                    <a:pt x="298" y="4201"/>
                  </a:cubicBezTo>
                  <a:cubicBezTo>
                    <a:pt x="314" y="3574"/>
                    <a:pt x="471" y="2947"/>
                    <a:pt x="800" y="2430"/>
                  </a:cubicBezTo>
                  <a:cubicBezTo>
                    <a:pt x="1113" y="1897"/>
                    <a:pt x="1599" y="1490"/>
                    <a:pt x="2148" y="1192"/>
                  </a:cubicBezTo>
                  <a:cubicBezTo>
                    <a:pt x="2696" y="894"/>
                    <a:pt x="3292" y="690"/>
                    <a:pt x="3919" y="549"/>
                  </a:cubicBezTo>
                  <a:lnTo>
                    <a:pt x="3919" y="549"/>
                  </a:lnTo>
                  <a:lnTo>
                    <a:pt x="3888" y="565"/>
                  </a:lnTo>
                  <a:cubicBezTo>
                    <a:pt x="3935" y="549"/>
                    <a:pt x="3997" y="549"/>
                    <a:pt x="4044" y="549"/>
                  </a:cubicBezTo>
                  <a:lnTo>
                    <a:pt x="4217" y="549"/>
                  </a:lnTo>
                  <a:cubicBezTo>
                    <a:pt x="4327" y="565"/>
                    <a:pt x="4452" y="581"/>
                    <a:pt x="4562" y="596"/>
                  </a:cubicBezTo>
                  <a:cubicBezTo>
                    <a:pt x="4781" y="643"/>
                    <a:pt x="4985" y="722"/>
                    <a:pt x="5173" y="847"/>
                  </a:cubicBezTo>
                  <a:cubicBezTo>
                    <a:pt x="5565" y="1066"/>
                    <a:pt x="5863" y="1427"/>
                    <a:pt x="6051" y="1850"/>
                  </a:cubicBezTo>
                  <a:cubicBezTo>
                    <a:pt x="6239" y="2289"/>
                    <a:pt x="6333" y="2759"/>
                    <a:pt x="6380" y="3245"/>
                  </a:cubicBezTo>
                  <a:cubicBezTo>
                    <a:pt x="6427" y="3731"/>
                    <a:pt x="6411" y="4233"/>
                    <a:pt x="6380" y="4719"/>
                  </a:cubicBezTo>
                  <a:cubicBezTo>
                    <a:pt x="6301" y="5722"/>
                    <a:pt x="6113" y="6709"/>
                    <a:pt x="5878" y="7697"/>
                  </a:cubicBezTo>
                  <a:cubicBezTo>
                    <a:pt x="5659" y="8684"/>
                    <a:pt x="5377" y="9656"/>
                    <a:pt x="5079" y="10643"/>
                  </a:cubicBezTo>
                  <a:lnTo>
                    <a:pt x="5189" y="10675"/>
                  </a:lnTo>
                  <a:cubicBezTo>
                    <a:pt x="5596" y="9734"/>
                    <a:pt x="5957" y="8778"/>
                    <a:pt x="6254" y="7791"/>
                  </a:cubicBezTo>
                  <a:cubicBezTo>
                    <a:pt x="6552" y="6819"/>
                    <a:pt x="6787" y="5800"/>
                    <a:pt x="6897" y="4766"/>
                  </a:cubicBezTo>
                  <a:cubicBezTo>
                    <a:pt x="6944" y="4248"/>
                    <a:pt x="6960" y="3731"/>
                    <a:pt x="6928" y="3198"/>
                  </a:cubicBezTo>
                  <a:cubicBezTo>
                    <a:pt x="6881" y="2665"/>
                    <a:pt x="6787" y="2132"/>
                    <a:pt x="6552" y="1631"/>
                  </a:cubicBezTo>
                  <a:cubicBezTo>
                    <a:pt x="6443" y="1380"/>
                    <a:pt x="6301" y="1129"/>
                    <a:pt x="6113" y="910"/>
                  </a:cubicBezTo>
                  <a:cubicBezTo>
                    <a:pt x="5941" y="690"/>
                    <a:pt x="5706" y="502"/>
                    <a:pt x="5471" y="361"/>
                  </a:cubicBezTo>
                  <a:cubicBezTo>
                    <a:pt x="5220" y="220"/>
                    <a:pt x="4938" y="110"/>
                    <a:pt x="4671" y="63"/>
                  </a:cubicBezTo>
                  <a:cubicBezTo>
                    <a:pt x="4530" y="32"/>
                    <a:pt x="4389" y="16"/>
                    <a:pt x="424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59"/>
            <p:cNvSpPr/>
            <p:nvPr/>
          </p:nvSpPr>
          <p:spPr>
            <a:xfrm>
              <a:off x="2856800" y="2774225"/>
              <a:ext cx="135200" cy="117075"/>
            </a:xfrm>
            <a:custGeom>
              <a:avLst/>
              <a:gdLst/>
              <a:ahLst/>
              <a:cxnLst/>
              <a:rect l="l" t="t" r="r" b="b"/>
              <a:pathLst>
                <a:path w="5408" h="4683" extrusionOk="0">
                  <a:moveTo>
                    <a:pt x="1317" y="0"/>
                  </a:moveTo>
                  <a:lnTo>
                    <a:pt x="1207" y="47"/>
                  </a:lnTo>
                  <a:cubicBezTo>
                    <a:pt x="1254" y="204"/>
                    <a:pt x="1286" y="376"/>
                    <a:pt x="1301" y="533"/>
                  </a:cubicBezTo>
                  <a:cubicBezTo>
                    <a:pt x="1333" y="690"/>
                    <a:pt x="1333" y="862"/>
                    <a:pt x="1317" y="1019"/>
                  </a:cubicBezTo>
                  <a:cubicBezTo>
                    <a:pt x="1317" y="1176"/>
                    <a:pt x="1270" y="1333"/>
                    <a:pt x="1207" y="1442"/>
                  </a:cubicBezTo>
                  <a:cubicBezTo>
                    <a:pt x="1129" y="1568"/>
                    <a:pt x="1035" y="1662"/>
                    <a:pt x="909" y="1724"/>
                  </a:cubicBezTo>
                  <a:lnTo>
                    <a:pt x="862" y="1740"/>
                  </a:lnTo>
                  <a:lnTo>
                    <a:pt x="831" y="1787"/>
                  </a:lnTo>
                  <a:cubicBezTo>
                    <a:pt x="643" y="2101"/>
                    <a:pt x="455" y="2414"/>
                    <a:pt x="298" y="2759"/>
                  </a:cubicBezTo>
                  <a:cubicBezTo>
                    <a:pt x="235" y="2931"/>
                    <a:pt x="157" y="3104"/>
                    <a:pt x="110" y="3292"/>
                  </a:cubicBezTo>
                  <a:cubicBezTo>
                    <a:pt x="47" y="3480"/>
                    <a:pt x="0" y="3668"/>
                    <a:pt x="0" y="3887"/>
                  </a:cubicBezTo>
                  <a:cubicBezTo>
                    <a:pt x="0" y="3997"/>
                    <a:pt x="16" y="4107"/>
                    <a:pt x="47" y="4217"/>
                  </a:cubicBezTo>
                  <a:cubicBezTo>
                    <a:pt x="94" y="4342"/>
                    <a:pt x="173" y="4467"/>
                    <a:pt x="298" y="4546"/>
                  </a:cubicBezTo>
                  <a:cubicBezTo>
                    <a:pt x="408" y="4624"/>
                    <a:pt x="517" y="4655"/>
                    <a:pt x="643" y="4671"/>
                  </a:cubicBezTo>
                  <a:cubicBezTo>
                    <a:pt x="698" y="4679"/>
                    <a:pt x="753" y="4683"/>
                    <a:pt x="805" y="4683"/>
                  </a:cubicBezTo>
                  <a:cubicBezTo>
                    <a:pt x="858" y="4683"/>
                    <a:pt x="909" y="4679"/>
                    <a:pt x="956" y="4671"/>
                  </a:cubicBezTo>
                  <a:cubicBezTo>
                    <a:pt x="1364" y="4624"/>
                    <a:pt x="1709" y="4483"/>
                    <a:pt x="2054" y="4326"/>
                  </a:cubicBezTo>
                  <a:lnTo>
                    <a:pt x="2101" y="4311"/>
                  </a:lnTo>
                  <a:lnTo>
                    <a:pt x="2116" y="4279"/>
                  </a:lnTo>
                  <a:cubicBezTo>
                    <a:pt x="2351" y="4044"/>
                    <a:pt x="2586" y="3809"/>
                    <a:pt x="2837" y="3590"/>
                  </a:cubicBezTo>
                  <a:cubicBezTo>
                    <a:pt x="3088" y="3355"/>
                    <a:pt x="3339" y="3151"/>
                    <a:pt x="3605" y="2947"/>
                  </a:cubicBezTo>
                  <a:cubicBezTo>
                    <a:pt x="3872" y="2759"/>
                    <a:pt x="4154" y="2571"/>
                    <a:pt x="4452" y="2445"/>
                  </a:cubicBezTo>
                  <a:cubicBezTo>
                    <a:pt x="4608" y="2398"/>
                    <a:pt x="4750" y="2351"/>
                    <a:pt x="4906" y="2336"/>
                  </a:cubicBezTo>
                  <a:cubicBezTo>
                    <a:pt x="5063" y="2336"/>
                    <a:pt x="5220" y="2367"/>
                    <a:pt x="5361" y="2477"/>
                  </a:cubicBezTo>
                  <a:lnTo>
                    <a:pt x="5408" y="2398"/>
                  </a:lnTo>
                  <a:cubicBezTo>
                    <a:pt x="5282" y="2273"/>
                    <a:pt x="5094" y="2195"/>
                    <a:pt x="4922" y="2179"/>
                  </a:cubicBezTo>
                  <a:cubicBezTo>
                    <a:pt x="4889" y="2176"/>
                    <a:pt x="4855" y="2175"/>
                    <a:pt x="4822" y="2175"/>
                  </a:cubicBezTo>
                  <a:cubicBezTo>
                    <a:pt x="4668" y="2175"/>
                    <a:pt x="4518" y="2203"/>
                    <a:pt x="4389" y="2242"/>
                  </a:cubicBezTo>
                  <a:cubicBezTo>
                    <a:pt x="4044" y="2351"/>
                    <a:pt x="3731" y="2508"/>
                    <a:pt x="3433" y="2696"/>
                  </a:cubicBezTo>
                  <a:cubicBezTo>
                    <a:pt x="3135" y="2884"/>
                    <a:pt x="2853" y="3088"/>
                    <a:pt x="2586" y="3307"/>
                  </a:cubicBezTo>
                  <a:cubicBezTo>
                    <a:pt x="2344" y="3520"/>
                    <a:pt x="2086" y="3732"/>
                    <a:pt x="1842" y="3973"/>
                  </a:cubicBezTo>
                  <a:lnTo>
                    <a:pt x="1842" y="3973"/>
                  </a:lnTo>
                  <a:cubicBezTo>
                    <a:pt x="1531" y="4105"/>
                    <a:pt x="1220" y="4218"/>
                    <a:pt x="909" y="4248"/>
                  </a:cubicBezTo>
                  <a:cubicBezTo>
                    <a:pt x="870" y="4252"/>
                    <a:pt x="832" y="4254"/>
                    <a:pt x="795" y="4254"/>
                  </a:cubicBezTo>
                  <a:cubicBezTo>
                    <a:pt x="686" y="4254"/>
                    <a:pt x="592" y="4236"/>
                    <a:pt x="533" y="4201"/>
                  </a:cubicBezTo>
                  <a:cubicBezTo>
                    <a:pt x="502" y="4170"/>
                    <a:pt x="470" y="4138"/>
                    <a:pt x="455" y="4076"/>
                  </a:cubicBezTo>
                  <a:cubicBezTo>
                    <a:pt x="423" y="4029"/>
                    <a:pt x="423" y="3966"/>
                    <a:pt x="423" y="3887"/>
                  </a:cubicBezTo>
                  <a:cubicBezTo>
                    <a:pt x="423" y="3574"/>
                    <a:pt x="533" y="3229"/>
                    <a:pt x="659" y="2916"/>
                  </a:cubicBezTo>
                  <a:cubicBezTo>
                    <a:pt x="795" y="2597"/>
                    <a:pt x="946" y="2278"/>
                    <a:pt x="1112" y="1988"/>
                  </a:cubicBezTo>
                  <a:lnTo>
                    <a:pt x="1112" y="1988"/>
                  </a:lnTo>
                  <a:cubicBezTo>
                    <a:pt x="1270" y="1892"/>
                    <a:pt x="1390" y="1750"/>
                    <a:pt x="1474" y="1583"/>
                  </a:cubicBezTo>
                  <a:cubicBezTo>
                    <a:pt x="1552" y="1395"/>
                    <a:pt x="1583" y="1207"/>
                    <a:pt x="1568" y="1019"/>
                  </a:cubicBezTo>
                  <a:cubicBezTo>
                    <a:pt x="1568" y="847"/>
                    <a:pt x="1536" y="659"/>
                    <a:pt x="1505" y="502"/>
                  </a:cubicBezTo>
                  <a:cubicBezTo>
                    <a:pt x="1458" y="329"/>
                    <a:pt x="1395" y="157"/>
                    <a:pt x="131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9"/>
            <p:cNvSpPr/>
            <p:nvPr/>
          </p:nvSpPr>
          <p:spPr>
            <a:xfrm>
              <a:off x="2691425" y="4396900"/>
              <a:ext cx="375025" cy="650500"/>
            </a:xfrm>
            <a:custGeom>
              <a:avLst/>
              <a:gdLst/>
              <a:ahLst/>
              <a:cxnLst/>
              <a:rect l="l" t="t" r="r" b="b"/>
              <a:pathLst>
                <a:path w="15001" h="26020" extrusionOk="0">
                  <a:moveTo>
                    <a:pt x="14970" y="1"/>
                  </a:moveTo>
                  <a:cubicBezTo>
                    <a:pt x="12807" y="1443"/>
                    <a:pt x="10863" y="3167"/>
                    <a:pt x="9076" y="5063"/>
                  </a:cubicBezTo>
                  <a:cubicBezTo>
                    <a:pt x="8183" y="6004"/>
                    <a:pt x="7336" y="6991"/>
                    <a:pt x="6537" y="8010"/>
                  </a:cubicBezTo>
                  <a:cubicBezTo>
                    <a:pt x="5753" y="9045"/>
                    <a:pt x="5016" y="10126"/>
                    <a:pt x="4327" y="11223"/>
                  </a:cubicBezTo>
                  <a:cubicBezTo>
                    <a:pt x="3668" y="12336"/>
                    <a:pt x="3041" y="13496"/>
                    <a:pt x="2509" y="14672"/>
                  </a:cubicBezTo>
                  <a:cubicBezTo>
                    <a:pt x="1976" y="15863"/>
                    <a:pt x="1505" y="17086"/>
                    <a:pt x="1129" y="18324"/>
                  </a:cubicBezTo>
                  <a:cubicBezTo>
                    <a:pt x="753" y="19578"/>
                    <a:pt x="471" y="20847"/>
                    <a:pt x="283" y="22133"/>
                  </a:cubicBezTo>
                  <a:cubicBezTo>
                    <a:pt x="95" y="23418"/>
                    <a:pt x="1" y="24719"/>
                    <a:pt x="16" y="26020"/>
                  </a:cubicBezTo>
                  <a:lnTo>
                    <a:pt x="126" y="26020"/>
                  </a:lnTo>
                  <a:cubicBezTo>
                    <a:pt x="142" y="25691"/>
                    <a:pt x="173" y="25377"/>
                    <a:pt x="204" y="25048"/>
                  </a:cubicBezTo>
                  <a:cubicBezTo>
                    <a:pt x="236" y="24735"/>
                    <a:pt x="267" y="24421"/>
                    <a:pt x="314" y="24092"/>
                  </a:cubicBezTo>
                  <a:cubicBezTo>
                    <a:pt x="393" y="23449"/>
                    <a:pt x="487" y="22822"/>
                    <a:pt x="612" y="22195"/>
                  </a:cubicBezTo>
                  <a:cubicBezTo>
                    <a:pt x="863" y="20926"/>
                    <a:pt x="1176" y="19688"/>
                    <a:pt x="1584" y="18481"/>
                  </a:cubicBezTo>
                  <a:cubicBezTo>
                    <a:pt x="1991" y="17258"/>
                    <a:pt x="2462" y="16067"/>
                    <a:pt x="3010" y="14907"/>
                  </a:cubicBezTo>
                  <a:cubicBezTo>
                    <a:pt x="3543" y="13747"/>
                    <a:pt x="4154" y="12618"/>
                    <a:pt x="4813" y="11521"/>
                  </a:cubicBezTo>
                  <a:cubicBezTo>
                    <a:pt x="5487" y="10424"/>
                    <a:pt x="6208" y="9374"/>
                    <a:pt x="6976" y="8339"/>
                  </a:cubicBezTo>
                  <a:cubicBezTo>
                    <a:pt x="7728" y="7305"/>
                    <a:pt x="8559" y="6317"/>
                    <a:pt x="9405" y="5361"/>
                  </a:cubicBezTo>
                  <a:cubicBezTo>
                    <a:pt x="10267" y="4405"/>
                    <a:pt x="11145" y="3480"/>
                    <a:pt x="12086" y="2587"/>
                  </a:cubicBezTo>
                  <a:cubicBezTo>
                    <a:pt x="13010" y="1693"/>
                    <a:pt x="13982" y="847"/>
                    <a:pt x="15001" y="48"/>
                  </a:cubicBezTo>
                  <a:lnTo>
                    <a:pt x="14970"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59"/>
            <p:cNvSpPr/>
            <p:nvPr/>
          </p:nvSpPr>
          <p:spPr>
            <a:xfrm>
              <a:off x="2261950" y="4485850"/>
              <a:ext cx="541975" cy="976925"/>
            </a:xfrm>
            <a:custGeom>
              <a:avLst/>
              <a:gdLst/>
              <a:ahLst/>
              <a:cxnLst/>
              <a:rect l="l" t="t" r="r" b="b"/>
              <a:pathLst>
                <a:path w="21679" h="39077" extrusionOk="0">
                  <a:moveTo>
                    <a:pt x="21615" y="1"/>
                  </a:moveTo>
                  <a:cubicBezTo>
                    <a:pt x="20894" y="1740"/>
                    <a:pt x="20158" y="3465"/>
                    <a:pt x="19374" y="5173"/>
                  </a:cubicBezTo>
                  <a:cubicBezTo>
                    <a:pt x="18606" y="6882"/>
                    <a:pt x="17807" y="8590"/>
                    <a:pt x="16976" y="10267"/>
                  </a:cubicBezTo>
                  <a:cubicBezTo>
                    <a:pt x="16145" y="11960"/>
                    <a:pt x="15283" y="13622"/>
                    <a:pt x="14358" y="15252"/>
                  </a:cubicBezTo>
                  <a:cubicBezTo>
                    <a:pt x="13433" y="16882"/>
                    <a:pt x="12462" y="18481"/>
                    <a:pt x="11333" y="19954"/>
                  </a:cubicBezTo>
                  <a:cubicBezTo>
                    <a:pt x="11051" y="20330"/>
                    <a:pt x="10753" y="20691"/>
                    <a:pt x="10455" y="21020"/>
                  </a:cubicBezTo>
                  <a:cubicBezTo>
                    <a:pt x="10299" y="21192"/>
                    <a:pt x="10142" y="21365"/>
                    <a:pt x="9985" y="21537"/>
                  </a:cubicBezTo>
                  <a:cubicBezTo>
                    <a:pt x="9891" y="21616"/>
                    <a:pt x="9813" y="21694"/>
                    <a:pt x="9734" y="21772"/>
                  </a:cubicBezTo>
                  <a:cubicBezTo>
                    <a:pt x="9640" y="21851"/>
                    <a:pt x="9562" y="21929"/>
                    <a:pt x="9468" y="22023"/>
                  </a:cubicBezTo>
                  <a:cubicBezTo>
                    <a:pt x="8794" y="22681"/>
                    <a:pt x="8151" y="23371"/>
                    <a:pt x="7524" y="24092"/>
                  </a:cubicBezTo>
                  <a:cubicBezTo>
                    <a:pt x="6286" y="25518"/>
                    <a:pt x="5126" y="27023"/>
                    <a:pt x="4092" y="28606"/>
                  </a:cubicBezTo>
                  <a:cubicBezTo>
                    <a:pt x="3057" y="30189"/>
                    <a:pt x="2148" y="31851"/>
                    <a:pt x="1411" y="33591"/>
                  </a:cubicBezTo>
                  <a:cubicBezTo>
                    <a:pt x="1051" y="34468"/>
                    <a:pt x="753" y="35362"/>
                    <a:pt x="502" y="36287"/>
                  </a:cubicBezTo>
                  <a:cubicBezTo>
                    <a:pt x="251" y="37196"/>
                    <a:pt x="79" y="38136"/>
                    <a:pt x="1" y="39077"/>
                  </a:cubicBezTo>
                  <a:lnTo>
                    <a:pt x="110" y="39077"/>
                  </a:lnTo>
                  <a:cubicBezTo>
                    <a:pt x="377" y="37227"/>
                    <a:pt x="957" y="35425"/>
                    <a:pt x="1725" y="33732"/>
                  </a:cubicBezTo>
                  <a:cubicBezTo>
                    <a:pt x="2493" y="32023"/>
                    <a:pt x="3449" y="30409"/>
                    <a:pt x="4499" y="28857"/>
                  </a:cubicBezTo>
                  <a:cubicBezTo>
                    <a:pt x="5549" y="27321"/>
                    <a:pt x="6694" y="25848"/>
                    <a:pt x="7947" y="24453"/>
                  </a:cubicBezTo>
                  <a:cubicBezTo>
                    <a:pt x="8559" y="23747"/>
                    <a:pt x="9201" y="23073"/>
                    <a:pt x="9860" y="22415"/>
                  </a:cubicBezTo>
                  <a:cubicBezTo>
                    <a:pt x="9954" y="22337"/>
                    <a:pt x="10032" y="22258"/>
                    <a:pt x="10111" y="22180"/>
                  </a:cubicBezTo>
                  <a:cubicBezTo>
                    <a:pt x="10205" y="22101"/>
                    <a:pt x="10283" y="22007"/>
                    <a:pt x="10377" y="21929"/>
                  </a:cubicBezTo>
                  <a:cubicBezTo>
                    <a:pt x="10549" y="21757"/>
                    <a:pt x="10706" y="21584"/>
                    <a:pt x="10863" y="21412"/>
                  </a:cubicBezTo>
                  <a:cubicBezTo>
                    <a:pt x="11192" y="21051"/>
                    <a:pt x="11490" y="20675"/>
                    <a:pt x="11788" y="20299"/>
                  </a:cubicBezTo>
                  <a:cubicBezTo>
                    <a:pt x="12932" y="18778"/>
                    <a:pt x="13904" y="17164"/>
                    <a:pt x="14829" y="15518"/>
                  </a:cubicBezTo>
                  <a:cubicBezTo>
                    <a:pt x="15738" y="13857"/>
                    <a:pt x="16584" y="12180"/>
                    <a:pt x="17383" y="10471"/>
                  </a:cubicBezTo>
                  <a:cubicBezTo>
                    <a:pt x="18982" y="7054"/>
                    <a:pt x="20409" y="3574"/>
                    <a:pt x="21678" y="32"/>
                  </a:cubicBezTo>
                  <a:lnTo>
                    <a:pt x="21615"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59"/>
            <p:cNvSpPr/>
            <p:nvPr/>
          </p:nvSpPr>
          <p:spPr>
            <a:xfrm>
              <a:off x="3622875" y="3374550"/>
              <a:ext cx="410300" cy="1275900"/>
            </a:xfrm>
            <a:custGeom>
              <a:avLst/>
              <a:gdLst/>
              <a:ahLst/>
              <a:cxnLst/>
              <a:rect l="l" t="t" r="r" b="b"/>
              <a:pathLst>
                <a:path w="16412" h="51036" extrusionOk="0">
                  <a:moveTo>
                    <a:pt x="424" y="0"/>
                  </a:moveTo>
                  <a:cubicBezTo>
                    <a:pt x="189" y="1113"/>
                    <a:pt x="95" y="2257"/>
                    <a:pt x="48" y="3386"/>
                  </a:cubicBezTo>
                  <a:cubicBezTo>
                    <a:pt x="1" y="4514"/>
                    <a:pt x="1" y="5659"/>
                    <a:pt x="48" y="6787"/>
                  </a:cubicBezTo>
                  <a:cubicBezTo>
                    <a:pt x="142" y="9060"/>
                    <a:pt x="408" y="11317"/>
                    <a:pt x="769" y="13559"/>
                  </a:cubicBezTo>
                  <a:cubicBezTo>
                    <a:pt x="1521" y="18041"/>
                    <a:pt x="2744" y="22430"/>
                    <a:pt x="4248" y="26709"/>
                  </a:cubicBezTo>
                  <a:cubicBezTo>
                    <a:pt x="5753" y="30988"/>
                    <a:pt x="7556" y="35173"/>
                    <a:pt x="9593" y="39217"/>
                  </a:cubicBezTo>
                  <a:cubicBezTo>
                    <a:pt x="10612" y="41239"/>
                    <a:pt x="11678" y="43246"/>
                    <a:pt x="12791" y="45221"/>
                  </a:cubicBezTo>
                  <a:cubicBezTo>
                    <a:pt x="13919" y="47180"/>
                    <a:pt x="15079" y="49124"/>
                    <a:pt x="16302" y="51036"/>
                  </a:cubicBezTo>
                  <a:lnTo>
                    <a:pt x="16412" y="50973"/>
                  </a:lnTo>
                  <a:cubicBezTo>
                    <a:pt x="15267" y="49014"/>
                    <a:pt x="14154" y="47055"/>
                    <a:pt x="13104" y="45048"/>
                  </a:cubicBezTo>
                  <a:cubicBezTo>
                    <a:pt x="12023" y="43058"/>
                    <a:pt x="10988" y="41051"/>
                    <a:pt x="10016" y="39014"/>
                  </a:cubicBezTo>
                  <a:cubicBezTo>
                    <a:pt x="9045" y="36976"/>
                    <a:pt x="8104" y="34923"/>
                    <a:pt x="7226" y="32838"/>
                  </a:cubicBezTo>
                  <a:cubicBezTo>
                    <a:pt x="6349" y="30753"/>
                    <a:pt x="5534" y="28653"/>
                    <a:pt x="4781" y="26521"/>
                  </a:cubicBezTo>
                  <a:cubicBezTo>
                    <a:pt x="4029" y="24405"/>
                    <a:pt x="3339" y="22242"/>
                    <a:pt x="2744" y="20079"/>
                  </a:cubicBezTo>
                  <a:cubicBezTo>
                    <a:pt x="2132" y="17900"/>
                    <a:pt x="1631" y="15706"/>
                    <a:pt x="1207" y="13480"/>
                  </a:cubicBezTo>
                  <a:cubicBezTo>
                    <a:pt x="800" y="11270"/>
                    <a:pt x="486" y="9029"/>
                    <a:pt x="345" y="6772"/>
                  </a:cubicBezTo>
                  <a:cubicBezTo>
                    <a:pt x="267" y="5643"/>
                    <a:pt x="220" y="4514"/>
                    <a:pt x="236" y="3386"/>
                  </a:cubicBezTo>
                  <a:cubicBezTo>
                    <a:pt x="236" y="2822"/>
                    <a:pt x="251" y="2257"/>
                    <a:pt x="298" y="1709"/>
                  </a:cubicBezTo>
                  <a:cubicBezTo>
                    <a:pt x="330" y="1145"/>
                    <a:pt x="377" y="580"/>
                    <a:pt x="471" y="16"/>
                  </a:cubicBezTo>
                  <a:lnTo>
                    <a:pt x="424"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59"/>
            <p:cNvSpPr/>
            <p:nvPr/>
          </p:nvSpPr>
          <p:spPr>
            <a:xfrm>
              <a:off x="1669475" y="2640000"/>
              <a:ext cx="118350" cy="75475"/>
            </a:xfrm>
            <a:custGeom>
              <a:avLst/>
              <a:gdLst/>
              <a:ahLst/>
              <a:cxnLst/>
              <a:rect l="l" t="t" r="r" b="b"/>
              <a:pathLst>
                <a:path w="4734" h="3019" extrusionOk="0">
                  <a:moveTo>
                    <a:pt x="630" y="0"/>
                  </a:moveTo>
                  <a:cubicBezTo>
                    <a:pt x="247" y="0"/>
                    <a:pt x="141" y="228"/>
                    <a:pt x="141" y="228"/>
                  </a:cubicBezTo>
                  <a:cubicBezTo>
                    <a:pt x="0" y="698"/>
                    <a:pt x="2649" y="1560"/>
                    <a:pt x="2649" y="1560"/>
                  </a:cubicBezTo>
                  <a:cubicBezTo>
                    <a:pt x="3260" y="1701"/>
                    <a:pt x="4734" y="3018"/>
                    <a:pt x="4734" y="3018"/>
                  </a:cubicBezTo>
                  <a:cubicBezTo>
                    <a:pt x="2380" y="505"/>
                    <a:pt x="1199" y="0"/>
                    <a:pt x="63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59"/>
            <p:cNvSpPr/>
            <p:nvPr/>
          </p:nvSpPr>
          <p:spPr>
            <a:xfrm>
              <a:off x="1673375" y="2774600"/>
              <a:ext cx="85075" cy="217525"/>
            </a:xfrm>
            <a:custGeom>
              <a:avLst/>
              <a:gdLst/>
              <a:ahLst/>
              <a:cxnLst/>
              <a:rect l="l" t="t" r="r" b="b"/>
              <a:pathLst>
                <a:path w="3403" h="8701" extrusionOk="0">
                  <a:moveTo>
                    <a:pt x="2634" y="1"/>
                  </a:moveTo>
                  <a:lnTo>
                    <a:pt x="2524" y="17"/>
                  </a:lnTo>
                  <a:cubicBezTo>
                    <a:pt x="2524" y="455"/>
                    <a:pt x="2477" y="894"/>
                    <a:pt x="2352" y="1302"/>
                  </a:cubicBezTo>
                  <a:cubicBezTo>
                    <a:pt x="2227" y="1725"/>
                    <a:pt x="2038" y="2101"/>
                    <a:pt x="1756" y="2383"/>
                  </a:cubicBezTo>
                  <a:cubicBezTo>
                    <a:pt x="1694" y="2462"/>
                    <a:pt x="1615" y="2524"/>
                    <a:pt x="1537" y="2587"/>
                  </a:cubicBezTo>
                  <a:cubicBezTo>
                    <a:pt x="1490" y="2618"/>
                    <a:pt x="1474" y="2634"/>
                    <a:pt x="1411" y="2666"/>
                  </a:cubicBezTo>
                  <a:cubicBezTo>
                    <a:pt x="1349" y="2713"/>
                    <a:pt x="1317" y="2760"/>
                    <a:pt x="1270" y="2791"/>
                  </a:cubicBezTo>
                  <a:cubicBezTo>
                    <a:pt x="1082" y="2948"/>
                    <a:pt x="910" y="3120"/>
                    <a:pt x="769" y="3308"/>
                  </a:cubicBezTo>
                  <a:cubicBezTo>
                    <a:pt x="471" y="3684"/>
                    <a:pt x="236" y="4123"/>
                    <a:pt x="110" y="4609"/>
                  </a:cubicBezTo>
                  <a:cubicBezTo>
                    <a:pt x="1" y="5095"/>
                    <a:pt x="48" y="5628"/>
                    <a:pt x="236" y="6083"/>
                  </a:cubicBezTo>
                  <a:cubicBezTo>
                    <a:pt x="424" y="6553"/>
                    <a:pt x="706" y="6945"/>
                    <a:pt x="1051" y="7274"/>
                  </a:cubicBezTo>
                  <a:cubicBezTo>
                    <a:pt x="1725" y="7932"/>
                    <a:pt x="2540" y="8371"/>
                    <a:pt x="3371" y="8700"/>
                  </a:cubicBezTo>
                  <a:lnTo>
                    <a:pt x="3402" y="8653"/>
                  </a:lnTo>
                  <a:cubicBezTo>
                    <a:pt x="2665" y="8136"/>
                    <a:pt x="1929" y="7619"/>
                    <a:pt x="1380" y="6960"/>
                  </a:cubicBezTo>
                  <a:cubicBezTo>
                    <a:pt x="1098" y="6647"/>
                    <a:pt x="863" y="6286"/>
                    <a:pt x="737" y="5910"/>
                  </a:cubicBezTo>
                  <a:cubicBezTo>
                    <a:pt x="596" y="5518"/>
                    <a:pt x="581" y="5126"/>
                    <a:pt x="675" y="4735"/>
                  </a:cubicBezTo>
                  <a:cubicBezTo>
                    <a:pt x="753" y="4343"/>
                    <a:pt x="957" y="3982"/>
                    <a:pt x="1192" y="3653"/>
                  </a:cubicBezTo>
                  <a:cubicBezTo>
                    <a:pt x="1317" y="3481"/>
                    <a:pt x="1458" y="3324"/>
                    <a:pt x="1615" y="3183"/>
                  </a:cubicBezTo>
                  <a:cubicBezTo>
                    <a:pt x="1647" y="3151"/>
                    <a:pt x="1694" y="3104"/>
                    <a:pt x="1709" y="3089"/>
                  </a:cubicBezTo>
                  <a:cubicBezTo>
                    <a:pt x="1756" y="3057"/>
                    <a:pt x="1819" y="3010"/>
                    <a:pt x="1866" y="2963"/>
                  </a:cubicBezTo>
                  <a:cubicBezTo>
                    <a:pt x="1960" y="2885"/>
                    <a:pt x="2038" y="2791"/>
                    <a:pt x="2117" y="2697"/>
                  </a:cubicBezTo>
                  <a:cubicBezTo>
                    <a:pt x="2446" y="2321"/>
                    <a:pt x="2603" y="1850"/>
                    <a:pt x="2681" y="1380"/>
                  </a:cubicBezTo>
                  <a:cubicBezTo>
                    <a:pt x="2744" y="910"/>
                    <a:pt x="2744" y="455"/>
                    <a:pt x="263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9"/>
            <p:cNvSpPr/>
            <p:nvPr/>
          </p:nvSpPr>
          <p:spPr>
            <a:xfrm>
              <a:off x="1698450" y="2987775"/>
              <a:ext cx="228875" cy="326850"/>
            </a:xfrm>
            <a:custGeom>
              <a:avLst/>
              <a:gdLst/>
              <a:ahLst/>
              <a:cxnLst/>
              <a:rect l="l" t="t" r="r" b="b"/>
              <a:pathLst>
                <a:path w="9155" h="13074" extrusionOk="0">
                  <a:moveTo>
                    <a:pt x="2274" y="1"/>
                  </a:moveTo>
                  <a:cubicBezTo>
                    <a:pt x="2054" y="16"/>
                    <a:pt x="1835" y="63"/>
                    <a:pt x="1615" y="142"/>
                  </a:cubicBezTo>
                  <a:cubicBezTo>
                    <a:pt x="1176" y="283"/>
                    <a:pt x="785" y="596"/>
                    <a:pt x="534" y="988"/>
                  </a:cubicBezTo>
                  <a:cubicBezTo>
                    <a:pt x="283" y="1380"/>
                    <a:pt x="158" y="1819"/>
                    <a:pt x="79" y="2242"/>
                  </a:cubicBezTo>
                  <a:cubicBezTo>
                    <a:pt x="17" y="2665"/>
                    <a:pt x="1" y="3104"/>
                    <a:pt x="17" y="3527"/>
                  </a:cubicBezTo>
                  <a:lnTo>
                    <a:pt x="17" y="3543"/>
                  </a:lnTo>
                  <a:cubicBezTo>
                    <a:pt x="48" y="3716"/>
                    <a:pt x="79" y="3841"/>
                    <a:pt x="126" y="3982"/>
                  </a:cubicBezTo>
                  <a:cubicBezTo>
                    <a:pt x="173" y="4107"/>
                    <a:pt x="220" y="4248"/>
                    <a:pt x="283" y="4374"/>
                  </a:cubicBezTo>
                  <a:cubicBezTo>
                    <a:pt x="393" y="4640"/>
                    <a:pt x="534" y="4875"/>
                    <a:pt x="706" y="5111"/>
                  </a:cubicBezTo>
                  <a:cubicBezTo>
                    <a:pt x="1051" y="5565"/>
                    <a:pt x="1490" y="5941"/>
                    <a:pt x="1976" y="6223"/>
                  </a:cubicBezTo>
                  <a:cubicBezTo>
                    <a:pt x="2101" y="6286"/>
                    <a:pt x="2227" y="6349"/>
                    <a:pt x="2352" y="6412"/>
                  </a:cubicBezTo>
                  <a:cubicBezTo>
                    <a:pt x="2493" y="6459"/>
                    <a:pt x="2587" y="6506"/>
                    <a:pt x="2713" y="6553"/>
                  </a:cubicBezTo>
                  <a:cubicBezTo>
                    <a:pt x="2932" y="6662"/>
                    <a:pt x="3151" y="6788"/>
                    <a:pt x="3355" y="6929"/>
                  </a:cubicBezTo>
                  <a:cubicBezTo>
                    <a:pt x="3559" y="7070"/>
                    <a:pt x="3747" y="7227"/>
                    <a:pt x="3857" y="7399"/>
                  </a:cubicBezTo>
                  <a:cubicBezTo>
                    <a:pt x="3920" y="7477"/>
                    <a:pt x="3967" y="7571"/>
                    <a:pt x="3967" y="7650"/>
                  </a:cubicBezTo>
                  <a:cubicBezTo>
                    <a:pt x="3981" y="7722"/>
                    <a:pt x="3969" y="7793"/>
                    <a:pt x="3943" y="7865"/>
                  </a:cubicBezTo>
                  <a:lnTo>
                    <a:pt x="3943" y="7865"/>
                  </a:lnTo>
                  <a:cubicBezTo>
                    <a:pt x="3622" y="8233"/>
                    <a:pt x="3317" y="8616"/>
                    <a:pt x="3026" y="9013"/>
                  </a:cubicBezTo>
                  <a:cubicBezTo>
                    <a:pt x="2744" y="9405"/>
                    <a:pt x="2477" y="9829"/>
                    <a:pt x="2227" y="10252"/>
                  </a:cubicBezTo>
                  <a:cubicBezTo>
                    <a:pt x="1976" y="10691"/>
                    <a:pt x="1756" y="11129"/>
                    <a:pt x="1584" y="11600"/>
                  </a:cubicBezTo>
                  <a:cubicBezTo>
                    <a:pt x="1412" y="12070"/>
                    <a:pt x="1286" y="12572"/>
                    <a:pt x="1286" y="13073"/>
                  </a:cubicBezTo>
                  <a:lnTo>
                    <a:pt x="1396" y="13073"/>
                  </a:lnTo>
                  <a:cubicBezTo>
                    <a:pt x="1427" y="12838"/>
                    <a:pt x="1474" y="12603"/>
                    <a:pt x="1553" y="12368"/>
                  </a:cubicBezTo>
                  <a:cubicBezTo>
                    <a:pt x="1615" y="12133"/>
                    <a:pt x="1709" y="11913"/>
                    <a:pt x="1803" y="11694"/>
                  </a:cubicBezTo>
                  <a:cubicBezTo>
                    <a:pt x="2007" y="11255"/>
                    <a:pt x="2242" y="10832"/>
                    <a:pt x="2509" y="10440"/>
                  </a:cubicBezTo>
                  <a:cubicBezTo>
                    <a:pt x="2775" y="10032"/>
                    <a:pt x="3057" y="9640"/>
                    <a:pt x="3371" y="9264"/>
                  </a:cubicBezTo>
                  <a:cubicBezTo>
                    <a:pt x="3669" y="8888"/>
                    <a:pt x="3982" y="8512"/>
                    <a:pt x="4311" y="8167"/>
                  </a:cubicBezTo>
                  <a:lnTo>
                    <a:pt x="4327" y="8151"/>
                  </a:lnTo>
                  <a:lnTo>
                    <a:pt x="4343" y="8120"/>
                  </a:lnTo>
                  <a:cubicBezTo>
                    <a:pt x="4437" y="7963"/>
                    <a:pt x="4484" y="7775"/>
                    <a:pt x="4452" y="7603"/>
                  </a:cubicBezTo>
                  <a:cubicBezTo>
                    <a:pt x="4437" y="7415"/>
                    <a:pt x="4374" y="7258"/>
                    <a:pt x="4280" y="7117"/>
                  </a:cubicBezTo>
                  <a:cubicBezTo>
                    <a:pt x="4108" y="6850"/>
                    <a:pt x="3888" y="6662"/>
                    <a:pt x="3653" y="6506"/>
                  </a:cubicBezTo>
                  <a:cubicBezTo>
                    <a:pt x="3418" y="6333"/>
                    <a:pt x="3183" y="6208"/>
                    <a:pt x="2948" y="6082"/>
                  </a:cubicBezTo>
                  <a:cubicBezTo>
                    <a:pt x="2822" y="6020"/>
                    <a:pt x="2681" y="5957"/>
                    <a:pt x="2572" y="5910"/>
                  </a:cubicBezTo>
                  <a:cubicBezTo>
                    <a:pt x="2462" y="5863"/>
                    <a:pt x="2352" y="5800"/>
                    <a:pt x="2242" y="5738"/>
                  </a:cubicBezTo>
                  <a:cubicBezTo>
                    <a:pt x="1819" y="5487"/>
                    <a:pt x="1443" y="5173"/>
                    <a:pt x="1161" y="4766"/>
                  </a:cubicBezTo>
                  <a:cubicBezTo>
                    <a:pt x="1020" y="4578"/>
                    <a:pt x="894" y="4358"/>
                    <a:pt x="800" y="4139"/>
                  </a:cubicBezTo>
                  <a:cubicBezTo>
                    <a:pt x="753" y="4029"/>
                    <a:pt x="706" y="3919"/>
                    <a:pt x="659" y="3810"/>
                  </a:cubicBezTo>
                  <a:cubicBezTo>
                    <a:pt x="628" y="3700"/>
                    <a:pt x="597" y="3559"/>
                    <a:pt x="581" y="3465"/>
                  </a:cubicBezTo>
                  <a:lnTo>
                    <a:pt x="581" y="3496"/>
                  </a:lnTo>
                  <a:cubicBezTo>
                    <a:pt x="565" y="3104"/>
                    <a:pt x="565" y="2697"/>
                    <a:pt x="628" y="2321"/>
                  </a:cubicBezTo>
                  <a:cubicBezTo>
                    <a:pt x="691" y="1944"/>
                    <a:pt x="800" y="1584"/>
                    <a:pt x="988" y="1270"/>
                  </a:cubicBezTo>
                  <a:cubicBezTo>
                    <a:pt x="1176" y="973"/>
                    <a:pt x="1443" y="737"/>
                    <a:pt x="1788" y="612"/>
                  </a:cubicBezTo>
                  <a:cubicBezTo>
                    <a:pt x="1945" y="549"/>
                    <a:pt x="2133" y="502"/>
                    <a:pt x="2305" y="487"/>
                  </a:cubicBezTo>
                  <a:lnTo>
                    <a:pt x="2587" y="487"/>
                  </a:lnTo>
                  <a:cubicBezTo>
                    <a:pt x="2644" y="487"/>
                    <a:pt x="2701" y="492"/>
                    <a:pt x="2755" y="500"/>
                  </a:cubicBezTo>
                  <a:lnTo>
                    <a:pt x="2755" y="500"/>
                  </a:lnTo>
                  <a:cubicBezTo>
                    <a:pt x="2792" y="548"/>
                    <a:pt x="2833" y="585"/>
                    <a:pt x="2869" y="612"/>
                  </a:cubicBezTo>
                  <a:cubicBezTo>
                    <a:pt x="2932" y="675"/>
                    <a:pt x="2995" y="722"/>
                    <a:pt x="3073" y="769"/>
                  </a:cubicBezTo>
                  <a:cubicBezTo>
                    <a:pt x="3198" y="847"/>
                    <a:pt x="3340" y="894"/>
                    <a:pt x="3481" y="941"/>
                  </a:cubicBezTo>
                  <a:cubicBezTo>
                    <a:pt x="3747" y="1035"/>
                    <a:pt x="4014" y="1098"/>
                    <a:pt x="4280" y="1161"/>
                  </a:cubicBezTo>
                  <a:cubicBezTo>
                    <a:pt x="4829" y="1270"/>
                    <a:pt x="5362" y="1333"/>
                    <a:pt x="5910" y="1380"/>
                  </a:cubicBezTo>
                  <a:cubicBezTo>
                    <a:pt x="6443" y="1427"/>
                    <a:pt x="6992" y="1458"/>
                    <a:pt x="7525" y="1474"/>
                  </a:cubicBezTo>
                  <a:cubicBezTo>
                    <a:pt x="8073" y="1505"/>
                    <a:pt x="8606" y="1505"/>
                    <a:pt x="9155" y="1505"/>
                  </a:cubicBezTo>
                  <a:lnTo>
                    <a:pt x="9155" y="1443"/>
                  </a:lnTo>
                  <a:cubicBezTo>
                    <a:pt x="8888" y="1411"/>
                    <a:pt x="8622" y="1396"/>
                    <a:pt x="8355" y="1364"/>
                  </a:cubicBezTo>
                  <a:cubicBezTo>
                    <a:pt x="8089" y="1333"/>
                    <a:pt x="7807" y="1317"/>
                    <a:pt x="7540" y="1286"/>
                  </a:cubicBezTo>
                  <a:cubicBezTo>
                    <a:pt x="7007" y="1223"/>
                    <a:pt x="6474" y="1145"/>
                    <a:pt x="5941" y="1067"/>
                  </a:cubicBezTo>
                  <a:cubicBezTo>
                    <a:pt x="5424" y="988"/>
                    <a:pt x="4891" y="894"/>
                    <a:pt x="4374" y="769"/>
                  </a:cubicBezTo>
                  <a:cubicBezTo>
                    <a:pt x="4123" y="706"/>
                    <a:pt x="3872" y="628"/>
                    <a:pt x="3622" y="534"/>
                  </a:cubicBezTo>
                  <a:cubicBezTo>
                    <a:pt x="3512" y="487"/>
                    <a:pt x="3402" y="440"/>
                    <a:pt x="3308" y="377"/>
                  </a:cubicBezTo>
                  <a:cubicBezTo>
                    <a:pt x="3214" y="314"/>
                    <a:pt x="3136" y="236"/>
                    <a:pt x="3120" y="204"/>
                  </a:cubicBezTo>
                  <a:lnTo>
                    <a:pt x="3104" y="95"/>
                  </a:lnTo>
                  <a:lnTo>
                    <a:pt x="2963" y="63"/>
                  </a:lnTo>
                  <a:cubicBezTo>
                    <a:pt x="2838" y="32"/>
                    <a:pt x="2728" y="16"/>
                    <a:pt x="261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59"/>
            <p:cNvSpPr/>
            <p:nvPr/>
          </p:nvSpPr>
          <p:spPr>
            <a:xfrm>
              <a:off x="1717650" y="3130800"/>
              <a:ext cx="1127800" cy="416975"/>
            </a:xfrm>
            <a:custGeom>
              <a:avLst/>
              <a:gdLst/>
              <a:ahLst/>
              <a:cxnLst/>
              <a:rect l="l" t="t" r="r" b="b"/>
              <a:pathLst>
                <a:path w="45112" h="16679" extrusionOk="0">
                  <a:moveTo>
                    <a:pt x="44861" y="1"/>
                  </a:moveTo>
                  <a:cubicBezTo>
                    <a:pt x="44547" y="4217"/>
                    <a:pt x="42134" y="7885"/>
                    <a:pt x="37854" y="10628"/>
                  </a:cubicBezTo>
                  <a:cubicBezTo>
                    <a:pt x="33152" y="13638"/>
                    <a:pt x="26334" y="15534"/>
                    <a:pt x="17619" y="16255"/>
                  </a:cubicBezTo>
                  <a:cubicBezTo>
                    <a:pt x="16357" y="16359"/>
                    <a:pt x="15157" y="16410"/>
                    <a:pt x="14019" y="16410"/>
                  </a:cubicBezTo>
                  <a:cubicBezTo>
                    <a:pt x="8613" y="16410"/>
                    <a:pt x="4642" y="15248"/>
                    <a:pt x="2415" y="12995"/>
                  </a:cubicBezTo>
                  <a:cubicBezTo>
                    <a:pt x="283" y="10832"/>
                    <a:pt x="503" y="8371"/>
                    <a:pt x="503" y="8340"/>
                  </a:cubicBezTo>
                  <a:lnTo>
                    <a:pt x="236" y="8324"/>
                  </a:lnTo>
                  <a:lnTo>
                    <a:pt x="236" y="8324"/>
                  </a:lnTo>
                  <a:cubicBezTo>
                    <a:pt x="236" y="8418"/>
                    <a:pt x="1" y="10910"/>
                    <a:pt x="2227" y="13183"/>
                  </a:cubicBezTo>
                  <a:cubicBezTo>
                    <a:pt x="4515" y="15503"/>
                    <a:pt x="8434" y="16678"/>
                    <a:pt x="13904" y="16678"/>
                  </a:cubicBezTo>
                  <a:cubicBezTo>
                    <a:pt x="15080" y="16678"/>
                    <a:pt x="16334" y="16631"/>
                    <a:pt x="17650" y="16522"/>
                  </a:cubicBezTo>
                  <a:cubicBezTo>
                    <a:pt x="26397" y="15801"/>
                    <a:pt x="33246" y="13888"/>
                    <a:pt x="37996" y="10847"/>
                  </a:cubicBezTo>
                  <a:cubicBezTo>
                    <a:pt x="42337" y="8057"/>
                    <a:pt x="44814" y="4311"/>
                    <a:pt x="45112" y="17"/>
                  </a:cubicBezTo>
                  <a:lnTo>
                    <a:pt x="44861"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59"/>
            <p:cNvSpPr/>
            <p:nvPr/>
          </p:nvSpPr>
          <p:spPr>
            <a:xfrm>
              <a:off x="1559750" y="2193875"/>
              <a:ext cx="286850" cy="444400"/>
            </a:xfrm>
            <a:custGeom>
              <a:avLst/>
              <a:gdLst/>
              <a:ahLst/>
              <a:cxnLst/>
              <a:rect l="l" t="t" r="r" b="b"/>
              <a:pathLst>
                <a:path w="11474" h="17776" extrusionOk="0">
                  <a:moveTo>
                    <a:pt x="11254" y="1"/>
                  </a:moveTo>
                  <a:cubicBezTo>
                    <a:pt x="8966" y="3731"/>
                    <a:pt x="6427" y="6693"/>
                    <a:pt x="4389" y="9060"/>
                  </a:cubicBezTo>
                  <a:cubicBezTo>
                    <a:pt x="3057" y="10612"/>
                    <a:pt x="2007" y="11835"/>
                    <a:pt x="1442" y="12806"/>
                  </a:cubicBezTo>
                  <a:cubicBezTo>
                    <a:pt x="0" y="15267"/>
                    <a:pt x="3041" y="17744"/>
                    <a:pt x="3072" y="17775"/>
                  </a:cubicBezTo>
                  <a:lnTo>
                    <a:pt x="3245" y="17571"/>
                  </a:lnTo>
                  <a:cubicBezTo>
                    <a:pt x="3213" y="17540"/>
                    <a:pt x="345" y="15205"/>
                    <a:pt x="1677" y="12932"/>
                  </a:cubicBezTo>
                  <a:cubicBezTo>
                    <a:pt x="2226" y="11991"/>
                    <a:pt x="3260" y="10769"/>
                    <a:pt x="4593" y="9233"/>
                  </a:cubicBezTo>
                  <a:cubicBezTo>
                    <a:pt x="6630" y="6850"/>
                    <a:pt x="9185" y="3888"/>
                    <a:pt x="11474" y="126"/>
                  </a:cubicBezTo>
                  <a:lnTo>
                    <a:pt x="11254"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9"/>
            <p:cNvSpPr/>
            <p:nvPr/>
          </p:nvSpPr>
          <p:spPr>
            <a:xfrm>
              <a:off x="1944950" y="1367850"/>
              <a:ext cx="484750" cy="594075"/>
            </a:xfrm>
            <a:custGeom>
              <a:avLst/>
              <a:gdLst/>
              <a:ahLst/>
              <a:cxnLst/>
              <a:rect l="l" t="t" r="r" b="b"/>
              <a:pathLst>
                <a:path w="19390" h="23763" extrusionOk="0">
                  <a:moveTo>
                    <a:pt x="19295" y="0"/>
                  </a:moveTo>
                  <a:cubicBezTo>
                    <a:pt x="11427" y="2586"/>
                    <a:pt x="6599" y="8903"/>
                    <a:pt x="3934" y="13731"/>
                  </a:cubicBezTo>
                  <a:cubicBezTo>
                    <a:pt x="1050" y="18966"/>
                    <a:pt x="0" y="23653"/>
                    <a:pt x="0" y="23700"/>
                  </a:cubicBezTo>
                  <a:lnTo>
                    <a:pt x="251" y="23762"/>
                  </a:lnTo>
                  <a:cubicBezTo>
                    <a:pt x="298" y="23574"/>
                    <a:pt x="4452" y="5157"/>
                    <a:pt x="19389" y="251"/>
                  </a:cubicBezTo>
                  <a:lnTo>
                    <a:pt x="19295"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9"/>
            <p:cNvSpPr/>
            <p:nvPr/>
          </p:nvSpPr>
          <p:spPr>
            <a:xfrm>
              <a:off x="2568000" y="3447425"/>
              <a:ext cx="240625" cy="704600"/>
            </a:xfrm>
            <a:custGeom>
              <a:avLst/>
              <a:gdLst/>
              <a:ahLst/>
              <a:cxnLst/>
              <a:rect l="l" t="t" r="r" b="b"/>
              <a:pathLst>
                <a:path w="9625" h="28184" extrusionOk="0">
                  <a:moveTo>
                    <a:pt x="220" y="1"/>
                  </a:moveTo>
                  <a:lnTo>
                    <a:pt x="0" y="142"/>
                  </a:lnTo>
                  <a:cubicBezTo>
                    <a:pt x="94" y="283"/>
                    <a:pt x="9358" y="15017"/>
                    <a:pt x="9311" y="28183"/>
                  </a:cubicBezTo>
                  <a:lnTo>
                    <a:pt x="9562" y="28183"/>
                  </a:lnTo>
                  <a:cubicBezTo>
                    <a:pt x="9624" y="14954"/>
                    <a:pt x="314" y="142"/>
                    <a:pt x="22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2" name="Google Shape;582;p59"/>
          <p:cNvPicPr preferRelativeResize="0"/>
          <p:nvPr/>
        </p:nvPicPr>
        <p:blipFill rotWithShape="1">
          <a:blip r:embed="rId4">
            <a:alphaModFix amt="84000"/>
          </a:blip>
          <a:srcRect/>
          <a:stretch/>
        </p:blipFill>
        <p:spPr>
          <a:xfrm rot="-487120">
            <a:off x="6387117" y="2096067"/>
            <a:ext cx="369555" cy="369556"/>
          </a:xfrm>
          <a:prstGeom prst="rect">
            <a:avLst/>
          </a:prstGeom>
          <a:noFill/>
          <a:ln>
            <a:noFill/>
          </a:ln>
        </p:spPr>
      </p:pic>
      <p:pic>
        <p:nvPicPr>
          <p:cNvPr id="583" name="Google Shape;583;p59"/>
          <p:cNvPicPr preferRelativeResize="0"/>
          <p:nvPr/>
        </p:nvPicPr>
        <p:blipFill rotWithShape="1">
          <a:blip r:embed="rId4">
            <a:alphaModFix amt="66000"/>
          </a:blip>
          <a:srcRect/>
          <a:stretch/>
        </p:blipFill>
        <p:spPr>
          <a:xfrm rot="-487117">
            <a:off x="4988572" y="1247720"/>
            <a:ext cx="223202" cy="223203"/>
          </a:xfrm>
          <a:prstGeom prst="rect">
            <a:avLst/>
          </a:prstGeom>
          <a:noFill/>
          <a:ln>
            <a:noFill/>
          </a:ln>
        </p:spPr>
      </p:pic>
      <p:pic>
        <p:nvPicPr>
          <p:cNvPr id="584" name="Google Shape;584;p59"/>
          <p:cNvPicPr preferRelativeResize="0"/>
          <p:nvPr/>
        </p:nvPicPr>
        <p:blipFill rotWithShape="1">
          <a:blip r:embed="rId5">
            <a:alphaModFix amt="60000"/>
          </a:blip>
          <a:srcRect/>
          <a:stretch/>
        </p:blipFill>
        <p:spPr>
          <a:xfrm rot="-487117">
            <a:off x="6315305" y="634794"/>
            <a:ext cx="223202" cy="223203"/>
          </a:xfrm>
          <a:prstGeom prst="rect">
            <a:avLst/>
          </a:prstGeom>
          <a:noFill/>
          <a:ln>
            <a:noFill/>
          </a:ln>
        </p:spPr>
      </p:pic>
      <p:pic>
        <p:nvPicPr>
          <p:cNvPr id="585" name="Google Shape;585;p59"/>
          <p:cNvPicPr preferRelativeResize="0"/>
          <p:nvPr/>
        </p:nvPicPr>
        <p:blipFill rotWithShape="1">
          <a:blip r:embed="rId6">
            <a:alphaModFix amt="75000"/>
          </a:blip>
          <a:srcRect/>
          <a:stretch/>
        </p:blipFill>
        <p:spPr>
          <a:xfrm rot="-487125">
            <a:off x="6004275" y="2649194"/>
            <a:ext cx="877613" cy="877598"/>
          </a:xfrm>
          <a:prstGeom prst="rect">
            <a:avLst/>
          </a:prstGeom>
          <a:noFill/>
          <a:ln>
            <a:noFill/>
          </a:ln>
        </p:spPr>
      </p:pic>
      <p:sp>
        <p:nvSpPr>
          <p:cNvPr id="586" name="Google Shape;586;p59"/>
          <p:cNvSpPr txBox="1">
            <a:spLocks noGrp="1"/>
          </p:cNvSpPr>
          <p:nvPr>
            <p:ph type="ctrTitle"/>
          </p:nvPr>
        </p:nvSpPr>
        <p:spPr>
          <a:xfrm>
            <a:off x="470047" y="940350"/>
            <a:ext cx="4894253" cy="238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b="0" dirty="0">
                <a:solidFill>
                  <a:schemeClr val="tx2"/>
                </a:solidFill>
              </a:rPr>
              <a:t>EVALUACIJA AUTOMATSKIH MISLI</a:t>
            </a:r>
            <a:endParaRPr dirty="0">
              <a:solidFill>
                <a:schemeClr val="tx2"/>
              </a:solidFill>
            </a:endParaRPr>
          </a:p>
        </p:txBody>
      </p:sp>
      <p:sp>
        <p:nvSpPr>
          <p:cNvPr id="587" name="Google Shape;587;p59"/>
          <p:cNvSpPr txBox="1">
            <a:spLocks noGrp="1"/>
          </p:cNvSpPr>
          <p:nvPr>
            <p:ph type="subTitle" idx="1"/>
          </p:nvPr>
        </p:nvSpPr>
        <p:spPr>
          <a:xfrm>
            <a:off x="2056870" y="3601720"/>
            <a:ext cx="4651200" cy="475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2400" b="1" dirty="0">
                <a:solidFill>
                  <a:schemeClr val="bg2"/>
                </a:solidFill>
              </a:rPr>
              <a:t>Petra Gotić </a:t>
            </a:r>
            <a:endParaRPr sz="2400" b="1" dirty="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111"/>
          <p:cNvSpPr txBox="1">
            <a:spLocks noGrp="1"/>
          </p:cNvSpPr>
          <p:nvPr>
            <p:ph type="title"/>
          </p:nvPr>
        </p:nvSpPr>
        <p:spPr>
          <a:xfrm>
            <a:off x="720000" y="-11415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2800" dirty="0"/>
              <a:t>Kognitivne distorzije</a:t>
            </a:r>
            <a:endParaRPr sz="2800" dirty="0">
              <a:solidFill>
                <a:schemeClr val="dk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8527345"/>
              </p:ext>
            </p:extLst>
          </p:nvPr>
        </p:nvGraphicFramePr>
        <p:xfrm>
          <a:off x="0" y="415004"/>
          <a:ext cx="9144000" cy="4728496"/>
        </p:xfrm>
        <a:graphic>
          <a:graphicData uri="http://schemas.openxmlformats.org/drawingml/2006/table">
            <a:tbl>
              <a:tblPr firstRow="1" bandRow="1">
                <a:tableStyleId>{B76AA87A-D27A-4A9B-836D-4D10035E1037}</a:tableStyleId>
              </a:tblPr>
              <a:tblGrid>
                <a:gridCol w="2567296">
                  <a:extLst>
                    <a:ext uri="{9D8B030D-6E8A-4147-A177-3AD203B41FA5}">
                      <a16:colId xmlns="" xmlns:a16="http://schemas.microsoft.com/office/drawing/2014/main" val="20000"/>
                    </a:ext>
                  </a:extLst>
                </a:gridCol>
                <a:gridCol w="6576704">
                  <a:extLst>
                    <a:ext uri="{9D8B030D-6E8A-4147-A177-3AD203B41FA5}">
                      <a16:colId xmlns="" xmlns:a16="http://schemas.microsoft.com/office/drawing/2014/main" val="20001"/>
                    </a:ext>
                  </a:extLst>
                </a:gridCol>
              </a:tblGrid>
              <a:tr h="606775">
                <a:tc>
                  <a:txBody>
                    <a:bodyPr/>
                    <a:lstStyle/>
                    <a:p>
                      <a:r>
                        <a:rPr lang="hr-HR" i="1" dirty="0"/>
                        <a:t>Sve</a:t>
                      </a:r>
                      <a:r>
                        <a:rPr lang="hr-HR" i="1" baseline="0" dirty="0"/>
                        <a:t> ili ništa mišljenje</a:t>
                      </a:r>
                      <a:endParaRPr lang="hr-HR" i="1" dirty="0"/>
                    </a:p>
                  </a:txBody>
                  <a:tcPr/>
                </a:tc>
                <a:tc>
                  <a:txBody>
                    <a:bodyPr/>
                    <a:lstStyle/>
                    <a:p>
                      <a:r>
                        <a:rPr lang="hr-HR" dirty="0"/>
                        <a:t>Klijent vidi situaciju</a:t>
                      </a:r>
                      <a:r>
                        <a:rPr lang="hr-HR" baseline="0" dirty="0"/>
                        <a:t> u samo dvije kategorije („Ako nisam u potpunosti uspio, ja sam propalica”)</a:t>
                      </a:r>
                      <a:endParaRPr lang="hr-HR" dirty="0"/>
                    </a:p>
                  </a:txBody>
                  <a:tcPr/>
                </a:tc>
                <a:extLst>
                  <a:ext uri="{0D108BD9-81ED-4DB2-BD59-A6C34878D82A}">
                    <a16:rowId xmlns="" xmlns:a16="http://schemas.microsoft.com/office/drawing/2014/main" val="10000"/>
                  </a:ext>
                </a:extLst>
              </a:tr>
              <a:tr h="606775">
                <a:tc>
                  <a:txBody>
                    <a:bodyPr/>
                    <a:lstStyle/>
                    <a:p>
                      <a:r>
                        <a:rPr lang="hr-HR" i="1" dirty="0"/>
                        <a:t>Katastrofiziranje</a:t>
                      </a:r>
                    </a:p>
                  </a:txBody>
                  <a:tcPr/>
                </a:tc>
                <a:tc>
                  <a:txBody>
                    <a:bodyPr/>
                    <a:lstStyle/>
                    <a:p>
                      <a:r>
                        <a:rPr lang="hr-HR" dirty="0"/>
                        <a:t>Predviđanje negativne budućnosti</a:t>
                      </a:r>
                      <a:r>
                        <a:rPr lang="hr-HR" baseline="0" dirty="0"/>
                        <a:t> bez obzira na druge moguće ishode („Toliko ću paničariti da uopće neću moći funkcionirati”)</a:t>
                      </a:r>
                      <a:endParaRPr lang="hr-HR" dirty="0"/>
                    </a:p>
                  </a:txBody>
                  <a:tcPr/>
                </a:tc>
                <a:extLst>
                  <a:ext uri="{0D108BD9-81ED-4DB2-BD59-A6C34878D82A}">
                    <a16:rowId xmlns="" xmlns:a16="http://schemas.microsoft.com/office/drawing/2014/main" val="10001"/>
                  </a:ext>
                </a:extLst>
              </a:tr>
              <a:tr h="606775">
                <a:tc>
                  <a:txBody>
                    <a:bodyPr/>
                    <a:lstStyle/>
                    <a:p>
                      <a:r>
                        <a:rPr lang="hr-HR" i="1" dirty="0" smtClean="0">
                          <a:solidFill>
                            <a:schemeClr val="tx1"/>
                          </a:solidFill>
                        </a:rPr>
                        <a:t>Odbacivanje</a:t>
                      </a:r>
                      <a:r>
                        <a:rPr lang="hr-HR" i="1" baseline="0" dirty="0" smtClean="0">
                          <a:solidFill>
                            <a:schemeClr val="tx1"/>
                          </a:solidFill>
                        </a:rPr>
                        <a:t> pozitivnog</a:t>
                      </a:r>
                      <a:endParaRPr lang="hr-HR" i="1" dirty="0">
                        <a:solidFill>
                          <a:schemeClr val="tx1"/>
                        </a:solidFill>
                      </a:endParaRPr>
                    </a:p>
                  </a:txBody>
                  <a:tcPr/>
                </a:tc>
                <a:tc>
                  <a:txBody>
                    <a:bodyPr/>
                    <a:lstStyle/>
                    <a:p>
                      <a:r>
                        <a:rPr lang="hr-HR" dirty="0"/>
                        <a:t>Pozitivne stavri se ne broje („Dobro sam riješio ovaj ispit, ali to ne znači da ću uspijeti završiti</a:t>
                      </a:r>
                      <a:r>
                        <a:rPr lang="hr-HR" baseline="0" dirty="0"/>
                        <a:t> ovu godinu na faksu”)</a:t>
                      </a:r>
                      <a:endParaRPr lang="hr-HR" dirty="0"/>
                    </a:p>
                  </a:txBody>
                  <a:tcPr/>
                </a:tc>
                <a:extLst>
                  <a:ext uri="{0D108BD9-81ED-4DB2-BD59-A6C34878D82A}">
                    <a16:rowId xmlns="" xmlns:a16="http://schemas.microsoft.com/office/drawing/2014/main" val="10002"/>
                  </a:ext>
                </a:extLst>
              </a:tr>
              <a:tr h="784938">
                <a:tc>
                  <a:txBody>
                    <a:bodyPr/>
                    <a:lstStyle/>
                    <a:p>
                      <a:r>
                        <a:rPr lang="hr-HR" i="1" dirty="0"/>
                        <a:t>Emocionalno zaključivanje</a:t>
                      </a:r>
                    </a:p>
                  </a:txBody>
                  <a:tcPr/>
                </a:tc>
                <a:tc>
                  <a:txBody>
                    <a:bodyPr/>
                    <a:lstStyle/>
                    <a:p>
                      <a:r>
                        <a:rPr lang="hr-HR" dirty="0"/>
                        <a:t>Klijent</a:t>
                      </a:r>
                      <a:r>
                        <a:rPr lang="hr-HR" baseline="0" dirty="0"/>
                        <a:t> smatra da je nešto istinito zato što on to tako osjeća, no ignorira ostale dokaze („Znam da dobro radim svoj posao, ali svejedno se osjećam kao propalica”)</a:t>
                      </a:r>
                      <a:endParaRPr lang="hr-HR" dirty="0"/>
                    </a:p>
                  </a:txBody>
                  <a:tcPr/>
                </a:tc>
                <a:extLst>
                  <a:ext uri="{0D108BD9-81ED-4DB2-BD59-A6C34878D82A}">
                    <a16:rowId xmlns="" xmlns:a16="http://schemas.microsoft.com/office/drawing/2014/main" val="10003"/>
                  </a:ext>
                </a:extLst>
              </a:tr>
              <a:tr h="606775">
                <a:tc>
                  <a:txBody>
                    <a:bodyPr/>
                    <a:lstStyle/>
                    <a:p>
                      <a:r>
                        <a:rPr lang="hr-HR" i="1" dirty="0"/>
                        <a:t>Etiketiranje</a:t>
                      </a:r>
                    </a:p>
                  </a:txBody>
                  <a:tcPr/>
                </a:tc>
                <a:tc>
                  <a:txBody>
                    <a:bodyPr/>
                    <a:lstStyle/>
                    <a:p>
                      <a:r>
                        <a:rPr lang="hr-HR" dirty="0"/>
                        <a:t>Pridavanje</a:t>
                      </a:r>
                      <a:r>
                        <a:rPr lang="hr-HR" baseline="0" dirty="0"/>
                        <a:t> najčešće negativnih karakteristika sebi ili drugoj osobi</a:t>
                      </a:r>
                      <a:endParaRPr lang="hr-HR" dirty="0"/>
                    </a:p>
                  </a:txBody>
                  <a:tcPr/>
                </a:tc>
                <a:extLst>
                  <a:ext uri="{0D108BD9-81ED-4DB2-BD59-A6C34878D82A}">
                    <a16:rowId xmlns="" xmlns:a16="http://schemas.microsoft.com/office/drawing/2014/main" val="10004"/>
                  </a:ext>
                </a:extLst>
              </a:tr>
              <a:tr h="784938">
                <a:tc>
                  <a:txBody>
                    <a:bodyPr/>
                    <a:lstStyle/>
                    <a:p>
                      <a:r>
                        <a:rPr lang="hr-HR" i="1" dirty="0" smtClean="0">
                          <a:solidFill>
                            <a:schemeClr val="tx1"/>
                          </a:solidFill>
                        </a:rPr>
                        <a:t>Preuveličavanje</a:t>
                      </a:r>
                      <a:r>
                        <a:rPr lang="hr-HR" i="1" dirty="0" smtClean="0"/>
                        <a:t> </a:t>
                      </a:r>
                      <a:r>
                        <a:rPr lang="hr-HR" i="1" dirty="0"/>
                        <a:t>ili umanjivanje</a:t>
                      </a:r>
                    </a:p>
                  </a:txBody>
                  <a:tcPr/>
                </a:tc>
                <a:tc>
                  <a:txBody>
                    <a:bodyPr/>
                    <a:lstStyle/>
                    <a:p>
                      <a:r>
                        <a:rPr lang="hr-HR" dirty="0" smtClean="0">
                          <a:solidFill>
                            <a:schemeClr val="tx1"/>
                          </a:solidFill>
                        </a:rPr>
                        <a:t>Preuveličavanje</a:t>
                      </a:r>
                      <a:r>
                        <a:rPr lang="hr-HR" dirty="0" smtClean="0"/>
                        <a:t> </a:t>
                      </a:r>
                      <a:r>
                        <a:rPr lang="hr-HR" dirty="0"/>
                        <a:t>u donošenju</a:t>
                      </a:r>
                      <a:r>
                        <a:rPr lang="hr-HR" baseline="0" dirty="0"/>
                        <a:t> negativnih zaključaka, a umanjivanje pozitivnih iskustava („Kada dobijem slabiju ocjenu sam sebi pokazujem koliko sam nesposoban, kada dobijem dobru ocjenu ne znači da sam pametan”)</a:t>
                      </a:r>
                      <a:endParaRPr lang="hr-HR" dirty="0"/>
                    </a:p>
                  </a:txBody>
                  <a:tcPr/>
                </a:tc>
                <a:extLst>
                  <a:ext uri="{0D108BD9-81ED-4DB2-BD59-A6C34878D82A}">
                    <a16:rowId xmlns="" xmlns:a16="http://schemas.microsoft.com/office/drawing/2014/main" val="10005"/>
                  </a:ext>
                </a:extLst>
              </a:tr>
              <a:tr h="606775">
                <a:tc>
                  <a:txBody>
                    <a:bodyPr/>
                    <a:lstStyle/>
                    <a:p>
                      <a:r>
                        <a:rPr lang="hr-HR" i="1" dirty="0" smtClean="0">
                          <a:solidFill>
                            <a:schemeClr val="tx1"/>
                          </a:solidFill>
                        </a:rPr>
                        <a:t>Metalni filter</a:t>
                      </a:r>
                      <a:endParaRPr lang="hr-HR" i="1" dirty="0">
                        <a:solidFill>
                          <a:schemeClr val="tx1"/>
                        </a:solidFill>
                      </a:endParaRPr>
                    </a:p>
                  </a:txBody>
                  <a:tcPr/>
                </a:tc>
                <a:tc>
                  <a:txBody>
                    <a:bodyPr/>
                    <a:lstStyle/>
                    <a:p>
                      <a:r>
                        <a:rPr lang="hr-HR" dirty="0"/>
                        <a:t>Kada klijent</a:t>
                      </a:r>
                      <a:r>
                        <a:rPr lang="hr-HR" baseline="0" dirty="0"/>
                        <a:t> pridaje mnogo pažnje jednom negativnom detalju, a ne sagledava cijelu situaciju („Iako sam većinu ispita prošao s vrlo dobrim, padom ovog ispita pokazujem da sam loš student”)</a:t>
                      </a:r>
                      <a:endParaRPr lang="hr-HR"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3102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66394148"/>
              </p:ext>
            </p:extLst>
          </p:nvPr>
        </p:nvGraphicFramePr>
        <p:xfrm>
          <a:off x="0" y="0"/>
          <a:ext cx="8955314" cy="5143499"/>
        </p:xfrm>
        <a:graphic>
          <a:graphicData uri="http://schemas.openxmlformats.org/drawingml/2006/table">
            <a:tbl>
              <a:tblPr firstRow="1" bandRow="1">
                <a:tableStyleId>{B76AA87A-D27A-4A9B-836D-4D10035E1037}</a:tableStyleId>
              </a:tblPr>
              <a:tblGrid>
                <a:gridCol w="2514320">
                  <a:extLst>
                    <a:ext uri="{9D8B030D-6E8A-4147-A177-3AD203B41FA5}">
                      <a16:colId xmlns="" xmlns:a16="http://schemas.microsoft.com/office/drawing/2014/main" val="20000"/>
                    </a:ext>
                  </a:extLst>
                </a:gridCol>
                <a:gridCol w="6440994">
                  <a:extLst>
                    <a:ext uri="{9D8B030D-6E8A-4147-A177-3AD203B41FA5}">
                      <a16:colId xmlns="" xmlns:a16="http://schemas.microsoft.com/office/drawing/2014/main" val="20001"/>
                    </a:ext>
                  </a:extLst>
                </a:gridCol>
              </a:tblGrid>
              <a:tr h="906406">
                <a:tc>
                  <a:txBody>
                    <a:bodyPr/>
                    <a:lstStyle/>
                    <a:p>
                      <a:r>
                        <a:rPr lang="hr-HR" i="1" dirty="0"/>
                        <a:t>Čitanje misli</a:t>
                      </a:r>
                    </a:p>
                  </a:txBody>
                  <a:tcPr/>
                </a:tc>
                <a:tc>
                  <a:txBody>
                    <a:bodyPr/>
                    <a:lstStyle/>
                    <a:p>
                      <a:r>
                        <a:rPr lang="hr-HR" dirty="0"/>
                        <a:t>Klijent</a:t>
                      </a:r>
                      <a:r>
                        <a:rPr lang="hr-HR" baseline="0" dirty="0"/>
                        <a:t> vjeruje da zna što drugi misle („Oni misle da ja ništa ne znam o ovom projektu”)</a:t>
                      </a:r>
                      <a:endParaRPr lang="hr-HR" dirty="0"/>
                    </a:p>
                  </a:txBody>
                  <a:tcPr/>
                </a:tc>
                <a:extLst>
                  <a:ext uri="{0D108BD9-81ED-4DB2-BD59-A6C34878D82A}">
                    <a16:rowId xmlns="" xmlns:a16="http://schemas.microsoft.com/office/drawing/2014/main" val="10000"/>
                  </a:ext>
                </a:extLst>
              </a:tr>
              <a:tr h="986834">
                <a:tc>
                  <a:txBody>
                    <a:bodyPr/>
                    <a:lstStyle/>
                    <a:p>
                      <a:r>
                        <a:rPr lang="hr-HR" i="1" dirty="0"/>
                        <a:t>Pretjerano generaliziranje</a:t>
                      </a:r>
                    </a:p>
                  </a:txBody>
                  <a:tcPr/>
                </a:tc>
                <a:tc>
                  <a:txBody>
                    <a:bodyPr/>
                    <a:lstStyle/>
                    <a:p>
                      <a:r>
                        <a:rPr lang="hr-HR" dirty="0"/>
                        <a:t>Donošenje</a:t>
                      </a:r>
                      <a:r>
                        <a:rPr lang="hr-HR" baseline="0" dirty="0"/>
                        <a:t> negativnih zaključaka koji se ne odnose na cjelokupnu situaciju („S obzirom da sam se osjećao neugodno jučer u društvu, nisam dovoljno dobar da steknem nove prijatelje”)</a:t>
                      </a:r>
                      <a:endParaRPr lang="hr-HR" dirty="0"/>
                    </a:p>
                  </a:txBody>
                  <a:tcPr/>
                </a:tc>
                <a:extLst>
                  <a:ext uri="{0D108BD9-81ED-4DB2-BD59-A6C34878D82A}">
                    <a16:rowId xmlns="" xmlns:a16="http://schemas.microsoft.com/office/drawing/2014/main" val="10001"/>
                  </a:ext>
                </a:extLst>
              </a:tr>
              <a:tr h="986834">
                <a:tc>
                  <a:txBody>
                    <a:bodyPr/>
                    <a:lstStyle/>
                    <a:p>
                      <a:r>
                        <a:rPr lang="hr-HR" i="1" dirty="0" smtClean="0">
                          <a:solidFill>
                            <a:schemeClr val="tx1"/>
                          </a:solidFill>
                        </a:rPr>
                        <a:t>Personalizacija</a:t>
                      </a:r>
                      <a:endParaRPr lang="hr-HR" i="1" dirty="0">
                        <a:solidFill>
                          <a:schemeClr val="tx1"/>
                        </a:solidFill>
                      </a:endParaRPr>
                    </a:p>
                  </a:txBody>
                  <a:tcPr/>
                </a:tc>
                <a:tc>
                  <a:txBody>
                    <a:bodyPr/>
                    <a:lstStyle/>
                    <a:p>
                      <a:r>
                        <a:rPr lang="hr-HR" dirty="0"/>
                        <a:t>Vjerovanje da se drugi ponašaju</a:t>
                      </a:r>
                      <a:r>
                        <a:rPr lang="hr-HR" baseline="0" dirty="0"/>
                        <a:t> na negativan način zbog nas ne uzimajući u obzir druge moguće razloge za njihovo ponašanje („On me danas nije pozdravio na faksu jer sam jučer za ručkom sigurno nešto krivo rekao”)</a:t>
                      </a:r>
                      <a:endParaRPr lang="hr-HR" dirty="0"/>
                    </a:p>
                  </a:txBody>
                  <a:tcPr/>
                </a:tc>
                <a:extLst>
                  <a:ext uri="{0D108BD9-81ED-4DB2-BD59-A6C34878D82A}">
                    <a16:rowId xmlns="" xmlns:a16="http://schemas.microsoft.com/office/drawing/2014/main" val="10002"/>
                  </a:ext>
                </a:extLst>
              </a:tr>
              <a:tr h="1276591">
                <a:tc>
                  <a:txBody>
                    <a:bodyPr/>
                    <a:lstStyle/>
                    <a:p>
                      <a:r>
                        <a:rPr lang="hr-HR" i="1" dirty="0" smtClean="0">
                          <a:solidFill>
                            <a:schemeClr val="tx1"/>
                          </a:solidFill>
                        </a:rPr>
                        <a:t>Imperativi/Trebati</a:t>
                      </a:r>
                      <a:r>
                        <a:rPr lang="hr-HR" i="1" baseline="0" dirty="0" smtClean="0">
                          <a:solidFill>
                            <a:schemeClr val="tx1"/>
                          </a:solidFill>
                        </a:rPr>
                        <a:t> i morati</a:t>
                      </a:r>
                      <a:endParaRPr lang="hr-HR" i="1" dirty="0">
                        <a:solidFill>
                          <a:schemeClr val="tx1"/>
                        </a:solidFill>
                      </a:endParaRPr>
                    </a:p>
                  </a:txBody>
                  <a:tcPr/>
                </a:tc>
                <a:tc>
                  <a:txBody>
                    <a:bodyPr/>
                    <a:lstStyle/>
                    <a:p>
                      <a:r>
                        <a:rPr lang="hr-HR" dirty="0" smtClean="0"/>
                        <a:t>Kada </a:t>
                      </a:r>
                      <a:r>
                        <a:rPr lang="hr-HR" dirty="0"/>
                        <a:t>klijent ima fiksnu ideju kako se on ili drugi trebaju ponašati i ne odstupa od te ideje</a:t>
                      </a:r>
                      <a:r>
                        <a:rPr lang="hr-HR" baseline="0" dirty="0"/>
                        <a:t> („Užasno je što sam pogriješio, moram uvijek biti najbolji”)</a:t>
                      </a:r>
                      <a:endParaRPr lang="hr-HR" dirty="0"/>
                    </a:p>
                  </a:txBody>
                  <a:tcPr/>
                </a:tc>
                <a:extLst>
                  <a:ext uri="{0D108BD9-81ED-4DB2-BD59-A6C34878D82A}">
                    <a16:rowId xmlns="" xmlns:a16="http://schemas.microsoft.com/office/drawing/2014/main" val="10003"/>
                  </a:ext>
                </a:extLst>
              </a:tr>
              <a:tr h="986834">
                <a:tc>
                  <a:txBody>
                    <a:bodyPr/>
                    <a:lstStyle/>
                    <a:p>
                      <a:r>
                        <a:rPr lang="hr-HR" i="1" dirty="0"/>
                        <a:t>Tunelski vid</a:t>
                      </a:r>
                    </a:p>
                  </a:txBody>
                  <a:tcPr/>
                </a:tc>
                <a:tc>
                  <a:txBody>
                    <a:bodyPr/>
                    <a:lstStyle/>
                    <a:p>
                      <a:r>
                        <a:rPr lang="hr-HR" dirty="0"/>
                        <a:t>Klijent vidi samo negativne strane neke situacije</a:t>
                      </a:r>
                      <a:r>
                        <a:rPr lang="hr-HR" baseline="0" dirty="0"/>
                        <a:t> („On ne može ništa napraviti kako treba, loš je u svom poslu”)</a:t>
                      </a:r>
                      <a:endParaRPr lang="hr-HR" dirty="0"/>
                    </a:p>
                  </a:txBody>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29665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111"/>
          <p:cNvSpPr txBox="1">
            <a:spLocks noGrp="1"/>
          </p:cNvSpPr>
          <p:nvPr>
            <p:ph type="title"/>
          </p:nvPr>
        </p:nvSpPr>
        <p:spPr>
          <a:xfrm>
            <a:off x="348344" y="503227"/>
            <a:ext cx="5076914" cy="28635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2800" dirty="0"/>
              <a:t>Korištenje samootkrivanja</a:t>
            </a:r>
            <a:endParaRPr sz="2800" dirty="0">
              <a:solidFill>
                <a:schemeClr val="dk2"/>
              </a:solidFill>
            </a:endParaRPr>
          </a:p>
        </p:txBody>
      </p:sp>
      <p:sp>
        <p:nvSpPr>
          <p:cNvPr id="2" name="Text Placeholder 1"/>
          <p:cNvSpPr>
            <a:spLocks noGrp="1"/>
          </p:cNvSpPr>
          <p:nvPr>
            <p:ph type="body" idx="1"/>
          </p:nvPr>
        </p:nvSpPr>
        <p:spPr>
          <a:xfrm>
            <a:off x="595087" y="1050834"/>
            <a:ext cx="8075656" cy="957943"/>
          </a:xfrm>
        </p:spPr>
        <p:txBody>
          <a:bodyPr/>
          <a:lstStyle/>
          <a:p>
            <a:pPr marL="152400" indent="0">
              <a:buNone/>
            </a:pPr>
            <a:r>
              <a:rPr lang="hr-HR" sz="1800" dirty="0"/>
              <a:t>Ponekad je korisno s klijentima koristiti </a:t>
            </a:r>
            <a:r>
              <a:rPr lang="hr-HR" sz="1800" dirty="0" err="1"/>
              <a:t>vlasititi</a:t>
            </a:r>
            <a:r>
              <a:rPr lang="hr-HR" sz="1800" dirty="0"/>
              <a:t> primjer neke automatske misli koja je nas mučila te im reći primjere odgovora i načina kako smo se mi nosili s tom misli. </a:t>
            </a:r>
          </a:p>
        </p:txBody>
      </p:sp>
      <p:sp>
        <p:nvSpPr>
          <p:cNvPr id="4" name="Google Shape;1861;p111"/>
          <p:cNvSpPr txBox="1">
            <a:spLocks/>
          </p:cNvSpPr>
          <p:nvPr/>
        </p:nvSpPr>
        <p:spPr>
          <a:xfrm>
            <a:off x="595087" y="2663190"/>
            <a:ext cx="6633027" cy="5660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500"/>
              <a:buFont typeface="DM Serif Text"/>
              <a:buNone/>
              <a:defRPr sz="3500" b="1" i="0" u="none" strike="noStrike" cap="none">
                <a:solidFill>
                  <a:schemeClr val="dk2"/>
                </a:solidFill>
                <a:latin typeface="DM Serif Text"/>
                <a:ea typeface="DM Serif Text"/>
                <a:cs typeface="DM Serif Text"/>
                <a:sym typeface="DM Serif Text"/>
              </a:defRPr>
            </a:lvl1pPr>
            <a:lvl2pPr marR="0" lvl="1"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2pPr>
            <a:lvl3pPr marR="0" lvl="2"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3pPr>
            <a:lvl4pPr marR="0" lvl="3"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4pPr>
            <a:lvl5pPr marR="0" lvl="4"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5pPr>
            <a:lvl6pPr marR="0" lvl="5"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6pPr>
            <a:lvl7pPr marR="0" lvl="6"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7pPr>
            <a:lvl8pPr marR="0" lvl="7"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8pPr>
            <a:lvl9pPr marR="0" lvl="8" algn="l" rtl="0">
              <a:lnSpc>
                <a:spcPct val="100000"/>
              </a:lnSpc>
              <a:spcBef>
                <a:spcPts val="0"/>
              </a:spcBef>
              <a:spcAft>
                <a:spcPts val="0"/>
              </a:spcAft>
              <a:buClr>
                <a:schemeClr val="dk1"/>
              </a:buClr>
              <a:buSzPts val="3500"/>
              <a:buFont typeface="Averia Libre"/>
              <a:buNone/>
              <a:defRPr sz="3500" b="1" i="0" u="none" strike="noStrike" cap="none">
                <a:solidFill>
                  <a:schemeClr val="dk1"/>
                </a:solidFill>
                <a:latin typeface="Averia Libre"/>
                <a:ea typeface="Averia Libre"/>
                <a:cs typeface="Averia Libre"/>
                <a:sym typeface="Averia Libre"/>
              </a:defRPr>
            </a:lvl9pPr>
          </a:lstStyle>
          <a:p>
            <a:r>
              <a:rPr lang="hr-HR" sz="2800" dirty="0"/>
              <a:t>Pitati klijenta za odgovor koji mu pomaže</a:t>
            </a:r>
          </a:p>
        </p:txBody>
      </p:sp>
      <p:sp>
        <p:nvSpPr>
          <p:cNvPr id="5" name="Text Placeholder 1"/>
          <p:cNvSpPr txBox="1">
            <a:spLocks/>
          </p:cNvSpPr>
          <p:nvPr/>
        </p:nvSpPr>
        <p:spPr>
          <a:xfrm>
            <a:off x="486229" y="3304903"/>
            <a:ext cx="8075656" cy="9579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2"/>
              </a:buClr>
              <a:buSzPts val="1200"/>
              <a:buFont typeface="Cambay"/>
              <a:buChar char="●"/>
              <a:defRPr sz="1400" b="0" i="0" u="none" strike="noStrike" cap="none">
                <a:solidFill>
                  <a:schemeClr val="dk1"/>
                </a:solidFill>
                <a:latin typeface="Cambay"/>
                <a:ea typeface="Cambay"/>
                <a:cs typeface="Cambay"/>
                <a:sym typeface="Cambay"/>
              </a:defRPr>
            </a:lvl1pPr>
            <a:lvl2pPr marL="914400" marR="0" lvl="1" indent="-304800" algn="l" rtl="0">
              <a:lnSpc>
                <a:spcPct val="115000"/>
              </a:lnSpc>
              <a:spcBef>
                <a:spcPts val="500"/>
              </a:spcBef>
              <a:spcAft>
                <a:spcPts val="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2pPr>
            <a:lvl3pPr marL="1371600" marR="0" lvl="2" indent="-304800" algn="l" rtl="0">
              <a:lnSpc>
                <a:spcPct val="115000"/>
              </a:lnSpc>
              <a:spcBef>
                <a:spcPts val="1600"/>
              </a:spcBef>
              <a:spcAft>
                <a:spcPts val="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3pPr>
            <a:lvl4pPr marL="1828800" marR="0" lvl="3" indent="-304800" algn="l" rtl="0">
              <a:lnSpc>
                <a:spcPct val="115000"/>
              </a:lnSpc>
              <a:spcBef>
                <a:spcPts val="1600"/>
              </a:spcBef>
              <a:spcAft>
                <a:spcPts val="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4pPr>
            <a:lvl5pPr marL="2286000" marR="0" lvl="4" indent="-304800" algn="l" rtl="0">
              <a:lnSpc>
                <a:spcPct val="115000"/>
              </a:lnSpc>
              <a:spcBef>
                <a:spcPts val="1600"/>
              </a:spcBef>
              <a:spcAft>
                <a:spcPts val="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5pPr>
            <a:lvl6pPr marL="2743200" marR="0" lvl="5" indent="-304800" algn="l" rtl="0">
              <a:lnSpc>
                <a:spcPct val="115000"/>
              </a:lnSpc>
              <a:spcBef>
                <a:spcPts val="1600"/>
              </a:spcBef>
              <a:spcAft>
                <a:spcPts val="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6pPr>
            <a:lvl7pPr marL="3200400" marR="0" lvl="6" indent="-304800" algn="l" rtl="0">
              <a:lnSpc>
                <a:spcPct val="115000"/>
              </a:lnSpc>
              <a:spcBef>
                <a:spcPts val="1600"/>
              </a:spcBef>
              <a:spcAft>
                <a:spcPts val="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7pPr>
            <a:lvl8pPr marL="3657600" marR="0" lvl="7" indent="-304800" algn="l" rtl="0">
              <a:lnSpc>
                <a:spcPct val="115000"/>
              </a:lnSpc>
              <a:spcBef>
                <a:spcPts val="1600"/>
              </a:spcBef>
              <a:spcAft>
                <a:spcPts val="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8pPr>
            <a:lvl9pPr marL="4114800" marR="0" lvl="8" indent="-304800" algn="l" rtl="0">
              <a:lnSpc>
                <a:spcPct val="115000"/>
              </a:lnSpc>
              <a:spcBef>
                <a:spcPts val="1600"/>
              </a:spcBef>
              <a:spcAft>
                <a:spcPts val="1600"/>
              </a:spcAft>
              <a:buClr>
                <a:schemeClr val="dk1"/>
              </a:buClr>
              <a:buSzPts val="1200"/>
              <a:buFont typeface="Roboto Condensed Light"/>
              <a:buChar char="■"/>
              <a:defRPr sz="1400" b="0" i="0" u="none" strike="noStrike" cap="none">
                <a:solidFill>
                  <a:schemeClr val="dk1"/>
                </a:solidFill>
                <a:latin typeface="Cambay"/>
                <a:ea typeface="Cambay"/>
                <a:cs typeface="Cambay"/>
                <a:sym typeface="Cambay"/>
              </a:defRPr>
            </a:lvl9pPr>
          </a:lstStyle>
          <a:p>
            <a:pPr marL="152400" indent="0">
              <a:buFont typeface="Cambay"/>
              <a:buNone/>
            </a:pPr>
            <a:r>
              <a:rPr lang="hr-HR" sz="1800" dirty="0"/>
              <a:t>Možemo klijenta pitati kako bi on odgovorio na tu automatsku misao, koji mu odgovor ima najviše smisla. Ponekad se već na početku mogu sjetiti korisnog odgovora, a ponekad im treba malo vremena kroz nekoliko susreta. </a:t>
            </a:r>
          </a:p>
        </p:txBody>
      </p:sp>
    </p:spTree>
    <p:extLst>
      <p:ext uri="{BB962C8B-B14F-4D97-AF65-F5344CB8AC3E}">
        <p14:creationId xmlns:p14="http://schemas.microsoft.com/office/powerpoint/2010/main" val="664875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0" name="Google Shape;720;p66"/>
          <p:cNvSpPr txBox="1">
            <a:spLocks noGrp="1"/>
          </p:cNvSpPr>
          <p:nvPr>
            <p:ph type="title"/>
          </p:nvPr>
        </p:nvSpPr>
        <p:spPr>
          <a:xfrm>
            <a:off x="3533134" y="871706"/>
            <a:ext cx="3661800" cy="4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Problem solving</a:t>
            </a:r>
            <a:endParaRPr dirty="0"/>
          </a:p>
        </p:txBody>
      </p:sp>
      <p:sp>
        <p:nvSpPr>
          <p:cNvPr id="721" name="Google Shape;721;p66"/>
          <p:cNvSpPr txBox="1">
            <a:spLocks noGrp="1"/>
          </p:cNvSpPr>
          <p:nvPr>
            <p:ph type="title" idx="4"/>
          </p:nvPr>
        </p:nvSpPr>
        <p:spPr>
          <a:xfrm>
            <a:off x="814012" y="1677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Kada su automatske misli istinite</a:t>
            </a:r>
            <a:endParaRPr dirty="0"/>
          </a:p>
        </p:txBody>
      </p:sp>
      <p:sp>
        <p:nvSpPr>
          <p:cNvPr id="722" name="Google Shape;722;p66"/>
          <p:cNvSpPr txBox="1">
            <a:spLocks noGrp="1"/>
          </p:cNvSpPr>
          <p:nvPr>
            <p:ph type="subTitle" idx="1"/>
          </p:nvPr>
        </p:nvSpPr>
        <p:spPr>
          <a:xfrm>
            <a:off x="3277621" y="1593934"/>
            <a:ext cx="5450693" cy="32828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1600" dirty="0"/>
              <a:t>Ako se misao pokaže istinitom možemo provjeriti može li se problem s kojim je misao povezana barem u nekoj mjeri riješiti. </a:t>
            </a:r>
          </a:p>
          <a:p>
            <a:pPr marL="0" lvl="0" indent="0" algn="l" rtl="0">
              <a:spcBef>
                <a:spcPts val="0"/>
              </a:spcBef>
              <a:spcAft>
                <a:spcPts val="0"/>
              </a:spcAft>
              <a:buNone/>
            </a:pPr>
            <a:endParaRPr lang="hr-HR" sz="1600" dirty="0"/>
          </a:p>
          <a:p>
            <a:pPr marL="0" lvl="0" indent="0" algn="l" rtl="0">
              <a:spcBef>
                <a:spcPts val="0"/>
              </a:spcBef>
              <a:spcAft>
                <a:spcPts val="0"/>
              </a:spcAft>
              <a:buNone/>
            </a:pPr>
            <a:r>
              <a:rPr lang="hr-HR" sz="1600" dirty="0"/>
              <a:t>Primjer: </a:t>
            </a:r>
          </a:p>
          <a:p>
            <a:pPr marL="0" lvl="0" indent="0" algn="l" rtl="0">
              <a:spcBef>
                <a:spcPts val="0"/>
              </a:spcBef>
              <a:spcAft>
                <a:spcPts val="0"/>
              </a:spcAft>
              <a:buNone/>
            </a:pPr>
            <a:r>
              <a:rPr lang="hr-HR" sz="1600" dirty="0"/>
              <a:t>Abe je imao misao </a:t>
            </a:r>
            <a:r>
              <a:rPr lang="hr-HR" sz="1600" i="1" dirty="0"/>
              <a:t>Ako ne nađem posao uskoro neću moći plaćati stanarinu. </a:t>
            </a:r>
            <a:r>
              <a:rPr lang="hr-HR" sz="1600" dirty="0"/>
              <a:t/>
            </a:r>
            <a:br>
              <a:rPr lang="hr-HR" sz="1600" dirty="0"/>
            </a:br>
            <a:r>
              <a:rPr lang="hr-HR" sz="1600" dirty="0"/>
              <a:t>Misao je točna i postoji ta mogućnost. </a:t>
            </a:r>
          </a:p>
          <a:p>
            <a:pPr marL="0" lvl="0" indent="0" algn="l" rtl="0">
              <a:spcBef>
                <a:spcPts val="0"/>
              </a:spcBef>
              <a:spcAft>
                <a:spcPts val="0"/>
              </a:spcAft>
              <a:buNone/>
            </a:pPr>
            <a:r>
              <a:rPr lang="hr-HR" sz="1600" dirty="0"/>
              <a:t>Judith je s njime prolazila koje su mu sve opcije: proširiti opseg poslova koje bi prihvatio, za početak pronaći posao na pola radnog vremena, privremeno useljenje s bratom. </a:t>
            </a:r>
          </a:p>
          <a:p>
            <a:pPr marL="0" lvl="0" indent="0" algn="l" rtl="0">
              <a:spcBef>
                <a:spcPts val="0"/>
              </a:spcBef>
              <a:spcAft>
                <a:spcPts val="0"/>
              </a:spcAft>
              <a:buNone/>
            </a:pPr>
            <a:endParaRPr lang="hr-HR" sz="1600" dirty="0"/>
          </a:p>
          <a:p>
            <a:pPr marL="0" lvl="0" indent="0" algn="l" rtl="0">
              <a:spcBef>
                <a:spcPts val="0"/>
              </a:spcBef>
              <a:spcAft>
                <a:spcPts val="0"/>
              </a:spcAft>
              <a:buNone/>
            </a:pPr>
            <a:r>
              <a:rPr lang="hr-HR" sz="1600" dirty="0"/>
              <a:t>Prvo moguće rješenje neka bude dio </a:t>
            </a:r>
            <a:r>
              <a:rPr lang="hr-HR" sz="1600" dirty="0" smtClean="0">
                <a:solidFill>
                  <a:schemeClr val="tx1"/>
                </a:solidFill>
              </a:rPr>
              <a:t>samostalnog rada </a:t>
            </a:r>
            <a:r>
              <a:rPr lang="hr-HR" sz="1600" dirty="0" smtClean="0"/>
              <a:t>do </a:t>
            </a:r>
            <a:r>
              <a:rPr lang="hr-HR" sz="1600" dirty="0"/>
              <a:t>iduće seanse. </a:t>
            </a:r>
          </a:p>
          <a:p>
            <a:pPr marL="0" lvl="0" indent="0" algn="l" rtl="0">
              <a:spcBef>
                <a:spcPts val="0"/>
              </a:spcBef>
              <a:spcAft>
                <a:spcPts val="0"/>
              </a:spcAft>
              <a:buNone/>
            </a:pPr>
            <a:endParaRPr dirty="0"/>
          </a:p>
        </p:txBody>
      </p:sp>
      <p:pic>
        <p:nvPicPr>
          <p:cNvPr id="727" name="Google Shape;727;p66"/>
          <p:cNvPicPr preferRelativeResize="0"/>
          <p:nvPr/>
        </p:nvPicPr>
        <p:blipFill rotWithShape="1">
          <a:blip r:embed="rId3">
            <a:alphaModFix/>
          </a:blip>
          <a:srcRect l="15266" t="3832" r="9641" b="5125"/>
          <a:stretch/>
        </p:blipFill>
        <p:spPr>
          <a:xfrm>
            <a:off x="2803011" y="808116"/>
            <a:ext cx="620350" cy="607025"/>
          </a:xfrm>
          <a:prstGeom prst="rect">
            <a:avLst/>
          </a:prstGeom>
          <a:noFill/>
          <a:ln>
            <a:noFill/>
          </a:ln>
        </p:spPr>
      </p:pic>
      <p:grpSp>
        <p:nvGrpSpPr>
          <p:cNvPr id="729" name="Google Shape;729;p66"/>
          <p:cNvGrpSpPr/>
          <p:nvPr/>
        </p:nvGrpSpPr>
        <p:grpSpPr>
          <a:xfrm>
            <a:off x="753591" y="1993175"/>
            <a:ext cx="2420980" cy="3233933"/>
            <a:chOff x="1776450" y="1018700"/>
            <a:chExt cx="1582443" cy="2113820"/>
          </a:xfrm>
        </p:grpSpPr>
        <p:sp>
          <p:nvSpPr>
            <p:cNvPr id="730" name="Google Shape;730;p66"/>
            <p:cNvSpPr/>
            <p:nvPr/>
          </p:nvSpPr>
          <p:spPr>
            <a:xfrm>
              <a:off x="2504307" y="1505578"/>
              <a:ext cx="854586" cy="1626942"/>
            </a:xfrm>
            <a:custGeom>
              <a:avLst/>
              <a:gdLst/>
              <a:ahLst/>
              <a:cxnLst/>
              <a:rect l="l" t="t" r="r" b="b"/>
              <a:pathLst>
                <a:path w="21679" h="41272" extrusionOk="0">
                  <a:moveTo>
                    <a:pt x="15252" y="1"/>
                  </a:moveTo>
                  <a:cubicBezTo>
                    <a:pt x="16051" y="1427"/>
                    <a:pt x="16929" y="2806"/>
                    <a:pt x="17932" y="4092"/>
                  </a:cubicBezTo>
                  <a:cubicBezTo>
                    <a:pt x="18480" y="4703"/>
                    <a:pt x="19202" y="5126"/>
                    <a:pt x="19766" y="5722"/>
                  </a:cubicBezTo>
                  <a:cubicBezTo>
                    <a:pt x="20032" y="5988"/>
                    <a:pt x="20346" y="6302"/>
                    <a:pt x="20440" y="6662"/>
                  </a:cubicBezTo>
                  <a:cubicBezTo>
                    <a:pt x="20549" y="7979"/>
                    <a:pt x="18371" y="8669"/>
                    <a:pt x="17540" y="9484"/>
                  </a:cubicBezTo>
                  <a:cubicBezTo>
                    <a:pt x="16490" y="10189"/>
                    <a:pt x="17352" y="11474"/>
                    <a:pt x="17712" y="12336"/>
                  </a:cubicBezTo>
                  <a:cubicBezTo>
                    <a:pt x="17995" y="13183"/>
                    <a:pt x="17211" y="13716"/>
                    <a:pt x="16537" y="14045"/>
                  </a:cubicBezTo>
                  <a:cubicBezTo>
                    <a:pt x="16051" y="14296"/>
                    <a:pt x="15518" y="14546"/>
                    <a:pt x="15016" y="14782"/>
                  </a:cubicBezTo>
                  <a:cubicBezTo>
                    <a:pt x="15926" y="14782"/>
                    <a:pt x="17132" y="14954"/>
                    <a:pt x="17274" y="16051"/>
                  </a:cubicBezTo>
                  <a:cubicBezTo>
                    <a:pt x="17430" y="16772"/>
                    <a:pt x="16694" y="17007"/>
                    <a:pt x="16270" y="17415"/>
                  </a:cubicBezTo>
                  <a:cubicBezTo>
                    <a:pt x="16114" y="17587"/>
                    <a:pt x="15988" y="17807"/>
                    <a:pt x="15941" y="18026"/>
                  </a:cubicBezTo>
                  <a:cubicBezTo>
                    <a:pt x="15816" y="18481"/>
                    <a:pt x="15894" y="18935"/>
                    <a:pt x="15988" y="19343"/>
                  </a:cubicBezTo>
                  <a:cubicBezTo>
                    <a:pt x="16223" y="20550"/>
                    <a:pt x="16208" y="21929"/>
                    <a:pt x="15455" y="22932"/>
                  </a:cubicBezTo>
                  <a:cubicBezTo>
                    <a:pt x="14724" y="23910"/>
                    <a:pt x="13271" y="24197"/>
                    <a:pt x="11861" y="24197"/>
                  </a:cubicBezTo>
                  <a:cubicBezTo>
                    <a:pt x="11033" y="24197"/>
                    <a:pt x="10221" y="24098"/>
                    <a:pt x="9577" y="23982"/>
                  </a:cubicBezTo>
                  <a:cubicBezTo>
                    <a:pt x="9217" y="23920"/>
                    <a:pt x="8715" y="23747"/>
                    <a:pt x="8355" y="23653"/>
                  </a:cubicBezTo>
                  <a:cubicBezTo>
                    <a:pt x="7723" y="23489"/>
                    <a:pt x="7082" y="23404"/>
                    <a:pt x="6439" y="23404"/>
                  </a:cubicBezTo>
                  <a:cubicBezTo>
                    <a:pt x="6221" y="23404"/>
                    <a:pt x="6003" y="23414"/>
                    <a:pt x="5784" y="23434"/>
                  </a:cubicBezTo>
                  <a:cubicBezTo>
                    <a:pt x="4812" y="23528"/>
                    <a:pt x="3809" y="23841"/>
                    <a:pt x="3104" y="24547"/>
                  </a:cubicBezTo>
                  <a:cubicBezTo>
                    <a:pt x="2587" y="25111"/>
                    <a:pt x="2352" y="25863"/>
                    <a:pt x="1960" y="26506"/>
                  </a:cubicBezTo>
                  <a:cubicBezTo>
                    <a:pt x="1176" y="28011"/>
                    <a:pt x="267" y="29531"/>
                    <a:pt x="16" y="31240"/>
                  </a:cubicBezTo>
                  <a:lnTo>
                    <a:pt x="0" y="31569"/>
                  </a:lnTo>
                  <a:cubicBezTo>
                    <a:pt x="0" y="31678"/>
                    <a:pt x="0" y="31788"/>
                    <a:pt x="16" y="31898"/>
                  </a:cubicBezTo>
                  <a:cubicBezTo>
                    <a:pt x="47" y="32525"/>
                    <a:pt x="142" y="33183"/>
                    <a:pt x="251" y="33810"/>
                  </a:cubicBezTo>
                  <a:cubicBezTo>
                    <a:pt x="706" y="36318"/>
                    <a:pt x="1364" y="38795"/>
                    <a:pt x="2054" y="41271"/>
                  </a:cubicBezTo>
                  <a:cubicBezTo>
                    <a:pt x="1348" y="38591"/>
                    <a:pt x="674" y="35895"/>
                    <a:pt x="283" y="33152"/>
                  </a:cubicBezTo>
                  <a:cubicBezTo>
                    <a:pt x="220" y="32744"/>
                    <a:pt x="173" y="32290"/>
                    <a:pt x="157" y="31882"/>
                  </a:cubicBezTo>
                  <a:cubicBezTo>
                    <a:pt x="157" y="31788"/>
                    <a:pt x="142" y="31678"/>
                    <a:pt x="157" y="31569"/>
                  </a:cubicBezTo>
                  <a:lnTo>
                    <a:pt x="173" y="31255"/>
                  </a:lnTo>
                  <a:cubicBezTo>
                    <a:pt x="439" y="29578"/>
                    <a:pt x="1348" y="28089"/>
                    <a:pt x="2148" y="26600"/>
                  </a:cubicBezTo>
                  <a:cubicBezTo>
                    <a:pt x="2524" y="25973"/>
                    <a:pt x="2759" y="25252"/>
                    <a:pt x="3261" y="24703"/>
                  </a:cubicBezTo>
                  <a:cubicBezTo>
                    <a:pt x="3919" y="24045"/>
                    <a:pt x="4875" y="23763"/>
                    <a:pt x="5800" y="23669"/>
                  </a:cubicBezTo>
                  <a:cubicBezTo>
                    <a:pt x="6010" y="23649"/>
                    <a:pt x="6222" y="23639"/>
                    <a:pt x="6433" y="23639"/>
                  </a:cubicBezTo>
                  <a:cubicBezTo>
                    <a:pt x="7057" y="23639"/>
                    <a:pt x="7683" y="23724"/>
                    <a:pt x="8292" y="23888"/>
                  </a:cubicBezTo>
                  <a:cubicBezTo>
                    <a:pt x="8653" y="23982"/>
                    <a:pt x="9154" y="24155"/>
                    <a:pt x="9530" y="24217"/>
                  </a:cubicBezTo>
                  <a:cubicBezTo>
                    <a:pt x="10217" y="24346"/>
                    <a:pt x="11067" y="24454"/>
                    <a:pt x="11928" y="24454"/>
                  </a:cubicBezTo>
                  <a:cubicBezTo>
                    <a:pt x="13385" y="24454"/>
                    <a:pt x="14877" y="24143"/>
                    <a:pt x="15675" y="23089"/>
                  </a:cubicBezTo>
                  <a:cubicBezTo>
                    <a:pt x="16474" y="21992"/>
                    <a:pt x="16474" y="20565"/>
                    <a:pt x="16223" y="19296"/>
                  </a:cubicBezTo>
                  <a:cubicBezTo>
                    <a:pt x="16098" y="18716"/>
                    <a:pt x="16004" y="18057"/>
                    <a:pt x="16459" y="17587"/>
                  </a:cubicBezTo>
                  <a:cubicBezTo>
                    <a:pt x="16741" y="17274"/>
                    <a:pt x="17195" y="17117"/>
                    <a:pt x="17415" y="16709"/>
                  </a:cubicBezTo>
                  <a:cubicBezTo>
                    <a:pt x="17728" y="16082"/>
                    <a:pt x="17368" y="15236"/>
                    <a:pt x="16772" y="14907"/>
                  </a:cubicBezTo>
                  <a:cubicBezTo>
                    <a:pt x="16489" y="14755"/>
                    <a:pt x="16199" y="14663"/>
                    <a:pt x="15896" y="14616"/>
                  </a:cubicBezTo>
                  <a:lnTo>
                    <a:pt x="15896" y="14616"/>
                  </a:lnTo>
                  <a:cubicBezTo>
                    <a:pt x="16906" y="14132"/>
                    <a:pt x="18306" y="13567"/>
                    <a:pt x="17916" y="12274"/>
                  </a:cubicBezTo>
                  <a:cubicBezTo>
                    <a:pt x="17650" y="11568"/>
                    <a:pt x="17054" y="10816"/>
                    <a:pt x="17289" y="10048"/>
                  </a:cubicBezTo>
                  <a:cubicBezTo>
                    <a:pt x="17979" y="9060"/>
                    <a:pt x="19311" y="8684"/>
                    <a:pt x="20126" y="7806"/>
                  </a:cubicBezTo>
                  <a:cubicBezTo>
                    <a:pt x="21678" y="6208"/>
                    <a:pt x="18872" y="5095"/>
                    <a:pt x="17995" y="4029"/>
                  </a:cubicBezTo>
                  <a:cubicBezTo>
                    <a:pt x="16976" y="2775"/>
                    <a:pt x="16067" y="1396"/>
                    <a:pt x="1525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6"/>
            <p:cNvSpPr/>
            <p:nvPr/>
          </p:nvSpPr>
          <p:spPr>
            <a:xfrm>
              <a:off x="1776450" y="2357013"/>
              <a:ext cx="242236" cy="708772"/>
            </a:xfrm>
            <a:custGeom>
              <a:avLst/>
              <a:gdLst/>
              <a:ahLst/>
              <a:cxnLst/>
              <a:rect l="l" t="t" r="r" b="b"/>
              <a:pathLst>
                <a:path w="6145" h="17980" extrusionOk="0">
                  <a:moveTo>
                    <a:pt x="6144" y="1"/>
                  </a:moveTo>
                  <a:lnTo>
                    <a:pt x="6144" y="1"/>
                  </a:lnTo>
                  <a:cubicBezTo>
                    <a:pt x="5941" y="2368"/>
                    <a:pt x="5627" y="4781"/>
                    <a:pt x="4843" y="7039"/>
                  </a:cubicBezTo>
                  <a:cubicBezTo>
                    <a:pt x="3495" y="10518"/>
                    <a:pt x="1552" y="14547"/>
                    <a:pt x="0" y="17979"/>
                  </a:cubicBezTo>
                  <a:cubicBezTo>
                    <a:pt x="1865" y="14437"/>
                    <a:pt x="3652" y="10847"/>
                    <a:pt x="5063" y="7117"/>
                  </a:cubicBezTo>
                  <a:cubicBezTo>
                    <a:pt x="5847" y="4829"/>
                    <a:pt x="6082" y="2399"/>
                    <a:pt x="61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6"/>
            <p:cNvSpPr/>
            <p:nvPr/>
          </p:nvSpPr>
          <p:spPr>
            <a:xfrm>
              <a:off x="3094390" y="1475224"/>
              <a:ext cx="104424" cy="34059"/>
            </a:xfrm>
            <a:custGeom>
              <a:avLst/>
              <a:gdLst/>
              <a:ahLst/>
              <a:cxnLst/>
              <a:rect l="l" t="t" r="r" b="b"/>
              <a:pathLst>
                <a:path w="2649" h="864" extrusionOk="0">
                  <a:moveTo>
                    <a:pt x="2451" y="1"/>
                  </a:moveTo>
                  <a:cubicBezTo>
                    <a:pt x="2444" y="1"/>
                    <a:pt x="2437" y="1"/>
                    <a:pt x="2430" y="3"/>
                  </a:cubicBezTo>
                  <a:cubicBezTo>
                    <a:pt x="1855" y="115"/>
                    <a:pt x="1280" y="204"/>
                    <a:pt x="694" y="204"/>
                  </a:cubicBezTo>
                  <a:cubicBezTo>
                    <a:pt x="465" y="204"/>
                    <a:pt x="234" y="190"/>
                    <a:pt x="0" y="159"/>
                  </a:cubicBezTo>
                  <a:lnTo>
                    <a:pt x="0" y="159"/>
                  </a:lnTo>
                  <a:cubicBezTo>
                    <a:pt x="419" y="327"/>
                    <a:pt x="869" y="391"/>
                    <a:pt x="1319" y="391"/>
                  </a:cubicBezTo>
                  <a:cubicBezTo>
                    <a:pt x="1593" y="391"/>
                    <a:pt x="1867" y="367"/>
                    <a:pt x="2135" y="328"/>
                  </a:cubicBezTo>
                  <a:lnTo>
                    <a:pt x="2135" y="328"/>
                  </a:lnTo>
                  <a:cubicBezTo>
                    <a:pt x="1590" y="673"/>
                    <a:pt x="919" y="757"/>
                    <a:pt x="283" y="771"/>
                  </a:cubicBezTo>
                  <a:cubicBezTo>
                    <a:pt x="521" y="830"/>
                    <a:pt x="776" y="863"/>
                    <a:pt x="1032" y="863"/>
                  </a:cubicBezTo>
                  <a:cubicBezTo>
                    <a:pt x="1582" y="863"/>
                    <a:pt x="2138" y="711"/>
                    <a:pt x="2555" y="347"/>
                  </a:cubicBezTo>
                  <a:cubicBezTo>
                    <a:pt x="2587" y="316"/>
                    <a:pt x="2634" y="238"/>
                    <a:pt x="2634" y="191"/>
                  </a:cubicBezTo>
                  <a:cubicBezTo>
                    <a:pt x="2648" y="89"/>
                    <a:pt x="2542" y="1"/>
                    <a:pt x="2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6"/>
            <p:cNvSpPr/>
            <p:nvPr/>
          </p:nvSpPr>
          <p:spPr>
            <a:xfrm>
              <a:off x="2892952" y="1018700"/>
              <a:ext cx="137812" cy="255205"/>
            </a:xfrm>
            <a:custGeom>
              <a:avLst/>
              <a:gdLst/>
              <a:ahLst/>
              <a:cxnLst/>
              <a:rect l="l" t="t" r="r" b="b"/>
              <a:pathLst>
                <a:path w="3496" h="6474" extrusionOk="0">
                  <a:moveTo>
                    <a:pt x="1" y="0"/>
                  </a:moveTo>
                  <a:lnTo>
                    <a:pt x="1" y="0"/>
                  </a:lnTo>
                  <a:cubicBezTo>
                    <a:pt x="1427" y="1991"/>
                    <a:pt x="2775" y="4107"/>
                    <a:pt x="3496" y="6474"/>
                  </a:cubicBezTo>
                  <a:cubicBezTo>
                    <a:pt x="3182" y="4311"/>
                    <a:pt x="2023" y="2336"/>
                    <a:pt x="643" y="674"/>
                  </a:cubicBezTo>
                  <a:cubicBezTo>
                    <a:pt x="424" y="439"/>
                    <a:pt x="220" y="220"/>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4" name="Google Shape;734;p66"/>
          <p:cNvPicPr preferRelativeResize="0"/>
          <p:nvPr/>
        </p:nvPicPr>
        <p:blipFill>
          <a:blip r:embed="rId4">
            <a:alphaModFix/>
          </a:blip>
          <a:stretch>
            <a:fillRect/>
          </a:stretch>
        </p:blipFill>
        <p:spPr>
          <a:xfrm>
            <a:off x="903225" y="1386150"/>
            <a:ext cx="2002650" cy="1616337"/>
          </a:xfrm>
          <a:prstGeom prst="rect">
            <a:avLst/>
          </a:prstGeom>
          <a:noFill/>
          <a:ln>
            <a:noFill/>
          </a:ln>
        </p:spPr>
      </p:pic>
      <p:pic>
        <p:nvPicPr>
          <p:cNvPr id="735" name="Google Shape;735;p66"/>
          <p:cNvPicPr preferRelativeResize="0"/>
          <p:nvPr/>
        </p:nvPicPr>
        <p:blipFill rotWithShape="1">
          <a:blip r:embed="rId5">
            <a:alphaModFix amt="84000"/>
          </a:blip>
          <a:srcRect/>
          <a:stretch/>
        </p:blipFill>
        <p:spPr>
          <a:xfrm rot="-487122">
            <a:off x="589114" y="2035114"/>
            <a:ext cx="624821" cy="624822"/>
          </a:xfrm>
          <a:prstGeom prst="rect">
            <a:avLst/>
          </a:prstGeom>
          <a:noFill/>
          <a:ln>
            <a:noFill/>
          </a:ln>
        </p:spPr>
      </p:pic>
      <p:grpSp>
        <p:nvGrpSpPr>
          <p:cNvPr id="736" name="Google Shape;736;p66"/>
          <p:cNvGrpSpPr/>
          <p:nvPr/>
        </p:nvGrpSpPr>
        <p:grpSpPr>
          <a:xfrm>
            <a:off x="2954646" y="952217"/>
            <a:ext cx="322975" cy="359125"/>
            <a:chOff x="5619000" y="2838075"/>
            <a:chExt cx="322975" cy="359125"/>
          </a:xfrm>
        </p:grpSpPr>
        <p:sp>
          <p:nvSpPr>
            <p:cNvPr id="737" name="Google Shape;737;p66"/>
            <p:cNvSpPr/>
            <p:nvPr/>
          </p:nvSpPr>
          <p:spPr>
            <a:xfrm>
              <a:off x="5619000" y="2838075"/>
              <a:ext cx="322975" cy="359125"/>
            </a:xfrm>
            <a:custGeom>
              <a:avLst/>
              <a:gdLst/>
              <a:ahLst/>
              <a:cxnLst/>
              <a:rect l="l" t="t" r="r" b="b"/>
              <a:pathLst>
                <a:path w="12919" h="14365" extrusionOk="0">
                  <a:moveTo>
                    <a:pt x="7629" y="5425"/>
                  </a:moveTo>
                  <a:cubicBezTo>
                    <a:pt x="7865" y="5425"/>
                    <a:pt x="8101" y="5514"/>
                    <a:pt x="8280" y="5693"/>
                  </a:cubicBezTo>
                  <a:cubicBezTo>
                    <a:pt x="8547" y="5960"/>
                    <a:pt x="8619" y="6281"/>
                    <a:pt x="8512" y="6674"/>
                  </a:cubicBezTo>
                  <a:cubicBezTo>
                    <a:pt x="8405" y="7120"/>
                    <a:pt x="8048" y="7655"/>
                    <a:pt x="7548" y="8137"/>
                  </a:cubicBezTo>
                  <a:cubicBezTo>
                    <a:pt x="7102" y="8565"/>
                    <a:pt x="6692" y="8833"/>
                    <a:pt x="6460" y="8922"/>
                  </a:cubicBezTo>
                  <a:cubicBezTo>
                    <a:pt x="6228" y="8833"/>
                    <a:pt x="5818" y="8565"/>
                    <a:pt x="5372" y="8137"/>
                  </a:cubicBezTo>
                  <a:cubicBezTo>
                    <a:pt x="4872" y="7655"/>
                    <a:pt x="4515" y="7120"/>
                    <a:pt x="4408" y="6674"/>
                  </a:cubicBezTo>
                  <a:cubicBezTo>
                    <a:pt x="4301" y="6281"/>
                    <a:pt x="4372" y="5960"/>
                    <a:pt x="4640" y="5693"/>
                  </a:cubicBezTo>
                  <a:cubicBezTo>
                    <a:pt x="4818" y="5514"/>
                    <a:pt x="5050" y="5425"/>
                    <a:pt x="5282" y="5425"/>
                  </a:cubicBezTo>
                  <a:cubicBezTo>
                    <a:pt x="5532" y="5425"/>
                    <a:pt x="5764" y="5514"/>
                    <a:pt x="5942" y="5693"/>
                  </a:cubicBezTo>
                  <a:cubicBezTo>
                    <a:pt x="6085" y="5835"/>
                    <a:pt x="6273" y="5907"/>
                    <a:pt x="6460" y="5907"/>
                  </a:cubicBezTo>
                  <a:cubicBezTo>
                    <a:pt x="6647" y="5907"/>
                    <a:pt x="6835" y="5835"/>
                    <a:pt x="6977" y="5693"/>
                  </a:cubicBezTo>
                  <a:cubicBezTo>
                    <a:pt x="7156" y="5514"/>
                    <a:pt x="7392" y="5425"/>
                    <a:pt x="7629" y="5425"/>
                  </a:cubicBezTo>
                  <a:close/>
                  <a:moveTo>
                    <a:pt x="7709" y="554"/>
                  </a:moveTo>
                  <a:cubicBezTo>
                    <a:pt x="8244" y="554"/>
                    <a:pt x="8655" y="964"/>
                    <a:pt x="8690" y="1464"/>
                  </a:cubicBezTo>
                  <a:cubicBezTo>
                    <a:pt x="8440" y="1625"/>
                    <a:pt x="8226" y="1821"/>
                    <a:pt x="8084" y="2088"/>
                  </a:cubicBezTo>
                  <a:cubicBezTo>
                    <a:pt x="8012" y="2213"/>
                    <a:pt x="8048" y="2392"/>
                    <a:pt x="8191" y="2463"/>
                  </a:cubicBezTo>
                  <a:cubicBezTo>
                    <a:pt x="8226" y="2499"/>
                    <a:pt x="8280" y="2499"/>
                    <a:pt x="8333" y="2499"/>
                  </a:cubicBezTo>
                  <a:cubicBezTo>
                    <a:pt x="8423" y="2499"/>
                    <a:pt x="8512" y="2463"/>
                    <a:pt x="8565" y="2374"/>
                  </a:cubicBezTo>
                  <a:cubicBezTo>
                    <a:pt x="8690" y="2160"/>
                    <a:pt x="8869" y="1999"/>
                    <a:pt x="9101" y="1892"/>
                  </a:cubicBezTo>
                  <a:cubicBezTo>
                    <a:pt x="9243" y="1821"/>
                    <a:pt x="9404" y="1785"/>
                    <a:pt x="9582" y="1785"/>
                  </a:cubicBezTo>
                  <a:cubicBezTo>
                    <a:pt x="10225" y="1785"/>
                    <a:pt x="10742" y="2303"/>
                    <a:pt x="10742" y="2945"/>
                  </a:cubicBezTo>
                  <a:cubicBezTo>
                    <a:pt x="10742" y="3088"/>
                    <a:pt x="10724" y="3213"/>
                    <a:pt x="10689" y="3337"/>
                  </a:cubicBezTo>
                  <a:cubicBezTo>
                    <a:pt x="10599" y="3605"/>
                    <a:pt x="10403" y="3819"/>
                    <a:pt x="10171" y="3962"/>
                  </a:cubicBezTo>
                  <a:cubicBezTo>
                    <a:pt x="10028" y="4033"/>
                    <a:pt x="9993" y="4212"/>
                    <a:pt x="10064" y="4354"/>
                  </a:cubicBezTo>
                  <a:cubicBezTo>
                    <a:pt x="10118" y="4444"/>
                    <a:pt x="10207" y="4479"/>
                    <a:pt x="10314" y="4479"/>
                  </a:cubicBezTo>
                  <a:cubicBezTo>
                    <a:pt x="10350" y="4479"/>
                    <a:pt x="10403" y="4479"/>
                    <a:pt x="10439" y="4444"/>
                  </a:cubicBezTo>
                  <a:cubicBezTo>
                    <a:pt x="10706" y="4301"/>
                    <a:pt x="10921" y="4087"/>
                    <a:pt x="11081" y="3819"/>
                  </a:cubicBezTo>
                  <a:cubicBezTo>
                    <a:pt x="11492" y="4122"/>
                    <a:pt x="11759" y="4604"/>
                    <a:pt x="11759" y="5140"/>
                  </a:cubicBezTo>
                  <a:cubicBezTo>
                    <a:pt x="11759" y="5532"/>
                    <a:pt x="11616" y="5925"/>
                    <a:pt x="11349" y="6228"/>
                  </a:cubicBezTo>
                  <a:cubicBezTo>
                    <a:pt x="11260" y="6192"/>
                    <a:pt x="11170" y="6157"/>
                    <a:pt x="11081" y="6139"/>
                  </a:cubicBezTo>
                  <a:cubicBezTo>
                    <a:pt x="11053" y="6128"/>
                    <a:pt x="11024" y="6123"/>
                    <a:pt x="10996" y="6123"/>
                  </a:cubicBezTo>
                  <a:cubicBezTo>
                    <a:pt x="10880" y="6123"/>
                    <a:pt x="10771" y="6206"/>
                    <a:pt x="10742" y="6335"/>
                  </a:cubicBezTo>
                  <a:cubicBezTo>
                    <a:pt x="10706" y="6478"/>
                    <a:pt x="10796" y="6638"/>
                    <a:pt x="10938" y="6674"/>
                  </a:cubicBezTo>
                  <a:cubicBezTo>
                    <a:pt x="11063" y="6710"/>
                    <a:pt x="11170" y="6745"/>
                    <a:pt x="11277" y="6799"/>
                  </a:cubicBezTo>
                  <a:lnTo>
                    <a:pt x="11295" y="6799"/>
                  </a:lnTo>
                  <a:cubicBezTo>
                    <a:pt x="11938" y="7138"/>
                    <a:pt x="12348" y="7780"/>
                    <a:pt x="12348" y="8512"/>
                  </a:cubicBezTo>
                  <a:cubicBezTo>
                    <a:pt x="12348" y="9297"/>
                    <a:pt x="11884" y="9993"/>
                    <a:pt x="11170" y="10296"/>
                  </a:cubicBezTo>
                  <a:cubicBezTo>
                    <a:pt x="10938" y="10385"/>
                    <a:pt x="10689" y="10421"/>
                    <a:pt x="10439" y="10421"/>
                  </a:cubicBezTo>
                  <a:cubicBezTo>
                    <a:pt x="10278" y="10421"/>
                    <a:pt x="10118" y="10403"/>
                    <a:pt x="9957" y="10367"/>
                  </a:cubicBezTo>
                  <a:cubicBezTo>
                    <a:pt x="9933" y="10362"/>
                    <a:pt x="9910" y="10360"/>
                    <a:pt x="9887" y="10360"/>
                  </a:cubicBezTo>
                  <a:cubicBezTo>
                    <a:pt x="9756" y="10360"/>
                    <a:pt x="9646" y="10442"/>
                    <a:pt x="9600" y="10564"/>
                  </a:cubicBezTo>
                  <a:cubicBezTo>
                    <a:pt x="9565" y="10706"/>
                    <a:pt x="9654" y="10867"/>
                    <a:pt x="9814" y="10903"/>
                  </a:cubicBezTo>
                  <a:cubicBezTo>
                    <a:pt x="10011" y="10956"/>
                    <a:pt x="10225" y="10992"/>
                    <a:pt x="10439" y="10992"/>
                  </a:cubicBezTo>
                  <a:cubicBezTo>
                    <a:pt x="10635" y="10992"/>
                    <a:pt x="10831" y="10974"/>
                    <a:pt x="11010" y="10921"/>
                  </a:cubicBezTo>
                  <a:lnTo>
                    <a:pt x="11010" y="10921"/>
                  </a:lnTo>
                  <a:cubicBezTo>
                    <a:pt x="11010" y="11706"/>
                    <a:pt x="10439" y="12366"/>
                    <a:pt x="9672" y="12491"/>
                  </a:cubicBezTo>
                  <a:cubicBezTo>
                    <a:pt x="9596" y="12503"/>
                    <a:pt x="9518" y="12509"/>
                    <a:pt x="9438" y="12509"/>
                  </a:cubicBezTo>
                  <a:cubicBezTo>
                    <a:pt x="9293" y="12509"/>
                    <a:pt x="9143" y="12490"/>
                    <a:pt x="8994" y="12455"/>
                  </a:cubicBezTo>
                  <a:cubicBezTo>
                    <a:pt x="8972" y="12450"/>
                    <a:pt x="8951" y="12447"/>
                    <a:pt x="8929" y="12447"/>
                  </a:cubicBezTo>
                  <a:cubicBezTo>
                    <a:pt x="8806" y="12447"/>
                    <a:pt x="8685" y="12530"/>
                    <a:pt x="8655" y="12651"/>
                  </a:cubicBezTo>
                  <a:cubicBezTo>
                    <a:pt x="8619" y="12794"/>
                    <a:pt x="8708" y="12955"/>
                    <a:pt x="8851" y="12990"/>
                  </a:cubicBezTo>
                  <a:cubicBezTo>
                    <a:pt x="9011" y="13026"/>
                    <a:pt x="9154" y="13062"/>
                    <a:pt x="9315" y="13062"/>
                  </a:cubicBezTo>
                  <a:cubicBezTo>
                    <a:pt x="9083" y="13508"/>
                    <a:pt x="8619" y="13811"/>
                    <a:pt x="8101" y="13811"/>
                  </a:cubicBezTo>
                  <a:cubicBezTo>
                    <a:pt x="7352" y="13811"/>
                    <a:pt x="6745" y="13187"/>
                    <a:pt x="6745" y="12437"/>
                  </a:cubicBezTo>
                  <a:lnTo>
                    <a:pt x="6745" y="9404"/>
                  </a:lnTo>
                  <a:cubicBezTo>
                    <a:pt x="7084" y="9261"/>
                    <a:pt x="7530" y="8940"/>
                    <a:pt x="7941" y="8547"/>
                  </a:cubicBezTo>
                  <a:cubicBezTo>
                    <a:pt x="8280" y="8226"/>
                    <a:pt x="8869" y="7566"/>
                    <a:pt x="9065" y="6817"/>
                  </a:cubicBezTo>
                  <a:cubicBezTo>
                    <a:pt x="9226" y="6228"/>
                    <a:pt x="9083" y="5693"/>
                    <a:pt x="8690" y="5300"/>
                  </a:cubicBezTo>
                  <a:cubicBezTo>
                    <a:pt x="8396" y="5006"/>
                    <a:pt x="8010" y="4857"/>
                    <a:pt x="7627" y="4857"/>
                  </a:cubicBezTo>
                  <a:cubicBezTo>
                    <a:pt x="7314" y="4857"/>
                    <a:pt x="7002" y="4957"/>
                    <a:pt x="6745" y="5157"/>
                  </a:cubicBezTo>
                  <a:lnTo>
                    <a:pt x="6745" y="1535"/>
                  </a:lnTo>
                  <a:cubicBezTo>
                    <a:pt x="6745" y="1000"/>
                    <a:pt x="7174" y="554"/>
                    <a:pt x="7709" y="554"/>
                  </a:cubicBezTo>
                  <a:close/>
                  <a:moveTo>
                    <a:pt x="5211" y="1"/>
                  </a:moveTo>
                  <a:cubicBezTo>
                    <a:pt x="4444" y="1"/>
                    <a:pt x="3819" y="536"/>
                    <a:pt x="3694" y="1250"/>
                  </a:cubicBezTo>
                  <a:cubicBezTo>
                    <a:pt x="3641" y="1250"/>
                    <a:pt x="3587" y="1232"/>
                    <a:pt x="3534" y="1232"/>
                  </a:cubicBezTo>
                  <a:cubicBezTo>
                    <a:pt x="3523" y="1231"/>
                    <a:pt x="3513" y="1230"/>
                    <a:pt x="3503" y="1230"/>
                  </a:cubicBezTo>
                  <a:cubicBezTo>
                    <a:pt x="3371" y="1230"/>
                    <a:pt x="3247" y="1333"/>
                    <a:pt x="3230" y="1482"/>
                  </a:cubicBezTo>
                  <a:cubicBezTo>
                    <a:pt x="3213" y="1642"/>
                    <a:pt x="3320" y="1767"/>
                    <a:pt x="3480" y="1785"/>
                  </a:cubicBezTo>
                  <a:cubicBezTo>
                    <a:pt x="3587" y="1803"/>
                    <a:pt x="3712" y="1839"/>
                    <a:pt x="3819" y="1892"/>
                  </a:cubicBezTo>
                  <a:cubicBezTo>
                    <a:pt x="4051" y="1999"/>
                    <a:pt x="4230" y="2160"/>
                    <a:pt x="4354" y="2374"/>
                  </a:cubicBezTo>
                  <a:cubicBezTo>
                    <a:pt x="4408" y="2463"/>
                    <a:pt x="4497" y="2499"/>
                    <a:pt x="4586" y="2499"/>
                  </a:cubicBezTo>
                  <a:cubicBezTo>
                    <a:pt x="4640" y="2499"/>
                    <a:pt x="4693" y="2499"/>
                    <a:pt x="4729" y="2463"/>
                  </a:cubicBezTo>
                  <a:cubicBezTo>
                    <a:pt x="4872" y="2392"/>
                    <a:pt x="4908" y="2213"/>
                    <a:pt x="4836" y="2088"/>
                  </a:cubicBezTo>
                  <a:cubicBezTo>
                    <a:pt x="4693" y="1821"/>
                    <a:pt x="4479" y="1625"/>
                    <a:pt x="4230" y="1464"/>
                  </a:cubicBezTo>
                  <a:cubicBezTo>
                    <a:pt x="4265" y="964"/>
                    <a:pt x="4693" y="554"/>
                    <a:pt x="5211" y="554"/>
                  </a:cubicBezTo>
                  <a:cubicBezTo>
                    <a:pt x="5746" y="554"/>
                    <a:pt x="6174" y="1000"/>
                    <a:pt x="6174" y="1535"/>
                  </a:cubicBezTo>
                  <a:lnTo>
                    <a:pt x="6174" y="5157"/>
                  </a:lnTo>
                  <a:cubicBezTo>
                    <a:pt x="5917" y="4957"/>
                    <a:pt x="5606" y="4857"/>
                    <a:pt x="5293" y="4857"/>
                  </a:cubicBezTo>
                  <a:cubicBezTo>
                    <a:pt x="4910" y="4857"/>
                    <a:pt x="4524" y="5006"/>
                    <a:pt x="4230" y="5300"/>
                  </a:cubicBezTo>
                  <a:cubicBezTo>
                    <a:pt x="3837" y="5693"/>
                    <a:pt x="3694" y="6228"/>
                    <a:pt x="3855" y="6817"/>
                  </a:cubicBezTo>
                  <a:cubicBezTo>
                    <a:pt x="4051" y="7566"/>
                    <a:pt x="4658" y="8226"/>
                    <a:pt x="4979" y="8547"/>
                  </a:cubicBezTo>
                  <a:cubicBezTo>
                    <a:pt x="5389" y="8940"/>
                    <a:pt x="5835" y="9261"/>
                    <a:pt x="6174" y="9404"/>
                  </a:cubicBezTo>
                  <a:lnTo>
                    <a:pt x="6174" y="12437"/>
                  </a:lnTo>
                  <a:cubicBezTo>
                    <a:pt x="6174" y="13187"/>
                    <a:pt x="5568" y="13811"/>
                    <a:pt x="4818" y="13811"/>
                  </a:cubicBezTo>
                  <a:cubicBezTo>
                    <a:pt x="4301" y="13811"/>
                    <a:pt x="3837" y="13508"/>
                    <a:pt x="3605" y="13062"/>
                  </a:cubicBezTo>
                  <a:cubicBezTo>
                    <a:pt x="3766" y="13062"/>
                    <a:pt x="3908" y="13026"/>
                    <a:pt x="4069" y="12990"/>
                  </a:cubicBezTo>
                  <a:cubicBezTo>
                    <a:pt x="4212" y="12955"/>
                    <a:pt x="4301" y="12794"/>
                    <a:pt x="4265" y="12651"/>
                  </a:cubicBezTo>
                  <a:cubicBezTo>
                    <a:pt x="4235" y="12530"/>
                    <a:pt x="4114" y="12447"/>
                    <a:pt x="3991" y="12447"/>
                  </a:cubicBezTo>
                  <a:cubicBezTo>
                    <a:pt x="3969" y="12447"/>
                    <a:pt x="3948" y="12450"/>
                    <a:pt x="3926" y="12455"/>
                  </a:cubicBezTo>
                  <a:cubicBezTo>
                    <a:pt x="3776" y="12490"/>
                    <a:pt x="3627" y="12509"/>
                    <a:pt x="3482" y="12509"/>
                  </a:cubicBezTo>
                  <a:cubicBezTo>
                    <a:pt x="3402" y="12509"/>
                    <a:pt x="3324" y="12503"/>
                    <a:pt x="3248" y="12491"/>
                  </a:cubicBezTo>
                  <a:cubicBezTo>
                    <a:pt x="2481" y="12366"/>
                    <a:pt x="1910" y="11706"/>
                    <a:pt x="1910" y="10921"/>
                  </a:cubicBezTo>
                  <a:lnTo>
                    <a:pt x="1910" y="10921"/>
                  </a:lnTo>
                  <a:cubicBezTo>
                    <a:pt x="2088" y="10974"/>
                    <a:pt x="2285" y="10992"/>
                    <a:pt x="2481" y="10992"/>
                  </a:cubicBezTo>
                  <a:cubicBezTo>
                    <a:pt x="2695" y="10992"/>
                    <a:pt x="2909" y="10956"/>
                    <a:pt x="3105" y="10903"/>
                  </a:cubicBezTo>
                  <a:cubicBezTo>
                    <a:pt x="3266" y="10867"/>
                    <a:pt x="3355" y="10706"/>
                    <a:pt x="3320" y="10564"/>
                  </a:cubicBezTo>
                  <a:cubicBezTo>
                    <a:pt x="3274" y="10442"/>
                    <a:pt x="3164" y="10360"/>
                    <a:pt x="3033" y="10360"/>
                  </a:cubicBezTo>
                  <a:cubicBezTo>
                    <a:pt x="3010" y="10360"/>
                    <a:pt x="2987" y="10362"/>
                    <a:pt x="2963" y="10367"/>
                  </a:cubicBezTo>
                  <a:cubicBezTo>
                    <a:pt x="2802" y="10403"/>
                    <a:pt x="2642" y="10421"/>
                    <a:pt x="2481" y="10421"/>
                  </a:cubicBezTo>
                  <a:cubicBezTo>
                    <a:pt x="2231" y="10421"/>
                    <a:pt x="1981" y="10385"/>
                    <a:pt x="1749" y="10296"/>
                  </a:cubicBezTo>
                  <a:cubicBezTo>
                    <a:pt x="1036" y="9993"/>
                    <a:pt x="572" y="9297"/>
                    <a:pt x="572" y="8512"/>
                  </a:cubicBezTo>
                  <a:cubicBezTo>
                    <a:pt x="572" y="7780"/>
                    <a:pt x="982" y="7138"/>
                    <a:pt x="1625" y="6799"/>
                  </a:cubicBezTo>
                  <a:lnTo>
                    <a:pt x="1642" y="6799"/>
                  </a:lnTo>
                  <a:cubicBezTo>
                    <a:pt x="1749" y="6745"/>
                    <a:pt x="1857" y="6710"/>
                    <a:pt x="1981" y="6674"/>
                  </a:cubicBezTo>
                  <a:cubicBezTo>
                    <a:pt x="2124" y="6638"/>
                    <a:pt x="2213" y="6478"/>
                    <a:pt x="2178" y="6335"/>
                  </a:cubicBezTo>
                  <a:cubicBezTo>
                    <a:pt x="2149" y="6206"/>
                    <a:pt x="2040" y="6123"/>
                    <a:pt x="1924" y="6123"/>
                  </a:cubicBezTo>
                  <a:cubicBezTo>
                    <a:pt x="1896" y="6123"/>
                    <a:pt x="1867" y="6128"/>
                    <a:pt x="1839" y="6139"/>
                  </a:cubicBezTo>
                  <a:cubicBezTo>
                    <a:pt x="1749" y="6157"/>
                    <a:pt x="1660" y="6192"/>
                    <a:pt x="1571" y="6228"/>
                  </a:cubicBezTo>
                  <a:cubicBezTo>
                    <a:pt x="1303" y="5925"/>
                    <a:pt x="1161" y="5532"/>
                    <a:pt x="1161" y="5140"/>
                  </a:cubicBezTo>
                  <a:cubicBezTo>
                    <a:pt x="1161" y="4604"/>
                    <a:pt x="1428" y="4122"/>
                    <a:pt x="1839" y="3819"/>
                  </a:cubicBezTo>
                  <a:cubicBezTo>
                    <a:pt x="1999" y="4087"/>
                    <a:pt x="2213" y="4301"/>
                    <a:pt x="2481" y="4444"/>
                  </a:cubicBezTo>
                  <a:cubicBezTo>
                    <a:pt x="2517" y="4479"/>
                    <a:pt x="2570" y="4479"/>
                    <a:pt x="2606" y="4479"/>
                  </a:cubicBezTo>
                  <a:cubicBezTo>
                    <a:pt x="2713" y="4479"/>
                    <a:pt x="2802" y="4444"/>
                    <a:pt x="2856" y="4354"/>
                  </a:cubicBezTo>
                  <a:cubicBezTo>
                    <a:pt x="2927" y="4212"/>
                    <a:pt x="2891" y="4033"/>
                    <a:pt x="2749" y="3962"/>
                  </a:cubicBezTo>
                  <a:cubicBezTo>
                    <a:pt x="2517" y="3819"/>
                    <a:pt x="2320" y="3605"/>
                    <a:pt x="2231" y="3337"/>
                  </a:cubicBezTo>
                  <a:cubicBezTo>
                    <a:pt x="2213" y="3248"/>
                    <a:pt x="2196" y="3177"/>
                    <a:pt x="2178" y="3088"/>
                  </a:cubicBezTo>
                  <a:cubicBezTo>
                    <a:pt x="2161" y="2939"/>
                    <a:pt x="2037" y="2836"/>
                    <a:pt x="1906" y="2836"/>
                  </a:cubicBezTo>
                  <a:cubicBezTo>
                    <a:pt x="1895" y="2836"/>
                    <a:pt x="1885" y="2837"/>
                    <a:pt x="1874" y="2838"/>
                  </a:cubicBezTo>
                  <a:cubicBezTo>
                    <a:pt x="1714" y="2856"/>
                    <a:pt x="1607" y="2998"/>
                    <a:pt x="1625" y="3159"/>
                  </a:cubicBezTo>
                  <a:cubicBezTo>
                    <a:pt x="1625" y="3195"/>
                    <a:pt x="1625" y="3248"/>
                    <a:pt x="1642" y="3284"/>
                  </a:cubicBezTo>
                  <a:cubicBezTo>
                    <a:pt x="1000" y="3676"/>
                    <a:pt x="590" y="4372"/>
                    <a:pt x="590" y="5140"/>
                  </a:cubicBezTo>
                  <a:cubicBezTo>
                    <a:pt x="590" y="5639"/>
                    <a:pt x="768" y="6103"/>
                    <a:pt x="1071" y="6496"/>
                  </a:cubicBezTo>
                  <a:cubicBezTo>
                    <a:pt x="411" y="6942"/>
                    <a:pt x="1" y="7691"/>
                    <a:pt x="1" y="8512"/>
                  </a:cubicBezTo>
                  <a:cubicBezTo>
                    <a:pt x="1" y="9457"/>
                    <a:pt x="518" y="10296"/>
                    <a:pt x="1339" y="10724"/>
                  </a:cubicBezTo>
                  <a:cubicBezTo>
                    <a:pt x="1339" y="10778"/>
                    <a:pt x="1339" y="10849"/>
                    <a:pt x="1339" y="10903"/>
                  </a:cubicBezTo>
                  <a:cubicBezTo>
                    <a:pt x="1339" y="11420"/>
                    <a:pt x="1517" y="11920"/>
                    <a:pt x="1857" y="12312"/>
                  </a:cubicBezTo>
                  <a:cubicBezTo>
                    <a:pt x="2160" y="12651"/>
                    <a:pt x="2535" y="12901"/>
                    <a:pt x="2981" y="13008"/>
                  </a:cubicBezTo>
                  <a:cubicBezTo>
                    <a:pt x="3213" y="13793"/>
                    <a:pt x="3962" y="14364"/>
                    <a:pt x="4818" y="14364"/>
                  </a:cubicBezTo>
                  <a:cubicBezTo>
                    <a:pt x="5514" y="14364"/>
                    <a:pt x="6121" y="13989"/>
                    <a:pt x="6460" y="13436"/>
                  </a:cubicBezTo>
                  <a:cubicBezTo>
                    <a:pt x="6799" y="13989"/>
                    <a:pt x="7406" y="14364"/>
                    <a:pt x="8101" y="14364"/>
                  </a:cubicBezTo>
                  <a:cubicBezTo>
                    <a:pt x="8958" y="14364"/>
                    <a:pt x="9707" y="13793"/>
                    <a:pt x="9939" y="13008"/>
                  </a:cubicBezTo>
                  <a:cubicBezTo>
                    <a:pt x="10385" y="12901"/>
                    <a:pt x="10760" y="12651"/>
                    <a:pt x="11063" y="12312"/>
                  </a:cubicBezTo>
                  <a:cubicBezTo>
                    <a:pt x="11402" y="11920"/>
                    <a:pt x="11581" y="11420"/>
                    <a:pt x="11581" y="10903"/>
                  </a:cubicBezTo>
                  <a:cubicBezTo>
                    <a:pt x="11581" y="10849"/>
                    <a:pt x="11581" y="10778"/>
                    <a:pt x="11581" y="10724"/>
                  </a:cubicBezTo>
                  <a:cubicBezTo>
                    <a:pt x="12402" y="10296"/>
                    <a:pt x="12919" y="9457"/>
                    <a:pt x="12919" y="8512"/>
                  </a:cubicBezTo>
                  <a:cubicBezTo>
                    <a:pt x="12919" y="7691"/>
                    <a:pt x="12509" y="6942"/>
                    <a:pt x="11848" y="6496"/>
                  </a:cubicBezTo>
                  <a:cubicBezTo>
                    <a:pt x="12152" y="6103"/>
                    <a:pt x="12330" y="5639"/>
                    <a:pt x="12330" y="5140"/>
                  </a:cubicBezTo>
                  <a:cubicBezTo>
                    <a:pt x="12330" y="4372"/>
                    <a:pt x="11920" y="3676"/>
                    <a:pt x="11277" y="3284"/>
                  </a:cubicBezTo>
                  <a:cubicBezTo>
                    <a:pt x="11295" y="3177"/>
                    <a:pt x="11313" y="3070"/>
                    <a:pt x="11313" y="2945"/>
                  </a:cubicBezTo>
                  <a:cubicBezTo>
                    <a:pt x="11313" y="1999"/>
                    <a:pt x="10528" y="1214"/>
                    <a:pt x="9582" y="1214"/>
                  </a:cubicBezTo>
                  <a:cubicBezTo>
                    <a:pt x="9457" y="1214"/>
                    <a:pt x="9350" y="1232"/>
                    <a:pt x="9226" y="1250"/>
                  </a:cubicBezTo>
                  <a:cubicBezTo>
                    <a:pt x="9101" y="536"/>
                    <a:pt x="8476" y="1"/>
                    <a:pt x="7709" y="1"/>
                  </a:cubicBezTo>
                  <a:cubicBezTo>
                    <a:pt x="7191" y="1"/>
                    <a:pt x="6745" y="251"/>
                    <a:pt x="6460" y="643"/>
                  </a:cubicBezTo>
                  <a:cubicBezTo>
                    <a:pt x="6174" y="251"/>
                    <a:pt x="5728" y="1"/>
                    <a:pt x="52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6"/>
            <p:cNvSpPr/>
            <p:nvPr/>
          </p:nvSpPr>
          <p:spPr>
            <a:xfrm>
              <a:off x="5668525" y="2981950"/>
              <a:ext cx="35700" cy="56000"/>
            </a:xfrm>
            <a:custGeom>
              <a:avLst/>
              <a:gdLst/>
              <a:ahLst/>
              <a:cxnLst/>
              <a:rect l="l" t="t" r="r" b="b"/>
              <a:pathLst>
                <a:path w="1428" h="2240" extrusionOk="0">
                  <a:moveTo>
                    <a:pt x="1006" y="0"/>
                  </a:moveTo>
                  <a:cubicBezTo>
                    <a:pt x="956" y="0"/>
                    <a:pt x="906" y="14"/>
                    <a:pt x="857" y="45"/>
                  </a:cubicBezTo>
                  <a:cubicBezTo>
                    <a:pt x="732" y="116"/>
                    <a:pt x="678" y="294"/>
                    <a:pt x="750" y="419"/>
                  </a:cubicBezTo>
                  <a:cubicBezTo>
                    <a:pt x="839" y="562"/>
                    <a:pt x="875" y="705"/>
                    <a:pt x="875" y="848"/>
                  </a:cubicBezTo>
                  <a:cubicBezTo>
                    <a:pt x="875" y="1240"/>
                    <a:pt x="607" y="1597"/>
                    <a:pt x="232" y="1686"/>
                  </a:cubicBezTo>
                  <a:cubicBezTo>
                    <a:pt x="90" y="1740"/>
                    <a:pt x="0" y="1882"/>
                    <a:pt x="36" y="2043"/>
                  </a:cubicBezTo>
                  <a:cubicBezTo>
                    <a:pt x="72" y="2168"/>
                    <a:pt x="179" y="2239"/>
                    <a:pt x="304" y="2239"/>
                  </a:cubicBezTo>
                  <a:lnTo>
                    <a:pt x="375" y="2239"/>
                  </a:lnTo>
                  <a:cubicBezTo>
                    <a:pt x="1000" y="2061"/>
                    <a:pt x="1428" y="1508"/>
                    <a:pt x="1428" y="848"/>
                  </a:cubicBezTo>
                  <a:cubicBezTo>
                    <a:pt x="1428" y="598"/>
                    <a:pt x="1374" y="366"/>
                    <a:pt x="1249" y="134"/>
                  </a:cubicBezTo>
                  <a:cubicBezTo>
                    <a:pt x="1191" y="52"/>
                    <a:pt x="1101" y="0"/>
                    <a:pt x="10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66"/>
            <p:cNvSpPr/>
            <p:nvPr/>
          </p:nvSpPr>
          <p:spPr>
            <a:xfrm>
              <a:off x="5700650" y="3066025"/>
              <a:ext cx="42825" cy="49975"/>
            </a:xfrm>
            <a:custGeom>
              <a:avLst/>
              <a:gdLst/>
              <a:ahLst/>
              <a:cxnLst/>
              <a:rect l="l" t="t" r="r" b="b"/>
              <a:pathLst>
                <a:path w="1713" h="1999" extrusionOk="0">
                  <a:moveTo>
                    <a:pt x="286" y="0"/>
                  </a:moveTo>
                  <a:cubicBezTo>
                    <a:pt x="125" y="0"/>
                    <a:pt x="0" y="125"/>
                    <a:pt x="0" y="268"/>
                  </a:cubicBezTo>
                  <a:cubicBezTo>
                    <a:pt x="0" y="429"/>
                    <a:pt x="125" y="554"/>
                    <a:pt x="286" y="554"/>
                  </a:cubicBezTo>
                  <a:cubicBezTo>
                    <a:pt x="767" y="554"/>
                    <a:pt x="1142" y="946"/>
                    <a:pt x="1142" y="1428"/>
                  </a:cubicBezTo>
                  <a:cubicBezTo>
                    <a:pt x="1142" y="1499"/>
                    <a:pt x="1142" y="1571"/>
                    <a:pt x="1124" y="1642"/>
                  </a:cubicBezTo>
                  <a:cubicBezTo>
                    <a:pt x="1088" y="1803"/>
                    <a:pt x="1178" y="1945"/>
                    <a:pt x="1320" y="1999"/>
                  </a:cubicBezTo>
                  <a:lnTo>
                    <a:pt x="1392" y="1999"/>
                  </a:lnTo>
                  <a:cubicBezTo>
                    <a:pt x="1517" y="1999"/>
                    <a:pt x="1624" y="1927"/>
                    <a:pt x="1659" y="1803"/>
                  </a:cubicBezTo>
                  <a:cubicBezTo>
                    <a:pt x="1695" y="1678"/>
                    <a:pt x="1713" y="1553"/>
                    <a:pt x="1713" y="1428"/>
                  </a:cubicBezTo>
                  <a:cubicBezTo>
                    <a:pt x="1713" y="643"/>
                    <a:pt x="1071"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66"/>
            <p:cNvSpPr/>
            <p:nvPr/>
          </p:nvSpPr>
          <p:spPr>
            <a:xfrm>
              <a:off x="5707325" y="2919050"/>
              <a:ext cx="55800" cy="22100"/>
            </a:xfrm>
            <a:custGeom>
              <a:avLst/>
              <a:gdLst/>
              <a:ahLst/>
              <a:cxnLst/>
              <a:rect l="l" t="t" r="r" b="b"/>
              <a:pathLst>
                <a:path w="2232" h="884" extrusionOk="0">
                  <a:moveTo>
                    <a:pt x="304" y="0"/>
                  </a:moveTo>
                  <a:cubicBezTo>
                    <a:pt x="233" y="0"/>
                    <a:pt x="161" y="27"/>
                    <a:pt x="108" y="81"/>
                  </a:cubicBezTo>
                  <a:cubicBezTo>
                    <a:pt x="1" y="188"/>
                    <a:pt x="1" y="366"/>
                    <a:pt x="108" y="473"/>
                  </a:cubicBezTo>
                  <a:cubicBezTo>
                    <a:pt x="375" y="741"/>
                    <a:pt x="732" y="883"/>
                    <a:pt x="1107" y="883"/>
                  </a:cubicBezTo>
                  <a:cubicBezTo>
                    <a:pt x="1499" y="883"/>
                    <a:pt x="1856" y="741"/>
                    <a:pt x="2124" y="473"/>
                  </a:cubicBezTo>
                  <a:cubicBezTo>
                    <a:pt x="2231" y="366"/>
                    <a:pt x="2231" y="188"/>
                    <a:pt x="2124" y="81"/>
                  </a:cubicBezTo>
                  <a:cubicBezTo>
                    <a:pt x="2070" y="27"/>
                    <a:pt x="1999" y="0"/>
                    <a:pt x="1928" y="0"/>
                  </a:cubicBezTo>
                  <a:cubicBezTo>
                    <a:pt x="1856" y="0"/>
                    <a:pt x="1785" y="27"/>
                    <a:pt x="1731" y="81"/>
                  </a:cubicBezTo>
                  <a:cubicBezTo>
                    <a:pt x="1571" y="241"/>
                    <a:pt x="1339" y="330"/>
                    <a:pt x="1107" y="330"/>
                  </a:cubicBezTo>
                  <a:cubicBezTo>
                    <a:pt x="875" y="330"/>
                    <a:pt x="661" y="241"/>
                    <a:pt x="500" y="81"/>
                  </a:cubicBezTo>
                  <a:cubicBezTo>
                    <a:pt x="447" y="27"/>
                    <a:pt x="375"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66"/>
            <p:cNvSpPr/>
            <p:nvPr/>
          </p:nvSpPr>
          <p:spPr>
            <a:xfrm>
              <a:off x="5856750" y="2981950"/>
              <a:ext cx="35725" cy="56000"/>
            </a:xfrm>
            <a:custGeom>
              <a:avLst/>
              <a:gdLst/>
              <a:ahLst/>
              <a:cxnLst/>
              <a:rect l="l" t="t" r="r" b="b"/>
              <a:pathLst>
                <a:path w="1429" h="2240" extrusionOk="0">
                  <a:moveTo>
                    <a:pt x="423" y="0"/>
                  </a:moveTo>
                  <a:cubicBezTo>
                    <a:pt x="328" y="0"/>
                    <a:pt x="238" y="52"/>
                    <a:pt x="179" y="134"/>
                  </a:cubicBezTo>
                  <a:cubicBezTo>
                    <a:pt x="55" y="366"/>
                    <a:pt x="1" y="598"/>
                    <a:pt x="1" y="865"/>
                  </a:cubicBezTo>
                  <a:cubicBezTo>
                    <a:pt x="1" y="1508"/>
                    <a:pt x="429" y="2061"/>
                    <a:pt x="1054" y="2239"/>
                  </a:cubicBezTo>
                  <a:lnTo>
                    <a:pt x="1125" y="2239"/>
                  </a:lnTo>
                  <a:cubicBezTo>
                    <a:pt x="1250" y="2239"/>
                    <a:pt x="1357" y="2168"/>
                    <a:pt x="1393" y="2043"/>
                  </a:cubicBezTo>
                  <a:cubicBezTo>
                    <a:pt x="1428" y="1882"/>
                    <a:pt x="1339" y="1740"/>
                    <a:pt x="1196" y="1686"/>
                  </a:cubicBezTo>
                  <a:cubicBezTo>
                    <a:pt x="822" y="1597"/>
                    <a:pt x="554" y="1240"/>
                    <a:pt x="554" y="865"/>
                  </a:cubicBezTo>
                  <a:cubicBezTo>
                    <a:pt x="554" y="705"/>
                    <a:pt x="590" y="562"/>
                    <a:pt x="679" y="419"/>
                  </a:cubicBezTo>
                  <a:cubicBezTo>
                    <a:pt x="750" y="294"/>
                    <a:pt x="697" y="116"/>
                    <a:pt x="572" y="45"/>
                  </a:cubicBezTo>
                  <a:cubicBezTo>
                    <a:pt x="523" y="14"/>
                    <a:pt x="472"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66"/>
            <p:cNvSpPr/>
            <p:nvPr/>
          </p:nvSpPr>
          <p:spPr>
            <a:xfrm>
              <a:off x="5817500" y="3066025"/>
              <a:ext cx="42850" cy="49975"/>
            </a:xfrm>
            <a:custGeom>
              <a:avLst/>
              <a:gdLst/>
              <a:ahLst/>
              <a:cxnLst/>
              <a:rect l="l" t="t" r="r" b="b"/>
              <a:pathLst>
                <a:path w="1714" h="1999" extrusionOk="0">
                  <a:moveTo>
                    <a:pt x="1428" y="0"/>
                  </a:moveTo>
                  <a:cubicBezTo>
                    <a:pt x="643" y="0"/>
                    <a:pt x="1" y="643"/>
                    <a:pt x="1" y="1428"/>
                  </a:cubicBezTo>
                  <a:cubicBezTo>
                    <a:pt x="1" y="1553"/>
                    <a:pt x="19" y="1678"/>
                    <a:pt x="54" y="1803"/>
                  </a:cubicBezTo>
                  <a:cubicBezTo>
                    <a:pt x="90" y="1927"/>
                    <a:pt x="197" y="1999"/>
                    <a:pt x="322" y="1999"/>
                  </a:cubicBezTo>
                  <a:lnTo>
                    <a:pt x="393" y="1999"/>
                  </a:lnTo>
                  <a:cubicBezTo>
                    <a:pt x="536" y="1945"/>
                    <a:pt x="625" y="1803"/>
                    <a:pt x="590" y="1642"/>
                  </a:cubicBezTo>
                  <a:cubicBezTo>
                    <a:pt x="572" y="1571"/>
                    <a:pt x="572" y="1499"/>
                    <a:pt x="572" y="1428"/>
                  </a:cubicBezTo>
                  <a:cubicBezTo>
                    <a:pt x="572" y="946"/>
                    <a:pt x="947" y="554"/>
                    <a:pt x="1428" y="554"/>
                  </a:cubicBezTo>
                  <a:cubicBezTo>
                    <a:pt x="1589" y="554"/>
                    <a:pt x="1714" y="429"/>
                    <a:pt x="1714" y="268"/>
                  </a:cubicBezTo>
                  <a:cubicBezTo>
                    <a:pt x="1714" y="125"/>
                    <a:pt x="1589" y="0"/>
                    <a:pt x="14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66"/>
            <p:cNvSpPr/>
            <p:nvPr/>
          </p:nvSpPr>
          <p:spPr>
            <a:xfrm>
              <a:off x="5797875" y="2919050"/>
              <a:ext cx="55800" cy="22100"/>
            </a:xfrm>
            <a:custGeom>
              <a:avLst/>
              <a:gdLst/>
              <a:ahLst/>
              <a:cxnLst/>
              <a:rect l="l" t="t" r="r" b="b"/>
              <a:pathLst>
                <a:path w="2232" h="884" extrusionOk="0">
                  <a:moveTo>
                    <a:pt x="304" y="0"/>
                  </a:moveTo>
                  <a:cubicBezTo>
                    <a:pt x="233" y="0"/>
                    <a:pt x="161" y="27"/>
                    <a:pt x="108" y="81"/>
                  </a:cubicBezTo>
                  <a:cubicBezTo>
                    <a:pt x="1" y="188"/>
                    <a:pt x="1" y="366"/>
                    <a:pt x="108" y="473"/>
                  </a:cubicBezTo>
                  <a:cubicBezTo>
                    <a:pt x="375" y="741"/>
                    <a:pt x="732" y="883"/>
                    <a:pt x="1125" y="883"/>
                  </a:cubicBezTo>
                  <a:cubicBezTo>
                    <a:pt x="1500" y="883"/>
                    <a:pt x="1856" y="741"/>
                    <a:pt x="2124" y="473"/>
                  </a:cubicBezTo>
                  <a:cubicBezTo>
                    <a:pt x="2231" y="366"/>
                    <a:pt x="2231" y="188"/>
                    <a:pt x="2124" y="81"/>
                  </a:cubicBezTo>
                  <a:cubicBezTo>
                    <a:pt x="2071" y="27"/>
                    <a:pt x="1999" y="0"/>
                    <a:pt x="1928" y="0"/>
                  </a:cubicBezTo>
                  <a:cubicBezTo>
                    <a:pt x="1856" y="0"/>
                    <a:pt x="1785" y="27"/>
                    <a:pt x="1732" y="81"/>
                  </a:cubicBezTo>
                  <a:cubicBezTo>
                    <a:pt x="1571" y="241"/>
                    <a:pt x="1357" y="330"/>
                    <a:pt x="1125" y="330"/>
                  </a:cubicBezTo>
                  <a:cubicBezTo>
                    <a:pt x="893" y="330"/>
                    <a:pt x="661" y="241"/>
                    <a:pt x="500" y="81"/>
                  </a:cubicBezTo>
                  <a:cubicBezTo>
                    <a:pt x="447" y="27"/>
                    <a:pt x="375"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66"/>
            <p:cNvSpPr/>
            <p:nvPr/>
          </p:nvSpPr>
          <p:spPr>
            <a:xfrm>
              <a:off x="5669850" y="2879125"/>
              <a:ext cx="13875" cy="14300"/>
            </a:xfrm>
            <a:custGeom>
              <a:avLst/>
              <a:gdLst/>
              <a:ahLst/>
              <a:cxnLst/>
              <a:rect l="l" t="t" r="r" b="b"/>
              <a:pathLst>
                <a:path w="555" h="572" extrusionOk="0">
                  <a:moveTo>
                    <a:pt x="286" y="0"/>
                  </a:moveTo>
                  <a:cubicBezTo>
                    <a:pt x="126" y="0"/>
                    <a:pt x="1" y="125"/>
                    <a:pt x="1" y="286"/>
                  </a:cubicBezTo>
                  <a:cubicBezTo>
                    <a:pt x="1" y="446"/>
                    <a:pt x="126" y="571"/>
                    <a:pt x="286" y="571"/>
                  </a:cubicBezTo>
                  <a:cubicBezTo>
                    <a:pt x="429" y="571"/>
                    <a:pt x="554" y="446"/>
                    <a:pt x="554" y="286"/>
                  </a:cubicBezTo>
                  <a:cubicBezTo>
                    <a:pt x="554"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66"/>
            <p:cNvSpPr/>
            <p:nvPr/>
          </p:nvSpPr>
          <p:spPr>
            <a:xfrm>
              <a:off x="5766650" y="2996425"/>
              <a:ext cx="27700" cy="41975"/>
            </a:xfrm>
            <a:custGeom>
              <a:avLst/>
              <a:gdLst/>
              <a:ahLst/>
              <a:cxnLst/>
              <a:rect l="l" t="t" r="r" b="b"/>
              <a:pathLst>
                <a:path w="1108" h="1679" extrusionOk="0">
                  <a:moveTo>
                    <a:pt x="554" y="1"/>
                  </a:moveTo>
                  <a:cubicBezTo>
                    <a:pt x="251" y="1"/>
                    <a:pt x="1" y="251"/>
                    <a:pt x="1" y="572"/>
                  </a:cubicBezTo>
                  <a:cubicBezTo>
                    <a:pt x="1" y="768"/>
                    <a:pt x="108" y="947"/>
                    <a:pt x="268" y="1054"/>
                  </a:cubicBezTo>
                  <a:lnTo>
                    <a:pt x="268" y="1411"/>
                  </a:lnTo>
                  <a:cubicBezTo>
                    <a:pt x="268" y="1553"/>
                    <a:pt x="393" y="1678"/>
                    <a:pt x="554" y="1678"/>
                  </a:cubicBezTo>
                  <a:cubicBezTo>
                    <a:pt x="714" y="1678"/>
                    <a:pt x="839" y="1553"/>
                    <a:pt x="839" y="1411"/>
                  </a:cubicBezTo>
                  <a:lnTo>
                    <a:pt x="839" y="1054"/>
                  </a:lnTo>
                  <a:cubicBezTo>
                    <a:pt x="1000" y="947"/>
                    <a:pt x="1107" y="768"/>
                    <a:pt x="1107" y="572"/>
                  </a:cubicBezTo>
                  <a:cubicBezTo>
                    <a:pt x="1107" y="251"/>
                    <a:pt x="857" y="1"/>
                    <a:pt x="5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1000"/>
                                        <p:tgtEl>
                                          <p:spTgt spid="720"/>
                                        </p:tgtEl>
                                      </p:cBhvr>
                                    </p:animEffect>
                                  </p:childTnLst>
                                </p:cTn>
                              </p:par>
                              <p:par>
                                <p:cTn id="8" presetID="10" presetClass="entr" presetSubtype="0" fill="hold" nodeType="withEffect">
                                  <p:stCondLst>
                                    <p:cond delay="0"/>
                                  </p:stCondLst>
                                  <p:childTnLst>
                                    <p:set>
                                      <p:cBhvr>
                                        <p:cTn id="9" dur="1" fill="hold">
                                          <p:stCondLst>
                                            <p:cond delay="0"/>
                                          </p:stCondLst>
                                        </p:cTn>
                                        <p:tgtEl>
                                          <p:spTgt spid="722"/>
                                        </p:tgtEl>
                                        <p:attrNameLst>
                                          <p:attrName>style.visibility</p:attrName>
                                        </p:attrNameLst>
                                      </p:cBhvr>
                                      <p:to>
                                        <p:strVal val="visible"/>
                                      </p:to>
                                    </p:set>
                                    <p:animEffect transition="in" filter="fade">
                                      <p:cBhvr>
                                        <p:cTn id="10" dur="10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0" name="Google Shape;720;p66"/>
          <p:cNvSpPr txBox="1">
            <a:spLocks noGrp="1"/>
          </p:cNvSpPr>
          <p:nvPr>
            <p:ph type="title"/>
          </p:nvPr>
        </p:nvSpPr>
        <p:spPr>
          <a:xfrm>
            <a:off x="3526225" y="1051043"/>
            <a:ext cx="5269432" cy="4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Istraživanje zaključaka koje klijent donosi na temelju automatske misli</a:t>
            </a:r>
            <a:endParaRPr dirty="0"/>
          </a:p>
        </p:txBody>
      </p:sp>
      <p:sp>
        <p:nvSpPr>
          <p:cNvPr id="721" name="Google Shape;721;p66"/>
          <p:cNvSpPr txBox="1">
            <a:spLocks noGrp="1"/>
          </p:cNvSpPr>
          <p:nvPr>
            <p:ph type="title" idx="4"/>
          </p:nvPr>
        </p:nvSpPr>
        <p:spPr>
          <a:xfrm>
            <a:off x="814012" y="1677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Kada su automatske misli istinite</a:t>
            </a:r>
            <a:endParaRPr dirty="0"/>
          </a:p>
        </p:txBody>
      </p:sp>
      <p:sp>
        <p:nvSpPr>
          <p:cNvPr id="722" name="Google Shape;722;p66"/>
          <p:cNvSpPr txBox="1">
            <a:spLocks noGrp="1"/>
          </p:cNvSpPr>
          <p:nvPr>
            <p:ph type="subTitle" idx="1"/>
          </p:nvPr>
        </p:nvSpPr>
        <p:spPr>
          <a:xfrm>
            <a:off x="3228850" y="1878364"/>
            <a:ext cx="5450693" cy="32828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1600" dirty="0"/>
              <a:t>Iako je automatska misao istinita, trebamo vidjeti kakvo značenje klijent pridaje toj automatskoj misli. </a:t>
            </a:r>
          </a:p>
          <a:p>
            <a:pPr marL="0" lvl="0" indent="0" algn="l" rtl="0">
              <a:spcBef>
                <a:spcPts val="0"/>
              </a:spcBef>
              <a:spcAft>
                <a:spcPts val="0"/>
              </a:spcAft>
              <a:buNone/>
            </a:pPr>
            <a:endParaRPr lang="hr-HR" sz="1600" dirty="0"/>
          </a:p>
          <a:p>
            <a:pPr marL="0" lvl="0" indent="0" algn="l" rtl="0">
              <a:spcBef>
                <a:spcPts val="0"/>
              </a:spcBef>
              <a:spcAft>
                <a:spcPts val="0"/>
              </a:spcAft>
              <a:buNone/>
            </a:pPr>
            <a:r>
              <a:rPr lang="hr-HR" sz="1600" dirty="0"/>
              <a:t>Primjer: </a:t>
            </a:r>
          </a:p>
          <a:p>
            <a:pPr marL="0" lvl="0" indent="0" algn="l" rtl="0">
              <a:spcBef>
                <a:spcPts val="0"/>
              </a:spcBef>
              <a:spcAft>
                <a:spcPts val="0"/>
              </a:spcAft>
              <a:buNone/>
            </a:pPr>
            <a:r>
              <a:rPr lang="hr-HR" sz="1600" dirty="0"/>
              <a:t>Abe je mislio kako se ne može dovoljno koncentrirati da napravi obračun poreza, što se pokazalo točnim. No, on je toj misli dao značenje tako što je rekao da se boji da mu nešto nije u redu s mozgom i da se više nikada neće moći ni na što koncentrirati. </a:t>
            </a:r>
          </a:p>
          <a:p>
            <a:pPr marL="0" lvl="0" indent="0" algn="l" rtl="0">
              <a:spcBef>
                <a:spcPts val="0"/>
              </a:spcBef>
              <a:spcAft>
                <a:spcPts val="0"/>
              </a:spcAft>
              <a:buNone/>
            </a:pPr>
            <a:endParaRPr lang="hr-HR" sz="1600" dirty="0"/>
          </a:p>
          <a:p>
            <a:pPr marL="0" lvl="0" indent="0" algn="l" rtl="0">
              <a:spcBef>
                <a:spcPts val="0"/>
              </a:spcBef>
              <a:spcAft>
                <a:spcPts val="0"/>
              </a:spcAft>
              <a:buNone/>
            </a:pPr>
            <a:r>
              <a:rPr lang="hr-HR" sz="1600" dirty="0"/>
              <a:t>Judith je stoga s njime prolazila kroz moguće razloge pada koncentracije pokušavajući mu pomoći da prida drugačije značenje ovoj misli. </a:t>
            </a:r>
          </a:p>
          <a:p>
            <a:pPr marL="0" lvl="0" indent="0" algn="l" rtl="0">
              <a:spcBef>
                <a:spcPts val="0"/>
              </a:spcBef>
              <a:spcAft>
                <a:spcPts val="0"/>
              </a:spcAft>
              <a:buNone/>
            </a:pPr>
            <a:endParaRPr dirty="0"/>
          </a:p>
        </p:txBody>
      </p:sp>
      <p:pic>
        <p:nvPicPr>
          <p:cNvPr id="727" name="Google Shape;727;p66"/>
          <p:cNvPicPr preferRelativeResize="0"/>
          <p:nvPr/>
        </p:nvPicPr>
        <p:blipFill rotWithShape="1">
          <a:blip r:embed="rId3">
            <a:alphaModFix/>
          </a:blip>
          <a:srcRect l="15266" t="3832" r="9641" b="5125"/>
          <a:stretch/>
        </p:blipFill>
        <p:spPr>
          <a:xfrm>
            <a:off x="2760259" y="955002"/>
            <a:ext cx="620350" cy="607025"/>
          </a:xfrm>
          <a:prstGeom prst="rect">
            <a:avLst/>
          </a:prstGeom>
          <a:noFill/>
          <a:ln>
            <a:noFill/>
          </a:ln>
        </p:spPr>
      </p:pic>
      <p:grpSp>
        <p:nvGrpSpPr>
          <p:cNvPr id="729" name="Google Shape;729;p66"/>
          <p:cNvGrpSpPr/>
          <p:nvPr/>
        </p:nvGrpSpPr>
        <p:grpSpPr>
          <a:xfrm>
            <a:off x="814012" y="1994117"/>
            <a:ext cx="2420980" cy="3233933"/>
            <a:chOff x="1776450" y="1018700"/>
            <a:chExt cx="1582443" cy="2113820"/>
          </a:xfrm>
        </p:grpSpPr>
        <p:sp>
          <p:nvSpPr>
            <p:cNvPr id="730" name="Google Shape;730;p66"/>
            <p:cNvSpPr/>
            <p:nvPr/>
          </p:nvSpPr>
          <p:spPr>
            <a:xfrm>
              <a:off x="2504307" y="1505578"/>
              <a:ext cx="854586" cy="1626942"/>
            </a:xfrm>
            <a:custGeom>
              <a:avLst/>
              <a:gdLst/>
              <a:ahLst/>
              <a:cxnLst/>
              <a:rect l="l" t="t" r="r" b="b"/>
              <a:pathLst>
                <a:path w="21679" h="41272" extrusionOk="0">
                  <a:moveTo>
                    <a:pt x="15252" y="1"/>
                  </a:moveTo>
                  <a:cubicBezTo>
                    <a:pt x="16051" y="1427"/>
                    <a:pt x="16929" y="2806"/>
                    <a:pt x="17932" y="4092"/>
                  </a:cubicBezTo>
                  <a:cubicBezTo>
                    <a:pt x="18480" y="4703"/>
                    <a:pt x="19202" y="5126"/>
                    <a:pt x="19766" y="5722"/>
                  </a:cubicBezTo>
                  <a:cubicBezTo>
                    <a:pt x="20032" y="5988"/>
                    <a:pt x="20346" y="6302"/>
                    <a:pt x="20440" y="6662"/>
                  </a:cubicBezTo>
                  <a:cubicBezTo>
                    <a:pt x="20549" y="7979"/>
                    <a:pt x="18371" y="8669"/>
                    <a:pt x="17540" y="9484"/>
                  </a:cubicBezTo>
                  <a:cubicBezTo>
                    <a:pt x="16490" y="10189"/>
                    <a:pt x="17352" y="11474"/>
                    <a:pt x="17712" y="12336"/>
                  </a:cubicBezTo>
                  <a:cubicBezTo>
                    <a:pt x="17995" y="13183"/>
                    <a:pt x="17211" y="13716"/>
                    <a:pt x="16537" y="14045"/>
                  </a:cubicBezTo>
                  <a:cubicBezTo>
                    <a:pt x="16051" y="14296"/>
                    <a:pt x="15518" y="14546"/>
                    <a:pt x="15016" y="14782"/>
                  </a:cubicBezTo>
                  <a:cubicBezTo>
                    <a:pt x="15926" y="14782"/>
                    <a:pt x="17132" y="14954"/>
                    <a:pt x="17274" y="16051"/>
                  </a:cubicBezTo>
                  <a:cubicBezTo>
                    <a:pt x="17430" y="16772"/>
                    <a:pt x="16694" y="17007"/>
                    <a:pt x="16270" y="17415"/>
                  </a:cubicBezTo>
                  <a:cubicBezTo>
                    <a:pt x="16114" y="17587"/>
                    <a:pt x="15988" y="17807"/>
                    <a:pt x="15941" y="18026"/>
                  </a:cubicBezTo>
                  <a:cubicBezTo>
                    <a:pt x="15816" y="18481"/>
                    <a:pt x="15894" y="18935"/>
                    <a:pt x="15988" y="19343"/>
                  </a:cubicBezTo>
                  <a:cubicBezTo>
                    <a:pt x="16223" y="20550"/>
                    <a:pt x="16208" y="21929"/>
                    <a:pt x="15455" y="22932"/>
                  </a:cubicBezTo>
                  <a:cubicBezTo>
                    <a:pt x="14724" y="23910"/>
                    <a:pt x="13271" y="24197"/>
                    <a:pt x="11861" y="24197"/>
                  </a:cubicBezTo>
                  <a:cubicBezTo>
                    <a:pt x="11033" y="24197"/>
                    <a:pt x="10221" y="24098"/>
                    <a:pt x="9577" y="23982"/>
                  </a:cubicBezTo>
                  <a:cubicBezTo>
                    <a:pt x="9217" y="23920"/>
                    <a:pt x="8715" y="23747"/>
                    <a:pt x="8355" y="23653"/>
                  </a:cubicBezTo>
                  <a:cubicBezTo>
                    <a:pt x="7723" y="23489"/>
                    <a:pt x="7082" y="23404"/>
                    <a:pt x="6439" y="23404"/>
                  </a:cubicBezTo>
                  <a:cubicBezTo>
                    <a:pt x="6221" y="23404"/>
                    <a:pt x="6003" y="23414"/>
                    <a:pt x="5784" y="23434"/>
                  </a:cubicBezTo>
                  <a:cubicBezTo>
                    <a:pt x="4812" y="23528"/>
                    <a:pt x="3809" y="23841"/>
                    <a:pt x="3104" y="24547"/>
                  </a:cubicBezTo>
                  <a:cubicBezTo>
                    <a:pt x="2587" y="25111"/>
                    <a:pt x="2352" y="25863"/>
                    <a:pt x="1960" y="26506"/>
                  </a:cubicBezTo>
                  <a:cubicBezTo>
                    <a:pt x="1176" y="28011"/>
                    <a:pt x="267" y="29531"/>
                    <a:pt x="16" y="31240"/>
                  </a:cubicBezTo>
                  <a:lnTo>
                    <a:pt x="0" y="31569"/>
                  </a:lnTo>
                  <a:cubicBezTo>
                    <a:pt x="0" y="31678"/>
                    <a:pt x="0" y="31788"/>
                    <a:pt x="16" y="31898"/>
                  </a:cubicBezTo>
                  <a:cubicBezTo>
                    <a:pt x="47" y="32525"/>
                    <a:pt x="142" y="33183"/>
                    <a:pt x="251" y="33810"/>
                  </a:cubicBezTo>
                  <a:cubicBezTo>
                    <a:pt x="706" y="36318"/>
                    <a:pt x="1364" y="38795"/>
                    <a:pt x="2054" y="41271"/>
                  </a:cubicBezTo>
                  <a:cubicBezTo>
                    <a:pt x="1348" y="38591"/>
                    <a:pt x="674" y="35895"/>
                    <a:pt x="283" y="33152"/>
                  </a:cubicBezTo>
                  <a:cubicBezTo>
                    <a:pt x="220" y="32744"/>
                    <a:pt x="173" y="32290"/>
                    <a:pt x="157" y="31882"/>
                  </a:cubicBezTo>
                  <a:cubicBezTo>
                    <a:pt x="157" y="31788"/>
                    <a:pt x="142" y="31678"/>
                    <a:pt x="157" y="31569"/>
                  </a:cubicBezTo>
                  <a:lnTo>
                    <a:pt x="173" y="31255"/>
                  </a:lnTo>
                  <a:cubicBezTo>
                    <a:pt x="439" y="29578"/>
                    <a:pt x="1348" y="28089"/>
                    <a:pt x="2148" y="26600"/>
                  </a:cubicBezTo>
                  <a:cubicBezTo>
                    <a:pt x="2524" y="25973"/>
                    <a:pt x="2759" y="25252"/>
                    <a:pt x="3261" y="24703"/>
                  </a:cubicBezTo>
                  <a:cubicBezTo>
                    <a:pt x="3919" y="24045"/>
                    <a:pt x="4875" y="23763"/>
                    <a:pt x="5800" y="23669"/>
                  </a:cubicBezTo>
                  <a:cubicBezTo>
                    <a:pt x="6010" y="23649"/>
                    <a:pt x="6222" y="23639"/>
                    <a:pt x="6433" y="23639"/>
                  </a:cubicBezTo>
                  <a:cubicBezTo>
                    <a:pt x="7057" y="23639"/>
                    <a:pt x="7683" y="23724"/>
                    <a:pt x="8292" y="23888"/>
                  </a:cubicBezTo>
                  <a:cubicBezTo>
                    <a:pt x="8653" y="23982"/>
                    <a:pt x="9154" y="24155"/>
                    <a:pt x="9530" y="24217"/>
                  </a:cubicBezTo>
                  <a:cubicBezTo>
                    <a:pt x="10217" y="24346"/>
                    <a:pt x="11067" y="24454"/>
                    <a:pt x="11928" y="24454"/>
                  </a:cubicBezTo>
                  <a:cubicBezTo>
                    <a:pt x="13385" y="24454"/>
                    <a:pt x="14877" y="24143"/>
                    <a:pt x="15675" y="23089"/>
                  </a:cubicBezTo>
                  <a:cubicBezTo>
                    <a:pt x="16474" y="21992"/>
                    <a:pt x="16474" y="20565"/>
                    <a:pt x="16223" y="19296"/>
                  </a:cubicBezTo>
                  <a:cubicBezTo>
                    <a:pt x="16098" y="18716"/>
                    <a:pt x="16004" y="18057"/>
                    <a:pt x="16459" y="17587"/>
                  </a:cubicBezTo>
                  <a:cubicBezTo>
                    <a:pt x="16741" y="17274"/>
                    <a:pt x="17195" y="17117"/>
                    <a:pt x="17415" y="16709"/>
                  </a:cubicBezTo>
                  <a:cubicBezTo>
                    <a:pt x="17728" y="16082"/>
                    <a:pt x="17368" y="15236"/>
                    <a:pt x="16772" y="14907"/>
                  </a:cubicBezTo>
                  <a:cubicBezTo>
                    <a:pt x="16489" y="14755"/>
                    <a:pt x="16199" y="14663"/>
                    <a:pt x="15896" y="14616"/>
                  </a:cubicBezTo>
                  <a:lnTo>
                    <a:pt x="15896" y="14616"/>
                  </a:lnTo>
                  <a:cubicBezTo>
                    <a:pt x="16906" y="14132"/>
                    <a:pt x="18306" y="13567"/>
                    <a:pt x="17916" y="12274"/>
                  </a:cubicBezTo>
                  <a:cubicBezTo>
                    <a:pt x="17650" y="11568"/>
                    <a:pt x="17054" y="10816"/>
                    <a:pt x="17289" y="10048"/>
                  </a:cubicBezTo>
                  <a:cubicBezTo>
                    <a:pt x="17979" y="9060"/>
                    <a:pt x="19311" y="8684"/>
                    <a:pt x="20126" y="7806"/>
                  </a:cubicBezTo>
                  <a:cubicBezTo>
                    <a:pt x="21678" y="6208"/>
                    <a:pt x="18872" y="5095"/>
                    <a:pt x="17995" y="4029"/>
                  </a:cubicBezTo>
                  <a:cubicBezTo>
                    <a:pt x="16976" y="2775"/>
                    <a:pt x="16067" y="1396"/>
                    <a:pt x="1525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6"/>
            <p:cNvSpPr/>
            <p:nvPr/>
          </p:nvSpPr>
          <p:spPr>
            <a:xfrm>
              <a:off x="1776450" y="2357013"/>
              <a:ext cx="242236" cy="708772"/>
            </a:xfrm>
            <a:custGeom>
              <a:avLst/>
              <a:gdLst/>
              <a:ahLst/>
              <a:cxnLst/>
              <a:rect l="l" t="t" r="r" b="b"/>
              <a:pathLst>
                <a:path w="6145" h="17980" extrusionOk="0">
                  <a:moveTo>
                    <a:pt x="6144" y="1"/>
                  </a:moveTo>
                  <a:lnTo>
                    <a:pt x="6144" y="1"/>
                  </a:lnTo>
                  <a:cubicBezTo>
                    <a:pt x="5941" y="2368"/>
                    <a:pt x="5627" y="4781"/>
                    <a:pt x="4843" y="7039"/>
                  </a:cubicBezTo>
                  <a:cubicBezTo>
                    <a:pt x="3495" y="10518"/>
                    <a:pt x="1552" y="14547"/>
                    <a:pt x="0" y="17979"/>
                  </a:cubicBezTo>
                  <a:cubicBezTo>
                    <a:pt x="1865" y="14437"/>
                    <a:pt x="3652" y="10847"/>
                    <a:pt x="5063" y="7117"/>
                  </a:cubicBezTo>
                  <a:cubicBezTo>
                    <a:pt x="5847" y="4829"/>
                    <a:pt x="6082" y="2399"/>
                    <a:pt x="61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6"/>
            <p:cNvSpPr/>
            <p:nvPr/>
          </p:nvSpPr>
          <p:spPr>
            <a:xfrm>
              <a:off x="3094390" y="1475224"/>
              <a:ext cx="104424" cy="34059"/>
            </a:xfrm>
            <a:custGeom>
              <a:avLst/>
              <a:gdLst/>
              <a:ahLst/>
              <a:cxnLst/>
              <a:rect l="l" t="t" r="r" b="b"/>
              <a:pathLst>
                <a:path w="2649" h="864" extrusionOk="0">
                  <a:moveTo>
                    <a:pt x="2451" y="1"/>
                  </a:moveTo>
                  <a:cubicBezTo>
                    <a:pt x="2444" y="1"/>
                    <a:pt x="2437" y="1"/>
                    <a:pt x="2430" y="3"/>
                  </a:cubicBezTo>
                  <a:cubicBezTo>
                    <a:pt x="1855" y="115"/>
                    <a:pt x="1280" y="204"/>
                    <a:pt x="694" y="204"/>
                  </a:cubicBezTo>
                  <a:cubicBezTo>
                    <a:pt x="465" y="204"/>
                    <a:pt x="234" y="190"/>
                    <a:pt x="0" y="159"/>
                  </a:cubicBezTo>
                  <a:lnTo>
                    <a:pt x="0" y="159"/>
                  </a:lnTo>
                  <a:cubicBezTo>
                    <a:pt x="419" y="327"/>
                    <a:pt x="869" y="391"/>
                    <a:pt x="1319" y="391"/>
                  </a:cubicBezTo>
                  <a:cubicBezTo>
                    <a:pt x="1593" y="391"/>
                    <a:pt x="1867" y="367"/>
                    <a:pt x="2135" y="328"/>
                  </a:cubicBezTo>
                  <a:lnTo>
                    <a:pt x="2135" y="328"/>
                  </a:lnTo>
                  <a:cubicBezTo>
                    <a:pt x="1590" y="673"/>
                    <a:pt x="919" y="757"/>
                    <a:pt x="283" y="771"/>
                  </a:cubicBezTo>
                  <a:cubicBezTo>
                    <a:pt x="521" y="830"/>
                    <a:pt x="776" y="863"/>
                    <a:pt x="1032" y="863"/>
                  </a:cubicBezTo>
                  <a:cubicBezTo>
                    <a:pt x="1582" y="863"/>
                    <a:pt x="2138" y="711"/>
                    <a:pt x="2555" y="347"/>
                  </a:cubicBezTo>
                  <a:cubicBezTo>
                    <a:pt x="2587" y="316"/>
                    <a:pt x="2634" y="238"/>
                    <a:pt x="2634" y="191"/>
                  </a:cubicBezTo>
                  <a:cubicBezTo>
                    <a:pt x="2648" y="89"/>
                    <a:pt x="2542" y="1"/>
                    <a:pt x="2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6"/>
            <p:cNvSpPr/>
            <p:nvPr/>
          </p:nvSpPr>
          <p:spPr>
            <a:xfrm>
              <a:off x="2892952" y="1018700"/>
              <a:ext cx="137812" cy="255205"/>
            </a:xfrm>
            <a:custGeom>
              <a:avLst/>
              <a:gdLst/>
              <a:ahLst/>
              <a:cxnLst/>
              <a:rect l="l" t="t" r="r" b="b"/>
              <a:pathLst>
                <a:path w="3496" h="6474" extrusionOk="0">
                  <a:moveTo>
                    <a:pt x="1" y="0"/>
                  </a:moveTo>
                  <a:lnTo>
                    <a:pt x="1" y="0"/>
                  </a:lnTo>
                  <a:cubicBezTo>
                    <a:pt x="1427" y="1991"/>
                    <a:pt x="2775" y="4107"/>
                    <a:pt x="3496" y="6474"/>
                  </a:cubicBezTo>
                  <a:cubicBezTo>
                    <a:pt x="3182" y="4311"/>
                    <a:pt x="2023" y="2336"/>
                    <a:pt x="643" y="674"/>
                  </a:cubicBezTo>
                  <a:cubicBezTo>
                    <a:pt x="424" y="439"/>
                    <a:pt x="220" y="220"/>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4" name="Google Shape;734;p66"/>
          <p:cNvPicPr preferRelativeResize="0"/>
          <p:nvPr/>
        </p:nvPicPr>
        <p:blipFill>
          <a:blip r:embed="rId4">
            <a:alphaModFix/>
          </a:blip>
          <a:stretch>
            <a:fillRect/>
          </a:stretch>
        </p:blipFill>
        <p:spPr>
          <a:xfrm>
            <a:off x="903225" y="1386150"/>
            <a:ext cx="2002650" cy="1616337"/>
          </a:xfrm>
          <a:prstGeom prst="rect">
            <a:avLst/>
          </a:prstGeom>
          <a:noFill/>
          <a:ln>
            <a:noFill/>
          </a:ln>
        </p:spPr>
      </p:pic>
      <p:pic>
        <p:nvPicPr>
          <p:cNvPr id="735" name="Google Shape;735;p66"/>
          <p:cNvPicPr preferRelativeResize="0"/>
          <p:nvPr/>
        </p:nvPicPr>
        <p:blipFill rotWithShape="1">
          <a:blip r:embed="rId5">
            <a:alphaModFix amt="84000"/>
          </a:blip>
          <a:srcRect/>
          <a:stretch/>
        </p:blipFill>
        <p:spPr>
          <a:xfrm rot="-487122">
            <a:off x="589114" y="2035114"/>
            <a:ext cx="624821" cy="624822"/>
          </a:xfrm>
          <a:prstGeom prst="rect">
            <a:avLst/>
          </a:prstGeom>
          <a:noFill/>
          <a:ln>
            <a:noFill/>
          </a:ln>
        </p:spPr>
      </p:pic>
      <p:grpSp>
        <p:nvGrpSpPr>
          <p:cNvPr id="23" name="Google Shape;2356;p120"/>
          <p:cNvGrpSpPr/>
          <p:nvPr/>
        </p:nvGrpSpPr>
        <p:grpSpPr>
          <a:xfrm>
            <a:off x="2888891" y="1088628"/>
            <a:ext cx="325200" cy="359325"/>
            <a:chOff x="528950" y="3386525"/>
            <a:chExt cx="325200" cy="359325"/>
          </a:xfrm>
        </p:grpSpPr>
        <p:sp>
          <p:nvSpPr>
            <p:cNvPr id="24" name="Google Shape;2357;p120"/>
            <p:cNvSpPr/>
            <p:nvPr/>
          </p:nvSpPr>
          <p:spPr>
            <a:xfrm>
              <a:off x="586500" y="3565625"/>
              <a:ext cx="13850" cy="14300"/>
            </a:xfrm>
            <a:custGeom>
              <a:avLst/>
              <a:gdLst/>
              <a:ahLst/>
              <a:cxnLst/>
              <a:rect l="l" t="t" r="r" b="b"/>
              <a:pathLst>
                <a:path w="554" h="572" extrusionOk="0">
                  <a:moveTo>
                    <a:pt x="268" y="0"/>
                  </a:moveTo>
                  <a:cubicBezTo>
                    <a:pt x="125" y="0"/>
                    <a:pt x="0" y="125"/>
                    <a:pt x="0" y="286"/>
                  </a:cubicBezTo>
                  <a:cubicBezTo>
                    <a:pt x="0" y="446"/>
                    <a:pt x="125" y="571"/>
                    <a:pt x="268" y="571"/>
                  </a:cubicBezTo>
                  <a:cubicBezTo>
                    <a:pt x="428" y="571"/>
                    <a:pt x="553" y="446"/>
                    <a:pt x="553" y="286"/>
                  </a:cubicBezTo>
                  <a:cubicBezTo>
                    <a:pt x="553" y="125"/>
                    <a:pt x="428"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58;p120"/>
            <p:cNvSpPr/>
            <p:nvPr/>
          </p:nvSpPr>
          <p:spPr>
            <a:xfrm>
              <a:off x="743050" y="3667775"/>
              <a:ext cx="13850" cy="13850"/>
            </a:xfrm>
            <a:custGeom>
              <a:avLst/>
              <a:gdLst/>
              <a:ahLst/>
              <a:cxnLst/>
              <a:rect l="l" t="t" r="r" b="b"/>
              <a:pathLst>
                <a:path w="554" h="554" extrusionOk="0">
                  <a:moveTo>
                    <a:pt x="269" y="0"/>
                  </a:moveTo>
                  <a:cubicBezTo>
                    <a:pt x="126" y="0"/>
                    <a:pt x="1" y="125"/>
                    <a:pt x="1" y="268"/>
                  </a:cubicBezTo>
                  <a:cubicBezTo>
                    <a:pt x="1" y="428"/>
                    <a:pt x="126" y="553"/>
                    <a:pt x="269" y="553"/>
                  </a:cubicBezTo>
                  <a:cubicBezTo>
                    <a:pt x="429" y="553"/>
                    <a:pt x="554" y="428"/>
                    <a:pt x="554" y="268"/>
                  </a:cubicBezTo>
                  <a:cubicBezTo>
                    <a:pt x="554" y="125"/>
                    <a:pt x="429"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9;p120"/>
            <p:cNvSpPr/>
            <p:nvPr/>
          </p:nvSpPr>
          <p:spPr>
            <a:xfrm>
              <a:off x="581125" y="3534400"/>
              <a:ext cx="38400" cy="20975"/>
            </a:xfrm>
            <a:custGeom>
              <a:avLst/>
              <a:gdLst/>
              <a:ahLst/>
              <a:cxnLst/>
              <a:rect l="l" t="t" r="r" b="b"/>
              <a:pathLst>
                <a:path w="1536" h="839" extrusionOk="0">
                  <a:moveTo>
                    <a:pt x="269" y="0"/>
                  </a:moveTo>
                  <a:cubicBezTo>
                    <a:pt x="126" y="0"/>
                    <a:pt x="1" y="125"/>
                    <a:pt x="1" y="268"/>
                  </a:cubicBezTo>
                  <a:cubicBezTo>
                    <a:pt x="1" y="428"/>
                    <a:pt x="126" y="553"/>
                    <a:pt x="269" y="553"/>
                  </a:cubicBezTo>
                  <a:cubicBezTo>
                    <a:pt x="376" y="553"/>
                    <a:pt x="518" y="607"/>
                    <a:pt x="661" y="678"/>
                  </a:cubicBezTo>
                  <a:cubicBezTo>
                    <a:pt x="840" y="750"/>
                    <a:pt x="1036" y="839"/>
                    <a:pt x="1268" y="839"/>
                  </a:cubicBezTo>
                  <a:cubicBezTo>
                    <a:pt x="1411" y="839"/>
                    <a:pt x="1535" y="714"/>
                    <a:pt x="1535" y="553"/>
                  </a:cubicBezTo>
                  <a:cubicBezTo>
                    <a:pt x="1535" y="393"/>
                    <a:pt x="1411" y="268"/>
                    <a:pt x="1268" y="268"/>
                  </a:cubicBezTo>
                  <a:cubicBezTo>
                    <a:pt x="1161" y="268"/>
                    <a:pt x="1018" y="214"/>
                    <a:pt x="875" y="161"/>
                  </a:cubicBezTo>
                  <a:cubicBezTo>
                    <a:pt x="697" y="72"/>
                    <a:pt x="501" y="0"/>
                    <a:pt x="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60;p120"/>
            <p:cNvSpPr/>
            <p:nvPr/>
          </p:nvSpPr>
          <p:spPr>
            <a:xfrm>
              <a:off x="528950" y="3386525"/>
              <a:ext cx="325200" cy="359325"/>
            </a:xfrm>
            <a:custGeom>
              <a:avLst/>
              <a:gdLst/>
              <a:ahLst/>
              <a:cxnLst/>
              <a:rect l="l" t="t" r="r" b="b"/>
              <a:pathLst>
                <a:path w="13008" h="14373" extrusionOk="0">
                  <a:moveTo>
                    <a:pt x="9352" y="571"/>
                  </a:moveTo>
                  <a:cubicBezTo>
                    <a:pt x="9493" y="571"/>
                    <a:pt x="9635" y="580"/>
                    <a:pt x="9778" y="598"/>
                  </a:cubicBezTo>
                  <a:lnTo>
                    <a:pt x="9778" y="937"/>
                  </a:lnTo>
                  <a:cubicBezTo>
                    <a:pt x="9778" y="1062"/>
                    <a:pt x="9867" y="1169"/>
                    <a:pt x="9992" y="1205"/>
                  </a:cubicBezTo>
                  <a:cubicBezTo>
                    <a:pt x="10206" y="1276"/>
                    <a:pt x="10438" y="1365"/>
                    <a:pt x="10635" y="1472"/>
                  </a:cubicBezTo>
                  <a:cubicBezTo>
                    <a:pt x="10679" y="1502"/>
                    <a:pt x="10730" y="1516"/>
                    <a:pt x="10781" y="1516"/>
                  </a:cubicBezTo>
                  <a:cubicBezTo>
                    <a:pt x="10852" y="1516"/>
                    <a:pt x="10922" y="1489"/>
                    <a:pt x="10974" y="1437"/>
                  </a:cubicBezTo>
                  <a:lnTo>
                    <a:pt x="11223" y="1205"/>
                  </a:lnTo>
                  <a:cubicBezTo>
                    <a:pt x="11438" y="1365"/>
                    <a:pt x="11652" y="1562"/>
                    <a:pt x="11812" y="1794"/>
                  </a:cubicBezTo>
                  <a:lnTo>
                    <a:pt x="11580" y="2025"/>
                  </a:lnTo>
                  <a:cubicBezTo>
                    <a:pt x="11491" y="2115"/>
                    <a:pt x="11473" y="2257"/>
                    <a:pt x="11527" y="2382"/>
                  </a:cubicBezTo>
                  <a:cubicBezTo>
                    <a:pt x="11652" y="2579"/>
                    <a:pt x="11741" y="2793"/>
                    <a:pt x="11794" y="3025"/>
                  </a:cubicBezTo>
                  <a:cubicBezTo>
                    <a:pt x="11830" y="3150"/>
                    <a:pt x="11937" y="3239"/>
                    <a:pt x="12080" y="3239"/>
                  </a:cubicBezTo>
                  <a:lnTo>
                    <a:pt x="12419" y="3239"/>
                  </a:lnTo>
                  <a:cubicBezTo>
                    <a:pt x="12437" y="3382"/>
                    <a:pt x="12437" y="3524"/>
                    <a:pt x="12437" y="3649"/>
                  </a:cubicBezTo>
                  <a:cubicBezTo>
                    <a:pt x="12437" y="3792"/>
                    <a:pt x="12437" y="3935"/>
                    <a:pt x="12419" y="4077"/>
                  </a:cubicBezTo>
                  <a:lnTo>
                    <a:pt x="12080" y="4077"/>
                  </a:lnTo>
                  <a:cubicBezTo>
                    <a:pt x="11937" y="4077"/>
                    <a:pt x="11830" y="4167"/>
                    <a:pt x="11794" y="4292"/>
                  </a:cubicBezTo>
                  <a:cubicBezTo>
                    <a:pt x="11741" y="4523"/>
                    <a:pt x="11652" y="4738"/>
                    <a:pt x="11527" y="4934"/>
                  </a:cubicBezTo>
                  <a:cubicBezTo>
                    <a:pt x="11473" y="5059"/>
                    <a:pt x="11491" y="5184"/>
                    <a:pt x="11580" y="5273"/>
                  </a:cubicBezTo>
                  <a:lnTo>
                    <a:pt x="11812" y="5523"/>
                  </a:lnTo>
                  <a:cubicBezTo>
                    <a:pt x="11652" y="5737"/>
                    <a:pt x="11438" y="5951"/>
                    <a:pt x="11223" y="6111"/>
                  </a:cubicBezTo>
                  <a:lnTo>
                    <a:pt x="10974" y="5880"/>
                  </a:lnTo>
                  <a:cubicBezTo>
                    <a:pt x="10918" y="5824"/>
                    <a:pt x="10841" y="5796"/>
                    <a:pt x="10765" y="5796"/>
                  </a:cubicBezTo>
                  <a:cubicBezTo>
                    <a:pt x="10720" y="5796"/>
                    <a:pt x="10675" y="5806"/>
                    <a:pt x="10635" y="5826"/>
                  </a:cubicBezTo>
                  <a:cubicBezTo>
                    <a:pt x="10438" y="5951"/>
                    <a:pt x="10206" y="6040"/>
                    <a:pt x="9992" y="6111"/>
                  </a:cubicBezTo>
                  <a:cubicBezTo>
                    <a:pt x="9867" y="6129"/>
                    <a:pt x="9778" y="6254"/>
                    <a:pt x="9778" y="6379"/>
                  </a:cubicBezTo>
                  <a:lnTo>
                    <a:pt x="9778" y="6718"/>
                  </a:lnTo>
                  <a:cubicBezTo>
                    <a:pt x="9635" y="6736"/>
                    <a:pt x="9493" y="6745"/>
                    <a:pt x="9352" y="6745"/>
                  </a:cubicBezTo>
                  <a:cubicBezTo>
                    <a:pt x="9212" y="6745"/>
                    <a:pt x="9073" y="6736"/>
                    <a:pt x="8940" y="6718"/>
                  </a:cubicBezTo>
                  <a:lnTo>
                    <a:pt x="8940" y="6379"/>
                  </a:lnTo>
                  <a:cubicBezTo>
                    <a:pt x="8940" y="6254"/>
                    <a:pt x="8850" y="6129"/>
                    <a:pt x="8725" y="6111"/>
                  </a:cubicBezTo>
                  <a:cubicBezTo>
                    <a:pt x="8494" y="6040"/>
                    <a:pt x="8279" y="5951"/>
                    <a:pt x="8065" y="5826"/>
                  </a:cubicBezTo>
                  <a:cubicBezTo>
                    <a:pt x="8025" y="5806"/>
                    <a:pt x="7980" y="5796"/>
                    <a:pt x="7934" y="5796"/>
                  </a:cubicBezTo>
                  <a:cubicBezTo>
                    <a:pt x="7859" y="5796"/>
                    <a:pt x="7782" y="5824"/>
                    <a:pt x="7726" y="5880"/>
                  </a:cubicBezTo>
                  <a:lnTo>
                    <a:pt x="7494" y="6111"/>
                  </a:lnTo>
                  <a:cubicBezTo>
                    <a:pt x="7262" y="5951"/>
                    <a:pt x="7066" y="5737"/>
                    <a:pt x="6888" y="5523"/>
                  </a:cubicBezTo>
                  <a:lnTo>
                    <a:pt x="7137" y="5273"/>
                  </a:lnTo>
                  <a:cubicBezTo>
                    <a:pt x="7227" y="5184"/>
                    <a:pt x="7245" y="5059"/>
                    <a:pt x="7173" y="4934"/>
                  </a:cubicBezTo>
                  <a:cubicBezTo>
                    <a:pt x="7048" y="4738"/>
                    <a:pt x="6959" y="4523"/>
                    <a:pt x="6906" y="4292"/>
                  </a:cubicBezTo>
                  <a:cubicBezTo>
                    <a:pt x="6870" y="4167"/>
                    <a:pt x="6763" y="4077"/>
                    <a:pt x="6638" y="4077"/>
                  </a:cubicBezTo>
                  <a:lnTo>
                    <a:pt x="6299" y="4077"/>
                  </a:lnTo>
                  <a:cubicBezTo>
                    <a:pt x="6281" y="3935"/>
                    <a:pt x="6263" y="3792"/>
                    <a:pt x="6263" y="3649"/>
                  </a:cubicBezTo>
                  <a:cubicBezTo>
                    <a:pt x="6263" y="3524"/>
                    <a:pt x="6281" y="3382"/>
                    <a:pt x="6299" y="3239"/>
                  </a:cubicBezTo>
                  <a:lnTo>
                    <a:pt x="6638" y="3239"/>
                  </a:lnTo>
                  <a:cubicBezTo>
                    <a:pt x="6763" y="3239"/>
                    <a:pt x="6870" y="3150"/>
                    <a:pt x="6906" y="3025"/>
                  </a:cubicBezTo>
                  <a:cubicBezTo>
                    <a:pt x="6959" y="2793"/>
                    <a:pt x="7048" y="2579"/>
                    <a:pt x="7173" y="2382"/>
                  </a:cubicBezTo>
                  <a:cubicBezTo>
                    <a:pt x="7245" y="2257"/>
                    <a:pt x="7227" y="2115"/>
                    <a:pt x="7137" y="2025"/>
                  </a:cubicBezTo>
                  <a:lnTo>
                    <a:pt x="6888" y="1794"/>
                  </a:lnTo>
                  <a:cubicBezTo>
                    <a:pt x="7066" y="1562"/>
                    <a:pt x="7262" y="1365"/>
                    <a:pt x="7494" y="1205"/>
                  </a:cubicBezTo>
                  <a:lnTo>
                    <a:pt x="7726" y="1437"/>
                  </a:lnTo>
                  <a:cubicBezTo>
                    <a:pt x="7778" y="1489"/>
                    <a:pt x="7848" y="1516"/>
                    <a:pt x="7919" y="1516"/>
                  </a:cubicBezTo>
                  <a:cubicBezTo>
                    <a:pt x="7970" y="1516"/>
                    <a:pt x="8021" y="1502"/>
                    <a:pt x="8065" y="1472"/>
                  </a:cubicBezTo>
                  <a:cubicBezTo>
                    <a:pt x="8279" y="1365"/>
                    <a:pt x="8494" y="1276"/>
                    <a:pt x="8725" y="1205"/>
                  </a:cubicBezTo>
                  <a:cubicBezTo>
                    <a:pt x="8850" y="1169"/>
                    <a:pt x="8940" y="1062"/>
                    <a:pt x="8940" y="937"/>
                  </a:cubicBezTo>
                  <a:lnTo>
                    <a:pt x="8940" y="598"/>
                  </a:lnTo>
                  <a:cubicBezTo>
                    <a:pt x="9073" y="580"/>
                    <a:pt x="9212" y="571"/>
                    <a:pt x="9352" y="571"/>
                  </a:cubicBezTo>
                  <a:close/>
                  <a:moveTo>
                    <a:pt x="9359" y="0"/>
                  </a:moveTo>
                  <a:cubicBezTo>
                    <a:pt x="9105" y="0"/>
                    <a:pt x="8850" y="27"/>
                    <a:pt x="8601" y="81"/>
                  </a:cubicBezTo>
                  <a:cubicBezTo>
                    <a:pt x="8458" y="116"/>
                    <a:pt x="8369" y="223"/>
                    <a:pt x="8369" y="366"/>
                  </a:cubicBezTo>
                  <a:lnTo>
                    <a:pt x="8369" y="723"/>
                  </a:lnTo>
                  <a:cubicBezTo>
                    <a:pt x="8244" y="777"/>
                    <a:pt x="8101" y="830"/>
                    <a:pt x="7976" y="884"/>
                  </a:cubicBezTo>
                  <a:lnTo>
                    <a:pt x="7726" y="634"/>
                  </a:lnTo>
                  <a:cubicBezTo>
                    <a:pt x="7664" y="582"/>
                    <a:pt x="7589" y="554"/>
                    <a:pt x="7517" y="554"/>
                  </a:cubicBezTo>
                  <a:cubicBezTo>
                    <a:pt x="7465" y="554"/>
                    <a:pt x="7414" y="568"/>
                    <a:pt x="7369" y="598"/>
                  </a:cubicBezTo>
                  <a:cubicBezTo>
                    <a:pt x="6941" y="866"/>
                    <a:pt x="6567" y="1240"/>
                    <a:pt x="6299" y="1669"/>
                  </a:cubicBezTo>
                  <a:cubicBezTo>
                    <a:pt x="6227" y="1776"/>
                    <a:pt x="6227" y="1936"/>
                    <a:pt x="6335" y="2025"/>
                  </a:cubicBezTo>
                  <a:lnTo>
                    <a:pt x="6352" y="2043"/>
                  </a:lnTo>
                  <a:cubicBezTo>
                    <a:pt x="6210" y="2043"/>
                    <a:pt x="6067" y="2025"/>
                    <a:pt x="5924" y="2025"/>
                  </a:cubicBezTo>
                  <a:cubicBezTo>
                    <a:pt x="4639" y="2025"/>
                    <a:pt x="3426" y="2525"/>
                    <a:pt x="2516" y="3435"/>
                  </a:cubicBezTo>
                  <a:cubicBezTo>
                    <a:pt x="1606" y="4345"/>
                    <a:pt x="1107" y="5540"/>
                    <a:pt x="1107" y="6807"/>
                  </a:cubicBezTo>
                  <a:cubicBezTo>
                    <a:pt x="1107" y="7093"/>
                    <a:pt x="839" y="7628"/>
                    <a:pt x="411" y="8235"/>
                  </a:cubicBezTo>
                  <a:cubicBezTo>
                    <a:pt x="0" y="8806"/>
                    <a:pt x="54" y="9198"/>
                    <a:pt x="179" y="9430"/>
                  </a:cubicBezTo>
                  <a:cubicBezTo>
                    <a:pt x="304" y="9680"/>
                    <a:pt x="625" y="9965"/>
                    <a:pt x="1374" y="10019"/>
                  </a:cubicBezTo>
                  <a:lnTo>
                    <a:pt x="1374" y="11250"/>
                  </a:lnTo>
                  <a:cubicBezTo>
                    <a:pt x="1374" y="12089"/>
                    <a:pt x="2070" y="12767"/>
                    <a:pt x="2909" y="12767"/>
                  </a:cubicBezTo>
                  <a:cubicBezTo>
                    <a:pt x="3640" y="12767"/>
                    <a:pt x="4033" y="12785"/>
                    <a:pt x="4211" y="12927"/>
                  </a:cubicBezTo>
                  <a:cubicBezTo>
                    <a:pt x="4372" y="13088"/>
                    <a:pt x="4425" y="13445"/>
                    <a:pt x="4479" y="14123"/>
                  </a:cubicBezTo>
                  <a:cubicBezTo>
                    <a:pt x="4479" y="14266"/>
                    <a:pt x="4604" y="14373"/>
                    <a:pt x="4764" y="14373"/>
                  </a:cubicBezTo>
                  <a:lnTo>
                    <a:pt x="8779" y="14373"/>
                  </a:lnTo>
                  <a:cubicBezTo>
                    <a:pt x="8868" y="14373"/>
                    <a:pt x="8940" y="14355"/>
                    <a:pt x="8993" y="14283"/>
                  </a:cubicBezTo>
                  <a:cubicBezTo>
                    <a:pt x="9047" y="14230"/>
                    <a:pt x="9064" y="14158"/>
                    <a:pt x="9064" y="14087"/>
                  </a:cubicBezTo>
                  <a:cubicBezTo>
                    <a:pt x="9029" y="13534"/>
                    <a:pt x="9011" y="13141"/>
                    <a:pt x="9011" y="12785"/>
                  </a:cubicBezTo>
                  <a:cubicBezTo>
                    <a:pt x="9011" y="12624"/>
                    <a:pt x="8886" y="12499"/>
                    <a:pt x="8743" y="12499"/>
                  </a:cubicBezTo>
                  <a:lnTo>
                    <a:pt x="8725" y="12499"/>
                  </a:lnTo>
                  <a:cubicBezTo>
                    <a:pt x="8583" y="12499"/>
                    <a:pt x="8458" y="12624"/>
                    <a:pt x="8458" y="12785"/>
                  </a:cubicBezTo>
                  <a:cubicBezTo>
                    <a:pt x="8458" y="13088"/>
                    <a:pt x="8458" y="13409"/>
                    <a:pt x="8476" y="13819"/>
                  </a:cubicBezTo>
                  <a:lnTo>
                    <a:pt x="5014" y="13819"/>
                  </a:lnTo>
                  <a:cubicBezTo>
                    <a:pt x="4961" y="13213"/>
                    <a:pt x="4889" y="12785"/>
                    <a:pt x="4586" y="12517"/>
                  </a:cubicBezTo>
                  <a:cubicBezTo>
                    <a:pt x="4247" y="12214"/>
                    <a:pt x="3730" y="12196"/>
                    <a:pt x="2909" y="12196"/>
                  </a:cubicBezTo>
                  <a:cubicBezTo>
                    <a:pt x="2373" y="12196"/>
                    <a:pt x="1945" y="11768"/>
                    <a:pt x="1945" y="11250"/>
                  </a:cubicBezTo>
                  <a:lnTo>
                    <a:pt x="1945" y="10875"/>
                  </a:lnTo>
                  <a:lnTo>
                    <a:pt x="2784" y="10875"/>
                  </a:lnTo>
                  <a:cubicBezTo>
                    <a:pt x="2944" y="10875"/>
                    <a:pt x="3069" y="10751"/>
                    <a:pt x="3069" y="10590"/>
                  </a:cubicBezTo>
                  <a:cubicBezTo>
                    <a:pt x="3069" y="10447"/>
                    <a:pt x="2944" y="10322"/>
                    <a:pt x="2784" y="10322"/>
                  </a:cubicBezTo>
                  <a:lnTo>
                    <a:pt x="1945" y="10322"/>
                  </a:lnTo>
                  <a:lnTo>
                    <a:pt x="1945" y="9751"/>
                  </a:lnTo>
                  <a:cubicBezTo>
                    <a:pt x="1945" y="9591"/>
                    <a:pt x="1820" y="9466"/>
                    <a:pt x="1660" y="9466"/>
                  </a:cubicBezTo>
                  <a:cubicBezTo>
                    <a:pt x="1142" y="9466"/>
                    <a:pt x="768" y="9359"/>
                    <a:pt x="678" y="9180"/>
                  </a:cubicBezTo>
                  <a:cubicBezTo>
                    <a:pt x="607" y="9038"/>
                    <a:pt x="678" y="8824"/>
                    <a:pt x="857" y="8574"/>
                  </a:cubicBezTo>
                  <a:cubicBezTo>
                    <a:pt x="1232" y="8056"/>
                    <a:pt x="1660" y="7343"/>
                    <a:pt x="1660" y="6807"/>
                  </a:cubicBezTo>
                  <a:cubicBezTo>
                    <a:pt x="1660" y="4488"/>
                    <a:pt x="3569" y="2596"/>
                    <a:pt x="5924" y="2596"/>
                  </a:cubicBezTo>
                  <a:cubicBezTo>
                    <a:pt x="6103" y="2596"/>
                    <a:pt x="6281" y="2596"/>
                    <a:pt x="6442" y="2614"/>
                  </a:cubicBezTo>
                  <a:cubicBezTo>
                    <a:pt x="6442" y="2632"/>
                    <a:pt x="6424" y="2650"/>
                    <a:pt x="6424" y="2668"/>
                  </a:cubicBezTo>
                  <a:lnTo>
                    <a:pt x="6067" y="2668"/>
                  </a:lnTo>
                  <a:cubicBezTo>
                    <a:pt x="5924" y="2668"/>
                    <a:pt x="5817" y="2775"/>
                    <a:pt x="5781" y="2900"/>
                  </a:cubicBezTo>
                  <a:cubicBezTo>
                    <a:pt x="5728" y="3150"/>
                    <a:pt x="5710" y="3399"/>
                    <a:pt x="5710" y="3649"/>
                  </a:cubicBezTo>
                  <a:cubicBezTo>
                    <a:pt x="5710" y="3917"/>
                    <a:pt x="5728" y="4167"/>
                    <a:pt x="5781" y="4416"/>
                  </a:cubicBezTo>
                  <a:cubicBezTo>
                    <a:pt x="5817" y="4541"/>
                    <a:pt x="5924" y="4631"/>
                    <a:pt x="6067" y="4631"/>
                  </a:cubicBezTo>
                  <a:lnTo>
                    <a:pt x="6424" y="4631"/>
                  </a:lnTo>
                  <a:cubicBezTo>
                    <a:pt x="6477" y="4773"/>
                    <a:pt x="6531" y="4898"/>
                    <a:pt x="6584" y="5041"/>
                  </a:cubicBezTo>
                  <a:lnTo>
                    <a:pt x="6335" y="5291"/>
                  </a:lnTo>
                  <a:cubicBezTo>
                    <a:pt x="6227" y="5380"/>
                    <a:pt x="6227" y="5540"/>
                    <a:pt x="6299" y="5648"/>
                  </a:cubicBezTo>
                  <a:cubicBezTo>
                    <a:pt x="6567" y="6076"/>
                    <a:pt x="6941" y="6433"/>
                    <a:pt x="7369" y="6718"/>
                  </a:cubicBezTo>
                  <a:cubicBezTo>
                    <a:pt x="7414" y="6748"/>
                    <a:pt x="7465" y="6762"/>
                    <a:pt x="7517" y="6762"/>
                  </a:cubicBezTo>
                  <a:cubicBezTo>
                    <a:pt x="7589" y="6762"/>
                    <a:pt x="7664" y="6734"/>
                    <a:pt x="7726" y="6682"/>
                  </a:cubicBezTo>
                  <a:lnTo>
                    <a:pt x="7976" y="6415"/>
                  </a:lnTo>
                  <a:cubicBezTo>
                    <a:pt x="8101" y="6486"/>
                    <a:pt x="8244" y="6540"/>
                    <a:pt x="8369" y="6593"/>
                  </a:cubicBezTo>
                  <a:lnTo>
                    <a:pt x="8369" y="6950"/>
                  </a:lnTo>
                  <a:cubicBezTo>
                    <a:pt x="8369" y="7093"/>
                    <a:pt x="8458" y="7200"/>
                    <a:pt x="8601" y="7218"/>
                  </a:cubicBezTo>
                  <a:cubicBezTo>
                    <a:pt x="8850" y="7271"/>
                    <a:pt x="9100" y="7307"/>
                    <a:pt x="9350" y="7307"/>
                  </a:cubicBezTo>
                  <a:cubicBezTo>
                    <a:pt x="9618" y="7307"/>
                    <a:pt x="9867" y="7271"/>
                    <a:pt x="10117" y="7218"/>
                  </a:cubicBezTo>
                  <a:cubicBezTo>
                    <a:pt x="10135" y="7218"/>
                    <a:pt x="10153" y="7218"/>
                    <a:pt x="10171" y="7200"/>
                  </a:cubicBezTo>
                  <a:lnTo>
                    <a:pt x="10171" y="7200"/>
                  </a:lnTo>
                  <a:cubicBezTo>
                    <a:pt x="10117" y="7842"/>
                    <a:pt x="9903" y="8449"/>
                    <a:pt x="9564" y="9002"/>
                  </a:cubicBezTo>
                  <a:cubicBezTo>
                    <a:pt x="9314" y="9430"/>
                    <a:pt x="9100" y="9823"/>
                    <a:pt x="8940" y="10197"/>
                  </a:cubicBezTo>
                  <a:cubicBezTo>
                    <a:pt x="8886" y="10340"/>
                    <a:pt x="8940" y="10519"/>
                    <a:pt x="9082" y="10572"/>
                  </a:cubicBezTo>
                  <a:cubicBezTo>
                    <a:pt x="9118" y="10590"/>
                    <a:pt x="9154" y="10590"/>
                    <a:pt x="9207" y="10590"/>
                  </a:cubicBezTo>
                  <a:cubicBezTo>
                    <a:pt x="9314" y="10590"/>
                    <a:pt x="9421" y="10536"/>
                    <a:pt x="9457" y="10412"/>
                  </a:cubicBezTo>
                  <a:cubicBezTo>
                    <a:pt x="9600" y="10055"/>
                    <a:pt x="9796" y="9698"/>
                    <a:pt x="10046" y="9287"/>
                  </a:cubicBezTo>
                  <a:cubicBezTo>
                    <a:pt x="10510" y="8538"/>
                    <a:pt x="10760" y="7682"/>
                    <a:pt x="10760" y="6807"/>
                  </a:cubicBezTo>
                  <a:cubicBezTo>
                    <a:pt x="10760" y="6682"/>
                    <a:pt x="10760" y="6558"/>
                    <a:pt x="10742" y="6433"/>
                  </a:cubicBezTo>
                  <a:lnTo>
                    <a:pt x="10742" y="6433"/>
                  </a:lnTo>
                  <a:lnTo>
                    <a:pt x="10991" y="6682"/>
                  </a:lnTo>
                  <a:cubicBezTo>
                    <a:pt x="11043" y="6734"/>
                    <a:pt x="11114" y="6762"/>
                    <a:pt x="11188" y="6762"/>
                  </a:cubicBezTo>
                  <a:cubicBezTo>
                    <a:pt x="11241" y="6762"/>
                    <a:pt x="11296" y="6748"/>
                    <a:pt x="11348" y="6718"/>
                  </a:cubicBezTo>
                  <a:cubicBezTo>
                    <a:pt x="11759" y="6433"/>
                    <a:pt x="12133" y="6076"/>
                    <a:pt x="12419" y="5648"/>
                  </a:cubicBezTo>
                  <a:cubicBezTo>
                    <a:pt x="12490" y="5540"/>
                    <a:pt x="12472" y="5380"/>
                    <a:pt x="12383" y="5291"/>
                  </a:cubicBezTo>
                  <a:lnTo>
                    <a:pt x="12116" y="5041"/>
                  </a:lnTo>
                  <a:cubicBezTo>
                    <a:pt x="12187" y="4898"/>
                    <a:pt x="12240" y="4773"/>
                    <a:pt x="12276" y="4631"/>
                  </a:cubicBezTo>
                  <a:lnTo>
                    <a:pt x="12651" y="4631"/>
                  </a:lnTo>
                  <a:cubicBezTo>
                    <a:pt x="12776" y="4631"/>
                    <a:pt x="12901" y="4541"/>
                    <a:pt x="12918" y="4416"/>
                  </a:cubicBezTo>
                  <a:cubicBezTo>
                    <a:pt x="12972" y="4167"/>
                    <a:pt x="13008" y="3917"/>
                    <a:pt x="13008" y="3649"/>
                  </a:cubicBezTo>
                  <a:cubicBezTo>
                    <a:pt x="13008" y="3399"/>
                    <a:pt x="12972" y="3150"/>
                    <a:pt x="12918" y="2900"/>
                  </a:cubicBezTo>
                  <a:cubicBezTo>
                    <a:pt x="12901" y="2775"/>
                    <a:pt x="12776" y="2668"/>
                    <a:pt x="12651" y="2668"/>
                  </a:cubicBezTo>
                  <a:lnTo>
                    <a:pt x="12276" y="2668"/>
                  </a:lnTo>
                  <a:cubicBezTo>
                    <a:pt x="12240" y="2543"/>
                    <a:pt x="12187" y="2400"/>
                    <a:pt x="12116" y="2275"/>
                  </a:cubicBezTo>
                  <a:lnTo>
                    <a:pt x="12383" y="2025"/>
                  </a:lnTo>
                  <a:cubicBezTo>
                    <a:pt x="12472" y="1936"/>
                    <a:pt x="12490" y="1776"/>
                    <a:pt x="12419" y="1669"/>
                  </a:cubicBezTo>
                  <a:cubicBezTo>
                    <a:pt x="12133" y="1240"/>
                    <a:pt x="11759" y="866"/>
                    <a:pt x="11348" y="598"/>
                  </a:cubicBezTo>
                  <a:cubicBezTo>
                    <a:pt x="11296" y="568"/>
                    <a:pt x="11241" y="554"/>
                    <a:pt x="11188" y="554"/>
                  </a:cubicBezTo>
                  <a:cubicBezTo>
                    <a:pt x="11114" y="554"/>
                    <a:pt x="11043" y="582"/>
                    <a:pt x="10991" y="634"/>
                  </a:cubicBezTo>
                  <a:lnTo>
                    <a:pt x="10724" y="884"/>
                  </a:lnTo>
                  <a:cubicBezTo>
                    <a:pt x="10599" y="830"/>
                    <a:pt x="10474" y="777"/>
                    <a:pt x="10331" y="723"/>
                  </a:cubicBezTo>
                  <a:lnTo>
                    <a:pt x="10331" y="366"/>
                  </a:lnTo>
                  <a:cubicBezTo>
                    <a:pt x="10331" y="223"/>
                    <a:pt x="10242" y="116"/>
                    <a:pt x="10117" y="81"/>
                  </a:cubicBezTo>
                  <a:cubicBezTo>
                    <a:pt x="9867" y="27"/>
                    <a:pt x="9613" y="0"/>
                    <a:pt x="9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61;p120"/>
            <p:cNvSpPr/>
            <p:nvPr/>
          </p:nvSpPr>
          <p:spPr>
            <a:xfrm>
              <a:off x="720750" y="3435800"/>
              <a:ext cx="84350" cy="84350"/>
            </a:xfrm>
            <a:custGeom>
              <a:avLst/>
              <a:gdLst/>
              <a:ahLst/>
              <a:cxnLst/>
              <a:rect l="l" t="t" r="r" b="b"/>
              <a:pathLst>
                <a:path w="3374" h="3374" extrusionOk="0">
                  <a:moveTo>
                    <a:pt x="1678" y="554"/>
                  </a:moveTo>
                  <a:cubicBezTo>
                    <a:pt x="2302" y="554"/>
                    <a:pt x="2802" y="1072"/>
                    <a:pt x="2802" y="1678"/>
                  </a:cubicBezTo>
                  <a:cubicBezTo>
                    <a:pt x="2802" y="2303"/>
                    <a:pt x="2302" y="2802"/>
                    <a:pt x="1678" y="2802"/>
                  </a:cubicBezTo>
                  <a:cubicBezTo>
                    <a:pt x="1071" y="2802"/>
                    <a:pt x="554" y="2303"/>
                    <a:pt x="554" y="1678"/>
                  </a:cubicBezTo>
                  <a:cubicBezTo>
                    <a:pt x="554" y="1072"/>
                    <a:pt x="1071" y="554"/>
                    <a:pt x="1678" y="554"/>
                  </a:cubicBezTo>
                  <a:close/>
                  <a:moveTo>
                    <a:pt x="1678" y="1"/>
                  </a:moveTo>
                  <a:cubicBezTo>
                    <a:pt x="750" y="1"/>
                    <a:pt x="1" y="750"/>
                    <a:pt x="1" y="1678"/>
                  </a:cubicBezTo>
                  <a:cubicBezTo>
                    <a:pt x="1" y="2606"/>
                    <a:pt x="750" y="3373"/>
                    <a:pt x="1678" y="3373"/>
                  </a:cubicBezTo>
                  <a:cubicBezTo>
                    <a:pt x="2606" y="3373"/>
                    <a:pt x="3373" y="2606"/>
                    <a:pt x="3373" y="1678"/>
                  </a:cubicBezTo>
                  <a:cubicBezTo>
                    <a:pt x="3373" y="750"/>
                    <a:pt x="2606"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71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1000"/>
                                        <p:tgtEl>
                                          <p:spTgt spid="720"/>
                                        </p:tgtEl>
                                      </p:cBhvr>
                                    </p:animEffect>
                                  </p:childTnLst>
                                </p:cTn>
                              </p:par>
                              <p:par>
                                <p:cTn id="8" presetID="10" presetClass="entr" presetSubtype="0" fill="hold" nodeType="withEffect">
                                  <p:stCondLst>
                                    <p:cond delay="0"/>
                                  </p:stCondLst>
                                  <p:childTnLst>
                                    <p:set>
                                      <p:cBhvr>
                                        <p:cTn id="9" dur="1" fill="hold">
                                          <p:stCondLst>
                                            <p:cond delay="0"/>
                                          </p:stCondLst>
                                        </p:cTn>
                                        <p:tgtEl>
                                          <p:spTgt spid="722"/>
                                        </p:tgtEl>
                                        <p:attrNameLst>
                                          <p:attrName>style.visibility</p:attrName>
                                        </p:attrNameLst>
                                      </p:cBhvr>
                                      <p:to>
                                        <p:strVal val="visible"/>
                                      </p:to>
                                    </p:set>
                                    <p:animEffect transition="in" filter="fade">
                                      <p:cBhvr>
                                        <p:cTn id="10" dur="10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20" name="Google Shape;720;p66"/>
          <p:cNvSpPr txBox="1">
            <a:spLocks noGrp="1"/>
          </p:cNvSpPr>
          <p:nvPr>
            <p:ph type="title"/>
          </p:nvPr>
        </p:nvSpPr>
        <p:spPr>
          <a:xfrm>
            <a:off x="3534891" y="1189712"/>
            <a:ext cx="5269432" cy="446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Rad na prihvaćanju</a:t>
            </a:r>
            <a:endParaRPr dirty="0"/>
          </a:p>
        </p:txBody>
      </p:sp>
      <p:sp>
        <p:nvSpPr>
          <p:cNvPr id="721" name="Google Shape;721;p66"/>
          <p:cNvSpPr txBox="1">
            <a:spLocks noGrp="1"/>
          </p:cNvSpPr>
          <p:nvPr>
            <p:ph type="title" idx="4"/>
          </p:nvPr>
        </p:nvSpPr>
        <p:spPr>
          <a:xfrm>
            <a:off x="814012" y="16776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Kada su automatske misli istinite</a:t>
            </a:r>
            <a:endParaRPr dirty="0"/>
          </a:p>
        </p:txBody>
      </p:sp>
      <p:sp>
        <p:nvSpPr>
          <p:cNvPr id="722" name="Google Shape;722;p66"/>
          <p:cNvSpPr txBox="1">
            <a:spLocks noGrp="1"/>
          </p:cNvSpPr>
          <p:nvPr>
            <p:ph type="subTitle" idx="1"/>
          </p:nvPr>
        </p:nvSpPr>
        <p:spPr>
          <a:xfrm>
            <a:off x="3181012" y="1510257"/>
            <a:ext cx="5450693" cy="328286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1800" dirty="0"/>
              <a:t>Neki se problemi ne mogu riješiti te s klijentom treba raditi na prihvaćanju tih problema. Pri tom se usmjeravamo na klijentove snage, vrline, vrijednosti, pozitivne stvari u njegovom životu te ga osnažujemo da koristi te snage i vrline u nošenju s navedenim problemom. </a:t>
            </a:r>
          </a:p>
          <a:p>
            <a:pPr marL="0" lvl="0" indent="0" algn="l" rtl="0">
              <a:spcBef>
                <a:spcPts val="0"/>
              </a:spcBef>
              <a:spcAft>
                <a:spcPts val="0"/>
              </a:spcAft>
              <a:buNone/>
            </a:pPr>
            <a:endParaRPr dirty="0"/>
          </a:p>
        </p:txBody>
      </p:sp>
      <p:pic>
        <p:nvPicPr>
          <p:cNvPr id="727" name="Google Shape;727;p66"/>
          <p:cNvPicPr preferRelativeResize="0"/>
          <p:nvPr/>
        </p:nvPicPr>
        <p:blipFill rotWithShape="1">
          <a:blip r:embed="rId3">
            <a:alphaModFix/>
          </a:blip>
          <a:srcRect l="15266" t="3832" r="9641" b="5125"/>
          <a:stretch/>
        </p:blipFill>
        <p:spPr>
          <a:xfrm>
            <a:off x="2830329" y="1063784"/>
            <a:ext cx="620350" cy="607025"/>
          </a:xfrm>
          <a:prstGeom prst="rect">
            <a:avLst/>
          </a:prstGeom>
          <a:noFill/>
          <a:ln>
            <a:noFill/>
          </a:ln>
        </p:spPr>
      </p:pic>
      <p:grpSp>
        <p:nvGrpSpPr>
          <p:cNvPr id="729" name="Google Shape;729;p66"/>
          <p:cNvGrpSpPr/>
          <p:nvPr/>
        </p:nvGrpSpPr>
        <p:grpSpPr>
          <a:xfrm>
            <a:off x="814012" y="1994117"/>
            <a:ext cx="2420980" cy="3233933"/>
            <a:chOff x="1776450" y="1018700"/>
            <a:chExt cx="1582443" cy="2113820"/>
          </a:xfrm>
        </p:grpSpPr>
        <p:sp>
          <p:nvSpPr>
            <p:cNvPr id="730" name="Google Shape;730;p66"/>
            <p:cNvSpPr/>
            <p:nvPr/>
          </p:nvSpPr>
          <p:spPr>
            <a:xfrm>
              <a:off x="2504307" y="1505578"/>
              <a:ext cx="854586" cy="1626942"/>
            </a:xfrm>
            <a:custGeom>
              <a:avLst/>
              <a:gdLst/>
              <a:ahLst/>
              <a:cxnLst/>
              <a:rect l="l" t="t" r="r" b="b"/>
              <a:pathLst>
                <a:path w="21679" h="41272" extrusionOk="0">
                  <a:moveTo>
                    <a:pt x="15252" y="1"/>
                  </a:moveTo>
                  <a:cubicBezTo>
                    <a:pt x="16051" y="1427"/>
                    <a:pt x="16929" y="2806"/>
                    <a:pt x="17932" y="4092"/>
                  </a:cubicBezTo>
                  <a:cubicBezTo>
                    <a:pt x="18480" y="4703"/>
                    <a:pt x="19202" y="5126"/>
                    <a:pt x="19766" y="5722"/>
                  </a:cubicBezTo>
                  <a:cubicBezTo>
                    <a:pt x="20032" y="5988"/>
                    <a:pt x="20346" y="6302"/>
                    <a:pt x="20440" y="6662"/>
                  </a:cubicBezTo>
                  <a:cubicBezTo>
                    <a:pt x="20549" y="7979"/>
                    <a:pt x="18371" y="8669"/>
                    <a:pt x="17540" y="9484"/>
                  </a:cubicBezTo>
                  <a:cubicBezTo>
                    <a:pt x="16490" y="10189"/>
                    <a:pt x="17352" y="11474"/>
                    <a:pt x="17712" y="12336"/>
                  </a:cubicBezTo>
                  <a:cubicBezTo>
                    <a:pt x="17995" y="13183"/>
                    <a:pt x="17211" y="13716"/>
                    <a:pt x="16537" y="14045"/>
                  </a:cubicBezTo>
                  <a:cubicBezTo>
                    <a:pt x="16051" y="14296"/>
                    <a:pt x="15518" y="14546"/>
                    <a:pt x="15016" y="14782"/>
                  </a:cubicBezTo>
                  <a:cubicBezTo>
                    <a:pt x="15926" y="14782"/>
                    <a:pt x="17132" y="14954"/>
                    <a:pt x="17274" y="16051"/>
                  </a:cubicBezTo>
                  <a:cubicBezTo>
                    <a:pt x="17430" y="16772"/>
                    <a:pt x="16694" y="17007"/>
                    <a:pt x="16270" y="17415"/>
                  </a:cubicBezTo>
                  <a:cubicBezTo>
                    <a:pt x="16114" y="17587"/>
                    <a:pt x="15988" y="17807"/>
                    <a:pt x="15941" y="18026"/>
                  </a:cubicBezTo>
                  <a:cubicBezTo>
                    <a:pt x="15816" y="18481"/>
                    <a:pt x="15894" y="18935"/>
                    <a:pt x="15988" y="19343"/>
                  </a:cubicBezTo>
                  <a:cubicBezTo>
                    <a:pt x="16223" y="20550"/>
                    <a:pt x="16208" y="21929"/>
                    <a:pt x="15455" y="22932"/>
                  </a:cubicBezTo>
                  <a:cubicBezTo>
                    <a:pt x="14724" y="23910"/>
                    <a:pt x="13271" y="24197"/>
                    <a:pt x="11861" y="24197"/>
                  </a:cubicBezTo>
                  <a:cubicBezTo>
                    <a:pt x="11033" y="24197"/>
                    <a:pt x="10221" y="24098"/>
                    <a:pt x="9577" y="23982"/>
                  </a:cubicBezTo>
                  <a:cubicBezTo>
                    <a:pt x="9217" y="23920"/>
                    <a:pt x="8715" y="23747"/>
                    <a:pt x="8355" y="23653"/>
                  </a:cubicBezTo>
                  <a:cubicBezTo>
                    <a:pt x="7723" y="23489"/>
                    <a:pt x="7082" y="23404"/>
                    <a:pt x="6439" y="23404"/>
                  </a:cubicBezTo>
                  <a:cubicBezTo>
                    <a:pt x="6221" y="23404"/>
                    <a:pt x="6003" y="23414"/>
                    <a:pt x="5784" y="23434"/>
                  </a:cubicBezTo>
                  <a:cubicBezTo>
                    <a:pt x="4812" y="23528"/>
                    <a:pt x="3809" y="23841"/>
                    <a:pt x="3104" y="24547"/>
                  </a:cubicBezTo>
                  <a:cubicBezTo>
                    <a:pt x="2587" y="25111"/>
                    <a:pt x="2352" y="25863"/>
                    <a:pt x="1960" y="26506"/>
                  </a:cubicBezTo>
                  <a:cubicBezTo>
                    <a:pt x="1176" y="28011"/>
                    <a:pt x="267" y="29531"/>
                    <a:pt x="16" y="31240"/>
                  </a:cubicBezTo>
                  <a:lnTo>
                    <a:pt x="0" y="31569"/>
                  </a:lnTo>
                  <a:cubicBezTo>
                    <a:pt x="0" y="31678"/>
                    <a:pt x="0" y="31788"/>
                    <a:pt x="16" y="31898"/>
                  </a:cubicBezTo>
                  <a:cubicBezTo>
                    <a:pt x="47" y="32525"/>
                    <a:pt x="142" y="33183"/>
                    <a:pt x="251" y="33810"/>
                  </a:cubicBezTo>
                  <a:cubicBezTo>
                    <a:pt x="706" y="36318"/>
                    <a:pt x="1364" y="38795"/>
                    <a:pt x="2054" y="41271"/>
                  </a:cubicBezTo>
                  <a:cubicBezTo>
                    <a:pt x="1348" y="38591"/>
                    <a:pt x="674" y="35895"/>
                    <a:pt x="283" y="33152"/>
                  </a:cubicBezTo>
                  <a:cubicBezTo>
                    <a:pt x="220" y="32744"/>
                    <a:pt x="173" y="32290"/>
                    <a:pt x="157" y="31882"/>
                  </a:cubicBezTo>
                  <a:cubicBezTo>
                    <a:pt x="157" y="31788"/>
                    <a:pt x="142" y="31678"/>
                    <a:pt x="157" y="31569"/>
                  </a:cubicBezTo>
                  <a:lnTo>
                    <a:pt x="173" y="31255"/>
                  </a:lnTo>
                  <a:cubicBezTo>
                    <a:pt x="439" y="29578"/>
                    <a:pt x="1348" y="28089"/>
                    <a:pt x="2148" y="26600"/>
                  </a:cubicBezTo>
                  <a:cubicBezTo>
                    <a:pt x="2524" y="25973"/>
                    <a:pt x="2759" y="25252"/>
                    <a:pt x="3261" y="24703"/>
                  </a:cubicBezTo>
                  <a:cubicBezTo>
                    <a:pt x="3919" y="24045"/>
                    <a:pt x="4875" y="23763"/>
                    <a:pt x="5800" y="23669"/>
                  </a:cubicBezTo>
                  <a:cubicBezTo>
                    <a:pt x="6010" y="23649"/>
                    <a:pt x="6222" y="23639"/>
                    <a:pt x="6433" y="23639"/>
                  </a:cubicBezTo>
                  <a:cubicBezTo>
                    <a:pt x="7057" y="23639"/>
                    <a:pt x="7683" y="23724"/>
                    <a:pt x="8292" y="23888"/>
                  </a:cubicBezTo>
                  <a:cubicBezTo>
                    <a:pt x="8653" y="23982"/>
                    <a:pt x="9154" y="24155"/>
                    <a:pt x="9530" y="24217"/>
                  </a:cubicBezTo>
                  <a:cubicBezTo>
                    <a:pt x="10217" y="24346"/>
                    <a:pt x="11067" y="24454"/>
                    <a:pt x="11928" y="24454"/>
                  </a:cubicBezTo>
                  <a:cubicBezTo>
                    <a:pt x="13385" y="24454"/>
                    <a:pt x="14877" y="24143"/>
                    <a:pt x="15675" y="23089"/>
                  </a:cubicBezTo>
                  <a:cubicBezTo>
                    <a:pt x="16474" y="21992"/>
                    <a:pt x="16474" y="20565"/>
                    <a:pt x="16223" y="19296"/>
                  </a:cubicBezTo>
                  <a:cubicBezTo>
                    <a:pt x="16098" y="18716"/>
                    <a:pt x="16004" y="18057"/>
                    <a:pt x="16459" y="17587"/>
                  </a:cubicBezTo>
                  <a:cubicBezTo>
                    <a:pt x="16741" y="17274"/>
                    <a:pt x="17195" y="17117"/>
                    <a:pt x="17415" y="16709"/>
                  </a:cubicBezTo>
                  <a:cubicBezTo>
                    <a:pt x="17728" y="16082"/>
                    <a:pt x="17368" y="15236"/>
                    <a:pt x="16772" y="14907"/>
                  </a:cubicBezTo>
                  <a:cubicBezTo>
                    <a:pt x="16489" y="14755"/>
                    <a:pt x="16199" y="14663"/>
                    <a:pt x="15896" y="14616"/>
                  </a:cubicBezTo>
                  <a:lnTo>
                    <a:pt x="15896" y="14616"/>
                  </a:lnTo>
                  <a:cubicBezTo>
                    <a:pt x="16906" y="14132"/>
                    <a:pt x="18306" y="13567"/>
                    <a:pt x="17916" y="12274"/>
                  </a:cubicBezTo>
                  <a:cubicBezTo>
                    <a:pt x="17650" y="11568"/>
                    <a:pt x="17054" y="10816"/>
                    <a:pt x="17289" y="10048"/>
                  </a:cubicBezTo>
                  <a:cubicBezTo>
                    <a:pt x="17979" y="9060"/>
                    <a:pt x="19311" y="8684"/>
                    <a:pt x="20126" y="7806"/>
                  </a:cubicBezTo>
                  <a:cubicBezTo>
                    <a:pt x="21678" y="6208"/>
                    <a:pt x="18872" y="5095"/>
                    <a:pt x="17995" y="4029"/>
                  </a:cubicBezTo>
                  <a:cubicBezTo>
                    <a:pt x="16976" y="2775"/>
                    <a:pt x="16067" y="1396"/>
                    <a:pt x="1525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6"/>
            <p:cNvSpPr/>
            <p:nvPr/>
          </p:nvSpPr>
          <p:spPr>
            <a:xfrm>
              <a:off x="1776450" y="2357013"/>
              <a:ext cx="242236" cy="708772"/>
            </a:xfrm>
            <a:custGeom>
              <a:avLst/>
              <a:gdLst/>
              <a:ahLst/>
              <a:cxnLst/>
              <a:rect l="l" t="t" r="r" b="b"/>
              <a:pathLst>
                <a:path w="6145" h="17980" extrusionOk="0">
                  <a:moveTo>
                    <a:pt x="6144" y="1"/>
                  </a:moveTo>
                  <a:lnTo>
                    <a:pt x="6144" y="1"/>
                  </a:lnTo>
                  <a:cubicBezTo>
                    <a:pt x="5941" y="2368"/>
                    <a:pt x="5627" y="4781"/>
                    <a:pt x="4843" y="7039"/>
                  </a:cubicBezTo>
                  <a:cubicBezTo>
                    <a:pt x="3495" y="10518"/>
                    <a:pt x="1552" y="14547"/>
                    <a:pt x="0" y="17979"/>
                  </a:cubicBezTo>
                  <a:cubicBezTo>
                    <a:pt x="1865" y="14437"/>
                    <a:pt x="3652" y="10847"/>
                    <a:pt x="5063" y="7117"/>
                  </a:cubicBezTo>
                  <a:cubicBezTo>
                    <a:pt x="5847" y="4829"/>
                    <a:pt x="6082" y="2399"/>
                    <a:pt x="6144"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66"/>
            <p:cNvSpPr/>
            <p:nvPr/>
          </p:nvSpPr>
          <p:spPr>
            <a:xfrm>
              <a:off x="3094390" y="1475224"/>
              <a:ext cx="104424" cy="34059"/>
            </a:xfrm>
            <a:custGeom>
              <a:avLst/>
              <a:gdLst/>
              <a:ahLst/>
              <a:cxnLst/>
              <a:rect l="l" t="t" r="r" b="b"/>
              <a:pathLst>
                <a:path w="2649" h="864" extrusionOk="0">
                  <a:moveTo>
                    <a:pt x="2451" y="1"/>
                  </a:moveTo>
                  <a:cubicBezTo>
                    <a:pt x="2444" y="1"/>
                    <a:pt x="2437" y="1"/>
                    <a:pt x="2430" y="3"/>
                  </a:cubicBezTo>
                  <a:cubicBezTo>
                    <a:pt x="1855" y="115"/>
                    <a:pt x="1280" y="204"/>
                    <a:pt x="694" y="204"/>
                  </a:cubicBezTo>
                  <a:cubicBezTo>
                    <a:pt x="465" y="204"/>
                    <a:pt x="234" y="190"/>
                    <a:pt x="0" y="159"/>
                  </a:cubicBezTo>
                  <a:lnTo>
                    <a:pt x="0" y="159"/>
                  </a:lnTo>
                  <a:cubicBezTo>
                    <a:pt x="419" y="327"/>
                    <a:pt x="869" y="391"/>
                    <a:pt x="1319" y="391"/>
                  </a:cubicBezTo>
                  <a:cubicBezTo>
                    <a:pt x="1593" y="391"/>
                    <a:pt x="1867" y="367"/>
                    <a:pt x="2135" y="328"/>
                  </a:cubicBezTo>
                  <a:lnTo>
                    <a:pt x="2135" y="328"/>
                  </a:lnTo>
                  <a:cubicBezTo>
                    <a:pt x="1590" y="673"/>
                    <a:pt x="919" y="757"/>
                    <a:pt x="283" y="771"/>
                  </a:cubicBezTo>
                  <a:cubicBezTo>
                    <a:pt x="521" y="830"/>
                    <a:pt x="776" y="863"/>
                    <a:pt x="1032" y="863"/>
                  </a:cubicBezTo>
                  <a:cubicBezTo>
                    <a:pt x="1582" y="863"/>
                    <a:pt x="2138" y="711"/>
                    <a:pt x="2555" y="347"/>
                  </a:cubicBezTo>
                  <a:cubicBezTo>
                    <a:pt x="2587" y="316"/>
                    <a:pt x="2634" y="238"/>
                    <a:pt x="2634" y="191"/>
                  </a:cubicBezTo>
                  <a:cubicBezTo>
                    <a:pt x="2648" y="89"/>
                    <a:pt x="2542" y="1"/>
                    <a:pt x="2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66"/>
            <p:cNvSpPr/>
            <p:nvPr/>
          </p:nvSpPr>
          <p:spPr>
            <a:xfrm>
              <a:off x="2892952" y="1018700"/>
              <a:ext cx="137812" cy="255205"/>
            </a:xfrm>
            <a:custGeom>
              <a:avLst/>
              <a:gdLst/>
              <a:ahLst/>
              <a:cxnLst/>
              <a:rect l="l" t="t" r="r" b="b"/>
              <a:pathLst>
                <a:path w="3496" h="6474" extrusionOk="0">
                  <a:moveTo>
                    <a:pt x="1" y="0"/>
                  </a:moveTo>
                  <a:lnTo>
                    <a:pt x="1" y="0"/>
                  </a:lnTo>
                  <a:cubicBezTo>
                    <a:pt x="1427" y="1991"/>
                    <a:pt x="2775" y="4107"/>
                    <a:pt x="3496" y="6474"/>
                  </a:cubicBezTo>
                  <a:cubicBezTo>
                    <a:pt x="3182" y="4311"/>
                    <a:pt x="2023" y="2336"/>
                    <a:pt x="643" y="674"/>
                  </a:cubicBezTo>
                  <a:cubicBezTo>
                    <a:pt x="424" y="439"/>
                    <a:pt x="220" y="220"/>
                    <a:pt x="1"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34" name="Google Shape;734;p66"/>
          <p:cNvPicPr preferRelativeResize="0"/>
          <p:nvPr/>
        </p:nvPicPr>
        <p:blipFill>
          <a:blip r:embed="rId4">
            <a:alphaModFix/>
          </a:blip>
          <a:stretch>
            <a:fillRect/>
          </a:stretch>
        </p:blipFill>
        <p:spPr>
          <a:xfrm>
            <a:off x="903225" y="1386150"/>
            <a:ext cx="2002650" cy="1616337"/>
          </a:xfrm>
          <a:prstGeom prst="rect">
            <a:avLst/>
          </a:prstGeom>
          <a:noFill/>
          <a:ln>
            <a:noFill/>
          </a:ln>
        </p:spPr>
      </p:pic>
      <p:pic>
        <p:nvPicPr>
          <p:cNvPr id="735" name="Google Shape;735;p66"/>
          <p:cNvPicPr preferRelativeResize="0"/>
          <p:nvPr/>
        </p:nvPicPr>
        <p:blipFill rotWithShape="1">
          <a:blip r:embed="rId5">
            <a:alphaModFix amt="84000"/>
          </a:blip>
          <a:srcRect/>
          <a:stretch/>
        </p:blipFill>
        <p:spPr>
          <a:xfrm rot="-487122">
            <a:off x="589114" y="2035114"/>
            <a:ext cx="624821" cy="624822"/>
          </a:xfrm>
          <a:prstGeom prst="rect">
            <a:avLst/>
          </a:prstGeom>
          <a:noFill/>
          <a:ln>
            <a:noFill/>
          </a:ln>
        </p:spPr>
      </p:pic>
      <p:grpSp>
        <p:nvGrpSpPr>
          <p:cNvPr id="23" name="Google Shape;2239;p120"/>
          <p:cNvGrpSpPr/>
          <p:nvPr/>
        </p:nvGrpSpPr>
        <p:grpSpPr>
          <a:xfrm>
            <a:off x="2990087" y="1206362"/>
            <a:ext cx="322975" cy="359575"/>
            <a:chOff x="3570563" y="3954575"/>
            <a:chExt cx="322975" cy="359575"/>
          </a:xfrm>
        </p:grpSpPr>
        <p:sp>
          <p:nvSpPr>
            <p:cNvPr id="24" name="Google Shape;2240;p120"/>
            <p:cNvSpPr/>
            <p:nvPr/>
          </p:nvSpPr>
          <p:spPr>
            <a:xfrm>
              <a:off x="3623188" y="3954575"/>
              <a:ext cx="217725" cy="182475"/>
            </a:xfrm>
            <a:custGeom>
              <a:avLst/>
              <a:gdLst/>
              <a:ahLst/>
              <a:cxnLst/>
              <a:rect l="l" t="t" r="r" b="b"/>
              <a:pathLst>
                <a:path w="8709" h="7299" extrusionOk="0">
                  <a:moveTo>
                    <a:pt x="6282" y="572"/>
                  </a:moveTo>
                  <a:cubicBezTo>
                    <a:pt x="6745" y="572"/>
                    <a:pt x="7174" y="750"/>
                    <a:pt x="7495" y="1071"/>
                  </a:cubicBezTo>
                  <a:cubicBezTo>
                    <a:pt x="7977" y="1535"/>
                    <a:pt x="8119" y="2142"/>
                    <a:pt x="7923" y="2874"/>
                  </a:cubicBezTo>
                  <a:cubicBezTo>
                    <a:pt x="7709" y="3659"/>
                    <a:pt x="7120" y="4551"/>
                    <a:pt x="6264" y="5372"/>
                  </a:cubicBezTo>
                  <a:cubicBezTo>
                    <a:pt x="5497" y="6121"/>
                    <a:pt x="4747" y="6585"/>
                    <a:pt x="4355" y="6728"/>
                  </a:cubicBezTo>
                  <a:cubicBezTo>
                    <a:pt x="3944" y="6585"/>
                    <a:pt x="3213" y="6121"/>
                    <a:pt x="2445" y="5372"/>
                  </a:cubicBezTo>
                  <a:cubicBezTo>
                    <a:pt x="1589" y="4551"/>
                    <a:pt x="1000" y="3659"/>
                    <a:pt x="786" y="2874"/>
                  </a:cubicBezTo>
                  <a:cubicBezTo>
                    <a:pt x="590" y="2142"/>
                    <a:pt x="733" y="1535"/>
                    <a:pt x="1214" y="1071"/>
                  </a:cubicBezTo>
                  <a:cubicBezTo>
                    <a:pt x="1535" y="750"/>
                    <a:pt x="1964" y="572"/>
                    <a:pt x="2428" y="572"/>
                  </a:cubicBezTo>
                  <a:cubicBezTo>
                    <a:pt x="2874" y="572"/>
                    <a:pt x="3320" y="750"/>
                    <a:pt x="3641" y="1071"/>
                  </a:cubicBezTo>
                  <a:cubicBezTo>
                    <a:pt x="3819" y="1250"/>
                    <a:pt x="4069" y="1357"/>
                    <a:pt x="4337" y="1375"/>
                  </a:cubicBezTo>
                  <a:cubicBezTo>
                    <a:pt x="4604" y="1375"/>
                    <a:pt x="4872" y="1268"/>
                    <a:pt x="5068" y="1071"/>
                  </a:cubicBezTo>
                  <a:cubicBezTo>
                    <a:pt x="5389" y="750"/>
                    <a:pt x="5818" y="572"/>
                    <a:pt x="6282" y="572"/>
                  </a:cubicBezTo>
                  <a:close/>
                  <a:moveTo>
                    <a:pt x="2428" y="1"/>
                  </a:moveTo>
                  <a:cubicBezTo>
                    <a:pt x="1821" y="1"/>
                    <a:pt x="1250" y="233"/>
                    <a:pt x="822" y="661"/>
                  </a:cubicBezTo>
                  <a:cubicBezTo>
                    <a:pt x="197" y="1286"/>
                    <a:pt x="1" y="2106"/>
                    <a:pt x="251" y="3016"/>
                  </a:cubicBezTo>
                  <a:cubicBezTo>
                    <a:pt x="786" y="4997"/>
                    <a:pt x="3213" y="7013"/>
                    <a:pt x="4283" y="7299"/>
                  </a:cubicBezTo>
                  <a:lnTo>
                    <a:pt x="4426" y="7299"/>
                  </a:lnTo>
                  <a:cubicBezTo>
                    <a:pt x="5497" y="7013"/>
                    <a:pt x="7923" y="4997"/>
                    <a:pt x="8458" y="3016"/>
                  </a:cubicBezTo>
                  <a:cubicBezTo>
                    <a:pt x="8708" y="2106"/>
                    <a:pt x="8512" y="1286"/>
                    <a:pt x="7887" y="661"/>
                  </a:cubicBezTo>
                  <a:cubicBezTo>
                    <a:pt x="7459" y="233"/>
                    <a:pt x="6888" y="1"/>
                    <a:pt x="6282" y="1"/>
                  </a:cubicBezTo>
                  <a:cubicBezTo>
                    <a:pt x="5675" y="1"/>
                    <a:pt x="5104" y="233"/>
                    <a:pt x="4676" y="661"/>
                  </a:cubicBezTo>
                  <a:cubicBezTo>
                    <a:pt x="4551" y="786"/>
                    <a:pt x="4426" y="804"/>
                    <a:pt x="4355" y="804"/>
                  </a:cubicBezTo>
                  <a:cubicBezTo>
                    <a:pt x="4230" y="804"/>
                    <a:pt x="4123" y="750"/>
                    <a:pt x="4033" y="661"/>
                  </a:cubicBezTo>
                  <a:cubicBezTo>
                    <a:pt x="3605" y="233"/>
                    <a:pt x="3034" y="1"/>
                    <a:pt x="24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41;p120"/>
            <p:cNvSpPr/>
            <p:nvPr/>
          </p:nvSpPr>
          <p:spPr>
            <a:xfrm>
              <a:off x="3684313" y="4001425"/>
              <a:ext cx="95475" cy="98600"/>
            </a:xfrm>
            <a:custGeom>
              <a:avLst/>
              <a:gdLst/>
              <a:ahLst/>
              <a:cxnLst/>
              <a:rect l="l" t="t" r="r" b="b"/>
              <a:pathLst>
                <a:path w="3819" h="3944" extrusionOk="0">
                  <a:moveTo>
                    <a:pt x="286" y="0"/>
                  </a:moveTo>
                  <a:cubicBezTo>
                    <a:pt x="125" y="0"/>
                    <a:pt x="0" y="125"/>
                    <a:pt x="0" y="286"/>
                  </a:cubicBezTo>
                  <a:cubicBezTo>
                    <a:pt x="0" y="446"/>
                    <a:pt x="125" y="571"/>
                    <a:pt x="286" y="571"/>
                  </a:cubicBezTo>
                  <a:cubicBezTo>
                    <a:pt x="339" y="571"/>
                    <a:pt x="375" y="625"/>
                    <a:pt x="375" y="678"/>
                  </a:cubicBezTo>
                  <a:lnTo>
                    <a:pt x="375" y="1267"/>
                  </a:lnTo>
                  <a:cubicBezTo>
                    <a:pt x="375" y="1963"/>
                    <a:pt x="928" y="2534"/>
                    <a:pt x="1606" y="2534"/>
                  </a:cubicBezTo>
                  <a:lnTo>
                    <a:pt x="1624" y="2534"/>
                  </a:lnTo>
                  <a:lnTo>
                    <a:pt x="1624" y="3373"/>
                  </a:lnTo>
                  <a:lnTo>
                    <a:pt x="1553" y="3373"/>
                  </a:lnTo>
                  <a:cubicBezTo>
                    <a:pt x="1392" y="3373"/>
                    <a:pt x="1267" y="3498"/>
                    <a:pt x="1267" y="3658"/>
                  </a:cubicBezTo>
                  <a:cubicBezTo>
                    <a:pt x="1267" y="3819"/>
                    <a:pt x="1392" y="3944"/>
                    <a:pt x="1553" y="3944"/>
                  </a:cubicBezTo>
                  <a:lnTo>
                    <a:pt x="2266" y="3944"/>
                  </a:lnTo>
                  <a:cubicBezTo>
                    <a:pt x="2409" y="3944"/>
                    <a:pt x="2534" y="3819"/>
                    <a:pt x="2534" y="3658"/>
                  </a:cubicBezTo>
                  <a:cubicBezTo>
                    <a:pt x="2534" y="3498"/>
                    <a:pt x="2409" y="3373"/>
                    <a:pt x="2266" y="3373"/>
                  </a:cubicBezTo>
                  <a:lnTo>
                    <a:pt x="2195" y="3373"/>
                  </a:lnTo>
                  <a:lnTo>
                    <a:pt x="2195" y="2534"/>
                  </a:lnTo>
                  <a:cubicBezTo>
                    <a:pt x="2891" y="2534"/>
                    <a:pt x="3444" y="1963"/>
                    <a:pt x="3444" y="1267"/>
                  </a:cubicBezTo>
                  <a:lnTo>
                    <a:pt x="3444" y="678"/>
                  </a:lnTo>
                  <a:cubicBezTo>
                    <a:pt x="3444" y="625"/>
                    <a:pt x="3480" y="571"/>
                    <a:pt x="3533" y="571"/>
                  </a:cubicBezTo>
                  <a:cubicBezTo>
                    <a:pt x="3694" y="571"/>
                    <a:pt x="3819" y="446"/>
                    <a:pt x="3819" y="286"/>
                  </a:cubicBezTo>
                  <a:cubicBezTo>
                    <a:pt x="3819" y="125"/>
                    <a:pt x="3694" y="0"/>
                    <a:pt x="3533" y="0"/>
                  </a:cubicBezTo>
                  <a:cubicBezTo>
                    <a:pt x="3176" y="0"/>
                    <a:pt x="2873" y="304"/>
                    <a:pt x="2873" y="678"/>
                  </a:cubicBezTo>
                  <a:lnTo>
                    <a:pt x="2873" y="1267"/>
                  </a:lnTo>
                  <a:cubicBezTo>
                    <a:pt x="2873" y="1660"/>
                    <a:pt x="2570" y="1981"/>
                    <a:pt x="2195" y="1981"/>
                  </a:cubicBezTo>
                  <a:lnTo>
                    <a:pt x="2195" y="571"/>
                  </a:lnTo>
                  <a:lnTo>
                    <a:pt x="2266" y="571"/>
                  </a:lnTo>
                  <a:cubicBezTo>
                    <a:pt x="2409" y="571"/>
                    <a:pt x="2534" y="446"/>
                    <a:pt x="2534" y="286"/>
                  </a:cubicBezTo>
                  <a:cubicBezTo>
                    <a:pt x="2534" y="125"/>
                    <a:pt x="2409" y="0"/>
                    <a:pt x="2266" y="0"/>
                  </a:cubicBezTo>
                  <a:lnTo>
                    <a:pt x="1553" y="0"/>
                  </a:lnTo>
                  <a:cubicBezTo>
                    <a:pt x="1392" y="0"/>
                    <a:pt x="1267" y="125"/>
                    <a:pt x="1267" y="286"/>
                  </a:cubicBezTo>
                  <a:cubicBezTo>
                    <a:pt x="1267" y="446"/>
                    <a:pt x="1392" y="571"/>
                    <a:pt x="1553" y="571"/>
                  </a:cubicBezTo>
                  <a:lnTo>
                    <a:pt x="1624" y="571"/>
                  </a:lnTo>
                  <a:lnTo>
                    <a:pt x="1624" y="1981"/>
                  </a:lnTo>
                  <a:lnTo>
                    <a:pt x="1606" y="1981"/>
                  </a:lnTo>
                  <a:cubicBezTo>
                    <a:pt x="1249" y="1981"/>
                    <a:pt x="946" y="1660"/>
                    <a:pt x="946" y="1267"/>
                  </a:cubicBezTo>
                  <a:lnTo>
                    <a:pt x="946" y="678"/>
                  </a:lnTo>
                  <a:cubicBezTo>
                    <a:pt x="946" y="304"/>
                    <a:pt x="643"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42;p120"/>
            <p:cNvSpPr/>
            <p:nvPr/>
          </p:nvSpPr>
          <p:spPr>
            <a:xfrm>
              <a:off x="3761488" y="4025500"/>
              <a:ext cx="132050" cy="288650"/>
            </a:xfrm>
            <a:custGeom>
              <a:avLst/>
              <a:gdLst/>
              <a:ahLst/>
              <a:cxnLst/>
              <a:rect l="l" t="t" r="r" b="b"/>
              <a:pathLst>
                <a:path w="5282" h="11546" extrusionOk="0">
                  <a:moveTo>
                    <a:pt x="4711" y="572"/>
                  </a:moveTo>
                  <a:lnTo>
                    <a:pt x="4711" y="5693"/>
                  </a:lnTo>
                  <a:cubicBezTo>
                    <a:pt x="4711" y="6228"/>
                    <a:pt x="4586" y="6621"/>
                    <a:pt x="4282" y="6960"/>
                  </a:cubicBezTo>
                  <a:lnTo>
                    <a:pt x="2694" y="8762"/>
                  </a:lnTo>
                  <a:cubicBezTo>
                    <a:pt x="2641" y="8815"/>
                    <a:pt x="2623" y="8887"/>
                    <a:pt x="2623" y="8958"/>
                  </a:cubicBezTo>
                  <a:lnTo>
                    <a:pt x="2623" y="10974"/>
                  </a:lnTo>
                  <a:lnTo>
                    <a:pt x="553" y="10974"/>
                  </a:lnTo>
                  <a:lnTo>
                    <a:pt x="553" y="9029"/>
                  </a:lnTo>
                  <a:cubicBezTo>
                    <a:pt x="571" y="7816"/>
                    <a:pt x="660" y="7031"/>
                    <a:pt x="1820" y="5907"/>
                  </a:cubicBezTo>
                  <a:cubicBezTo>
                    <a:pt x="2052" y="5675"/>
                    <a:pt x="2266" y="5461"/>
                    <a:pt x="2445" y="5282"/>
                  </a:cubicBezTo>
                  <a:cubicBezTo>
                    <a:pt x="2819" y="4925"/>
                    <a:pt x="3069" y="4658"/>
                    <a:pt x="3283" y="4515"/>
                  </a:cubicBezTo>
                  <a:cubicBezTo>
                    <a:pt x="3378" y="4449"/>
                    <a:pt x="3442" y="4428"/>
                    <a:pt x="3490" y="4428"/>
                  </a:cubicBezTo>
                  <a:cubicBezTo>
                    <a:pt x="3532" y="4428"/>
                    <a:pt x="3561" y="4445"/>
                    <a:pt x="3587" y="4462"/>
                  </a:cubicBezTo>
                  <a:cubicBezTo>
                    <a:pt x="3604" y="4479"/>
                    <a:pt x="3604" y="4479"/>
                    <a:pt x="3604" y="4479"/>
                  </a:cubicBezTo>
                  <a:cubicBezTo>
                    <a:pt x="3622" y="4479"/>
                    <a:pt x="3640" y="4515"/>
                    <a:pt x="3658" y="4604"/>
                  </a:cubicBezTo>
                  <a:cubicBezTo>
                    <a:pt x="3694" y="4961"/>
                    <a:pt x="3319" y="5746"/>
                    <a:pt x="2605" y="6424"/>
                  </a:cubicBezTo>
                  <a:cubicBezTo>
                    <a:pt x="2498" y="6531"/>
                    <a:pt x="2498" y="6710"/>
                    <a:pt x="2605" y="6817"/>
                  </a:cubicBezTo>
                  <a:cubicBezTo>
                    <a:pt x="2661" y="6882"/>
                    <a:pt x="2736" y="6913"/>
                    <a:pt x="2810" y="6913"/>
                  </a:cubicBezTo>
                  <a:cubicBezTo>
                    <a:pt x="2878" y="6913"/>
                    <a:pt x="2946" y="6886"/>
                    <a:pt x="2998" y="6835"/>
                  </a:cubicBezTo>
                  <a:cubicBezTo>
                    <a:pt x="3783" y="6085"/>
                    <a:pt x="4282" y="5140"/>
                    <a:pt x="4211" y="4533"/>
                  </a:cubicBezTo>
                  <a:cubicBezTo>
                    <a:pt x="4193" y="4337"/>
                    <a:pt x="4122" y="4194"/>
                    <a:pt x="4033" y="4105"/>
                  </a:cubicBezTo>
                  <a:lnTo>
                    <a:pt x="4086" y="1143"/>
                  </a:lnTo>
                  <a:cubicBezTo>
                    <a:pt x="4086" y="982"/>
                    <a:pt x="4158" y="840"/>
                    <a:pt x="4265" y="732"/>
                  </a:cubicBezTo>
                  <a:cubicBezTo>
                    <a:pt x="4372" y="625"/>
                    <a:pt x="4532" y="572"/>
                    <a:pt x="4693" y="572"/>
                  </a:cubicBezTo>
                  <a:close/>
                  <a:moveTo>
                    <a:pt x="4693" y="1"/>
                  </a:moveTo>
                  <a:cubicBezTo>
                    <a:pt x="4389" y="1"/>
                    <a:pt x="4104" y="108"/>
                    <a:pt x="3872" y="322"/>
                  </a:cubicBezTo>
                  <a:cubicBezTo>
                    <a:pt x="3658" y="536"/>
                    <a:pt x="3533" y="822"/>
                    <a:pt x="3515" y="1143"/>
                  </a:cubicBezTo>
                  <a:lnTo>
                    <a:pt x="3462" y="3873"/>
                  </a:lnTo>
                  <a:cubicBezTo>
                    <a:pt x="3319" y="3873"/>
                    <a:pt x="3140" y="3944"/>
                    <a:pt x="2980" y="4051"/>
                  </a:cubicBezTo>
                  <a:cubicBezTo>
                    <a:pt x="2730" y="4212"/>
                    <a:pt x="2445" y="4497"/>
                    <a:pt x="2052" y="4890"/>
                  </a:cubicBezTo>
                  <a:cubicBezTo>
                    <a:pt x="1874" y="5068"/>
                    <a:pt x="1660" y="5264"/>
                    <a:pt x="1428" y="5496"/>
                  </a:cubicBezTo>
                  <a:cubicBezTo>
                    <a:pt x="125" y="6745"/>
                    <a:pt x="18" y="7709"/>
                    <a:pt x="0" y="9029"/>
                  </a:cubicBezTo>
                  <a:lnTo>
                    <a:pt x="0" y="11260"/>
                  </a:lnTo>
                  <a:cubicBezTo>
                    <a:pt x="0" y="11420"/>
                    <a:pt x="125" y="11545"/>
                    <a:pt x="268" y="11545"/>
                  </a:cubicBezTo>
                  <a:lnTo>
                    <a:pt x="2891" y="11545"/>
                  </a:lnTo>
                  <a:cubicBezTo>
                    <a:pt x="3051" y="11545"/>
                    <a:pt x="3176" y="11420"/>
                    <a:pt x="3176" y="11260"/>
                  </a:cubicBezTo>
                  <a:lnTo>
                    <a:pt x="3176" y="9065"/>
                  </a:lnTo>
                  <a:lnTo>
                    <a:pt x="4711" y="7334"/>
                  </a:lnTo>
                  <a:cubicBezTo>
                    <a:pt x="5103" y="6888"/>
                    <a:pt x="5282" y="6371"/>
                    <a:pt x="5282" y="5693"/>
                  </a:cubicBezTo>
                  <a:lnTo>
                    <a:pt x="5282" y="554"/>
                  </a:lnTo>
                  <a:cubicBezTo>
                    <a:pt x="5282" y="251"/>
                    <a:pt x="5050" y="19"/>
                    <a:pt x="47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43;p120"/>
            <p:cNvSpPr/>
            <p:nvPr/>
          </p:nvSpPr>
          <p:spPr>
            <a:xfrm>
              <a:off x="3570563" y="4025500"/>
              <a:ext cx="132050" cy="288650"/>
            </a:xfrm>
            <a:custGeom>
              <a:avLst/>
              <a:gdLst/>
              <a:ahLst/>
              <a:cxnLst/>
              <a:rect l="l" t="t" r="r" b="b"/>
              <a:pathLst>
                <a:path w="5282" h="11546" extrusionOk="0">
                  <a:moveTo>
                    <a:pt x="518" y="1"/>
                  </a:moveTo>
                  <a:cubicBezTo>
                    <a:pt x="232" y="19"/>
                    <a:pt x="1" y="251"/>
                    <a:pt x="1" y="554"/>
                  </a:cubicBezTo>
                  <a:lnTo>
                    <a:pt x="1" y="5693"/>
                  </a:lnTo>
                  <a:cubicBezTo>
                    <a:pt x="1" y="6371"/>
                    <a:pt x="179" y="6888"/>
                    <a:pt x="572" y="7334"/>
                  </a:cubicBezTo>
                  <a:lnTo>
                    <a:pt x="2106" y="9065"/>
                  </a:lnTo>
                  <a:lnTo>
                    <a:pt x="2106" y="11260"/>
                  </a:lnTo>
                  <a:cubicBezTo>
                    <a:pt x="2106" y="11420"/>
                    <a:pt x="2231" y="11545"/>
                    <a:pt x="2374" y="11545"/>
                  </a:cubicBezTo>
                  <a:lnTo>
                    <a:pt x="4996" y="11545"/>
                  </a:lnTo>
                  <a:cubicBezTo>
                    <a:pt x="5157" y="11545"/>
                    <a:pt x="5282" y="11420"/>
                    <a:pt x="5282" y="11260"/>
                  </a:cubicBezTo>
                  <a:lnTo>
                    <a:pt x="5282" y="9029"/>
                  </a:lnTo>
                  <a:cubicBezTo>
                    <a:pt x="5264" y="8101"/>
                    <a:pt x="5211" y="7334"/>
                    <a:pt x="4711" y="6513"/>
                  </a:cubicBezTo>
                  <a:cubicBezTo>
                    <a:pt x="4652" y="6431"/>
                    <a:pt x="4555" y="6388"/>
                    <a:pt x="4460" y="6388"/>
                  </a:cubicBezTo>
                  <a:cubicBezTo>
                    <a:pt x="4410" y="6388"/>
                    <a:pt x="4361" y="6400"/>
                    <a:pt x="4318" y="6424"/>
                  </a:cubicBezTo>
                  <a:cubicBezTo>
                    <a:pt x="4176" y="6513"/>
                    <a:pt x="4140" y="6692"/>
                    <a:pt x="4229" y="6817"/>
                  </a:cubicBezTo>
                  <a:cubicBezTo>
                    <a:pt x="4657" y="7513"/>
                    <a:pt x="4711" y="8173"/>
                    <a:pt x="4729" y="9029"/>
                  </a:cubicBezTo>
                  <a:lnTo>
                    <a:pt x="4729" y="10974"/>
                  </a:lnTo>
                  <a:lnTo>
                    <a:pt x="2659" y="10974"/>
                  </a:lnTo>
                  <a:lnTo>
                    <a:pt x="2659" y="8958"/>
                  </a:lnTo>
                  <a:cubicBezTo>
                    <a:pt x="2659" y="8887"/>
                    <a:pt x="2641" y="8815"/>
                    <a:pt x="2588" y="8762"/>
                  </a:cubicBezTo>
                  <a:lnTo>
                    <a:pt x="1000" y="6960"/>
                  </a:lnTo>
                  <a:cubicBezTo>
                    <a:pt x="696" y="6621"/>
                    <a:pt x="572" y="6228"/>
                    <a:pt x="572" y="5693"/>
                  </a:cubicBezTo>
                  <a:lnTo>
                    <a:pt x="572" y="572"/>
                  </a:lnTo>
                  <a:lnTo>
                    <a:pt x="589" y="572"/>
                  </a:lnTo>
                  <a:cubicBezTo>
                    <a:pt x="750" y="572"/>
                    <a:pt x="893" y="625"/>
                    <a:pt x="1018" y="732"/>
                  </a:cubicBezTo>
                  <a:cubicBezTo>
                    <a:pt x="1125" y="840"/>
                    <a:pt x="1196" y="982"/>
                    <a:pt x="1196" y="1143"/>
                  </a:cubicBezTo>
                  <a:lnTo>
                    <a:pt x="1250" y="4105"/>
                  </a:lnTo>
                  <a:cubicBezTo>
                    <a:pt x="1160" y="4194"/>
                    <a:pt x="1089" y="4337"/>
                    <a:pt x="1071" y="4533"/>
                  </a:cubicBezTo>
                  <a:cubicBezTo>
                    <a:pt x="1000" y="5140"/>
                    <a:pt x="1499" y="6085"/>
                    <a:pt x="2284" y="6835"/>
                  </a:cubicBezTo>
                  <a:cubicBezTo>
                    <a:pt x="2336" y="6886"/>
                    <a:pt x="2404" y="6913"/>
                    <a:pt x="2472" y="6913"/>
                  </a:cubicBezTo>
                  <a:cubicBezTo>
                    <a:pt x="2547" y="6913"/>
                    <a:pt x="2621" y="6882"/>
                    <a:pt x="2677" y="6817"/>
                  </a:cubicBezTo>
                  <a:cubicBezTo>
                    <a:pt x="2784" y="6710"/>
                    <a:pt x="2784" y="6531"/>
                    <a:pt x="2677" y="6424"/>
                  </a:cubicBezTo>
                  <a:cubicBezTo>
                    <a:pt x="1963" y="5746"/>
                    <a:pt x="1589" y="4961"/>
                    <a:pt x="1624" y="4604"/>
                  </a:cubicBezTo>
                  <a:cubicBezTo>
                    <a:pt x="1624" y="4515"/>
                    <a:pt x="1660" y="4479"/>
                    <a:pt x="1678" y="4479"/>
                  </a:cubicBezTo>
                  <a:lnTo>
                    <a:pt x="1678" y="4462"/>
                  </a:lnTo>
                  <a:cubicBezTo>
                    <a:pt x="1708" y="4446"/>
                    <a:pt x="1740" y="4437"/>
                    <a:pt x="1776" y="4437"/>
                  </a:cubicBezTo>
                  <a:cubicBezTo>
                    <a:pt x="1908" y="4437"/>
                    <a:pt x="2103" y="4566"/>
                    <a:pt x="2552" y="5015"/>
                  </a:cubicBezTo>
                  <a:cubicBezTo>
                    <a:pt x="2614" y="5068"/>
                    <a:pt x="2686" y="5095"/>
                    <a:pt x="2757" y="5095"/>
                  </a:cubicBezTo>
                  <a:cubicBezTo>
                    <a:pt x="2829" y="5095"/>
                    <a:pt x="2900" y="5068"/>
                    <a:pt x="2962" y="5015"/>
                  </a:cubicBezTo>
                  <a:cubicBezTo>
                    <a:pt x="3069" y="4890"/>
                    <a:pt x="3069" y="4711"/>
                    <a:pt x="2945" y="4604"/>
                  </a:cubicBezTo>
                  <a:cubicBezTo>
                    <a:pt x="2588" y="4247"/>
                    <a:pt x="2213" y="3891"/>
                    <a:pt x="1803" y="3873"/>
                  </a:cubicBezTo>
                  <a:lnTo>
                    <a:pt x="1749" y="1143"/>
                  </a:lnTo>
                  <a:cubicBezTo>
                    <a:pt x="1749" y="822"/>
                    <a:pt x="1624" y="536"/>
                    <a:pt x="1410" y="322"/>
                  </a:cubicBezTo>
                  <a:cubicBezTo>
                    <a:pt x="1178" y="108"/>
                    <a:pt x="893" y="1"/>
                    <a:pt x="5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44;p120"/>
            <p:cNvSpPr/>
            <p:nvPr/>
          </p:nvSpPr>
          <p:spPr>
            <a:xfrm>
              <a:off x="3654863" y="4161125"/>
              <a:ext cx="13850" cy="13850"/>
            </a:xfrm>
            <a:custGeom>
              <a:avLst/>
              <a:gdLst/>
              <a:ahLst/>
              <a:cxnLst/>
              <a:rect l="l" t="t" r="r" b="b"/>
              <a:pathLst>
                <a:path w="554" h="554" extrusionOk="0">
                  <a:moveTo>
                    <a:pt x="286" y="0"/>
                  </a:moveTo>
                  <a:cubicBezTo>
                    <a:pt x="126" y="0"/>
                    <a:pt x="1" y="125"/>
                    <a:pt x="1" y="268"/>
                  </a:cubicBezTo>
                  <a:cubicBezTo>
                    <a:pt x="1" y="428"/>
                    <a:pt x="126" y="553"/>
                    <a:pt x="286" y="553"/>
                  </a:cubicBezTo>
                  <a:cubicBezTo>
                    <a:pt x="429" y="553"/>
                    <a:pt x="554" y="428"/>
                    <a:pt x="554" y="268"/>
                  </a:cubicBezTo>
                  <a:cubicBezTo>
                    <a:pt x="554"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171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20"/>
                                        </p:tgtEl>
                                        <p:attrNameLst>
                                          <p:attrName>style.visibility</p:attrName>
                                        </p:attrNameLst>
                                      </p:cBhvr>
                                      <p:to>
                                        <p:strVal val="visible"/>
                                      </p:to>
                                    </p:set>
                                    <p:animEffect transition="in" filter="fade">
                                      <p:cBhvr>
                                        <p:cTn id="7" dur="1000"/>
                                        <p:tgtEl>
                                          <p:spTgt spid="720"/>
                                        </p:tgtEl>
                                      </p:cBhvr>
                                    </p:animEffect>
                                  </p:childTnLst>
                                </p:cTn>
                              </p:par>
                              <p:par>
                                <p:cTn id="8" presetID="10" presetClass="entr" presetSubtype="0" fill="hold" nodeType="withEffect">
                                  <p:stCondLst>
                                    <p:cond delay="0"/>
                                  </p:stCondLst>
                                  <p:childTnLst>
                                    <p:set>
                                      <p:cBhvr>
                                        <p:cTn id="9" dur="1" fill="hold">
                                          <p:stCondLst>
                                            <p:cond delay="0"/>
                                          </p:stCondLst>
                                        </p:cTn>
                                        <p:tgtEl>
                                          <p:spTgt spid="722"/>
                                        </p:tgtEl>
                                        <p:attrNameLst>
                                          <p:attrName>style.visibility</p:attrName>
                                        </p:attrNameLst>
                                      </p:cBhvr>
                                      <p:to>
                                        <p:strVal val="visible"/>
                                      </p:to>
                                    </p:set>
                                    <p:animEffect transition="in" filter="fade">
                                      <p:cBhvr>
                                        <p:cTn id="10" dur="10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2" name="Google Shape;1112;p83"/>
          <p:cNvSpPr txBox="1">
            <a:spLocks noGrp="1"/>
          </p:cNvSpPr>
          <p:nvPr>
            <p:ph type="title"/>
          </p:nvPr>
        </p:nvSpPr>
        <p:spPr>
          <a:xfrm flipH="1">
            <a:off x="403364" y="1839448"/>
            <a:ext cx="4734197" cy="147405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dirty="0"/>
              <a:t>Hvala na pažnji!</a:t>
            </a:r>
            <a:endParaRPr dirty="0"/>
          </a:p>
        </p:txBody>
      </p:sp>
      <p:pic>
        <p:nvPicPr>
          <p:cNvPr id="1115" name="Google Shape;1115;p83"/>
          <p:cNvPicPr preferRelativeResize="0"/>
          <p:nvPr/>
        </p:nvPicPr>
        <p:blipFill rotWithShape="1">
          <a:blip r:embed="rId3">
            <a:alphaModFix amt="60000"/>
          </a:blip>
          <a:srcRect/>
          <a:stretch/>
        </p:blipFill>
        <p:spPr>
          <a:xfrm rot="-487117">
            <a:off x="4460393" y="1145219"/>
            <a:ext cx="223202" cy="223203"/>
          </a:xfrm>
          <a:prstGeom prst="rect">
            <a:avLst/>
          </a:prstGeom>
          <a:noFill/>
          <a:ln>
            <a:noFill/>
          </a:ln>
        </p:spPr>
      </p:pic>
      <p:sp>
        <p:nvSpPr>
          <p:cNvPr id="1116" name="Google Shape;1116;p83">
            <a:hlinkClick r:id="rId4"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83">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83">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9" name="Google Shape;1119;p83"/>
          <p:cNvGrpSpPr/>
          <p:nvPr/>
        </p:nvGrpSpPr>
        <p:grpSpPr>
          <a:xfrm>
            <a:off x="5390371" y="1383078"/>
            <a:ext cx="2993703" cy="4218928"/>
            <a:chOff x="4190675" y="3025400"/>
            <a:chExt cx="1274350" cy="1795900"/>
          </a:xfrm>
        </p:grpSpPr>
        <p:sp>
          <p:nvSpPr>
            <p:cNvPr id="1120" name="Google Shape;1120;p83"/>
            <p:cNvSpPr/>
            <p:nvPr/>
          </p:nvSpPr>
          <p:spPr>
            <a:xfrm>
              <a:off x="4190675" y="3025400"/>
              <a:ext cx="497300" cy="1795900"/>
            </a:xfrm>
            <a:custGeom>
              <a:avLst/>
              <a:gdLst/>
              <a:ahLst/>
              <a:cxnLst/>
              <a:rect l="l" t="t" r="r" b="b"/>
              <a:pathLst>
                <a:path w="19892" h="71836" extrusionOk="0">
                  <a:moveTo>
                    <a:pt x="16318" y="0"/>
                  </a:moveTo>
                  <a:cubicBezTo>
                    <a:pt x="15644" y="408"/>
                    <a:pt x="14107" y="1348"/>
                    <a:pt x="13449" y="1756"/>
                  </a:cubicBezTo>
                  <a:cubicBezTo>
                    <a:pt x="11427" y="2838"/>
                    <a:pt x="10173" y="4859"/>
                    <a:pt x="9248" y="6897"/>
                  </a:cubicBezTo>
                  <a:cubicBezTo>
                    <a:pt x="8606" y="8214"/>
                    <a:pt x="7383" y="9389"/>
                    <a:pt x="7321" y="10925"/>
                  </a:cubicBezTo>
                  <a:cubicBezTo>
                    <a:pt x="7321" y="11678"/>
                    <a:pt x="7462" y="12415"/>
                    <a:pt x="7524" y="13167"/>
                  </a:cubicBezTo>
                  <a:cubicBezTo>
                    <a:pt x="7554" y="13496"/>
                    <a:pt x="7584" y="13882"/>
                    <a:pt x="7464" y="14189"/>
                  </a:cubicBezTo>
                  <a:lnTo>
                    <a:pt x="7464" y="14189"/>
                  </a:lnTo>
                  <a:cubicBezTo>
                    <a:pt x="6658" y="14020"/>
                    <a:pt x="5941" y="13531"/>
                    <a:pt x="5299" y="13041"/>
                  </a:cubicBezTo>
                  <a:cubicBezTo>
                    <a:pt x="5280" y="13037"/>
                    <a:pt x="5261" y="13034"/>
                    <a:pt x="5242" y="13034"/>
                  </a:cubicBezTo>
                  <a:cubicBezTo>
                    <a:pt x="5194" y="13034"/>
                    <a:pt x="5148" y="13053"/>
                    <a:pt x="5126" y="13120"/>
                  </a:cubicBezTo>
                  <a:cubicBezTo>
                    <a:pt x="5110" y="13198"/>
                    <a:pt x="5126" y="13198"/>
                    <a:pt x="5142" y="13245"/>
                  </a:cubicBezTo>
                  <a:cubicBezTo>
                    <a:pt x="5220" y="13433"/>
                    <a:pt x="5330" y="13606"/>
                    <a:pt x="5455" y="13763"/>
                  </a:cubicBezTo>
                  <a:cubicBezTo>
                    <a:pt x="5867" y="14248"/>
                    <a:pt x="6445" y="14568"/>
                    <a:pt x="7034" y="14774"/>
                  </a:cubicBezTo>
                  <a:lnTo>
                    <a:pt x="7034" y="14774"/>
                  </a:lnTo>
                  <a:cubicBezTo>
                    <a:pt x="6519" y="15302"/>
                    <a:pt x="5925" y="15762"/>
                    <a:pt x="5330" y="16208"/>
                  </a:cubicBezTo>
                  <a:cubicBezTo>
                    <a:pt x="4060" y="17148"/>
                    <a:pt x="2697" y="17979"/>
                    <a:pt x="1270" y="18653"/>
                  </a:cubicBezTo>
                  <a:cubicBezTo>
                    <a:pt x="314" y="18998"/>
                    <a:pt x="1" y="19656"/>
                    <a:pt x="204" y="20628"/>
                  </a:cubicBezTo>
                  <a:cubicBezTo>
                    <a:pt x="361" y="21427"/>
                    <a:pt x="894" y="22086"/>
                    <a:pt x="1380" y="22713"/>
                  </a:cubicBezTo>
                  <a:cubicBezTo>
                    <a:pt x="1678" y="23167"/>
                    <a:pt x="2242" y="23606"/>
                    <a:pt x="1929" y="24170"/>
                  </a:cubicBezTo>
                  <a:cubicBezTo>
                    <a:pt x="439" y="26380"/>
                    <a:pt x="487" y="26396"/>
                    <a:pt x="2509" y="28136"/>
                  </a:cubicBezTo>
                  <a:cubicBezTo>
                    <a:pt x="2638" y="28265"/>
                    <a:pt x="2793" y="28394"/>
                    <a:pt x="2878" y="28535"/>
                  </a:cubicBezTo>
                  <a:lnTo>
                    <a:pt x="2878" y="28535"/>
                  </a:lnTo>
                  <a:cubicBezTo>
                    <a:pt x="2197" y="28663"/>
                    <a:pt x="1400" y="28504"/>
                    <a:pt x="769" y="28904"/>
                  </a:cubicBezTo>
                  <a:cubicBezTo>
                    <a:pt x="189" y="29296"/>
                    <a:pt x="204" y="30205"/>
                    <a:pt x="659" y="30675"/>
                  </a:cubicBezTo>
                  <a:cubicBezTo>
                    <a:pt x="910" y="30957"/>
                    <a:pt x="1192" y="31224"/>
                    <a:pt x="1270" y="31600"/>
                  </a:cubicBezTo>
                  <a:cubicBezTo>
                    <a:pt x="1286" y="32148"/>
                    <a:pt x="863" y="32650"/>
                    <a:pt x="690" y="33183"/>
                  </a:cubicBezTo>
                  <a:cubicBezTo>
                    <a:pt x="377" y="33935"/>
                    <a:pt x="251" y="34782"/>
                    <a:pt x="455" y="35597"/>
                  </a:cubicBezTo>
                  <a:cubicBezTo>
                    <a:pt x="894" y="37227"/>
                    <a:pt x="2603" y="38152"/>
                    <a:pt x="4201" y="38277"/>
                  </a:cubicBezTo>
                  <a:cubicBezTo>
                    <a:pt x="6129" y="38371"/>
                    <a:pt x="10894" y="38324"/>
                    <a:pt x="12227" y="39578"/>
                  </a:cubicBezTo>
                  <a:cubicBezTo>
                    <a:pt x="13512" y="41099"/>
                    <a:pt x="13496" y="43277"/>
                    <a:pt x="14060" y="45127"/>
                  </a:cubicBezTo>
                  <a:cubicBezTo>
                    <a:pt x="14499" y="46475"/>
                    <a:pt x="15455" y="48136"/>
                    <a:pt x="16098" y="49422"/>
                  </a:cubicBezTo>
                  <a:cubicBezTo>
                    <a:pt x="16945" y="51208"/>
                    <a:pt x="17916" y="52964"/>
                    <a:pt x="18841" y="54704"/>
                  </a:cubicBezTo>
                  <a:cubicBezTo>
                    <a:pt x="19233" y="55394"/>
                    <a:pt x="19531" y="56099"/>
                    <a:pt x="19531" y="56914"/>
                  </a:cubicBezTo>
                  <a:cubicBezTo>
                    <a:pt x="19609" y="58105"/>
                    <a:pt x="19594" y="59281"/>
                    <a:pt x="19688" y="60472"/>
                  </a:cubicBezTo>
                  <a:cubicBezTo>
                    <a:pt x="19766" y="61256"/>
                    <a:pt x="19625" y="62039"/>
                    <a:pt x="19327" y="62776"/>
                  </a:cubicBezTo>
                  <a:cubicBezTo>
                    <a:pt x="19045" y="63513"/>
                    <a:pt x="18606" y="64187"/>
                    <a:pt x="18387" y="64955"/>
                  </a:cubicBezTo>
                  <a:cubicBezTo>
                    <a:pt x="17713" y="67149"/>
                    <a:pt x="17180" y="69657"/>
                    <a:pt x="16490" y="71836"/>
                  </a:cubicBezTo>
                  <a:cubicBezTo>
                    <a:pt x="17195" y="69657"/>
                    <a:pt x="17760" y="67165"/>
                    <a:pt x="18449" y="64971"/>
                  </a:cubicBezTo>
                  <a:cubicBezTo>
                    <a:pt x="18684" y="64218"/>
                    <a:pt x="19139" y="63560"/>
                    <a:pt x="19421" y="62807"/>
                  </a:cubicBezTo>
                  <a:cubicBezTo>
                    <a:pt x="19719" y="62071"/>
                    <a:pt x="19891" y="61271"/>
                    <a:pt x="19813" y="60472"/>
                  </a:cubicBezTo>
                  <a:cubicBezTo>
                    <a:pt x="19656" y="58889"/>
                    <a:pt x="19876" y="57259"/>
                    <a:pt x="19484" y="55707"/>
                  </a:cubicBezTo>
                  <a:cubicBezTo>
                    <a:pt x="18872" y="54265"/>
                    <a:pt x="17995" y="52886"/>
                    <a:pt x="17305" y="51475"/>
                  </a:cubicBezTo>
                  <a:cubicBezTo>
                    <a:pt x="16694" y="50284"/>
                    <a:pt x="15785" y="48434"/>
                    <a:pt x="15173" y="47227"/>
                  </a:cubicBezTo>
                  <a:cubicBezTo>
                    <a:pt x="14640" y="46161"/>
                    <a:pt x="14155" y="45095"/>
                    <a:pt x="13966" y="43920"/>
                  </a:cubicBezTo>
                  <a:cubicBezTo>
                    <a:pt x="13622" y="42384"/>
                    <a:pt x="13449" y="40675"/>
                    <a:pt x="12368" y="39437"/>
                  </a:cubicBezTo>
                  <a:cubicBezTo>
                    <a:pt x="11459" y="38606"/>
                    <a:pt x="10126" y="38544"/>
                    <a:pt x="8966" y="38340"/>
                  </a:cubicBezTo>
                  <a:cubicBezTo>
                    <a:pt x="7399" y="38136"/>
                    <a:pt x="5800" y="38073"/>
                    <a:pt x="4217" y="38026"/>
                  </a:cubicBezTo>
                  <a:cubicBezTo>
                    <a:pt x="3449" y="37979"/>
                    <a:pt x="2697" y="37729"/>
                    <a:pt x="2054" y="37305"/>
                  </a:cubicBezTo>
                  <a:cubicBezTo>
                    <a:pt x="63" y="35989"/>
                    <a:pt x="455" y="34029"/>
                    <a:pt x="1411" y="32196"/>
                  </a:cubicBezTo>
                  <a:cubicBezTo>
                    <a:pt x="1615" y="31788"/>
                    <a:pt x="1537" y="31302"/>
                    <a:pt x="1239" y="30957"/>
                  </a:cubicBezTo>
                  <a:cubicBezTo>
                    <a:pt x="988" y="30628"/>
                    <a:pt x="659" y="30393"/>
                    <a:pt x="596" y="30048"/>
                  </a:cubicBezTo>
                  <a:cubicBezTo>
                    <a:pt x="314" y="28700"/>
                    <a:pt x="2007" y="28873"/>
                    <a:pt x="2885" y="28794"/>
                  </a:cubicBezTo>
                  <a:cubicBezTo>
                    <a:pt x="3480" y="28669"/>
                    <a:pt x="2869" y="28152"/>
                    <a:pt x="2650" y="27963"/>
                  </a:cubicBezTo>
                  <a:lnTo>
                    <a:pt x="2211" y="27572"/>
                  </a:lnTo>
                  <a:cubicBezTo>
                    <a:pt x="424" y="26130"/>
                    <a:pt x="1145" y="25894"/>
                    <a:pt x="2117" y="24264"/>
                  </a:cubicBezTo>
                  <a:cubicBezTo>
                    <a:pt x="2211" y="24076"/>
                    <a:pt x="2289" y="23825"/>
                    <a:pt x="2211" y="23622"/>
                  </a:cubicBezTo>
                  <a:cubicBezTo>
                    <a:pt x="2132" y="23402"/>
                    <a:pt x="2023" y="23230"/>
                    <a:pt x="1913" y="23073"/>
                  </a:cubicBezTo>
                  <a:cubicBezTo>
                    <a:pt x="1349" y="22274"/>
                    <a:pt x="596" y="21537"/>
                    <a:pt x="408" y="20581"/>
                  </a:cubicBezTo>
                  <a:cubicBezTo>
                    <a:pt x="220" y="19672"/>
                    <a:pt x="487" y="19154"/>
                    <a:pt x="1364" y="18825"/>
                  </a:cubicBezTo>
                  <a:cubicBezTo>
                    <a:pt x="3527" y="17744"/>
                    <a:pt x="5643" y="16443"/>
                    <a:pt x="7336" y="14703"/>
                  </a:cubicBezTo>
                  <a:cubicBezTo>
                    <a:pt x="6537" y="14452"/>
                    <a:pt x="5706" y="14029"/>
                    <a:pt x="5330" y="13261"/>
                  </a:cubicBezTo>
                  <a:lnTo>
                    <a:pt x="5329" y="13258"/>
                  </a:lnTo>
                  <a:lnTo>
                    <a:pt x="5329" y="13258"/>
                  </a:lnTo>
                  <a:cubicBezTo>
                    <a:pt x="5969" y="13752"/>
                    <a:pt x="6695" y="14192"/>
                    <a:pt x="7509" y="14342"/>
                  </a:cubicBezTo>
                  <a:lnTo>
                    <a:pt x="7556" y="14358"/>
                  </a:lnTo>
                  <a:lnTo>
                    <a:pt x="7587" y="14295"/>
                  </a:lnTo>
                  <a:cubicBezTo>
                    <a:pt x="7744" y="13919"/>
                    <a:pt x="7697" y="13543"/>
                    <a:pt x="7681" y="13151"/>
                  </a:cubicBezTo>
                  <a:cubicBezTo>
                    <a:pt x="7618" y="12415"/>
                    <a:pt x="7462" y="11678"/>
                    <a:pt x="7446" y="10925"/>
                  </a:cubicBezTo>
                  <a:cubicBezTo>
                    <a:pt x="7524" y="9421"/>
                    <a:pt x="8731" y="8245"/>
                    <a:pt x="9343" y="6929"/>
                  </a:cubicBezTo>
                  <a:cubicBezTo>
                    <a:pt x="10236" y="4907"/>
                    <a:pt x="11459" y="2885"/>
                    <a:pt x="13465" y="1787"/>
                  </a:cubicBezTo>
                  <a:cubicBezTo>
                    <a:pt x="14107" y="1380"/>
                    <a:pt x="15644" y="424"/>
                    <a:pt x="1631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83"/>
            <p:cNvSpPr/>
            <p:nvPr/>
          </p:nvSpPr>
          <p:spPr>
            <a:xfrm>
              <a:off x="5155825" y="4178625"/>
              <a:ext cx="309200" cy="466350"/>
            </a:xfrm>
            <a:custGeom>
              <a:avLst/>
              <a:gdLst/>
              <a:ahLst/>
              <a:cxnLst/>
              <a:rect l="l" t="t" r="r" b="b"/>
              <a:pathLst>
                <a:path w="12368" h="18654" extrusionOk="0">
                  <a:moveTo>
                    <a:pt x="0" y="1"/>
                  </a:moveTo>
                  <a:lnTo>
                    <a:pt x="0" y="1"/>
                  </a:lnTo>
                  <a:cubicBezTo>
                    <a:pt x="1051" y="2101"/>
                    <a:pt x="2148" y="4202"/>
                    <a:pt x="3606" y="6067"/>
                  </a:cubicBezTo>
                  <a:cubicBezTo>
                    <a:pt x="4546" y="7117"/>
                    <a:pt x="5502" y="8105"/>
                    <a:pt x="6349" y="9249"/>
                  </a:cubicBezTo>
                  <a:cubicBezTo>
                    <a:pt x="8606" y="12196"/>
                    <a:pt x="10612" y="15362"/>
                    <a:pt x="12368" y="18653"/>
                  </a:cubicBezTo>
                  <a:cubicBezTo>
                    <a:pt x="10784" y="15268"/>
                    <a:pt x="8794" y="12070"/>
                    <a:pt x="6552" y="9092"/>
                  </a:cubicBezTo>
                  <a:cubicBezTo>
                    <a:pt x="5722" y="7964"/>
                    <a:pt x="4718" y="6945"/>
                    <a:pt x="3778" y="5926"/>
                  </a:cubicBezTo>
                  <a:cubicBezTo>
                    <a:pt x="2320" y="4139"/>
                    <a:pt x="1192" y="1960"/>
                    <a:pt x="32" y="48"/>
                  </a:cubicBezTo>
                  <a:lnTo>
                    <a:pt x="32" y="48"/>
                  </a:lnTo>
                  <a:cubicBezTo>
                    <a:pt x="142" y="111"/>
                    <a:pt x="345" y="220"/>
                    <a:pt x="455" y="314"/>
                  </a:cubicBezTo>
                  <a:cubicBezTo>
                    <a:pt x="345" y="220"/>
                    <a:pt x="126" y="79"/>
                    <a:pt x="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22" name="Google Shape;1122;p83"/>
          <p:cNvPicPr preferRelativeResize="0"/>
          <p:nvPr/>
        </p:nvPicPr>
        <p:blipFill>
          <a:blip r:embed="rId5">
            <a:alphaModFix/>
          </a:blip>
          <a:stretch>
            <a:fillRect/>
          </a:stretch>
        </p:blipFill>
        <p:spPr>
          <a:xfrm>
            <a:off x="6042475" y="830086"/>
            <a:ext cx="2501200" cy="2018725"/>
          </a:xfrm>
          <a:prstGeom prst="rect">
            <a:avLst/>
          </a:prstGeom>
          <a:noFill/>
          <a:ln>
            <a:noFill/>
          </a:ln>
        </p:spPr>
      </p:pic>
      <p:pic>
        <p:nvPicPr>
          <p:cNvPr id="1123" name="Google Shape;1123;p83"/>
          <p:cNvPicPr preferRelativeResize="0"/>
          <p:nvPr/>
        </p:nvPicPr>
        <p:blipFill rotWithShape="1">
          <a:blip r:embed="rId6">
            <a:alphaModFix amt="75000"/>
          </a:blip>
          <a:srcRect/>
          <a:stretch/>
        </p:blipFill>
        <p:spPr>
          <a:xfrm rot="487125" flipH="1">
            <a:off x="7012053" y="3053731"/>
            <a:ext cx="877613" cy="877598"/>
          </a:xfrm>
          <a:prstGeom prst="rect">
            <a:avLst/>
          </a:prstGeom>
          <a:noFill/>
          <a:ln>
            <a:noFill/>
          </a:ln>
        </p:spPr>
      </p:pic>
      <p:pic>
        <p:nvPicPr>
          <p:cNvPr id="1124" name="Google Shape;1124;p83"/>
          <p:cNvPicPr preferRelativeResize="0"/>
          <p:nvPr/>
        </p:nvPicPr>
        <p:blipFill rotWithShape="1">
          <a:blip r:embed="rId7">
            <a:alphaModFix amt="69000"/>
          </a:blip>
          <a:srcRect/>
          <a:stretch/>
        </p:blipFill>
        <p:spPr>
          <a:xfrm rot="-487138">
            <a:off x="6395199" y="2811032"/>
            <a:ext cx="663984" cy="66400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12"/>
                                        </p:tgtEl>
                                        <p:attrNameLst>
                                          <p:attrName>style.visibility</p:attrName>
                                        </p:attrNameLst>
                                      </p:cBhvr>
                                      <p:to>
                                        <p:strVal val="visible"/>
                                      </p:to>
                                    </p:set>
                                    <p:animEffect transition="in" filter="fade">
                                      <p:cBhvr>
                                        <p:cTn id="7" dur="1000"/>
                                        <p:tgtEl>
                                          <p:spTgt spid="11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12"/>
                                        </p:tgtEl>
                                        <p:attrNameLst>
                                          <p:attrName>style.visibility</p:attrName>
                                        </p:attrNameLst>
                                      </p:cBhvr>
                                      <p:to>
                                        <p:strVal val="visible"/>
                                      </p:to>
                                    </p:set>
                                    <p:animEffect transition="in" filter="fade">
                                      <p:cBhvr>
                                        <p:cTn id="11" dur="1000"/>
                                        <p:tgtEl>
                                          <p:spTgt spid="1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8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solidFill>
                  <a:schemeClr val="tx2"/>
                </a:solidFill>
              </a:rPr>
              <a:t>Vrste automatskih misli</a:t>
            </a:r>
            <a:endParaRPr dirty="0">
              <a:solidFill>
                <a:schemeClr val="tx2"/>
              </a:solidFill>
            </a:endParaRPr>
          </a:p>
        </p:txBody>
      </p:sp>
      <p:sp>
        <p:nvSpPr>
          <p:cNvPr id="1181" name="Google Shape;1181;p85">
            <a:hlinkClick r:id="rId3"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85">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85">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4" name="Google Shape;1184;p85"/>
          <p:cNvGrpSpPr/>
          <p:nvPr/>
        </p:nvGrpSpPr>
        <p:grpSpPr>
          <a:xfrm>
            <a:off x="1755941" y="1782701"/>
            <a:ext cx="1601624" cy="4951644"/>
            <a:chOff x="2144825" y="1916833"/>
            <a:chExt cx="1043676" cy="3226668"/>
          </a:xfrm>
        </p:grpSpPr>
        <p:sp>
          <p:nvSpPr>
            <p:cNvPr id="1185" name="Google Shape;1185;p85"/>
            <p:cNvSpPr/>
            <p:nvPr/>
          </p:nvSpPr>
          <p:spPr>
            <a:xfrm>
              <a:off x="2472929" y="1916833"/>
              <a:ext cx="715571" cy="1422331"/>
            </a:xfrm>
            <a:custGeom>
              <a:avLst/>
              <a:gdLst/>
              <a:ahLst/>
              <a:cxnLst/>
              <a:rect l="l" t="t" r="r" b="b"/>
              <a:pathLst>
                <a:path w="16647" h="33089" extrusionOk="0">
                  <a:moveTo>
                    <a:pt x="9437" y="0"/>
                  </a:moveTo>
                  <a:cubicBezTo>
                    <a:pt x="9719" y="1035"/>
                    <a:pt x="10079" y="2148"/>
                    <a:pt x="10236" y="3214"/>
                  </a:cubicBezTo>
                  <a:cubicBezTo>
                    <a:pt x="10220" y="4029"/>
                    <a:pt x="10001" y="4844"/>
                    <a:pt x="10032" y="5690"/>
                  </a:cubicBezTo>
                  <a:cubicBezTo>
                    <a:pt x="10064" y="5988"/>
                    <a:pt x="10189" y="6270"/>
                    <a:pt x="10330" y="6521"/>
                  </a:cubicBezTo>
                  <a:cubicBezTo>
                    <a:pt x="11130" y="6505"/>
                    <a:pt x="11898" y="6255"/>
                    <a:pt x="12619" y="5925"/>
                  </a:cubicBezTo>
                  <a:lnTo>
                    <a:pt x="12636" y="5917"/>
                  </a:lnTo>
                  <a:lnTo>
                    <a:pt x="12636" y="5917"/>
                  </a:lnTo>
                  <a:cubicBezTo>
                    <a:pt x="12131" y="6547"/>
                    <a:pt x="11318" y="6805"/>
                    <a:pt x="10550" y="6897"/>
                  </a:cubicBezTo>
                  <a:lnTo>
                    <a:pt x="10644" y="7023"/>
                  </a:lnTo>
                  <a:cubicBezTo>
                    <a:pt x="11553" y="8088"/>
                    <a:pt x="12572" y="9045"/>
                    <a:pt x="13684" y="9891"/>
                  </a:cubicBezTo>
                  <a:cubicBezTo>
                    <a:pt x="14421" y="10424"/>
                    <a:pt x="15205" y="10941"/>
                    <a:pt x="15848" y="11584"/>
                  </a:cubicBezTo>
                  <a:cubicBezTo>
                    <a:pt x="16161" y="11897"/>
                    <a:pt x="16412" y="12258"/>
                    <a:pt x="16396" y="12712"/>
                  </a:cubicBezTo>
                  <a:cubicBezTo>
                    <a:pt x="16365" y="13371"/>
                    <a:pt x="16004" y="14013"/>
                    <a:pt x="15612" y="14515"/>
                  </a:cubicBezTo>
                  <a:cubicBezTo>
                    <a:pt x="15174" y="15016"/>
                    <a:pt x="14233" y="15267"/>
                    <a:pt x="14139" y="16020"/>
                  </a:cubicBezTo>
                  <a:cubicBezTo>
                    <a:pt x="14123" y="16537"/>
                    <a:pt x="14358" y="16991"/>
                    <a:pt x="14719" y="17352"/>
                  </a:cubicBezTo>
                  <a:cubicBezTo>
                    <a:pt x="14876" y="17493"/>
                    <a:pt x="15064" y="17618"/>
                    <a:pt x="15158" y="17822"/>
                  </a:cubicBezTo>
                  <a:cubicBezTo>
                    <a:pt x="15471" y="18465"/>
                    <a:pt x="14876" y="19029"/>
                    <a:pt x="14405" y="19405"/>
                  </a:cubicBezTo>
                  <a:cubicBezTo>
                    <a:pt x="13778" y="19876"/>
                    <a:pt x="12995" y="20158"/>
                    <a:pt x="12556" y="20847"/>
                  </a:cubicBezTo>
                  <a:cubicBezTo>
                    <a:pt x="12509" y="20941"/>
                    <a:pt x="12572" y="21067"/>
                    <a:pt x="12681" y="21082"/>
                  </a:cubicBezTo>
                  <a:cubicBezTo>
                    <a:pt x="12854" y="21082"/>
                    <a:pt x="12963" y="21004"/>
                    <a:pt x="13105" y="21004"/>
                  </a:cubicBezTo>
                  <a:cubicBezTo>
                    <a:pt x="13212" y="20992"/>
                    <a:pt x="13323" y="20984"/>
                    <a:pt x="13433" y="20984"/>
                  </a:cubicBezTo>
                  <a:cubicBezTo>
                    <a:pt x="13756" y="20984"/>
                    <a:pt x="14078" y="21052"/>
                    <a:pt x="14311" y="21286"/>
                  </a:cubicBezTo>
                  <a:cubicBezTo>
                    <a:pt x="14468" y="21427"/>
                    <a:pt x="14625" y="21600"/>
                    <a:pt x="14750" y="21788"/>
                  </a:cubicBezTo>
                  <a:cubicBezTo>
                    <a:pt x="15001" y="22117"/>
                    <a:pt x="14985" y="22760"/>
                    <a:pt x="14547" y="22932"/>
                  </a:cubicBezTo>
                  <a:cubicBezTo>
                    <a:pt x="14092" y="22979"/>
                    <a:pt x="13700" y="23308"/>
                    <a:pt x="13622" y="23763"/>
                  </a:cubicBezTo>
                  <a:cubicBezTo>
                    <a:pt x="13496" y="24452"/>
                    <a:pt x="13857" y="25158"/>
                    <a:pt x="13888" y="25847"/>
                  </a:cubicBezTo>
                  <a:cubicBezTo>
                    <a:pt x="13982" y="26741"/>
                    <a:pt x="13810" y="27681"/>
                    <a:pt x="13324" y="28434"/>
                  </a:cubicBezTo>
                  <a:cubicBezTo>
                    <a:pt x="12667" y="29426"/>
                    <a:pt x="11458" y="29539"/>
                    <a:pt x="10326" y="29539"/>
                  </a:cubicBezTo>
                  <a:cubicBezTo>
                    <a:pt x="10081" y="29539"/>
                    <a:pt x="9840" y="29534"/>
                    <a:pt x="9609" y="29531"/>
                  </a:cubicBezTo>
                  <a:cubicBezTo>
                    <a:pt x="8348" y="29508"/>
                    <a:pt x="7185" y="29415"/>
                    <a:pt x="6113" y="29415"/>
                  </a:cubicBezTo>
                  <a:cubicBezTo>
                    <a:pt x="3588" y="29415"/>
                    <a:pt x="1574" y="29931"/>
                    <a:pt x="1" y="33089"/>
                  </a:cubicBezTo>
                  <a:cubicBezTo>
                    <a:pt x="1448" y="30376"/>
                    <a:pt x="3080" y="29540"/>
                    <a:pt x="5764" y="29540"/>
                  </a:cubicBezTo>
                  <a:cubicBezTo>
                    <a:pt x="6104" y="29540"/>
                    <a:pt x="6460" y="29553"/>
                    <a:pt x="6835" y="29578"/>
                  </a:cubicBezTo>
                  <a:cubicBezTo>
                    <a:pt x="7935" y="29578"/>
                    <a:pt x="9069" y="29730"/>
                    <a:pt x="10187" y="29730"/>
                  </a:cubicBezTo>
                  <a:cubicBezTo>
                    <a:pt x="10931" y="29730"/>
                    <a:pt x="11669" y="29663"/>
                    <a:pt x="12383" y="29437"/>
                  </a:cubicBezTo>
                  <a:cubicBezTo>
                    <a:pt x="13794" y="28904"/>
                    <a:pt x="14249" y="27195"/>
                    <a:pt x="14108" y="25832"/>
                  </a:cubicBezTo>
                  <a:cubicBezTo>
                    <a:pt x="14061" y="25236"/>
                    <a:pt x="13888" y="24688"/>
                    <a:pt x="13826" y="24123"/>
                  </a:cubicBezTo>
                  <a:cubicBezTo>
                    <a:pt x="13778" y="23716"/>
                    <a:pt x="14029" y="23277"/>
                    <a:pt x="14437" y="23198"/>
                  </a:cubicBezTo>
                  <a:cubicBezTo>
                    <a:pt x="14860" y="23167"/>
                    <a:pt x="15142" y="22760"/>
                    <a:pt x="15158" y="22368"/>
                  </a:cubicBezTo>
                  <a:cubicBezTo>
                    <a:pt x="15174" y="22117"/>
                    <a:pt x="15095" y="21850"/>
                    <a:pt x="14954" y="21647"/>
                  </a:cubicBezTo>
                  <a:cubicBezTo>
                    <a:pt x="14672" y="21255"/>
                    <a:pt x="14311" y="20847"/>
                    <a:pt x="13794" y="20769"/>
                  </a:cubicBezTo>
                  <a:cubicBezTo>
                    <a:pt x="13660" y="20749"/>
                    <a:pt x="13491" y="20734"/>
                    <a:pt x="13322" y="20734"/>
                  </a:cubicBezTo>
                  <a:cubicBezTo>
                    <a:pt x="13186" y="20734"/>
                    <a:pt x="13051" y="20744"/>
                    <a:pt x="12933" y="20767"/>
                  </a:cubicBezTo>
                  <a:lnTo>
                    <a:pt x="12933" y="20767"/>
                  </a:lnTo>
                  <a:cubicBezTo>
                    <a:pt x="13216" y="20474"/>
                    <a:pt x="13608" y="20187"/>
                    <a:pt x="13967" y="20001"/>
                  </a:cubicBezTo>
                  <a:cubicBezTo>
                    <a:pt x="14750" y="19562"/>
                    <a:pt x="15863" y="18731"/>
                    <a:pt x="15377" y="17712"/>
                  </a:cubicBezTo>
                  <a:cubicBezTo>
                    <a:pt x="15283" y="17477"/>
                    <a:pt x="15079" y="17336"/>
                    <a:pt x="14891" y="17180"/>
                  </a:cubicBezTo>
                  <a:cubicBezTo>
                    <a:pt x="14735" y="17023"/>
                    <a:pt x="14609" y="16835"/>
                    <a:pt x="14531" y="16647"/>
                  </a:cubicBezTo>
                  <a:cubicBezTo>
                    <a:pt x="14327" y="16255"/>
                    <a:pt x="14311" y="15816"/>
                    <a:pt x="14688" y="15534"/>
                  </a:cubicBezTo>
                  <a:cubicBezTo>
                    <a:pt x="15032" y="15220"/>
                    <a:pt x="15456" y="15032"/>
                    <a:pt x="15785" y="14672"/>
                  </a:cubicBezTo>
                  <a:cubicBezTo>
                    <a:pt x="16224" y="14107"/>
                    <a:pt x="16600" y="13465"/>
                    <a:pt x="16631" y="12712"/>
                  </a:cubicBezTo>
                  <a:cubicBezTo>
                    <a:pt x="16647" y="12211"/>
                    <a:pt x="16349" y="11756"/>
                    <a:pt x="16004" y="11427"/>
                  </a:cubicBezTo>
                  <a:cubicBezTo>
                    <a:pt x="15346" y="10769"/>
                    <a:pt x="14562" y="10251"/>
                    <a:pt x="13810" y="9703"/>
                  </a:cubicBezTo>
                  <a:cubicBezTo>
                    <a:pt x="12753" y="8918"/>
                    <a:pt x="11755" y="8017"/>
                    <a:pt x="10885" y="7028"/>
                  </a:cubicBezTo>
                  <a:lnTo>
                    <a:pt x="10885" y="7028"/>
                  </a:lnTo>
                  <a:cubicBezTo>
                    <a:pt x="11606" y="6887"/>
                    <a:pt x="12335" y="6574"/>
                    <a:pt x="12775" y="5972"/>
                  </a:cubicBezTo>
                  <a:lnTo>
                    <a:pt x="12807" y="5941"/>
                  </a:lnTo>
                  <a:cubicBezTo>
                    <a:pt x="12807" y="5925"/>
                    <a:pt x="12822" y="5941"/>
                    <a:pt x="12838" y="5894"/>
                  </a:cubicBezTo>
                  <a:cubicBezTo>
                    <a:pt x="12876" y="5807"/>
                    <a:pt x="12794" y="5739"/>
                    <a:pt x="12711" y="5739"/>
                  </a:cubicBezTo>
                  <a:cubicBezTo>
                    <a:pt x="12690" y="5739"/>
                    <a:pt x="12669" y="5743"/>
                    <a:pt x="12650" y="5753"/>
                  </a:cubicBezTo>
                  <a:cubicBezTo>
                    <a:pt x="12603" y="5769"/>
                    <a:pt x="12478" y="5831"/>
                    <a:pt x="12415" y="5863"/>
                  </a:cubicBezTo>
                  <a:cubicBezTo>
                    <a:pt x="11785" y="6155"/>
                    <a:pt x="11110" y="6356"/>
                    <a:pt x="10404" y="6394"/>
                  </a:cubicBezTo>
                  <a:lnTo>
                    <a:pt x="10404" y="6394"/>
                  </a:lnTo>
                  <a:cubicBezTo>
                    <a:pt x="9825" y="5413"/>
                    <a:pt x="10345" y="4267"/>
                    <a:pt x="10299" y="3198"/>
                  </a:cubicBezTo>
                  <a:cubicBezTo>
                    <a:pt x="10111" y="2132"/>
                    <a:pt x="9735" y="1051"/>
                    <a:pt x="9437"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85"/>
            <p:cNvSpPr/>
            <p:nvPr/>
          </p:nvSpPr>
          <p:spPr>
            <a:xfrm>
              <a:off x="2443957" y="3339120"/>
              <a:ext cx="29015" cy="49906"/>
            </a:xfrm>
            <a:custGeom>
              <a:avLst/>
              <a:gdLst/>
              <a:ahLst/>
              <a:cxnLst/>
              <a:rect l="l" t="t" r="r" b="b"/>
              <a:pathLst>
                <a:path w="675" h="1161" extrusionOk="0">
                  <a:moveTo>
                    <a:pt x="675" y="1"/>
                  </a:moveTo>
                  <a:cubicBezTo>
                    <a:pt x="299" y="299"/>
                    <a:pt x="79" y="691"/>
                    <a:pt x="1" y="1161"/>
                  </a:cubicBezTo>
                  <a:cubicBezTo>
                    <a:pt x="377" y="879"/>
                    <a:pt x="612" y="471"/>
                    <a:pt x="675"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85"/>
            <p:cNvSpPr/>
            <p:nvPr/>
          </p:nvSpPr>
          <p:spPr>
            <a:xfrm>
              <a:off x="2144825" y="3814835"/>
              <a:ext cx="240587" cy="1328666"/>
            </a:xfrm>
            <a:custGeom>
              <a:avLst/>
              <a:gdLst/>
              <a:ahLst/>
              <a:cxnLst/>
              <a:rect l="l" t="t" r="r" b="b"/>
              <a:pathLst>
                <a:path w="5597" h="30910" extrusionOk="0">
                  <a:moveTo>
                    <a:pt x="1646" y="0"/>
                  </a:moveTo>
                  <a:lnTo>
                    <a:pt x="1646" y="0"/>
                  </a:lnTo>
                  <a:cubicBezTo>
                    <a:pt x="0" y="2179"/>
                    <a:pt x="235" y="5157"/>
                    <a:pt x="800" y="7680"/>
                  </a:cubicBezTo>
                  <a:cubicBezTo>
                    <a:pt x="1145" y="8950"/>
                    <a:pt x="1223" y="10282"/>
                    <a:pt x="1317" y="11599"/>
                  </a:cubicBezTo>
                  <a:cubicBezTo>
                    <a:pt x="1395" y="12916"/>
                    <a:pt x="1458" y="14232"/>
                    <a:pt x="1568" y="15549"/>
                  </a:cubicBezTo>
                  <a:cubicBezTo>
                    <a:pt x="1756" y="18229"/>
                    <a:pt x="2853" y="20690"/>
                    <a:pt x="3496" y="23261"/>
                  </a:cubicBezTo>
                  <a:cubicBezTo>
                    <a:pt x="4123" y="25816"/>
                    <a:pt x="4530" y="28465"/>
                    <a:pt x="5596" y="30910"/>
                  </a:cubicBezTo>
                  <a:cubicBezTo>
                    <a:pt x="4640" y="28418"/>
                    <a:pt x="4279" y="25800"/>
                    <a:pt x="3700" y="23214"/>
                  </a:cubicBezTo>
                  <a:cubicBezTo>
                    <a:pt x="3104" y="20643"/>
                    <a:pt x="1991" y="18182"/>
                    <a:pt x="1819" y="15533"/>
                  </a:cubicBezTo>
                  <a:cubicBezTo>
                    <a:pt x="1646" y="13558"/>
                    <a:pt x="1599" y="11568"/>
                    <a:pt x="1380" y="9593"/>
                  </a:cubicBezTo>
                  <a:cubicBezTo>
                    <a:pt x="1317" y="8934"/>
                    <a:pt x="1176" y="8276"/>
                    <a:pt x="988" y="7633"/>
                  </a:cubicBezTo>
                  <a:cubicBezTo>
                    <a:pt x="392" y="5141"/>
                    <a:pt x="110" y="2226"/>
                    <a:pt x="1646"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88" name="Google Shape;1188;p85"/>
          <p:cNvPicPr preferRelativeResize="0"/>
          <p:nvPr/>
        </p:nvPicPr>
        <p:blipFill>
          <a:blip r:embed="rId4">
            <a:alphaModFix/>
          </a:blip>
          <a:stretch>
            <a:fillRect/>
          </a:stretch>
        </p:blipFill>
        <p:spPr>
          <a:xfrm flipH="1">
            <a:off x="984109" y="2231999"/>
            <a:ext cx="1821254" cy="1469931"/>
          </a:xfrm>
          <a:prstGeom prst="rect">
            <a:avLst/>
          </a:prstGeom>
          <a:noFill/>
          <a:ln>
            <a:noFill/>
          </a:ln>
        </p:spPr>
      </p:pic>
      <p:pic>
        <p:nvPicPr>
          <p:cNvPr id="1189" name="Google Shape;1189;p85"/>
          <p:cNvPicPr preferRelativeResize="0"/>
          <p:nvPr/>
        </p:nvPicPr>
        <p:blipFill>
          <a:blip r:embed="rId5">
            <a:alphaModFix/>
          </a:blip>
          <a:stretch>
            <a:fillRect/>
          </a:stretch>
        </p:blipFill>
        <p:spPr>
          <a:xfrm>
            <a:off x="1425884" y="1459361"/>
            <a:ext cx="1585230" cy="1279432"/>
          </a:xfrm>
          <a:prstGeom prst="rect">
            <a:avLst/>
          </a:prstGeom>
          <a:noFill/>
          <a:ln>
            <a:noFill/>
          </a:ln>
        </p:spPr>
      </p:pic>
      <p:pic>
        <p:nvPicPr>
          <p:cNvPr id="1190" name="Google Shape;1190;p85"/>
          <p:cNvPicPr preferRelativeResize="0"/>
          <p:nvPr/>
        </p:nvPicPr>
        <p:blipFill>
          <a:blip r:embed="rId6">
            <a:alphaModFix/>
          </a:blip>
          <a:stretch>
            <a:fillRect/>
          </a:stretch>
        </p:blipFill>
        <p:spPr>
          <a:xfrm>
            <a:off x="1038942" y="1865099"/>
            <a:ext cx="579790" cy="467945"/>
          </a:xfrm>
          <a:prstGeom prst="rect">
            <a:avLst/>
          </a:prstGeom>
          <a:noFill/>
          <a:ln>
            <a:noFill/>
          </a:ln>
        </p:spPr>
      </p:pic>
      <p:sp>
        <p:nvSpPr>
          <p:cNvPr id="1192" name="Google Shape;1192;p85"/>
          <p:cNvSpPr txBox="1"/>
          <p:nvPr/>
        </p:nvSpPr>
        <p:spPr>
          <a:xfrm>
            <a:off x="4868750" y="1459361"/>
            <a:ext cx="3447300" cy="60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hr-HR" sz="1800" dirty="0">
                <a:solidFill>
                  <a:schemeClr val="dk1"/>
                </a:solidFill>
                <a:latin typeface="Cambay"/>
                <a:ea typeface="Cambay"/>
                <a:cs typeface="Cambay"/>
                <a:sym typeface="Cambay"/>
              </a:rPr>
              <a:t>Netočne misli koje dovode do malaadaptivnih ponašanja</a:t>
            </a:r>
            <a:endParaRPr sz="1800" dirty="0">
              <a:solidFill>
                <a:schemeClr val="dk1"/>
              </a:solidFill>
              <a:latin typeface="Cambay"/>
              <a:ea typeface="Cambay"/>
              <a:cs typeface="Cambay"/>
              <a:sym typeface="Cambay"/>
            </a:endParaRPr>
          </a:p>
        </p:txBody>
      </p:sp>
      <p:sp>
        <p:nvSpPr>
          <p:cNvPr id="1194" name="Google Shape;1194;p85"/>
          <p:cNvSpPr txBox="1"/>
          <p:nvPr/>
        </p:nvSpPr>
        <p:spPr>
          <a:xfrm>
            <a:off x="4868750" y="3532073"/>
            <a:ext cx="3680164" cy="60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hr-HR" sz="1800" dirty="0">
                <a:solidFill>
                  <a:schemeClr val="dk1"/>
                </a:solidFill>
                <a:latin typeface="Cambay"/>
                <a:ea typeface="Cambay"/>
                <a:cs typeface="Cambay"/>
                <a:sym typeface="Cambay"/>
              </a:rPr>
              <a:t>Misli koje su dio disfunkcionalnog toka misli kao što su ruminacije</a:t>
            </a:r>
            <a:endParaRPr sz="1800" dirty="0">
              <a:solidFill>
                <a:schemeClr val="dk1"/>
              </a:solidFill>
              <a:latin typeface="Cambay"/>
              <a:ea typeface="Cambay"/>
              <a:cs typeface="Cambay"/>
              <a:sym typeface="Cambay"/>
            </a:endParaRPr>
          </a:p>
        </p:txBody>
      </p:sp>
      <p:sp>
        <p:nvSpPr>
          <p:cNvPr id="1196" name="Google Shape;1196;p85"/>
          <p:cNvSpPr txBox="1"/>
          <p:nvPr/>
        </p:nvSpPr>
        <p:spPr>
          <a:xfrm>
            <a:off x="4868750" y="2481676"/>
            <a:ext cx="3447300" cy="60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hr-HR" sz="1800" dirty="0">
                <a:solidFill>
                  <a:schemeClr val="dk1"/>
                </a:solidFill>
                <a:latin typeface="Cambay"/>
                <a:ea typeface="Cambay"/>
                <a:cs typeface="Cambay"/>
                <a:sym typeface="Cambay"/>
              </a:rPr>
              <a:t>Točne, ali beskorisne misli</a:t>
            </a:r>
            <a:endParaRPr sz="1800" dirty="0">
              <a:solidFill>
                <a:schemeClr val="dk1"/>
              </a:solidFill>
              <a:latin typeface="Cambay"/>
              <a:ea typeface="Cambay"/>
              <a:cs typeface="Cambay"/>
              <a:sym typeface="Cambay"/>
            </a:endParaRPr>
          </a:p>
        </p:txBody>
      </p:sp>
      <p:cxnSp>
        <p:nvCxnSpPr>
          <p:cNvPr id="1197" name="Google Shape;1197;p85"/>
          <p:cNvCxnSpPr/>
          <p:nvPr/>
        </p:nvCxnSpPr>
        <p:spPr>
          <a:xfrm flipH="1">
            <a:off x="2695270" y="1708425"/>
            <a:ext cx="2173500" cy="307800"/>
          </a:xfrm>
          <a:prstGeom prst="bentConnector3">
            <a:avLst>
              <a:gd name="adj1" fmla="val 50000"/>
            </a:avLst>
          </a:prstGeom>
          <a:noFill/>
          <a:ln w="9525" cap="flat" cmpd="sng">
            <a:solidFill>
              <a:schemeClr val="lt2"/>
            </a:solidFill>
            <a:prstDash val="solid"/>
            <a:round/>
            <a:headEnd type="none" w="med" len="med"/>
            <a:tailEnd type="oval" w="med" len="med"/>
          </a:ln>
        </p:spPr>
      </p:cxnSp>
      <p:cxnSp>
        <p:nvCxnSpPr>
          <p:cNvPr id="1198" name="Google Shape;1198;p85"/>
          <p:cNvCxnSpPr/>
          <p:nvPr/>
        </p:nvCxnSpPr>
        <p:spPr>
          <a:xfrm rot="10800000">
            <a:off x="1433470" y="2132988"/>
            <a:ext cx="3435300" cy="619200"/>
          </a:xfrm>
          <a:prstGeom prst="bentConnector3">
            <a:avLst>
              <a:gd name="adj1" fmla="val 20949"/>
            </a:avLst>
          </a:prstGeom>
          <a:noFill/>
          <a:ln w="9525" cap="flat" cmpd="sng">
            <a:solidFill>
              <a:schemeClr val="lt2"/>
            </a:solidFill>
            <a:prstDash val="solid"/>
            <a:round/>
            <a:headEnd type="none" w="med" len="med"/>
            <a:tailEnd type="oval" w="med" len="med"/>
          </a:ln>
        </p:spPr>
      </p:cxnSp>
      <p:cxnSp>
        <p:nvCxnSpPr>
          <p:cNvPr id="1199" name="Google Shape;1199;p85"/>
          <p:cNvCxnSpPr/>
          <p:nvPr/>
        </p:nvCxnSpPr>
        <p:spPr>
          <a:xfrm rot="10800000">
            <a:off x="2592370" y="2976350"/>
            <a:ext cx="2276400" cy="819600"/>
          </a:xfrm>
          <a:prstGeom prst="bentConnector3">
            <a:avLst>
              <a:gd name="adj1" fmla="val 50000"/>
            </a:avLst>
          </a:prstGeom>
          <a:noFill/>
          <a:ln w="9525" cap="flat" cmpd="sng">
            <a:solidFill>
              <a:schemeClr val="lt2"/>
            </a:solidFill>
            <a:prstDash val="solid"/>
            <a:round/>
            <a:headEnd type="none" w="med" len="med"/>
            <a:tailEnd type="oval"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92"/>
                                        </p:tgtEl>
                                        <p:attrNameLst>
                                          <p:attrName>style.visibility</p:attrName>
                                        </p:attrNameLst>
                                      </p:cBhvr>
                                      <p:to>
                                        <p:strVal val="visible"/>
                                      </p:to>
                                    </p:set>
                                    <p:animEffect transition="in" filter="fade">
                                      <p:cBhvr>
                                        <p:cTn id="7" dur="1000"/>
                                        <p:tgtEl>
                                          <p:spTgt spid="1192"/>
                                        </p:tgtEl>
                                      </p:cBhvr>
                                    </p:animEffect>
                                  </p:childTnLst>
                                </p:cTn>
                              </p:par>
                              <p:par>
                                <p:cTn id="8" presetID="10" presetClass="entr" presetSubtype="0" fill="hold" nodeType="withEffect">
                                  <p:stCondLst>
                                    <p:cond delay="0"/>
                                  </p:stCondLst>
                                  <p:childTnLst>
                                    <p:set>
                                      <p:cBhvr>
                                        <p:cTn id="9" dur="1" fill="hold">
                                          <p:stCondLst>
                                            <p:cond delay="0"/>
                                          </p:stCondLst>
                                        </p:cTn>
                                        <p:tgtEl>
                                          <p:spTgt spid="1196"/>
                                        </p:tgtEl>
                                        <p:attrNameLst>
                                          <p:attrName>style.visibility</p:attrName>
                                        </p:attrNameLst>
                                      </p:cBhvr>
                                      <p:to>
                                        <p:strVal val="visible"/>
                                      </p:to>
                                    </p:set>
                                    <p:animEffect transition="in" filter="fade">
                                      <p:cBhvr>
                                        <p:cTn id="10" dur="1000"/>
                                        <p:tgtEl>
                                          <p:spTgt spid="1196"/>
                                        </p:tgtEl>
                                      </p:cBhvr>
                                    </p:animEffect>
                                  </p:childTnLst>
                                </p:cTn>
                              </p:par>
                              <p:par>
                                <p:cTn id="11" presetID="10" presetClass="entr" presetSubtype="0" fill="hold" nodeType="withEffect">
                                  <p:stCondLst>
                                    <p:cond delay="0"/>
                                  </p:stCondLst>
                                  <p:childTnLst>
                                    <p:set>
                                      <p:cBhvr>
                                        <p:cTn id="12" dur="1" fill="hold">
                                          <p:stCondLst>
                                            <p:cond delay="0"/>
                                          </p:stCondLst>
                                        </p:cTn>
                                        <p:tgtEl>
                                          <p:spTgt spid="1194"/>
                                        </p:tgtEl>
                                        <p:attrNameLst>
                                          <p:attrName>style.visibility</p:attrName>
                                        </p:attrNameLst>
                                      </p:cBhvr>
                                      <p:to>
                                        <p:strVal val="visible"/>
                                      </p:to>
                                    </p:set>
                                    <p:animEffect transition="in" filter="fade">
                                      <p:cBhvr>
                                        <p:cTn id="13" dur="1000"/>
                                        <p:tgtEl>
                                          <p:spTgt spid="1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69"/>
          <p:cNvSpPr txBox="1">
            <a:spLocks noGrp="1"/>
          </p:cNvSpPr>
          <p:nvPr>
            <p:ph type="title"/>
          </p:nvPr>
        </p:nvSpPr>
        <p:spPr>
          <a:xfrm>
            <a:off x="432627" y="-22173"/>
            <a:ext cx="5474688" cy="13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3500" dirty="0">
                <a:solidFill>
                  <a:schemeClr val="tx2"/>
                </a:solidFill>
              </a:rPr>
              <a:t>Odabir ključnih automatskih misli</a:t>
            </a:r>
            <a:endParaRPr sz="3500" dirty="0">
              <a:solidFill>
                <a:schemeClr val="tx2"/>
              </a:solidFill>
            </a:endParaRPr>
          </a:p>
        </p:txBody>
      </p:sp>
      <p:sp>
        <p:nvSpPr>
          <p:cNvPr id="793" name="Google Shape;793;p69"/>
          <p:cNvSpPr txBox="1">
            <a:spLocks noGrp="1"/>
          </p:cNvSpPr>
          <p:nvPr>
            <p:ph type="subTitle" idx="1"/>
          </p:nvPr>
        </p:nvSpPr>
        <p:spPr>
          <a:xfrm>
            <a:off x="199740" y="1429257"/>
            <a:ext cx="6201060" cy="1396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pPr>
            <a:r>
              <a:rPr lang="hr-HR" dirty="0"/>
              <a:t>Nakon što smo identificirali automatsku misao tako što je klijent:</a:t>
            </a:r>
            <a:br>
              <a:rPr lang="hr-HR" dirty="0"/>
            </a:br>
            <a:r>
              <a:rPr lang="hr-HR" dirty="0"/>
              <a:t>- spontano spomenuo misao tijekom seanse</a:t>
            </a:r>
            <a:br>
              <a:rPr lang="hr-HR" dirty="0"/>
            </a:br>
            <a:r>
              <a:rPr lang="hr-HR" dirty="0"/>
              <a:t>- sjetio se česte misli od prošlog tjedna</a:t>
            </a:r>
            <a:br>
              <a:rPr lang="hr-HR" dirty="0"/>
            </a:br>
            <a:r>
              <a:rPr lang="hr-HR" dirty="0"/>
              <a:t>- predvidio misao koja bi mu mogla pasti na pamet u budućnosti</a:t>
            </a:r>
            <a:endParaRPr dirty="0"/>
          </a:p>
        </p:txBody>
      </p:sp>
      <p:sp>
        <p:nvSpPr>
          <p:cNvPr id="7" name="Google Shape;793;p69"/>
          <p:cNvSpPr txBox="1">
            <a:spLocks/>
          </p:cNvSpPr>
          <p:nvPr/>
        </p:nvSpPr>
        <p:spPr>
          <a:xfrm>
            <a:off x="2460567" y="2880687"/>
            <a:ext cx="6579935" cy="216685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mbay"/>
              <a:buNone/>
              <a:defRPr sz="1600" b="0" i="0" u="none" strike="noStrike" cap="none">
                <a:solidFill>
                  <a:schemeClr val="dk1"/>
                </a:solidFill>
                <a:latin typeface="Cambay"/>
                <a:ea typeface="Cambay"/>
                <a:cs typeface="Cambay"/>
                <a:sym typeface="Cambay"/>
              </a:defRPr>
            </a:lvl1pPr>
            <a:lvl2pPr marL="914400" marR="0" lvl="1" indent="-317500" algn="ctr" rtl="0">
              <a:lnSpc>
                <a:spcPct val="100000"/>
              </a:lnSpc>
              <a:spcBef>
                <a:spcPts val="0"/>
              </a:spcBef>
              <a:spcAft>
                <a:spcPts val="0"/>
              </a:spcAft>
              <a:buClr>
                <a:schemeClr val="dk1"/>
              </a:buClr>
              <a:buSzPts val="1400"/>
              <a:buFont typeface="Cambay"/>
              <a:buNone/>
              <a:defRPr sz="1400" b="0" i="0" u="none" strike="noStrike" cap="none">
                <a:solidFill>
                  <a:schemeClr val="dk1"/>
                </a:solidFill>
                <a:latin typeface="Cambay"/>
                <a:ea typeface="Cambay"/>
                <a:cs typeface="Cambay"/>
                <a:sym typeface="Cambay"/>
              </a:defRPr>
            </a:lvl2pPr>
            <a:lvl3pPr marL="1371600" marR="0" lvl="2" indent="-317500" algn="ctr" rtl="0">
              <a:lnSpc>
                <a:spcPct val="100000"/>
              </a:lnSpc>
              <a:spcBef>
                <a:spcPts val="1600"/>
              </a:spcBef>
              <a:spcAft>
                <a:spcPts val="0"/>
              </a:spcAft>
              <a:buClr>
                <a:schemeClr val="dk1"/>
              </a:buClr>
              <a:buSzPts val="1400"/>
              <a:buFont typeface="Cambay"/>
              <a:buNone/>
              <a:defRPr sz="1400" b="0" i="0" u="none" strike="noStrike" cap="none">
                <a:solidFill>
                  <a:schemeClr val="dk1"/>
                </a:solidFill>
                <a:latin typeface="Cambay"/>
                <a:ea typeface="Cambay"/>
                <a:cs typeface="Cambay"/>
                <a:sym typeface="Cambay"/>
              </a:defRPr>
            </a:lvl3pPr>
            <a:lvl4pPr marL="1828800" marR="0" lvl="3" indent="-317500" algn="ctr" rtl="0">
              <a:lnSpc>
                <a:spcPct val="100000"/>
              </a:lnSpc>
              <a:spcBef>
                <a:spcPts val="1600"/>
              </a:spcBef>
              <a:spcAft>
                <a:spcPts val="0"/>
              </a:spcAft>
              <a:buClr>
                <a:schemeClr val="dk1"/>
              </a:buClr>
              <a:buSzPts val="1400"/>
              <a:buFont typeface="Cambay"/>
              <a:buNone/>
              <a:defRPr sz="1400" b="0" i="0" u="none" strike="noStrike" cap="none">
                <a:solidFill>
                  <a:schemeClr val="dk1"/>
                </a:solidFill>
                <a:latin typeface="Cambay"/>
                <a:ea typeface="Cambay"/>
                <a:cs typeface="Cambay"/>
                <a:sym typeface="Cambay"/>
              </a:defRPr>
            </a:lvl4pPr>
            <a:lvl5pPr marL="2286000" marR="0" lvl="4" indent="-317500" algn="ctr" rtl="0">
              <a:lnSpc>
                <a:spcPct val="100000"/>
              </a:lnSpc>
              <a:spcBef>
                <a:spcPts val="1600"/>
              </a:spcBef>
              <a:spcAft>
                <a:spcPts val="0"/>
              </a:spcAft>
              <a:buClr>
                <a:schemeClr val="dk1"/>
              </a:buClr>
              <a:buSzPts val="1400"/>
              <a:buFont typeface="Cambay"/>
              <a:buNone/>
              <a:defRPr sz="1400" b="0" i="0" u="none" strike="noStrike" cap="none">
                <a:solidFill>
                  <a:schemeClr val="dk1"/>
                </a:solidFill>
                <a:latin typeface="Cambay"/>
                <a:ea typeface="Cambay"/>
                <a:cs typeface="Cambay"/>
                <a:sym typeface="Cambay"/>
              </a:defRPr>
            </a:lvl5pPr>
            <a:lvl6pPr marL="2743200" marR="0" lvl="5" indent="-317500" algn="ctr" rtl="0">
              <a:lnSpc>
                <a:spcPct val="100000"/>
              </a:lnSpc>
              <a:spcBef>
                <a:spcPts val="1600"/>
              </a:spcBef>
              <a:spcAft>
                <a:spcPts val="0"/>
              </a:spcAft>
              <a:buClr>
                <a:schemeClr val="dk1"/>
              </a:buClr>
              <a:buSzPts val="1400"/>
              <a:buFont typeface="Cambay"/>
              <a:buNone/>
              <a:defRPr sz="1400" b="0" i="0" u="none" strike="noStrike" cap="none">
                <a:solidFill>
                  <a:schemeClr val="dk1"/>
                </a:solidFill>
                <a:latin typeface="Cambay"/>
                <a:ea typeface="Cambay"/>
                <a:cs typeface="Cambay"/>
                <a:sym typeface="Cambay"/>
              </a:defRPr>
            </a:lvl6pPr>
            <a:lvl7pPr marL="3200400" marR="0" lvl="6" indent="-317500" algn="ctr" rtl="0">
              <a:lnSpc>
                <a:spcPct val="100000"/>
              </a:lnSpc>
              <a:spcBef>
                <a:spcPts val="1600"/>
              </a:spcBef>
              <a:spcAft>
                <a:spcPts val="0"/>
              </a:spcAft>
              <a:buClr>
                <a:schemeClr val="dk1"/>
              </a:buClr>
              <a:buSzPts val="1400"/>
              <a:buFont typeface="Cambay"/>
              <a:buNone/>
              <a:defRPr sz="1400" b="0" i="0" u="none" strike="noStrike" cap="none">
                <a:solidFill>
                  <a:schemeClr val="dk1"/>
                </a:solidFill>
                <a:latin typeface="Cambay"/>
                <a:ea typeface="Cambay"/>
                <a:cs typeface="Cambay"/>
                <a:sym typeface="Cambay"/>
              </a:defRPr>
            </a:lvl7pPr>
            <a:lvl8pPr marL="3657600" marR="0" lvl="7" indent="-317500" algn="ctr" rtl="0">
              <a:lnSpc>
                <a:spcPct val="100000"/>
              </a:lnSpc>
              <a:spcBef>
                <a:spcPts val="1600"/>
              </a:spcBef>
              <a:spcAft>
                <a:spcPts val="0"/>
              </a:spcAft>
              <a:buClr>
                <a:schemeClr val="dk1"/>
              </a:buClr>
              <a:buSzPts val="1400"/>
              <a:buFont typeface="Cambay"/>
              <a:buNone/>
              <a:defRPr sz="1400" b="0" i="0" u="none" strike="noStrike" cap="none">
                <a:solidFill>
                  <a:schemeClr val="dk1"/>
                </a:solidFill>
                <a:latin typeface="Cambay"/>
                <a:ea typeface="Cambay"/>
                <a:cs typeface="Cambay"/>
                <a:sym typeface="Cambay"/>
              </a:defRPr>
            </a:lvl8pPr>
            <a:lvl9pPr marL="4114800" marR="0" lvl="8" indent="-317500" algn="ctr" rtl="0">
              <a:lnSpc>
                <a:spcPct val="100000"/>
              </a:lnSpc>
              <a:spcBef>
                <a:spcPts val="1600"/>
              </a:spcBef>
              <a:spcAft>
                <a:spcPts val="1600"/>
              </a:spcAft>
              <a:buClr>
                <a:schemeClr val="dk1"/>
              </a:buClr>
              <a:buSzPts val="1400"/>
              <a:buFont typeface="Cambay"/>
              <a:buNone/>
              <a:defRPr sz="1400" b="0" i="0" u="none" strike="noStrike" cap="none">
                <a:solidFill>
                  <a:schemeClr val="dk1"/>
                </a:solidFill>
                <a:latin typeface="Cambay"/>
                <a:ea typeface="Cambay"/>
                <a:cs typeface="Cambay"/>
                <a:sym typeface="Cambay"/>
              </a:defRPr>
            </a:lvl9pPr>
          </a:lstStyle>
          <a:p>
            <a:pPr marL="0" indent="0">
              <a:buSzPts val="1100"/>
              <a:buFont typeface="Arial"/>
              <a:buNone/>
            </a:pPr>
            <a:r>
              <a:rPr lang="hr-HR" dirty="0">
                <a:latin typeface="Cambay" panose="020B0604020202020204" charset="-18"/>
                <a:cs typeface="Cambay" panose="020B0604020202020204" charset="-18"/>
              </a:rPr>
              <a:t>Pitanja koja nam pomažu odrediti je li ta automatska misao dovoljno važna da se na nju fokusiramo:</a:t>
            </a:r>
          </a:p>
          <a:p>
            <a:pPr marL="0" indent="0">
              <a:buSzPts val="1100"/>
            </a:pPr>
            <a:r>
              <a:rPr lang="hr-HR" dirty="0">
                <a:latin typeface="Cambay" panose="020B0604020202020204" charset="-18"/>
                <a:cs typeface="Cambay" panose="020B0604020202020204" charset="-18"/>
              </a:rPr>
              <a:t>1. U kojoj je situaciji klijent imao ovu misao?</a:t>
            </a:r>
            <a:br>
              <a:rPr lang="hr-HR" dirty="0">
                <a:latin typeface="Cambay" panose="020B0604020202020204" charset="-18"/>
                <a:cs typeface="Cambay" panose="020B0604020202020204" charset="-18"/>
              </a:rPr>
            </a:br>
            <a:r>
              <a:rPr lang="hr-HR" dirty="0">
                <a:latin typeface="Cambay" panose="020B0604020202020204" charset="-18"/>
                <a:cs typeface="Cambay" panose="020B0604020202020204" charset="-18"/>
              </a:rPr>
              <a:t>2. Koliko je u nju vjerovao tada, a koliko vjeruje sada na skali od 1 do 10?</a:t>
            </a:r>
            <a:br>
              <a:rPr lang="hr-HR" dirty="0">
                <a:latin typeface="Cambay" panose="020B0604020202020204" charset="-18"/>
                <a:cs typeface="Cambay" panose="020B0604020202020204" charset="-18"/>
              </a:rPr>
            </a:br>
            <a:r>
              <a:rPr lang="hr-HR" dirty="0">
                <a:latin typeface="Cambay" panose="020B0604020202020204" charset="-18"/>
                <a:cs typeface="Cambay" panose="020B0604020202020204" charset="-18"/>
              </a:rPr>
              <a:t>3. Kako se osjećao zbog ove misli? Koliko je intenzivna ta emocija bila tada, a koliko je sada na skali od 1 do 10?</a:t>
            </a:r>
            <a:br>
              <a:rPr lang="hr-HR" dirty="0">
                <a:latin typeface="Cambay" panose="020B0604020202020204" charset="-18"/>
                <a:cs typeface="Cambay" panose="020B0604020202020204" charset="-18"/>
              </a:rPr>
            </a:br>
            <a:r>
              <a:rPr lang="hr-HR" dirty="0">
                <a:latin typeface="Cambay" panose="020B0604020202020204" charset="-18"/>
                <a:cs typeface="Cambay" panose="020B0604020202020204" charset="-18"/>
              </a:rPr>
              <a:t>4. Što je klijent napravio?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2"/>
                                        </p:tgtEl>
                                        <p:attrNameLst>
                                          <p:attrName>style.visibility</p:attrName>
                                        </p:attrNameLst>
                                      </p:cBhvr>
                                      <p:to>
                                        <p:strVal val="visible"/>
                                      </p:to>
                                    </p:set>
                                    <p:animEffect transition="in" filter="fade">
                                      <p:cBhvr>
                                        <p:cTn id="7" dur="1000"/>
                                        <p:tgtEl>
                                          <p:spTgt spid="792"/>
                                        </p:tgtEl>
                                      </p:cBhvr>
                                    </p:animEffect>
                                  </p:childTnLst>
                                </p:cTn>
                              </p:par>
                              <p:par>
                                <p:cTn id="8" presetID="10" presetClass="entr" presetSubtype="0" fill="hold" nodeType="withEffect">
                                  <p:stCondLst>
                                    <p:cond delay="0"/>
                                  </p:stCondLst>
                                  <p:childTnLst>
                                    <p:set>
                                      <p:cBhvr>
                                        <p:cTn id="9" dur="1" fill="hold">
                                          <p:stCondLst>
                                            <p:cond delay="0"/>
                                          </p:stCondLst>
                                        </p:cTn>
                                        <p:tgtEl>
                                          <p:spTgt spid="793"/>
                                        </p:tgtEl>
                                        <p:attrNameLst>
                                          <p:attrName>style.visibility</p:attrName>
                                        </p:attrNameLst>
                                      </p:cBhvr>
                                      <p:to>
                                        <p:strVal val="visible"/>
                                      </p:to>
                                    </p:set>
                                    <p:animEffect transition="in" filter="fade">
                                      <p:cBhvr>
                                        <p:cTn id="10" dur="1000"/>
                                        <p:tgtEl>
                                          <p:spTgt spid="79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64"/>
          <p:cNvPicPr preferRelativeResize="0"/>
          <p:nvPr/>
        </p:nvPicPr>
        <p:blipFill rotWithShape="1">
          <a:blip r:embed="rId3">
            <a:alphaModFix amt="60000"/>
          </a:blip>
          <a:srcRect/>
          <a:stretch/>
        </p:blipFill>
        <p:spPr>
          <a:xfrm rot="-487117">
            <a:off x="7123241" y="4109069"/>
            <a:ext cx="223202" cy="223203"/>
          </a:xfrm>
          <a:prstGeom prst="rect">
            <a:avLst/>
          </a:prstGeom>
          <a:noFill/>
          <a:ln>
            <a:noFill/>
          </a:ln>
        </p:spPr>
      </p:pic>
      <p:pic>
        <p:nvPicPr>
          <p:cNvPr id="685" name="Google Shape;685;p64"/>
          <p:cNvPicPr preferRelativeResize="0"/>
          <p:nvPr/>
        </p:nvPicPr>
        <p:blipFill rotWithShape="1">
          <a:blip r:embed="rId4">
            <a:alphaModFix amt="60000"/>
          </a:blip>
          <a:srcRect/>
          <a:stretch/>
        </p:blipFill>
        <p:spPr>
          <a:xfrm rot="-487117">
            <a:off x="1527591" y="733344"/>
            <a:ext cx="223202" cy="223203"/>
          </a:xfrm>
          <a:prstGeom prst="rect">
            <a:avLst/>
          </a:prstGeom>
          <a:noFill/>
          <a:ln>
            <a:noFill/>
          </a:ln>
        </p:spPr>
      </p:pic>
      <p:sp>
        <p:nvSpPr>
          <p:cNvPr id="687" name="Google Shape;687;p64"/>
          <p:cNvSpPr txBox="1">
            <a:spLocks noGrp="1"/>
          </p:cNvSpPr>
          <p:nvPr>
            <p:ph type="subTitle" idx="1"/>
          </p:nvPr>
        </p:nvSpPr>
        <p:spPr>
          <a:xfrm>
            <a:off x="125599" y="561982"/>
            <a:ext cx="7963666" cy="37849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2400" b="1" dirty="0">
                <a:solidFill>
                  <a:schemeClr val="bg2"/>
                </a:solidFill>
              </a:rPr>
              <a:t>Ponekad ne reagiramo na automatsku misao iz sljedećih razloga: </a:t>
            </a:r>
          </a:p>
          <a:p>
            <a:pPr marL="0" lvl="0" indent="0" algn="l" rtl="0">
              <a:spcBef>
                <a:spcPts val="0"/>
              </a:spcBef>
              <a:spcAft>
                <a:spcPts val="0"/>
              </a:spcAft>
              <a:buNone/>
            </a:pPr>
            <a:endParaRPr lang="hr-HR" sz="1800" dirty="0">
              <a:solidFill>
                <a:schemeClr val="bg2"/>
              </a:solidFill>
            </a:endParaRPr>
          </a:p>
          <a:p>
            <a:pPr marL="285750" lvl="0" indent="-285750" algn="l" rtl="0">
              <a:spcBef>
                <a:spcPts val="0"/>
              </a:spcBef>
              <a:spcAft>
                <a:spcPts val="0"/>
              </a:spcAft>
              <a:buFontTx/>
              <a:buChar char="-"/>
            </a:pPr>
            <a:r>
              <a:rPr lang="hr-HR" sz="1800" dirty="0"/>
              <a:t>ako utječe na terapijski odnos (ako bi moglo negativno utjecati na…)</a:t>
            </a:r>
          </a:p>
          <a:p>
            <a:pPr marL="0" lvl="0" indent="0" algn="l" rtl="0">
              <a:spcBef>
                <a:spcPts val="0"/>
              </a:spcBef>
              <a:spcAft>
                <a:spcPts val="0"/>
              </a:spcAft>
            </a:pPr>
            <a:endParaRPr lang="hr-HR" sz="1800" dirty="0"/>
          </a:p>
          <a:p>
            <a:pPr marL="285750" lvl="0" indent="-285750" algn="l" rtl="0">
              <a:spcBef>
                <a:spcPts val="0"/>
              </a:spcBef>
              <a:spcAft>
                <a:spcPts val="0"/>
              </a:spcAft>
              <a:buFontTx/>
              <a:buChar char="-"/>
            </a:pPr>
            <a:r>
              <a:rPr lang="hr-HR" sz="1800" dirty="0"/>
              <a:t>ako klijenta misao toliko uznemiruje da mu je teško </a:t>
            </a:r>
            <a:r>
              <a:rPr lang="hr-HR" sz="1800" dirty="0" smtClean="0">
                <a:solidFill>
                  <a:schemeClr val="tx1"/>
                </a:solidFill>
              </a:rPr>
              <a:t>preispitati</a:t>
            </a:r>
            <a:r>
              <a:rPr lang="hr-HR" sz="1800" dirty="0" smtClean="0">
                <a:solidFill>
                  <a:srgbClr val="FF0000"/>
                </a:solidFill>
              </a:rPr>
              <a:t> </a:t>
            </a:r>
            <a:r>
              <a:rPr lang="hr-HR" sz="1800" dirty="0" smtClean="0"/>
              <a:t>tu </a:t>
            </a:r>
            <a:r>
              <a:rPr lang="hr-HR" sz="1800" dirty="0"/>
              <a:t>misao </a:t>
            </a:r>
          </a:p>
          <a:p>
            <a:pPr marL="0" lvl="0" indent="0" algn="l" rtl="0">
              <a:spcBef>
                <a:spcPts val="0"/>
              </a:spcBef>
              <a:spcAft>
                <a:spcPts val="0"/>
              </a:spcAft>
            </a:pPr>
            <a:endParaRPr lang="hr-HR" sz="1800" dirty="0"/>
          </a:p>
          <a:p>
            <a:pPr marL="285750" lvl="0" indent="-285750" algn="l" rtl="0">
              <a:spcBef>
                <a:spcPts val="0"/>
              </a:spcBef>
              <a:spcAft>
                <a:spcPts val="0"/>
              </a:spcAft>
              <a:buFontTx/>
              <a:buChar char="-"/>
            </a:pPr>
            <a:r>
              <a:rPr lang="hr-HR" sz="1800" dirty="0"/>
              <a:t>nema dovoljno vremena tijekom seanse adekvatno reagirati na tu misao</a:t>
            </a:r>
          </a:p>
          <a:p>
            <a:pPr marL="0" lvl="0" indent="0" algn="l" rtl="0">
              <a:spcBef>
                <a:spcPts val="0"/>
              </a:spcBef>
              <a:spcAft>
                <a:spcPts val="0"/>
              </a:spcAft>
            </a:pPr>
            <a:endParaRPr lang="hr-HR" sz="1800" dirty="0"/>
          </a:p>
          <a:p>
            <a:pPr marL="285750" lvl="0" indent="-285750" algn="l" rtl="0">
              <a:spcBef>
                <a:spcPts val="0"/>
              </a:spcBef>
              <a:spcAft>
                <a:spcPts val="0"/>
              </a:spcAft>
              <a:buFontTx/>
              <a:buChar char="-"/>
            </a:pPr>
            <a:r>
              <a:rPr lang="hr-HR" sz="1800" dirty="0"/>
              <a:t>trenutno je važnije raditi na drugom elementu koginitivnog modela</a:t>
            </a:r>
          </a:p>
          <a:p>
            <a:pPr marL="0" lvl="0" indent="0" algn="l" rtl="0">
              <a:spcBef>
                <a:spcPts val="0"/>
              </a:spcBef>
              <a:spcAft>
                <a:spcPts val="0"/>
              </a:spcAft>
            </a:pPr>
            <a:endParaRPr lang="hr-HR" sz="1800" dirty="0"/>
          </a:p>
          <a:p>
            <a:pPr marL="285750" lvl="0" indent="-285750" algn="l" rtl="0">
              <a:spcBef>
                <a:spcPts val="0"/>
              </a:spcBef>
              <a:spcAft>
                <a:spcPts val="0"/>
              </a:spcAft>
              <a:buFontTx/>
              <a:buChar char="-"/>
            </a:pPr>
            <a:r>
              <a:rPr lang="hr-HR" sz="1800" dirty="0"/>
              <a:t>odlučili smo raditi na disfunkcionalnom vjerovanju koje leži ispod te misli</a:t>
            </a:r>
          </a:p>
          <a:p>
            <a:pPr marL="0" lvl="0" indent="0" algn="l" rtl="0">
              <a:spcBef>
                <a:spcPts val="0"/>
              </a:spcBef>
              <a:spcAft>
                <a:spcPts val="0"/>
              </a:spcAft>
            </a:pPr>
            <a:endParaRPr lang="hr-HR" sz="1800" dirty="0"/>
          </a:p>
          <a:p>
            <a:pPr marL="285750" lvl="0" indent="-285750" algn="l" rtl="0">
              <a:spcBef>
                <a:spcPts val="0"/>
              </a:spcBef>
              <a:spcAft>
                <a:spcPts val="0"/>
              </a:spcAft>
              <a:buFontTx/>
              <a:buChar char="-"/>
            </a:pPr>
            <a:r>
              <a:rPr lang="hr-HR" sz="1800" dirty="0"/>
              <a:t>vjerujemo da je važnije razgovarati o nečemu drugome</a:t>
            </a:r>
          </a:p>
        </p:txBody>
      </p:sp>
      <p:sp>
        <p:nvSpPr>
          <p:cNvPr id="688" name="Google Shape;688;p64">
            <a:hlinkClick r:id="rId5"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4">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4">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p:cNvSpPr/>
          <p:nvPr/>
        </p:nvSpPr>
        <p:spPr>
          <a:xfrm>
            <a:off x="2398607" y="2913720"/>
            <a:ext cx="4572000" cy="307777"/>
          </a:xfrm>
          <a:prstGeom prst="rect">
            <a:avLst/>
          </a:prstGeom>
        </p:spPr>
        <p:txBody>
          <a:bodyPr>
            <a:spAutoFit/>
          </a:bodyPr>
          <a:lstStyle/>
          <a:p>
            <a:endParaRPr lang="hr-H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7"/>
                                        </p:tgtEl>
                                        <p:attrNameLst>
                                          <p:attrName>style.visibility</p:attrName>
                                        </p:attrNameLst>
                                      </p:cBhvr>
                                      <p:to>
                                        <p:strVal val="visible"/>
                                      </p:to>
                                    </p:set>
                                    <p:animEffect transition="in" filter="fade">
                                      <p:cBhvr>
                                        <p:cTn id="7" dur="1000"/>
                                        <p:tgtEl>
                                          <p:spTgt spid="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80"/>
          <p:cNvSpPr txBox="1">
            <a:spLocks noGrp="1"/>
          </p:cNvSpPr>
          <p:nvPr>
            <p:ph type="title"/>
          </p:nvPr>
        </p:nvSpPr>
        <p:spPr>
          <a:xfrm>
            <a:off x="950789" y="40320"/>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2800" dirty="0"/>
              <a:t>Vrste pitanja koje koristimo tijekom evaluacije</a:t>
            </a:r>
            <a:endParaRPr sz="2800" dirty="0"/>
          </a:p>
        </p:txBody>
      </p:sp>
      <p:sp>
        <p:nvSpPr>
          <p:cNvPr id="1020" name="Google Shape;1020;p80"/>
          <p:cNvSpPr txBox="1"/>
          <p:nvPr/>
        </p:nvSpPr>
        <p:spPr>
          <a:xfrm>
            <a:off x="1357464" y="1479973"/>
            <a:ext cx="1721400"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sz="1800" b="1" dirty="0">
                <a:solidFill>
                  <a:schemeClr val="lt2"/>
                </a:solidFill>
                <a:latin typeface="DM Serif Text"/>
                <a:ea typeface="DM Serif Text"/>
                <a:cs typeface="DM Serif Text"/>
                <a:sym typeface="DM Serif Text"/>
              </a:rPr>
              <a:t>Dokazi</a:t>
            </a:r>
            <a:endParaRPr sz="1800" b="1" dirty="0">
              <a:solidFill>
                <a:schemeClr val="lt2"/>
              </a:solidFill>
              <a:latin typeface="DM Serif Text"/>
              <a:ea typeface="DM Serif Text"/>
              <a:cs typeface="DM Serif Text"/>
              <a:sym typeface="DM Serif Text"/>
            </a:endParaRPr>
          </a:p>
        </p:txBody>
      </p:sp>
      <p:sp>
        <p:nvSpPr>
          <p:cNvPr id="1021" name="Google Shape;1021;p80"/>
          <p:cNvSpPr txBox="1"/>
          <p:nvPr/>
        </p:nvSpPr>
        <p:spPr>
          <a:xfrm>
            <a:off x="4181059" y="1591924"/>
            <a:ext cx="4803034"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dirty="0" smtClean="0">
                <a:solidFill>
                  <a:schemeClr val="dk1"/>
                </a:solidFill>
                <a:latin typeface="Cambay"/>
                <a:ea typeface="Cambay"/>
                <a:cs typeface="Cambay"/>
                <a:sym typeface="Cambay"/>
              </a:rPr>
              <a:t>Što mi govori da je ta misao točna?</a:t>
            </a:r>
            <a:br>
              <a:rPr lang="hr-HR" dirty="0" smtClean="0">
                <a:solidFill>
                  <a:schemeClr val="dk1"/>
                </a:solidFill>
                <a:latin typeface="Cambay"/>
                <a:ea typeface="Cambay"/>
                <a:cs typeface="Cambay"/>
                <a:sym typeface="Cambay"/>
              </a:rPr>
            </a:br>
            <a:r>
              <a:rPr lang="hr-HR" dirty="0" smtClean="0">
                <a:solidFill>
                  <a:schemeClr val="dk1"/>
                </a:solidFill>
                <a:latin typeface="Cambay"/>
                <a:ea typeface="Cambay"/>
                <a:cs typeface="Cambay"/>
                <a:sym typeface="Cambay"/>
              </a:rPr>
              <a:t>Što mi govori da misao nije točna ili nije u potpunosti točna?</a:t>
            </a:r>
            <a:endParaRPr dirty="0">
              <a:solidFill>
                <a:schemeClr val="dk1"/>
              </a:solidFill>
              <a:latin typeface="Cambay"/>
              <a:ea typeface="Cambay"/>
              <a:cs typeface="Cambay"/>
              <a:sym typeface="Cambay"/>
            </a:endParaRPr>
          </a:p>
        </p:txBody>
      </p:sp>
      <p:sp>
        <p:nvSpPr>
          <p:cNvPr id="1022" name="Google Shape;1022;p80"/>
          <p:cNvSpPr txBox="1"/>
          <p:nvPr/>
        </p:nvSpPr>
        <p:spPr>
          <a:xfrm>
            <a:off x="1439160" y="2288514"/>
            <a:ext cx="1721400"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sz="1800" b="1" dirty="0">
                <a:solidFill>
                  <a:schemeClr val="lt2"/>
                </a:solidFill>
                <a:latin typeface="DM Serif Text"/>
                <a:ea typeface="DM Serif Text"/>
                <a:cs typeface="DM Serif Text"/>
                <a:sym typeface="DM Serif Text"/>
              </a:rPr>
              <a:t>Alternativna objašnjenja</a:t>
            </a:r>
            <a:endParaRPr sz="1800" b="1" dirty="0">
              <a:solidFill>
                <a:schemeClr val="lt2"/>
              </a:solidFill>
              <a:latin typeface="DM Serif Text"/>
              <a:ea typeface="DM Serif Text"/>
              <a:cs typeface="DM Serif Text"/>
              <a:sym typeface="DM Serif Text"/>
            </a:endParaRPr>
          </a:p>
        </p:txBody>
      </p:sp>
      <p:sp>
        <p:nvSpPr>
          <p:cNvPr id="1023" name="Google Shape;1023;p80"/>
          <p:cNvSpPr txBox="1"/>
          <p:nvPr/>
        </p:nvSpPr>
        <p:spPr>
          <a:xfrm>
            <a:off x="4181059" y="2325717"/>
            <a:ext cx="3987606" cy="5467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dirty="0" smtClean="0">
                <a:solidFill>
                  <a:schemeClr val="dk1"/>
                </a:solidFill>
                <a:latin typeface="Cambay"/>
                <a:ea typeface="Cambay"/>
                <a:cs typeface="Cambay"/>
                <a:sym typeface="Cambay"/>
              </a:rPr>
              <a:t>Koji je drugi način na koji mogu gledati na ovu situaciju?</a:t>
            </a:r>
            <a:endParaRPr dirty="0">
              <a:solidFill>
                <a:schemeClr val="dk1"/>
              </a:solidFill>
              <a:latin typeface="Cambay"/>
              <a:ea typeface="Cambay"/>
              <a:cs typeface="Cambay"/>
              <a:sym typeface="Cambay"/>
            </a:endParaRPr>
          </a:p>
        </p:txBody>
      </p:sp>
      <p:sp>
        <p:nvSpPr>
          <p:cNvPr id="1024" name="Google Shape;1024;p80"/>
          <p:cNvSpPr txBox="1"/>
          <p:nvPr/>
        </p:nvSpPr>
        <p:spPr>
          <a:xfrm>
            <a:off x="1461551" y="3177482"/>
            <a:ext cx="2197958"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sz="1800" b="1" dirty="0">
                <a:solidFill>
                  <a:schemeClr val="lt2"/>
                </a:solidFill>
                <a:latin typeface="DM Serif Text"/>
                <a:ea typeface="DM Serif Text"/>
                <a:cs typeface="DM Serif Text"/>
                <a:sym typeface="DM Serif Text"/>
              </a:rPr>
              <a:t>Dekatastrofiziranje</a:t>
            </a:r>
            <a:endParaRPr sz="1800" b="1" dirty="0">
              <a:solidFill>
                <a:schemeClr val="lt2"/>
              </a:solidFill>
              <a:latin typeface="DM Serif Text"/>
              <a:ea typeface="DM Serif Text"/>
              <a:cs typeface="DM Serif Text"/>
              <a:sym typeface="DM Serif Text"/>
            </a:endParaRPr>
          </a:p>
        </p:txBody>
      </p:sp>
      <p:sp>
        <p:nvSpPr>
          <p:cNvPr id="1025" name="Google Shape;1025;p80"/>
          <p:cNvSpPr txBox="1"/>
          <p:nvPr/>
        </p:nvSpPr>
        <p:spPr>
          <a:xfrm>
            <a:off x="4603693" y="3232784"/>
            <a:ext cx="3957766"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dirty="0" smtClean="0">
                <a:solidFill>
                  <a:schemeClr val="dk1"/>
                </a:solidFill>
                <a:latin typeface="Cambay"/>
                <a:ea typeface="Cambay"/>
                <a:cs typeface="Cambay"/>
                <a:sym typeface="Cambay"/>
              </a:rPr>
              <a:t>Što se najgore može dogoditi? Što mogu učiniti tada?</a:t>
            </a:r>
          </a:p>
          <a:p>
            <a:pPr marL="0" lvl="0" indent="0" algn="ctr" rtl="0">
              <a:spcBef>
                <a:spcPts val="0"/>
              </a:spcBef>
              <a:spcAft>
                <a:spcPts val="0"/>
              </a:spcAft>
              <a:buClr>
                <a:schemeClr val="dk1"/>
              </a:buClr>
              <a:buSzPts val="1100"/>
              <a:buFont typeface="Arial"/>
              <a:buNone/>
            </a:pPr>
            <a:r>
              <a:rPr lang="hr-HR" dirty="0" smtClean="0">
                <a:solidFill>
                  <a:schemeClr val="dk1"/>
                </a:solidFill>
                <a:latin typeface="Cambay"/>
                <a:ea typeface="Cambay"/>
                <a:cs typeface="Cambay"/>
                <a:sym typeface="Cambay"/>
              </a:rPr>
              <a:t>Što se najbolje može dogoditi?</a:t>
            </a:r>
            <a:br>
              <a:rPr lang="hr-HR" dirty="0" smtClean="0">
                <a:solidFill>
                  <a:schemeClr val="dk1"/>
                </a:solidFill>
                <a:latin typeface="Cambay"/>
                <a:ea typeface="Cambay"/>
                <a:cs typeface="Cambay"/>
                <a:sym typeface="Cambay"/>
              </a:rPr>
            </a:br>
            <a:r>
              <a:rPr lang="hr-HR" dirty="0" smtClean="0">
                <a:solidFill>
                  <a:schemeClr val="dk1"/>
                </a:solidFill>
                <a:latin typeface="Cambay"/>
                <a:ea typeface="Cambay"/>
                <a:cs typeface="Cambay"/>
                <a:sym typeface="Cambay"/>
              </a:rPr>
              <a:t>Što će se najvjerojatnije dogoditi?</a:t>
            </a:r>
            <a:endParaRPr dirty="0">
              <a:solidFill>
                <a:schemeClr val="dk1"/>
              </a:solidFill>
              <a:latin typeface="Cambay"/>
              <a:ea typeface="Cambay"/>
              <a:cs typeface="Cambay"/>
              <a:sym typeface="Cambay"/>
            </a:endParaRPr>
          </a:p>
        </p:txBody>
      </p:sp>
      <p:sp>
        <p:nvSpPr>
          <p:cNvPr id="1026" name="Google Shape;1026;p80"/>
          <p:cNvSpPr txBox="1"/>
          <p:nvPr/>
        </p:nvSpPr>
        <p:spPr>
          <a:xfrm>
            <a:off x="1357464" y="4140714"/>
            <a:ext cx="2528495"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1800" b="1" dirty="0">
                <a:solidFill>
                  <a:schemeClr val="lt2"/>
                </a:solidFill>
                <a:latin typeface="DM Serif Text"/>
                <a:ea typeface="DM Serif Text"/>
                <a:cs typeface="DM Serif Text"/>
                <a:sym typeface="DM Serif Text"/>
              </a:rPr>
              <a:t>Utjecaj automatske misli</a:t>
            </a:r>
            <a:endParaRPr sz="1800" b="1" dirty="0">
              <a:solidFill>
                <a:schemeClr val="lt2"/>
              </a:solidFill>
              <a:latin typeface="DM Serif Text"/>
              <a:ea typeface="DM Serif Text"/>
              <a:cs typeface="DM Serif Text"/>
              <a:sym typeface="DM Serif Text"/>
            </a:endParaRPr>
          </a:p>
        </p:txBody>
      </p:sp>
      <p:sp>
        <p:nvSpPr>
          <p:cNvPr id="1027" name="Google Shape;1027;p80"/>
          <p:cNvSpPr txBox="1"/>
          <p:nvPr/>
        </p:nvSpPr>
        <p:spPr>
          <a:xfrm>
            <a:off x="4878612" y="4129289"/>
            <a:ext cx="3682847" cy="4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hr-HR" dirty="0">
                <a:solidFill>
                  <a:schemeClr val="dk1"/>
                </a:solidFill>
                <a:latin typeface="Cambay"/>
                <a:ea typeface="Cambay"/>
                <a:cs typeface="Cambay"/>
                <a:sym typeface="Cambay"/>
              </a:rPr>
              <a:t>Što će se dogoditi ako nastavi ponavljati tu automatsku misao, a što se može dogoditi ako ju odluči promijeniti</a:t>
            </a:r>
            <a:endParaRPr dirty="0">
              <a:solidFill>
                <a:schemeClr val="dk1"/>
              </a:solidFill>
              <a:latin typeface="Cambay"/>
              <a:ea typeface="Cambay"/>
              <a:cs typeface="Cambay"/>
              <a:sym typeface="Cambay"/>
            </a:endParaRPr>
          </a:p>
        </p:txBody>
      </p:sp>
      <p:pic>
        <p:nvPicPr>
          <p:cNvPr id="1028" name="Google Shape;1028;p80"/>
          <p:cNvPicPr preferRelativeResize="0"/>
          <p:nvPr/>
        </p:nvPicPr>
        <p:blipFill rotWithShape="1">
          <a:blip r:embed="rId3">
            <a:alphaModFix/>
          </a:blip>
          <a:srcRect l="15266" t="3832" r="9641" b="5125"/>
          <a:stretch/>
        </p:blipFill>
        <p:spPr>
          <a:xfrm>
            <a:off x="760746" y="1299671"/>
            <a:ext cx="669500" cy="655150"/>
          </a:xfrm>
          <a:prstGeom prst="rect">
            <a:avLst/>
          </a:prstGeom>
          <a:noFill/>
          <a:ln>
            <a:noFill/>
          </a:ln>
        </p:spPr>
      </p:pic>
      <p:pic>
        <p:nvPicPr>
          <p:cNvPr id="1029" name="Google Shape;1029;p80"/>
          <p:cNvPicPr preferRelativeResize="0"/>
          <p:nvPr/>
        </p:nvPicPr>
        <p:blipFill rotWithShape="1">
          <a:blip r:embed="rId3">
            <a:alphaModFix/>
          </a:blip>
          <a:srcRect l="15266" t="3832" r="9641" b="5125"/>
          <a:stretch/>
        </p:blipFill>
        <p:spPr>
          <a:xfrm>
            <a:off x="763885" y="2161021"/>
            <a:ext cx="669500" cy="655157"/>
          </a:xfrm>
          <a:prstGeom prst="rect">
            <a:avLst/>
          </a:prstGeom>
          <a:noFill/>
          <a:ln>
            <a:noFill/>
          </a:ln>
        </p:spPr>
      </p:pic>
      <p:pic>
        <p:nvPicPr>
          <p:cNvPr id="1030" name="Google Shape;1030;p80"/>
          <p:cNvPicPr preferRelativeResize="0"/>
          <p:nvPr/>
        </p:nvPicPr>
        <p:blipFill rotWithShape="1">
          <a:blip r:embed="rId3">
            <a:alphaModFix/>
          </a:blip>
          <a:srcRect l="15266" t="3832" r="9641" b="5125"/>
          <a:stretch/>
        </p:blipFill>
        <p:spPr>
          <a:xfrm>
            <a:off x="750551" y="3036271"/>
            <a:ext cx="669500" cy="655157"/>
          </a:xfrm>
          <a:prstGeom prst="rect">
            <a:avLst/>
          </a:prstGeom>
          <a:noFill/>
          <a:ln>
            <a:noFill/>
          </a:ln>
        </p:spPr>
      </p:pic>
      <p:pic>
        <p:nvPicPr>
          <p:cNvPr id="1031" name="Google Shape;1031;p80"/>
          <p:cNvPicPr preferRelativeResize="0"/>
          <p:nvPr/>
        </p:nvPicPr>
        <p:blipFill rotWithShape="1">
          <a:blip r:embed="rId3">
            <a:alphaModFix/>
          </a:blip>
          <a:srcRect l="15266" t="3832" r="9641" b="5125"/>
          <a:stretch/>
        </p:blipFill>
        <p:spPr>
          <a:xfrm>
            <a:off x="779713" y="3882132"/>
            <a:ext cx="669500" cy="655157"/>
          </a:xfrm>
          <a:prstGeom prst="rect">
            <a:avLst/>
          </a:prstGeom>
          <a:noFill/>
          <a:ln>
            <a:noFill/>
          </a:ln>
        </p:spPr>
      </p:pic>
      <p:cxnSp>
        <p:nvCxnSpPr>
          <p:cNvPr id="1040" name="Google Shape;1040;p80"/>
          <p:cNvCxnSpPr/>
          <p:nvPr/>
        </p:nvCxnSpPr>
        <p:spPr>
          <a:xfrm>
            <a:off x="2873028" y="1719775"/>
            <a:ext cx="1012931" cy="0"/>
          </a:xfrm>
          <a:prstGeom prst="straightConnector1">
            <a:avLst/>
          </a:prstGeom>
          <a:noFill/>
          <a:ln w="9525" cap="flat" cmpd="sng">
            <a:solidFill>
              <a:schemeClr val="dk2"/>
            </a:solidFill>
            <a:prstDash val="solid"/>
            <a:round/>
            <a:headEnd type="none" w="med" len="med"/>
            <a:tailEnd type="none" w="med" len="med"/>
          </a:ln>
        </p:spPr>
      </p:cxnSp>
      <p:cxnSp>
        <p:nvCxnSpPr>
          <p:cNvPr id="1041" name="Google Shape;1041;p80"/>
          <p:cNvCxnSpPr>
            <a:stCxn id="1022" idx="3"/>
          </p:cNvCxnSpPr>
          <p:nvPr/>
        </p:nvCxnSpPr>
        <p:spPr>
          <a:xfrm flipV="1">
            <a:off x="3160560" y="2488589"/>
            <a:ext cx="860028" cy="3925"/>
          </a:xfrm>
          <a:prstGeom prst="straightConnector1">
            <a:avLst/>
          </a:prstGeom>
          <a:noFill/>
          <a:ln w="9525" cap="flat" cmpd="sng">
            <a:solidFill>
              <a:schemeClr val="dk2"/>
            </a:solidFill>
            <a:prstDash val="solid"/>
            <a:round/>
            <a:headEnd type="none" w="med" len="med"/>
            <a:tailEnd type="none" w="med" len="med"/>
          </a:ln>
        </p:spPr>
      </p:cxnSp>
      <p:cxnSp>
        <p:nvCxnSpPr>
          <p:cNvPr id="1042" name="Google Shape;1042;p80"/>
          <p:cNvCxnSpPr>
            <a:stCxn id="1024" idx="3"/>
          </p:cNvCxnSpPr>
          <p:nvPr/>
        </p:nvCxnSpPr>
        <p:spPr>
          <a:xfrm flipV="1">
            <a:off x="3659509" y="3380841"/>
            <a:ext cx="799889" cy="641"/>
          </a:xfrm>
          <a:prstGeom prst="straightConnector1">
            <a:avLst/>
          </a:prstGeom>
          <a:noFill/>
          <a:ln w="9525" cap="flat" cmpd="sng">
            <a:solidFill>
              <a:schemeClr val="dk2"/>
            </a:solidFill>
            <a:prstDash val="solid"/>
            <a:round/>
            <a:headEnd type="none" w="med" len="med"/>
            <a:tailEnd type="none" w="med" len="med"/>
          </a:ln>
        </p:spPr>
      </p:cxnSp>
      <p:cxnSp>
        <p:nvCxnSpPr>
          <p:cNvPr id="1043" name="Google Shape;1043;p80"/>
          <p:cNvCxnSpPr/>
          <p:nvPr/>
        </p:nvCxnSpPr>
        <p:spPr>
          <a:xfrm>
            <a:off x="3756490" y="4186579"/>
            <a:ext cx="928117" cy="1797"/>
          </a:xfrm>
          <a:prstGeom prst="straightConnector1">
            <a:avLst/>
          </a:prstGeom>
          <a:noFill/>
          <a:ln w="9525" cap="flat" cmpd="sng">
            <a:solidFill>
              <a:schemeClr val="dk2"/>
            </a:solidFill>
            <a:prstDash val="solid"/>
            <a:round/>
            <a:headEnd type="none" w="med" len="med"/>
            <a:tailEnd type="none" w="med" len="med"/>
          </a:ln>
        </p:spPr>
      </p:cxnSp>
      <p:grpSp>
        <p:nvGrpSpPr>
          <p:cNvPr id="1044" name="Google Shape;1044;p80"/>
          <p:cNvGrpSpPr/>
          <p:nvPr/>
        </p:nvGrpSpPr>
        <p:grpSpPr>
          <a:xfrm>
            <a:off x="950801" y="4056764"/>
            <a:ext cx="297100" cy="359550"/>
            <a:chOff x="4506975" y="1657800"/>
            <a:chExt cx="297100" cy="359550"/>
          </a:xfrm>
        </p:grpSpPr>
        <p:sp>
          <p:nvSpPr>
            <p:cNvPr id="1045" name="Google Shape;1045;p80"/>
            <p:cNvSpPr/>
            <p:nvPr/>
          </p:nvSpPr>
          <p:spPr>
            <a:xfrm>
              <a:off x="4506975" y="1657800"/>
              <a:ext cx="297100" cy="359550"/>
            </a:xfrm>
            <a:custGeom>
              <a:avLst/>
              <a:gdLst/>
              <a:ahLst/>
              <a:cxnLst/>
              <a:rect l="l" t="t" r="r" b="b"/>
              <a:pathLst>
                <a:path w="11884" h="14382" extrusionOk="0">
                  <a:moveTo>
                    <a:pt x="8172" y="553"/>
                  </a:moveTo>
                  <a:cubicBezTo>
                    <a:pt x="8600" y="553"/>
                    <a:pt x="8993" y="785"/>
                    <a:pt x="9225" y="1160"/>
                  </a:cubicBezTo>
                  <a:cubicBezTo>
                    <a:pt x="9271" y="1238"/>
                    <a:pt x="9359" y="1288"/>
                    <a:pt x="9451" y="1288"/>
                  </a:cubicBezTo>
                  <a:cubicBezTo>
                    <a:pt x="9465" y="1288"/>
                    <a:pt x="9479" y="1287"/>
                    <a:pt x="9492" y="1285"/>
                  </a:cubicBezTo>
                  <a:lnTo>
                    <a:pt x="9564" y="1285"/>
                  </a:lnTo>
                  <a:cubicBezTo>
                    <a:pt x="9974" y="1285"/>
                    <a:pt x="10331" y="1606"/>
                    <a:pt x="10367" y="2016"/>
                  </a:cubicBezTo>
                  <a:cubicBezTo>
                    <a:pt x="10385" y="2177"/>
                    <a:pt x="10492" y="2284"/>
                    <a:pt x="10652" y="2284"/>
                  </a:cubicBezTo>
                  <a:lnTo>
                    <a:pt x="10688" y="2284"/>
                  </a:lnTo>
                  <a:cubicBezTo>
                    <a:pt x="11045" y="2284"/>
                    <a:pt x="11330" y="2570"/>
                    <a:pt x="11330" y="2909"/>
                  </a:cubicBezTo>
                  <a:cubicBezTo>
                    <a:pt x="11330" y="3265"/>
                    <a:pt x="11045" y="3551"/>
                    <a:pt x="10688" y="3551"/>
                  </a:cubicBezTo>
                  <a:lnTo>
                    <a:pt x="5460" y="3551"/>
                  </a:lnTo>
                  <a:cubicBezTo>
                    <a:pt x="5246" y="3551"/>
                    <a:pt x="5085" y="3373"/>
                    <a:pt x="5085" y="3158"/>
                  </a:cubicBezTo>
                  <a:cubicBezTo>
                    <a:pt x="5085" y="2962"/>
                    <a:pt x="5246" y="2784"/>
                    <a:pt x="5460" y="2784"/>
                  </a:cubicBezTo>
                  <a:cubicBezTo>
                    <a:pt x="5621" y="2784"/>
                    <a:pt x="5745" y="2659"/>
                    <a:pt x="5745" y="2498"/>
                  </a:cubicBezTo>
                  <a:cubicBezTo>
                    <a:pt x="5745" y="2052"/>
                    <a:pt x="6102" y="1695"/>
                    <a:pt x="6548" y="1695"/>
                  </a:cubicBezTo>
                  <a:lnTo>
                    <a:pt x="6673" y="1695"/>
                  </a:lnTo>
                  <a:cubicBezTo>
                    <a:pt x="6692" y="1700"/>
                    <a:pt x="6711" y="1702"/>
                    <a:pt x="6729" y="1702"/>
                  </a:cubicBezTo>
                  <a:cubicBezTo>
                    <a:pt x="6848" y="1702"/>
                    <a:pt x="6946" y="1607"/>
                    <a:pt x="6977" y="1499"/>
                  </a:cubicBezTo>
                  <a:cubicBezTo>
                    <a:pt x="7119" y="946"/>
                    <a:pt x="7601" y="553"/>
                    <a:pt x="8172" y="553"/>
                  </a:cubicBezTo>
                  <a:close/>
                  <a:moveTo>
                    <a:pt x="8172" y="0"/>
                  </a:moveTo>
                  <a:cubicBezTo>
                    <a:pt x="7423" y="0"/>
                    <a:pt x="6763" y="464"/>
                    <a:pt x="6513" y="1142"/>
                  </a:cubicBezTo>
                  <a:cubicBezTo>
                    <a:pt x="5924" y="1160"/>
                    <a:pt x="5424" y="1535"/>
                    <a:pt x="5246" y="2070"/>
                  </a:cubicBezTo>
                  <a:cubicBezTo>
                    <a:pt x="4140" y="2231"/>
                    <a:pt x="3123" y="2766"/>
                    <a:pt x="2355" y="3587"/>
                  </a:cubicBezTo>
                  <a:cubicBezTo>
                    <a:pt x="1552" y="4479"/>
                    <a:pt x="1106" y="5621"/>
                    <a:pt x="1106" y="6798"/>
                  </a:cubicBezTo>
                  <a:cubicBezTo>
                    <a:pt x="1106" y="7084"/>
                    <a:pt x="839" y="7619"/>
                    <a:pt x="411" y="8226"/>
                  </a:cubicBezTo>
                  <a:cubicBezTo>
                    <a:pt x="0" y="8797"/>
                    <a:pt x="54" y="9189"/>
                    <a:pt x="179" y="9421"/>
                  </a:cubicBezTo>
                  <a:cubicBezTo>
                    <a:pt x="303" y="9671"/>
                    <a:pt x="625" y="9956"/>
                    <a:pt x="1392" y="10010"/>
                  </a:cubicBezTo>
                  <a:lnTo>
                    <a:pt x="1392" y="11241"/>
                  </a:lnTo>
                  <a:cubicBezTo>
                    <a:pt x="1392" y="12080"/>
                    <a:pt x="2070" y="12758"/>
                    <a:pt x="2908" y="12758"/>
                  </a:cubicBezTo>
                  <a:cubicBezTo>
                    <a:pt x="3640" y="12758"/>
                    <a:pt x="4050" y="12776"/>
                    <a:pt x="4211" y="12936"/>
                  </a:cubicBezTo>
                  <a:cubicBezTo>
                    <a:pt x="4389" y="13079"/>
                    <a:pt x="4443" y="13436"/>
                    <a:pt x="4479" y="14114"/>
                  </a:cubicBezTo>
                  <a:cubicBezTo>
                    <a:pt x="4496" y="14257"/>
                    <a:pt x="4604" y="14381"/>
                    <a:pt x="4764" y="14381"/>
                  </a:cubicBezTo>
                  <a:lnTo>
                    <a:pt x="8779" y="14381"/>
                  </a:lnTo>
                  <a:cubicBezTo>
                    <a:pt x="8868" y="14381"/>
                    <a:pt x="8939" y="14346"/>
                    <a:pt x="8993" y="14292"/>
                  </a:cubicBezTo>
                  <a:cubicBezTo>
                    <a:pt x="9046" y="14221"/>
                    <a:pt x="9064" y="14149"/>
                    <a:pt x="9064" y="14078"/>
                  </a:cubicBezTo>
                  <a:cubicBezTo>
                    <a:pt x="9029" y="13525"/>
                    <a:pt x="9011" y="13132"/>
                    <a:pt x="9011" y="12776"/>
                  </a:cubicBezTo>
                  <a:cubicBezTo>
                    <a:pt x="9011" y="12615"/>
                    <a:pt x="8886" y="12490"/>
                    <a:pt x="8743" y="12490"/>
                  </a:cubicBezTo>
                  <a:cubicBezTo>
                    <a:pt x="8582" y="12490"/>
                    <a:pt x="8458" y="12615"/>
                    <a:pt x="8458" y="12776"/>
                  </a:cubicBezTo>
                  <a:cubicBezTo>
                    <a:pt x="8458" y="13079"/>
                    <a:pt x="8458" y="13400"/>
                    <a:pt x="8493" y="13810"/>
                  </a:cubicBezTo>
                  <a:lnTo>
                    <a:pt x="5014" y="13810"/>
                  </a:lnTo>
                  <a:cubicBezTo>
                    <a:pt x="4978" y="13204"/>
                    <a:pt x="4889" y="12776"/>
                    <a:pt x="4586" y="12508"/>
                  </a:cubicBezTo>
                  <a:cubicBezTo>
                    <a:pt x="4247" y="12205"/>
                    <a:pt x="3729" y="12187"/>
                    <a:pt x="2908" y="12187"/>
                  </a:cubicBezTo>
                  <a:cubicBezTo>
                    <a:pt x="2373" y="12187"/>
                    <a:pt x="1945" y="11759"/>
                    <a:pt x="1945" y="11241"/>
                  </a:cubicBezTo>
                  <a:lnTo>
                    <a:pt x="1945" y="10866"/>
                  </a:lnTo>
                  <a:cubicBezTo>
                    <a:pt x="2123" y="10866"/>
                    <a:pt x="2391" y="10956"/>
                    <a:pt x="2641" y="11116"/>
                  </a:cubicBezTo>
                  <a:cubicBezTo>
                    <a:pt x="2694" y="11134"/>
                    <a:pt x="2748" y="11152"/>
                    <a:pt x="2784" y="11152"/>
                  </a:cubicBezTo>
                  <a:cubicBezTo>
                    <a:pt x="2891" y="11152"/>
                    <a:pt x="2980" y="11098"/>
                    <a:pt x="3033" y="11009"/>
                  </a:cubicBezTo>
                  <a:cubicBezTo>
                    <a:pt x="3105" y="10884"/>
                    <a:pt x="3069" y="10706"/>
                    <a:pt x="2926" y="10634"/>
                  </a:cubicBezTo>
                  <a:cubicBezTo>
                    <a:pt x="2730" y="10510"/>
                    <a:pt x="2320" y="10313"/>
                    <a:pt x="1945" y="10313"/>
                  </a:cubicBezTo>
                  <a:lnTo>
                    <a:pt x="1945" y="9742"/>
                  </a:lnTo>
                  <a:cubicBezTo>
                    <a:pt x="1945" y="9600"/>
                    <a:pt x="1820" y="9475"/>
                    <a:pt x="1660" y="9475"/>
                  </a:cubicBezTo>
                  <a:cubicBezTo>
                    <a:pt x="1142" y="9475"/>
                    <a:pt x="767" y="9350"/>
                    <a:pt x="678" y="9171"/>
                  </a:cubicBezTo>
                  <a:cubicBezTo>
                    <a:pt x="607" y="9046"/>
                    <a:pt x="678" y="8815"/>
                    <a:pt x="857" y="8565"/>
                  </a:cubicBezTo>
                  <a:cubicBezTo>
                    <a:pt x="1231" y="8047"/>
                    <a:pt x="1660" y="7334"/>
                    <a:pt x="1660" y="6798"/>
                  </a:cubicBezTo>
                  <a:cubicBezTo>
                    <a:pt x="1660" y="4943"/>
                    <a:pt x="2873" y="3355"/>
                    <a:pt x="4586" y="2802"/>
                  </a:cubicBezTo>
                  <a:lnTo>
                    <a:pt x="4586" y="2802"/>
                  </a:lnTo>
                  <a:cubicBezTo>
                    <a:pt x="4550" y="2909"/>
                    <a:pt x="4514" y="3034"/>
                    <a:pt x="4514" y="3158"/>
                  </a:cubicBezTo>
                  <a:cubicBezTo>
                    <a:pt x="4514" y="3694"/>
                    <a:pt x="4943" y="4104"/>
                    <a:pt x="5460" y="4104"/>
                  </a:cubicBezTo>
                  <a:lnTo>
                    <a:pt x="9207" y="4104"/>
                  </a:lnTo>
                  <a:cubicBezTo>
                    <a:pt x="9403" y="4336"/>
                    <a:pt x="9582" y="4604"/>
                    <a:pt x="9724" y="4853"/>
                  </a:cubicBezTo>
                  <a:cubicBezTo>
                    <a:pt x="9707" y="4871"/>
                    <a:pt x="9707" y="4907"/>
                    <a:pt x="9689" y="4925"/>
                  </a:cubicBezTo>
                  <a:lnTo>
                    <a:pt x="9546" y="5460"/>
                  </a:lnTo>
                  <a:cubicBezTo>
                    <a:pt x="9510" y="5603"/>
                    <a:pt x="9599" y="5763"/>
                    <a:pt x="9742" y="5799"/>
                  </a:cubicBezTo>
                  <a:cubicBezTo>
                    <a:pt x="9778" y="5817"/>
                    <a:pt x="9796" y="5817"/>
                    <a:pt x="9814" y="5817"/>
                  </a:cubicBezTo>
                  <a:cubicBezTo>
                    <a:pt x="9903" y="5817"/>
                    <a:pt x="9992" y="5763"/>
                    <a:pt x="10046" y="5692"/>
                  </a:cubicBezTo>
                  <a:cubicBezTo>
                    <a:pt x="10153" y="6049"/>
                    <a:pt x="10206" y="6424"/>
                    <a:pt x="10206" y="6798"/>
                  </a:cubicBezTo>
                  <a:cubicBezTo>
                    <a:pt x="10206" y="7566"/>
                    <a:pt x="9974" y="8333"/>
                    <a:pt x="9582" y="8993"/>
                  </a:cubicBezTo>
                  <a:cubicBezTo>
                    <a:pt x="9314" y="9421"/>
                    <a:pt x="9100" y="9814"/>
                    <a:pt x="8939" y="10188"/>
                  </a:cubicBezTo>
                  <a:cubicBezTo>
                    <a:pt x="8886" y="10331"/>
                    <a:pt x="8957" y="10510"/>
                    <a:pt x="9100" y="10563"/>
                  </a:cubicBezTo>
                  <a:cubicBezTo>
                    <a:pt x="9136" y="10581"/>
                    <a:pt x="9171" y="10581"/>
                    <a:pt x="9207" y="10581"/>
                  </a:cubicBezTo>
                  <a:cubicBezTo>
                    <a:pt x="9314" y="10581"/>
                    <a:pt x="9421" y="10527"/>
                    <a:pt x="9457" y="10420"/>
                  </a:cubicBezTo>
                  <a:cubicBezTo>
                    <a:pt x="9617" y="10064"/>
                    <a:pt x="9796" y="9689"/>
                    <a:pt x="10046" y="9278"/>
                  </a:cubicBezTo>
                  <a:cubicBezTo>
                    <a:pt x="10509" y="8547"/>
                    <a:pt x="10759" y="7673"/>
                    <a:pt x="10759" y="6798"/>
                  </a:cubicBezTo>
                  <a:cubicBezTo>
                    <a:pt x="10759" y="5835"/>
                    <a:pt x="10456" y="4907"/>
                    <a:pt x="9921" y="4104"/>
                  </a:cubicBezTo>
                  <a:lnTo>
                    <a:pt x="10688" y="4104"/>
                  </a:lnTo>
                  <a:cubicBezTo>
                    <a:pt x="11348" y="4104"/>
                    <a:pt x="11883" y="3569"/>
                    <a:pt x="11883" y="2909"/>
                  </a:cubicBezTo>
                  <a:cubicBezTo>
                    <a:pt x="11883" y="2320"/>
                    <a:pt x="11455" y="1838"/>
                    <a:pt x="10884" y="1731"/>
                  </a:cubicBezTo>
                  <a:cubicBezTo>
                    <a:pt x="10724" y="1160"/>
                    <a:pt x="10206" y="750"/>
                    <a:pt x="9617" y="732"/>
                  </a:cubicBezTo>
                  <a:cubicBezTo>
                    <a:pt x="9278" y="268"/>
                    <a:pt x="8743" y="0"/>
                    <a:pt x="8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80"/>
            <p:cNvSpPr/>
            <p:nvPr/>
          </p:nvSpPr>
          <p:spPr>
            <a:xfrm>
              <a:off x="4564500" y="1836675"/>
              <a:ext cx="13850" cy="14300"/>
            </a:xfrm>
            <a:custGeom>
              <a:avLst/>
              <a:gdLst/>
              <a:ahLst/>
              <a:cxnLst/>
              <a:rect l="l" t="t" r="r" b="b"/>
              <a:pathLst>
                <a:path w="554" h="572" extrusionOk="0">
                  <a:moveTo>
                    <a:pt x="286" y="0"/>
                  </a:moveTo>
                  <a:cubicBezTo>
                    <a:pt x="126" y="0"/>
                    <a:pt x="1" y="125"/>
                    <a:pt x="1" y="286"/>
                  </a:cubicBezTo>
                  <a:cubicBezTo>
                    <a:pt x="1" y="446"/>
                    <a:pt x="126" y="571"/>
                    <a:pt x="286" y="571"/>
                  </a:cubicBezTo>
                  <a:cubicBezTo>
                    <a:pt x="429" y="571"/>
                    <a:pt x="554" y="446"/>
                    <a:pt x="554" y="286"/>
                  </a:cubicBezTo>
                  <a:cubicBezTo>
                    <a:pt x="554"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80"/>
            <p:cNvSpPr/>
            <p:nvPr/>
          </p:nvSpPr>
          <p:spPr>
            <a:xfrm>
              <a:off x="4721075" y="1938825"/>
              <a:ext cx="13850" cy="13850"/>
            </a:xfrm>
            <a:custGeom>
              <a:avLst/>
              <a:gdLst/>
              <a:ahLst/>
              <a:cxnLst/>
              <a:rect l="l" t="t" r="r" b="b"/>
              <a:pathLst>
                <a:path w="554" h="554" extrusionOk="0">
                  <a:moveTo>
                    <a:pt x="286" y="0"/>
                  </a:moveTo>
                  <a:cubicBezTo>
                    <a:pt x="126" y="0"/>
                    <a:pt x="1" y="125"/>
                    <a:pt x="1" y="268"/>
                  </a:cubicBezTo>
                  <a:cubicBezTo>
                    <a:pt x="1" y="428"/>
                    <a:pt x="126" y="553"/>
                    <a:pt x="286" y="553"/>
                  </a:cubicBezTo>
                  <a:cubicBezTo>
                    <a:pt x="429" y="553"/>
                    <a:pt x="554" y="428"/>
                    <a:pt x="554" y="268"/>
                  </a:cubicBezTo>
                  <a:cubicBezTo>
                    <a:pt x="554"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80"/>
            <p:cNvSpPr/>
            <p:nvPr/>
          </p:nvSpPr>
          <p:spPr>
            <a:xfrm>
              <a:off x="4559150" y="1805450"/>
              <a:ext cx="38850" cy="20975"/>
            </a:xfrm>
            <a:custGeom>
              <a:avLst/>
              <a:gdLst/>
              <a:ahLst/>
              <a:cxnLst/>
              <a:rect l="l" t="t" r="r" b="b"/>
              <a:pathLst>
                <a:path w="1554" h="839" extrusionOk="0">
                  <a:moveTo>
                    <a:pt x="286" y="0"/>
                  </a:moveTo>
                  <a:cubicBezTo>
                    <a:pt x="126" y="0"/>
                    <a:pt x="1" y="125"/>
                    <a:pt x="1" y="268"/>
                  </a:cubicBezTo>
                  <a:cubicBezTo>
                    <a:pt x="1" y="428"/>
                    <a:pt x="126" y="553"/>
                    <a:pt x="286" y="553"/>
                  </a:cubicBezTo>
                  <a:cubicBezTo>
                    <a:pt x="393" y="553"/>
                    <a:pt x="518" y="607"/>
                    <a:pt x="661" y="678"/>
                  </a:cubicBezTo>
                  <a:cubicBezTo>
                    <a:pt x="839" y="750"/>
                    <a:pt x="1036" y="839"/>
                    <a:pt x="1268" y="839"/>
                  </a:cubicBezTo>
                  <a:cubicBezTo>
                    <a:pt x="1428" y="839"/>
                    <a:pt x="1553" y="714"/>
                    <a:pt x="1553" y="553"/>
                  </a:cubicBezTo>
                  <a:cubicBezTo>
                    <a:pt x="1553" y="393"/>
                    <a:pt x="1428" y="268"/>
                    <a:pt x="1268" y="268"/>
                  </a:cubicBezTo>
                  <a:cubicBezTo>
                    <a:pt x="1161" y="268"/>
                    <a:pt x="1018" y="214"/>
                    <a:pt x="875" y="161"/>
                  </a:cubicBezTo>
                  <a:cubicBezTo>
                    <a:pt x="697" y="72"/>
                    <a:pt x="500"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80"/>
            <p:cNvSpPr/>
            <p:nvPr/>
          </p:nvSpPr>
          <p:spPr>
            <a:xfrm>
              <a:off x="4639450" y="1775600"/>
              <a:ext cx="19200" cy="27625"/>
            </a:xfrm>
            <a:custGeom>
              <a:avLst/>
              <a:gdLst/>
              <a:ahLst/>
              <a:cxnLst/>
              <a:rect l="l" t="t" r="r" b="b"/>
              <a:pathLst>
                <a:path w="768" h="1105" extrusionOk="0">
                  <a:moveTo>
                    <a:pt x="442" y="1"/>
                  </a:moveTo>
                  <a:cubicBezTo>
                    <a:pt x="317" y="1"/>
                    <a:pt x="207" y="84"/>
                    <a:pt x="179" y="213"/>
                  </a:cubicBezTo>
                  <a:lnTo>
                    <a:pt x="36" y="748"/>
                  </a:lnTo>
                  <a:cubicBezTo>
                    <a:pt x="0" y="891"/>
                    <a:pt x="90" y="1051"/>
                    <a:pt x="232" y="1087"/>
                  </a:cubicBezTo>
                  <a:cubicBezTo>
                    <a:pt x="268" y="1105"/>
                    <a:pt x="286" y="1105"/>
                    <a:pt x="304" y="1105"/>
                  </a:cubicBezTo>
                  <a:cubicBezTo>
                    <a:pt x="429" y="1105"/>
                    <a:pt x="554" y="1016"/>
                    <a:pt x="571" y="891"/>
                  </a:cubicBezTo>
                  <a:lnTo>
                    <a:pt x="732" y="356"/>
                  </a:lnTo>
                  <a:cubicBezTo>
                    <a:pt x="768" y="195"/>
                    <a:pt x="678" y="52"/>
                    <a:pt x="536" y="17"/>
                  </a:cubicBezTo>
                  <a:cubicBezTo>
                    <a:pt x="504" y="6"/>
                    <a:pt x="472"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80"/>
            <p:cNvSpPr/>
            <p:nvPr/>
          </p:nvSpPr>
          <p:spPr>
            <a:xfrm>
              <a:off x="4628300" y="1816375"/>
              <a:ext cx="19200" cy="27450"/>
            </a:xfrm>
            <a:custGeom>
              <a:avLst/>
              <a:gdLst/>
              <a:ahLst/>
              <a:cxnLst/>
              <a:rect l="l" t="t" r="r" b="b"/>
              <a:pathLst>
                <a:path w="768" h="1098" extrusionOk="0">
                  <a:moveTo>
                    <a:pt x="462" y="0"/>
                  </a:moveTo>
                  <a:cubicBezTo>
                    <a:pt x="342" y="0"/>
                    <a:pt x="226" y="72"/>
                    <a:pt x="197" y="206"/>
                  </a:cubicBezTo>
                  <a:lnTo>
                    <a:pt x="54" y="741"/>
                  </a:lnTo>
                  <a:cubicBezTo>
                    <a:pt x="0" y="901"/>
                    <a:pt x="90" y="1044"/>
                    <a:pt x="250" y="1098"/>
                  </a:cubicBezTo>
                  <a:lnTo>
                    <a:pt x="322" y="1098"/>
                  </a:lnTo>
                  <a:cubicBezTo>
                    <a:pt x="446" y="1098"/>
                    <a:pt x="553" y="1008"/>
                    <a:pt x="589" y="884"/>
                  </a:cubicBezTo>
                  <a:lnTo>
                    <a:pt x="732" y="348"/>
                  </a:lnTo>
                  <a:cubicBezTo>
                    <a:pt x="768" y="206"/>
                    <a:pt x="678" y="45"/>
                    <a:pt x="536" y="9"/>
                  </a:cubicBezTo>
                  <a:cubicBezTo>
                    <a:pt x="511" y="3"/>
                    <a:pt x="487" y="0"/>
                    <a:pt x="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80"/>
            <p:cNvSpPr/>
            <p:nvPr/>
          </p:nvSpPr>
          <p:spPr>
            <a:xfrm>
              <a:off x="4674675" y="1775600"/>
              <a:ext cx="19225" cy="27625"/>
            </a:xfrm>
            <a:custGeom>
              <a:avLst/>
              <a:gdLst/>
              <a:ahLst/>
              <a:cxnLst/>
              <a:rect l="l" t="t" r="r" b="b"/>
              <a:pathLst>
                <a:path w="769" h="1105" extrusionOk="0">
                  <a:moveTo>
                    <a:pt x="433" y="1"/>
                  </a:moveTo>
                  <a:cubicBezTo>
                    <a:pt x="317" y="1"/>
                    <a:pt x="208" y="84"/>
                    <a:pt x="179" y="213"/>
                  </a:cubicBezTo>
                  <a:lnTo>
                    <a:pt x="37" y="748"/>
                  </a:lnTo>
                  <a:cubicBezTo>
                    <a:pt x="1" y="891"/>
                    <a:pt x="90" y="1051"/>
                    <a:pt x="233" y="1087"/>
                  </a:cubicBezTo>
                  <a:cubicBezTo>
                    <a:pt x="251" y="1105"/>
                    <a:pt x="286" y="1105"/>
                    <a:pt x="304" y="1105"/>
                  </a:cubicBezTo>
                  <a:cubicBezTo>
                    <a:pt x="429" y="1105"/>
                    <a:pt x="536" y="1016"/>
                    <a:pt x="572" y="891"/>
                  </a:cubicBezTo>
                  <a:lnTo>
                    <a:pt x="715" y="356"/>
                  </a:lnTo>
                  <a:cubicBezTo>
                    <a:pt x="768" y="195"/>
                    <a:pt x="679" y="52"/>
                    <a:pt x="518" y="17"/>
                  </a:cubicBezTo>
                  <a:cubicBezTo>
                    <a:pt x="490" y="6"/>
                    <a:pt x="461" y="1"/>
                    <a:pt x="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80"/>
            <p:cNvSpPr/>
            <p:nvPr/>
          </p:nvSpPr>
          <p:spPr>
            <a:xfrm>
              <a:off x="4663525" y="1816375"/>
              <a:ext cx="19225" cy="27450"/>
            </a:xfrm>
            <a:custGeom>
              <a:avLst/>
              <a:gdLst/>
              <a:ahLst/>
              <a:cxnLst/>
              <a:rect l="l" t="t" r="r" b="b"/>
              <a:pathLst>
                <a:path w="769" h="1098" extrusionOk="0">
                  <a:moveTo>
                    <a:pt x="457" y="0"/>
                  </a:moveTo>
                  <a:cubicBezTo>
                    <a:pt x="330" y="0"/>
                    <a:pt x="224" y="72"/>
                    <a:pt x="179" y="206"/>
                  </a:cubicBezTo>
                  <a:lnTo>
                    <a:pt x="37" y="741"/>
                  </a:lnTo>
                  <a:cubicBezTo>
                    <a:pt x="1" y="901"/>
                    <a:pt x="90" y="1044"/>
                    <a:pt x="233" y="1098"/>
                  </a:cubicBezTo>
                  <a:lnTo>
                    <a:pt x="322" y="1098"/>
                  </a:lnTo>
                  <a:cubicBezTo>
                    <a:pt x="429" y="1098"/>
                    <a:pt x="554" y="1008"/>
                    <a:pt x="590" y="884"/>
                  </a:cubicBezTo>
                  <a:lnTo>
                    <a:pt x="732" y="348"/>
                  </a:lnTo>
                  <a:cubicBezTo>
                    <a:pt x="768" y="206"/>
                    <a:pt x="679" y="45"/>
                    <a:pt x="536" y="9"/>
                  </a:cubicBezTo>
                  <a:cubicBezTo>
                    <a:pt x="509" y="3"/>
                    <a:pt x="482" y="0"/>
                    <a:pt x="4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80"/>
            <p:cNvSpPr/>
            <p:nvPr/>
          </p:nvSpPr>
          <p:spPr>
            <a:xfrm>
              <a:off x="4709475" y="1775600"/>
              <a:ext cx="19200" cy="27625"/>
            </a:xfrm>
            <a:custGeom>
              <a:avLst/>
              <a:gdLst/>
              <a:ahLst/>
              <a:cxnLst/>
              <a:rect l="l" t="t" r="r" b="b"/>
              <a:pathLst>
                <a:path w="768" h="1105" extrusionOk="0">
                  <a:moveTo>
                    <a:pt x="444" y="1"/>
                  </a:moveTo>
                  <a:cubicBezTo>
                    <a:pt x="323" y="1"/>
                    <a:pt x="226" y="84"/>
                    <a:pt x="197" y="213"/>
                  </a:cubicBezTo>
                  <a:lnTo>
                    <a:pt x="36" y="748"/>
                  </a:lnTo>
                  <a:cubicBezTo>
                    <a:pt x="1" y="891"/>
                    <a:pt x="90" y="1051"/>
                    <a:pt x="251" y="1087"/>
                  </a:cubicBezTo>
                  <a:cubicBezTo>
                    <a:pt x="268" y="1105"/>
                    <a:pt x="286" y="1105"/>
                    <a:pt x="322" y="1105"/>
                  </a:cubicBezTo>
                  <a:cubicBezTo>
                    <a:pt x="447" y="1105"/>
                    <a:pt x="554" y="1016"/>
                    <a:pt x="590" y="891"/>
                  </a:cubicBezTo>
                  <a:lnTo>
                    <a:pt x="732" y="356"/>
                  </a:lnTo>
                  <a:cubicBezTo>
                    <a:pt x="768" y="195"/>
                    <a:pt x="679" y="52"/>
                    <a:pt x="536" y="17"/>
                  </a:cubicBezTo>
                  <a:cubicBezTo>
                    <a:pt x="504" y="6"/>
                    <a:pt x="473" y="1"/>
                    <a:pt x="4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80"/>
            <p:cNvSpPr/>
            <p:nvPr/>
          </p:nvSpPr>
          <p:spPr>
            <a:xfrm>
              <a:off x="4698775" y="1816375"/>
              <a:ext cx="19200" cy="27450"/>
            </a:xfrm>
            <a:custGeom>
              <a:avLst/>
              <a:gdLst/>
              <a:ahLst/>
              <a:cxnLst/>
              <a:rect l="l" t="t" r="r" b="b"/>
              <a:pathLst>
                <a:path w="768" h="1098" extrusionOk="0">
                  <a:moveTo>
                    <a:pt x="445" y="0"/>
                  </a:moveTo>
                  <a:cubicBezTo>
                    <a:pt x="324" y="0"/>
                    <a:pt x="209" y="72"/>
                    <a:pt x="179" y="206"/>
                  </a:cubicBezTo>
                  <a:lnTo>
                    <a:pt x="36" y="741"/>
                  </a:lnTo>
                  <a:cubicBezTo>
                    <a:pt x="0" y="901"/>
                    <a:pt x="90" y="1044"/>
                    <a:pt x="232" y="1098"/>
                  </a:cubicBezTo>
                  <a:lnTo>
                    <a:pt x="304" y="1098"/>
                  </a:lnTo>
                  <a:cubicBezTo>
                    <a:pt x="429" y="1098"/>
                    <a:pt x="554" y="1008"/>
                    <a:pt x="571" y="884"/>
                  </a:cubicBezTo>
                  <a:lnTo>
                    <a:pt x="732" y="348"/>
                  </a:lnTo>
                  <a:cubicBezTo>
                    <a:pt x="768" y="206"/>
                    <a:pt x="679" y="45"/>
                    <a:pt x="518" y="9"/>
                  </a:cubicBezTo>
                  <a:cubicBezTo>
                    <a:pt x="494" y="3"/>
                    <a:pt x="469" y="0"/>
                    <a:pt x="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80"/>
            <p:cNvSpPr/>
            <p:nvPr/>
          </p:nvSpPr>
          <p:spPr>
            <a:xfrm>
              <a:off x="4733575" y="1816200"/>
              <a:ext cx="19200" cy="27625"/>
            </a:xfrm>
            <a:custGeom>
              <a:avLst/>
              <a:gdLst/>
              <a:ahLst/>
              <a:cxnLst/>
              <a:rect l="l" t="t" r="r" b="b"/>
              <a:pathLst>
                <a:path w="768" h="1105" extrusionOk="0">
                  <a:moveTo>
                    <a:pt x="450" y="1"/>
                  </a:moveTo>
                  <a:cubicBezTo>
                    <a:pt x="334" y="1"/>
                    <a:pt x="225" y="84"/>
                    <a:pt x="196" y="213"/>
                  </a:cubicBezTo>
                  <a:lnTo>
                    <a:pt x="54" y="748"/>
                  </a:lnTo>
                  <a:cubicBezTo>
                    <a:pt x="0" y="908"/>
                    <a:pt x="89" y="1051"/>
                    <a:pt x="250" y="1105"/>
                  </a:cubicBezTo>
                  <a:lnTo>
                    <a:pt x="321" y="1105"/>
                  </a:lnTo>
                  <a:cubicBezTo>
                    <a:pt x="446" y="1105"/>
                    <a:pt x="553" y="1015"/>
                    <a:pt x="589" y="891"/>
                  </a:cubicBezTo>
                  <a:lnTo>
                    <a:pt x="732" y="355"/>
                  </a:lnTo>
                  <a:cubicBezTo>
                    <a:pt x="767" y="213"/>
                    <a:pt x="678" y="52"/>
                    <a:pt x="535" y="16"/>
                  </a:cubicBezTo>
                  <a:cubicBezTo>
                    <a:pt x="507" y="6"/>
                    <a:pt x="478" y="1"/>
                    <a:pt x="4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80"/>
          <p:cNvGrpSpPr/>
          <p:nvPr/>
        </p:nvGrpSpPr>
        <p:grpSpPr>
          <a:xfrm>
            <a:off x="922701" y="3206014"/>
            <a:ext cx="325200" cy="359550"/>
            <a:chOff x="2791850" y="1657800"/>
            <a:chExt cx="325200" cy="359550"/>
          </a:xfrm>
        </p:grpSpPr>
        <p:sp>
          <p:nvSpPr>
            <p:cNvPr id="1057" name="Google Shape;1057;p80"/>
            <p:cNvSpPr/>
            <p:nvPr/>
          </p:nvSpPr>
          <p:spPr>
            <a:xfrm>
              <a:off x="2848950" y="1836675"/>
              <a:ext cx="14275" cy="14300"/>
            </a:xfrm>
            <a:custGeom>
              <a:avLst/>
              <a:gdLst/>
              <a:ahLst/>
              <a:cxnLst/>
              <a:rect l="l" t="t" r="r" b="b"/>
              <a:pathLst>
                <a:path w="571" h="572" extrusionOk="0">
                  <a:moveTo>
                    <a:pt x="286" y="0"/>
                  </a:moveTo>
                  <a:cubicBezTo>
                    <a:pt x="125" y="0"/>
                    <a:pt x="0" y="125"/>
                    <a:pt x="0" y="286"/>
                  </a:cubicBezTo>
                  <a:cubicBezTo>
                    <a:pt x="0" y="446"/>
                    <a:pt x="125" y="571"/>
                    <a:pt x="286" y="571"/>
                  </a:cubicBezTo>
                  <a:cubicBezTo>
                    <a:pt x="446" y="571"/>
                    <a:pt x="571" y="446"/>
                    <a:pt x="571" y="286"/>
                  </a:cubicBezTo>
                  <a:cubicBezTo>
                    <a:pt x="571" y="125"/>
                    <a:pt x="446"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0"/>
            <p:cNvSpPr/>
            <p:nvPr/>
          </p:nvSpPr>
          <p:spPr>
            <a:xfrm>
              <a:off x="2791850" y="1657800"/>
              <a:ext cx="325200" cy="359550"/>
            </a:xfrm>
            <a:custGeom>
              <a:avLst/>
              <a:gdLst/>
              <a:ahLst/>
              <a:cxnLst/>
              <a:rect l="l" t="t" r="r" b="b"/>
              <a:pathLst>
                <a:path w="13008" h="14382" extrusionOk="0">
                  <a:moveTo>
                    <a:pt x="5924" y="553"/>
                  </a:moveTo>
                  <a:cubicBezTo>
                    <a:pt x="6085" y="553"/>
                    <a:pt x="6209" y="678"/>
                    <a:pt x="6209" y="839"/>
                  </a:cubicBezTo>
                  <a:lnTo>
                    <a:pt x="6209" y="1124"/>
                  </a:lnTo>
                  <a:cubicBezTo>
                    <a:pt x="6209" y="1285"/>
                    <a:pt x="6334" y="1410"/>
                    <a:pt x="6477" y="1410"/>
                  </a:cubicBezTo>
                  <a:lnTo>
                    <a:pt x="7333" y="1410"/>
                  </a:lnTo>
                  <a:lnTo>
                    <a:pt x="7333" y="2248"/>
                  </a:lnTo>
                  <a:cubicBezTo>
                    <a:pt x="7333" y="2409"/>
                    <a:pt x="7458" y="2534"/>
                    <a:pt x="7601" y="2534"/>
                  </a:cubicBezTo>
                  <a:lnTo>
                    <a:pt x="7887" y="2534"/>
                  </a:lnTo>
                  <a:cubicBezTo>
                    <a:pt x="8047" y="2534"/>
                    <a:pt x="8172" y="2659"/>
                    <a:pt x="8172" y="2802"/>
                  </a:cubicBezTo>
                  <a:cubicBezTo>
                    <a:pt x="8172" y="2962"/>
                    <a:pt x="8047" y="3087"/>
                    <a:pt x="7887" y="3087"/>
                  </a:cubicBezTo>
                  <a:lnTo>
                    <a:pt x="7601" y="3087"/>
                  </a:lnTo>
                  <a:cubicBezTo>
                    <a:pt x="7458" y="3087"/>
                    <a:pt x="7333" y="3212"/>
                    <a:pt x="7333" y="3373"/>
                  </a:cubicBezTo>
                  <a:lnTo>
                    <a:pt x="7333" y="4211"/>
                  </a:lnTo>
                  <a:lnTo>
                    <a:pt x="6763" y="4211"/>
                  </a:lnTo>
                  <a:cubicBezTo>
                    <a:pt x="6763" y="3747"/>
                    <a:pt x="6388" y="3373"/>
                    <a:pt x="5924" y="3373"/>
                  </a:cubicBezTo>
                  <a:cubicBezTo>
                    <a:pt x="5460" y="3373"/>
                    <a:pt x="5085" y="3747"/>
                    <a:pt x="5085" y="4211"/>
                  </a:cubicBezTo>
                  <a:lnTo>
                    <a:pt x="4800" y="4211"/>
                  </a:lnTo>
                  <a:cubicBezTo>
                    <a:pt x="4639" y="4211"/>
                    <a:pt x="4514" y="4086"/>
                    <a:pt x="4514" y="3926"/>
                  </a:cubicBezTo>
                  <a:lnTo>
                    <a:pt x="4514" y="1410"/>
                  </a:lnTo>
                  <a:lnTo>
                    <a:pt x="5371" y="1410"/>
                  </a:lnTo>
                  <a:cubicBezTo>
                    <a:pt x="5514" y="1410"/>
                    <a:pt x="5638" y="1285"/>
                    <a:pt x="5638" y="1124"/>
                  </a:cubicBezTo>
                  <a:lnTo>
                    <a:pt x="5638" y="839"/>
                  </a:lnTo>
                  <a:cubicBezTo>
                    <a:pt x="5638" y="678"/>
                    <a:pt x="5763" y="553"/>
                    <a:pt x="5924" y="553"/>
                  </a:cubicBezTo>
                  <a:close/>
                  <a:moveTo>
                    <a:pt x="11027" y="3640"/>
                  </a:moveTo>
                  <a:cubicBezTo>
                    <a:pt x="11188" y="3640"/>
                    <a:pt x="11312" y="3765"/>
                    <a:pt x="11312" y="3926"/>
                  </a:cubicBezTo>
                  <a:lnTo>
                    <a:pt x="11312" y="4211"/>
                  </a:lnTo>
                  <a:cubicBezTo>
                    <a:pt x="11312" y="4372"/>
                    <a:pt x="11437" y="4497"/>
                    <a:pt x="11598" y="4497"/>
                  </a:cubicBezTo>
                  <a:lnTo>
                    <a:pt x="12436" y="4497"/>
                  </a:lnTo>
                  <a:lnTo>
                    <a:pt x="12436" y="5050"/>
                  </a:lnTo>
                  <a:cubicBezTo>
                    <a:pt x="11973" y="5050"/>
                    <a:pt x="11598" y="5424"/>
                    <a:pt x="11598" y="5888"/>
                  </a:cubicBezTo>
                  <a:cubicBezTo>
                    <a:pt x="11598" y="6352"/>
                    <a:pt x="11973" y="6727"/>
                    <a:pt x="12436" y="6727"/>
                  </a:cubicBezTo>
                  <a:lnTo>
                    <a:pt x="12436" y="7012"/>
                  </a:lnTo>
                  <a:cubicBezTo>
                    <a:pt x="12436" y="7173"/>
                    <a:pt x="12312" y="7298"/>
                    <a:pt x="12151" y="7298"/>
                  </a:cubicBezTo>
                  <a:lnTo>
                    <a:pt x="9635" y="7298"/>
                  </a:lnTo>
                  <a:lnTo>
                    <a:pt x="9635" y="6459"/>
                  </a:lnTo>
                  <a:cubicBezTo>
                    <a:pt x="9635" y="6299"/>
                    <a:pt x="9510" y="6174"/>
                    <a:pt x="9350" y="6174"/>
                  </a:cubicBezTo>
                  <a:lnTo>
                    <a:pt x="9064" y="6174"/>
                  </a:lnTo>
                  <a:cubicBezTo>
                    <a:pt x="8921" y="6174"/>
                    <a:pt x="8797" y="6049"/>
                    <a:pt x="8797" y="5888"/>
                  </a:cubicBezTo>
                  <a:cubicBezTo>
                    <a:pt x="8797" y="5746"/>
                    <a:pt x="8921" y="5621"/>
                    <a:pt x="9064" y="5621"/>
                  </a:cubicBezTo>
                  <a:lnTo>
                    <a:pt x="9350" y="5621"/>
                  </a:lnTo>
                  <a:cubicBezTo>
                    <a:pt x="9510" y="5621"/>
                    <a:pt x="9635" y="5478"/>
                    <a:pt x="9635" y="5335"/>
                  </a:cubicBezTo>
                  <a:lnTo>
                    <a:pt x="9635" y="4497"/>
                  </a:lnTo>
                  <a:lnTo>
                    <a:pt x="10474" y="4497"/>
                  </a:lnTo>
                  <a:cubicBezTo>
                    <a:pt x="10634" y="4497"/>
                    <a:pt x="10759" y="4372"/>
                    <a:pt x="10759" y="4211"/>
                  </a:cubicBezTo>
                  <a:lnTo>
                    <a:pt x="10759" y="3926"/>
                  </a:lnTo>
                  <a:cubicBezTo>
                    <a:pt x="10759" y="3765"/>
                    <a:pt x="10884" y="3640"/>
                    <a:pt x="11027" y="3640"/>
                  </a:cubicBezTo>
                  <a:close/>
                  <a:moveTo>
                    <a:pt x="5924" y="0"/>
                  </a:moveTo>
                  <a:cubicBezTo>
                    <a:pt x="5460" y="0"/>
                    <a:pt x="5085" y="375"/>
                    <a:pt x="5085" y="839"/>
                  </a:cubicBezTo>
                  <a:lnTo>
                    <a:pt x="4247" y="839"/>
                  </a:lnTo>
                  <a:cubicBezTo>
                    <a:pt x="4086" y="839"/>
                    <a:pt x="3961" y="964"/>
                    <a:pt x="3961" y="1124"/>
                  </a:cubicBezTo>
                  <a:lnTo>
                    <a:pt x="3961" y="2445"/>
                  </a:lnTo>
                  <a:cubicBezTo>
                    <a:pt x="3140" y="2802"/>
                    <a:pt x="2445" y="3373"/>
                    <a:pt x="1945" y="4104"/>
                  </a:cubicBezTo>
                  <a:cubicBezTo>
                    <a:pt x="1392" y="4907"/>
                    <a:pt x="1089" y="5835"/>
                    <a:pt x="1089" y="6798"/>
                  </a:cubicBezTo>
                  <a:cubicBezTo>
                    <a:pt x="1089" y="7084"/>
                    <a:pt x="839" y="7619"/>
                    <a:pt x="393" y="8226"/>
                  </a:cubicBezTo>
                  <a:cubicBezTo>
                    <a:pt x="0" y="8797"/>
                    <a:pt x="54" y="9189"/>
                    <a:pt x="179" y="9421"/>
                  </a:cubicBezTo>
                  <a:cubicBezTo>
                    <a:pt x="303" y="9671"/>
                    <a:pt x="607" y="9956"/>
                    <a:pt x="1374" y="10010"/>
                  </a:cubicBezTo>
                  <a:lnTo>
                    <a:pt x="1374" y="11241"/>
                  </a:lnTo>
                  <a:cubicBezTo>
                    <a:pt x="1374" y="12080"/>
                    <a:pt x="2070" y="12758"/>
                    <a:pt x="2891" y="12758"/>
                  </a:cubicBezTo>
                  <a:cubicBezTo>
                    <a:pt x="3640" y="12758"/>
                    <a:pt x="4033" y="12776"/>
                    <a:pt x="4211" y="12936"/>
                  </a:cubicBezTo>
                  <a:cubicBezTo>
                    <a:pt x="4372" y="13079"/>
                    <a:pt x="4425" y="13436"/>
                    <a:pt x="4479" y="14114"/>
                  </a:cubicBezTo>
                  <a:cubicBezTo>
                    <a:pt x="4479" y="14257"/>
                    <a:pt x="4604" y="14381"/>
                    <a:pt x="4746" y="14381"/>
                  </a:cubicBezTo>
                  <a:lnTo>
                    <a:pt x="8779" y="14381"/>
                  </a:lnTo>
                  <a:cubicBezTo>
                    <a:pt x="8850" y="14381"/>
                    <a:pt x="8921" y="14346"/>
                    <a:pt x="8975" y="14292"/>
                  </a:cubicBezTo>
                  <a:cubicBezTo>
                    <a:pt x="9029" y="14221"/>
                    <a:pt x="9064" y="14149"/>
                    <a:pt x="9064" y="14078"/>
                  </a:cubicBezTo>
                  <a:cubicBezTo>
                    <a:pt x="9029" y="13525"/>
                    <a:pt x="9011" y="13132"/>
                    <a:pt x="9011" y="12776"/>
                  </a:cubicBezTo>
                  <a:cubicBezTo>
                    <a:pt x="9011" y="12615"/>
                    <a:pt x="8886" y="12490"/>
                    <a:pt x="8725" y="12490"/>
                  </a:cubicBezTo>
                  <a:cubicBezTo>
                    <a:pt x="8582" y="12490"/>
                    <a:pt x="8458" y="12615"/>
                    <a:pt x="8458" y="12776"/>
                  </a:cubicBezTo>
                  <a:cubicBezTo>
                    <a:pt x="8440" y="13079"/>
                    <a:pt x="8458" y="13400"/>
                    <a:pt x="8475" y="13810"/>
                  </a:cubicBezTo>
                  <a:lnTo>
                    <a:pt x="5014" y="13810"/>
                  </a:lnTo>
                  <a:cubicBezTo>
                    <a:pt x="4960" y="13204"/>
                    <a:pt x="4889" y="12776"/>
                    <a:pt x="4568" y="12508"/>
                  </a:cubicBezTo>
                  <a:cubicBezTo>
                    <a:pt x="4229" y="12205"/>
                    <a:pt x="3711" y="12187"/>
                    <a:pt x="2891" y="12187"/>
                  </a:cubicBezTo>
                  <a:cubicBezTo>
                    <a:pt x="2373" y="12187"/>
                    <a:pt x="1945" y="11759"/>
                    <a:pt x="1945" y="11241"/>
                  </a:cubicBezTo>
                  <a:lnTo>
                    <a:pt x="1945" y="10866"/>
                  </a:lnTo>
                  <a:cubicBezTo>
                    <a:pt x="2123" y="10866"/>
                    <a:pt x="2373" y="10956"/>
                    <a:pt x="2641" y="11116"/>
                  </a:cubicBezTo>
                  <a:cubicBezTo>
                    <a:pt x="2694" y="11134"/>
                    <a:pt x="2730" y="11152"/>
                    <a:pt x="2784" y="11152"/>
                  </a:cubicBezTo>
                  <a:cubicBezTo>
                    <a:pt x="2873" y="11152"/>
                    <a:pt x="2980" y="11098"/>
                    <a:pt x="3033" y="11009"/>
                  </a:cubicBezTo>
                  <a:cubicBezTo>
                    <a:pt x="3105" y="10884"/>
                    <a:pt x="3051" y="10706"/>
                    <a:pt x="2926" y="10634"/>
                  </a:cubicBezTo>
                  <a:cubicBezTo>
                    <a:pt x="2552" y="10420"/>
                    <a:pt x="2230" y="10313"/>
                    <a:pt x="1945" y="10313"/>
                  </a:cubicBezTo>
                  <a:lnTo>
                    <a:pt x="1945" y="9742"/>
                  </a:lnTo>
                  <a:cubicBezTo>
                    <a:pt x="1945" y="9600"/>
                    <a:pt x="1820" y="9475"/>
                    <a:pt x="1660" y="9475"/>
                  </a:cubicBezTo>
                  <a:cubicBezTo>
                    <a:pt x="1142" y="9475"/>
                    <a:pt x="767" y="9350"/>
                    <a:pt x="678" y="9171"/>
                  </a:cubicBezTo>
                  <a:cubicBezTo>
                    <a:pt x="607" y="9046"/>
                    <a:pt x="678" y="8815"/>
                    <a:pt x="857" y="8565"/>
                  </a:cubicBezTo>
                  <a:cubicBezTo>
                    <a:pt x="1213" y="8047"/>
                    <a:pt x="1660" y="7334"/>
                    <a:pt x="1660" y="6798"/>
                  </a:cubicBezTo>
                  <a:cubicBezTo>
                    <a:pt x="1660" y="5210"/>
                    <a:pt x="2552" y="3783"/>
                    <a:pt x="3961" y="3051"/>
                  </a:cubicBezTo>
                  <a:lnTo>
                    <a:pt x="3961" y="3926"/>
                  </a:lnTo>
                  <a:cubicBezTo>
                    <a:pt x="3961" y="4390"/>
                    <a:pt x="4336" y="4764"/>
                    <a:pt x="4800" y="4764"/>
                  </a:cubicBezTo>
                  <a:lnTo>
                    <a:pt x="5371" y="4764"/>
                  </a:lnTo>
                  <a:cubicBezTo>
                    <a:pt x="5514" y="4764"/>
                    <a:pt x="5638" y="4639"/>
                    <a:pt x="5638" y="4497"/>
                  </a:cubicBezTo>
                  <a:lnTo>
                    <a:pt x="5638" y="4211"/>
                  </a:lnTo>
                  <a:cubicBezTo>
                    <a:pt x="5638" y="4051"/>
                    <a:pt x="5763" y="3926"/>
                    <a:pt x="5924" y="3926"/>
                  </a:cubicBezTo>
                  <a:cubicBezTo>
                    <a:pt x="6085" y="3926"/>
                    <a:pt x="6209" y="4051"/>
                    <a:pt x="6209" y="4211"/>
                  </a:cubicBezTo>
                  <a:lnTo>
                    <a:pt x="6209" y="4497"/>
                  </a:lnTo>
                  <a:cubicBezTo>
                    <a:pt x="6209" y="4639"/>
                    <a:pt x="6334" y="4764"/>
                    <a:pt x="6477" y="4764"/>
                  </a:cubicBezTo>
                  <a:lnTo>
                    <a:pt x="7601" y="4764"/>
                  </a:lnTo>
                  <a:cubicBezTo>
                    <a:pt x="7762" y="4764"/>
                    <a:pt x="7887" y="4639"/>
                    <a:pt x="7887" y="4497"/>
                  </a:cubicBezTo>
                  <a:lnTo>
                    <a:pt x="7887" y="3640"/>
                  </a:lnTo>
                  <a:cubicBezTo>
                    <a:pt x="8119" y="3640"/>
                    <a:pt x="8315" y="3569"/>
                    <a:pt x="8475" y="3426"/>
                  </a:cubicBezTo>
                  <a:cubicBezTo>
                    <a:pt x="8707" y="3604"/>
                    <a:pt x="8939" y="3801"/>
                    <a:pt x="9136" y="4033"/>
                  </a:cubicBezTo>
                  <a:cubicBezTo>
                    <a:pt x="9100" y="4086"/>
                    <a:pt x="9064" y="4140"/>
                    <a:pt x="9064" y="4211"/>
                  </a:cubicBezTo>
                  <a:lnTo>
                    <a:pt x="9064" y="5050"/>
                  </a:lnTo>
                  <a:cubicBezTo>
                    <a:pt x="8600" y="5050"/>
                    <a:pt x="8226" y="5424"/>
                    <a:pt x="8226" y="5888"/>
                  </a:cubicBezTo>
                  <a:cubicBezTo>
                    <a:pt x="8226" y="6352"/>
                    <a:pt x="8600" y="6727"/>
                    <a:pt x="9064" y="6727"/>
                  </a:cubicBezTo>
                  <a:lnTo>
                    <a:pt x="9064" y="7583"/>
                  </a:lnTo>
                  <a:cubicBezTo>
                    <a:pt x="9064" y="7726"/>
                    <a:pt x="9189" y="7851"/>
                    <a:pt x="9350" y="7851"/>
                  </a:cubicBezTo>
                  <a:lnTo>
                    <a:pt x="10063" y="7851"/>
                  </a:lnTo>
                  <a:cubicBezTo>
                    <a:pt x="9956" y="8261"/>
                    <a:pt x="9778" y="8636"/>
                    <a:pt x="9564" y="8993"/>
                  </a:cubicBezTo>
                  <a:cubicBezTo>
                    <a:pt x="9296" y="9421"/>
                    <a:pt x="9100" y="9814"/>
                    <a:pt x="8939" y="10188"/>
                  </a:cubicBezTo>
                  <a:cubicBezTo>
                    <a:pt x="8868" y="10331"/>
                    <a:pt x="8939" y="10510"/>
                    <a:pt x="9082" y="10563"/>
                  </a:cubicBezTo>
                  <a:cubicBezTo>
                    <a:pt x="9118" y="10581"/>
                    <a:pt x="9153" y="10581"/>
                    <a:pt x="9189" y="10581"/>
                  </a:cubicBezTo>
                  <a:cubicBezTo>
                    <a:pt x="9296" y="10581"/>
                    <a:pt x="9403" y="10527"/>
                    <a:pt x="9457" y="10420"/>
                  </a:cubicBezTo>
                  <a:cubicBezTo>
                    <a:pt x="9600" y="10064"/>
                    <a:pt x="9796" y="9689"/>
                    <a:pt x="10046" y="9278"/>
                  </a:cubicBezTo>
                  <a:cubicBezTo>
                    <a:pt x="10313" y="8850"/>
                    <a:pt x="10509" y="8368"/>
                    <a:pt x="10634" y="7851"/>
                  </a:cubicBezTo>
                  <a:lnTo>
                    <a:pt x="12151" y="7851"/>
                  </a:lnTo>
                  <a:cubicBezTo>
                    <a:pt x="12615" y="7851"/>
                    <a:pt x="13007" y="7476"/>
                    <a:pt x="13007" y="7012"/>
                  </a:cubicBezTo>
                  <a:lnTo>
                    <a:pt x="13007" y="6459"/>
                  </a:lnTo>
                  <a:cubicBezTo>
                    <a:pt x="13007" y="6299"/>
                    <a:pt x="12865" y="6174"/>
                    <a:pt x="12722" y="6174"/>
                  </a:cubicBezTo>
                  <a:lnTo>
                    <a:pt x="12436" y="6174"/>
                  </a:lnTo>
                  <a:cubicBezTo>
                    <a:pt x="12276" y="6174"/>
                    <a:pt x="12151" y="6049"/>
                    <a:pt x="12151" y="5888"/>
                  </a:cubicBezTo>
                  <a:cubicBezTo>
                    <a:pt x="12151" y="5746"/>
                    <a:pt x="12276" y="5621"/>
                    <a:pt x="12436" y="5621"/>
                  </a:cubicBezTo>
                  <a:lnTo>
                    <a:pt x="12722" y="5621"/>
                  </a:lnTo>
                  <a:cubicBezTo>
                    <a:pt x="12865" y="5621"/>
                    <a:pt x="13007" y="5478"/>
                    <a:pt x="13007" y="5335"/>
                  </a:cubicBezTo>
                  <a:lnTo>
                    <a:pt x="13007" y="4211"/>
                  </a:lnTo>
                  <a:cubicBezTo>
                    <a:pt x="13007" y="4051"/>
                    <a:pt x="12865" y="3926"/>
                    <a:pt x="12722" y="3926"/>
                  </a:cubicBezTo>
                  <a:lnTo>
                    <a:pt x="11883" y="3926"/>
                  </a:lnTo>
                  <a:cubicBezTo>
                    <a:pt x="11883" y="3462"/>
                    <a:pt x="11491" y="3087"/>
                    <a:pt x="11027" y="3087"/>
                  </a:cubicBezTo>
                  <a:cubicBezTo>
                    <a:pt x="10563" y="3087"/>
                    <a:pt x="10188" y="3462"/>
                    <a:pt x="10188" y="3926"/>
                  </a:cubicBezTo>
                  <a:lnTo>
                    <a:pt x="9778" y="3926"/>
                  </a:lnTo>
                  <a:cubicBezTo>
                    <a:pt x="9475" y="3533"/>
                    <a:pt x="9118" y="3194"/>
                    <a:pt x="8725" y="2909"/>
                  </a:cubicBezTo>
                  <a:cubicBezTo>
                    <a:pt x="8725" y="2873"/>
                    <a:pt x="8725" y="2837"/>
                    <a:pt x="8725" y="2802"/>
                  </a:cubicBezTo>
                  <a:cubicBezTo>
                    <a:pt x="8725" y="2338"/>
                    <a:pt x="8351" y="1963"/>
                    <a:pt x="7887" y="1963"/>
                  </a:cubicBezTo>
                  <a:lnTo>
                    <a:pt x="7887" y="1124"/>
                  </a:lnTo>
                  <a:cubicBezTo>
                    <a:pt x="7887" y="964"/>
                    <a:pt x="7762" y="839"/>
                    <a:pt x="7601" y="839"/>
                  </a:cubicBezTo>
                  <a:lnTo>
                    <a:pt x="6763" y="839"/>
                  </a:lnTo>
                  <a:cubicBezTo>
                    <a:pt x="6763" y="375"/>
                    <a:pt x="6388" y="0"/>
                    <a:pt x="5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0"/>
            <p:cNvSpPr/>
            <p:nvPr/>
          </p:nvSpPr>
          <p:spPr>
            <a:xfrm>
              <a:off x="3005500" y="1938825"/>
              <a:ext cx="14300" cy="13850"/>
            </a:xfrm>
            <a:custGeom>
              <a:avLst/>
              <a:gdLst/>
              <a:ahLst/>
              <a:cxnLst/>
              <a:rect l="l" t="t" r="r" b="b"/>
              <a:pathLst>
                <a:path w="572" h="554" extrusionOk="0">
                  <a:moveTo>
                    <a:pt x="286" y="0"/>
                  </a:moveTo>
                  <a:cubicBezTo>
                    <a:pt x="126" y="0"/>
                    <a:pt x="1" y="125"/>
                    <a:pt x="1" y="268"/>
                  </a:cubicBezTo>
                  <a:cubicBezTo>
                    <a:pt x="1" y="428"/>
                    <a:pt x="126" y="553"/>
                    <a:pt x="286" y="553"/>
                  </a:cubicBezTo>
                  <a:cubicBezTo>
                    <a:pt x="447" y="553"/>
                    <a:pt x="572" y="428"/>
                    <a:pt x="572" y="268"/>
                  </a:cubicBezTo>
                  <a:cubicBezTo>
                    <a:pt x="572" y="125"/>
                    <a:pt x="447"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80"/>
          <p:cNvGrpSpPr/>
          <p:nvPr/>
        </p:nvGrpSpPr>
        <p:grpSpPr>
          <a:xfrm>
            <a:off x="910856" y="2323964"/>
            <a:ext cx="312250" cy="359550"/>
            <a:chOff x="2239175" y="1657800"/>
            <a:chExt cx="312250" cy="359550"/>
          </a:xfrm>
        </p:grpSpPr>
        <p:sp>
          <p:nvSpPr>
            <p:cNvPr id="1061" name="Google Shape;1061;p80"/>
            <p:cNvSpPr/>
            <p:nvPr/>
          </p:nvSpPr>
          <p:spPr>
            <a:xfrm>
              <a:off x="2239175" y="1657800"/>
              <a:ext cx="312250" cy="359550"/>
            </a:xfrm>
            <a:custGeom>
              <a:avLst/>
              <a:gdLst/>
              <a:ahLst/>
              <a:cxnLst/>
              <a:rect l="l" t="t" r="r" b="b"/>
              <a:pathLst>
                <a:path w="12490" h="14382" extrusionOk="0">
                  <a:moveTo>
                    <a:pt x="6887" y="0"/>
                  </a:moveTo>
                  <a:cubicBezTo>
                    <a:pt x="5389" y="0"/>
                    <a:pt x="3997" y="571"/>
                    <a:pt x="2926" y="1624"/>
                  </a:cubicBezTo>
                  <a:cubicBezTo>
                    <a:pt x="1856" y="2677"/>
                    <a:pt x="1285" y="4068"/>
                    <a:pt x="1285" y="5549"/>
                  </a:cubicBezTo>
                  <a:cubicBezTo>
                    <a:pt x="1285" y="5906"/>
                    <a:pt x="981" y="6531"/>
                    <a:pt x="464" y="7262"/>
                  </a:cubicBezTo>
                  <a:cubicBezTo>
                    <a:pt x="0" y="7905"/>
                    <a:pt x="54" y="8351"/>
                    <a:pt x="196" y="8600"/>
                  </a:cubicBezTo>
                  <a:cubicBezTo>
                    <a:pt x="339" y="8886"/>
                    <a:pt x="696" y="9225"/>
                    <a:pt x="1606" y="9278"/>
                  </a:cubicBezTo>
                  <a:lnTo>
                    <a:pt x="1606" y="10759"/>
                  </a:lnTo>
                  <a:cubicBezTo>
                    <a:pt x="1606" y="11705"/>
                    <a:pt x="2391" y="12472"/>
                    <a:pt x="3337" y="12472"/>
                  </a:cubicBezTo>
                  <a:cubicBezTo>
                    <a:pt x="4229" y="12472"/>
                    <a:pt x="4693" y="12508"/>
                    <a:pt x="4907" y="12686"/>
                  </a:cubicBezTo>
                  <a:cubicBezTo>
                    <a:pt x="5121" y="12883"/>
                    <a:pt x="5174" y="13311"/>
                    <a:pt x="5228" y="14114"/>
                  </a:cubicBezTo>
                  <a:cubicBezTo>
                    <a:pt x="5246" y="14257"/>
                    <a:pt x="5371" y="14381"/>
                    <a:pt x="5513" y="14381"/>
                  </a:cubicBezTo>
                  <a:lnTo>
                    <a:pt x="10224" y="14381"/>
                  </a:lnTo>
                  <a:cubicBezTo>
                    <a:pt x="10313" y="14381"/>
                    <a:pt x="10385" y="14346"/>
                    <a:pt x="10438" y="14292"/>
                  </a:cubicBezTo>
                  <a:cubicBezTo>
                    <a:pt x="10492" y="14221"/>
                    <a:pt x="10509" y="14149"/>
                    <a:pt x="10509" y="14078"/>
                  </a:cubicBezTo>
                  <a:cubicBezTo>
                    <a:pt x="10456" y="13329"/>
                    <a:pt x="10438" y="12811"/>
                    <a:pt x="10456" y="12347"/>
                  </a:cubicBezTo>
                  <a:cubicBezTo>
                    <a:pt x="10456" y="12187"/>
                    <a:pt x="10331" y="12062"/>
                    <a:pt x="10188" y="12044"/>
                  </a:cubicBezTo>
                  <a:cubicBezTo>
                    <a:pt x="10028" y="12044"/>
                    <a:pt x="9903" y="12169"/>
                    <a:pt x="9903" y="12330"/>
                  </a:cubicBezTo>
                  <a:cubicBezTo>
                    <a:pt x="9885" y="12740"/>
                    <a:pt x="9903" y="13204"/>
                    <a:pt x="9938" y="13810"/>
                  </a:cubicBezTo>
                  <a:lnTo>
                    <a:pt x="5781" y="13810"/>
                  </a:lnTo>
                  <a:cubicBezTo>
                    <a:pt x="5728" y="13079"/>
                    <a:pt x="5638" y="12579"/>
                    <a:pt x="5282" y="12276"/>
                  </a:cubicBezTo>
                  <a:cubicBezTo>
                    <a:pt x="4889" y="11937"/>
                    <a:pt x="4282" y="11919"/>
                    <a:pt x="3337" y="11919"/>
                  </a:cubicBezTo>
                  <a:cubicBezTo>
                    <a:pt x="2694" y="11919"/>
                    <a:pt x="2177" y="11402"/>
                    <a:pt x="2177" y="10759"/>
                  </a:cubicBezTo>
                  <a:lnTo>
                    <a:pt x="2177" y="10260"/>
                  </a:lnTo>
                  <a:cubicBezTo>
                    <a:pt x="2195" y="10260"/>
                    <a:pt x="2213" y="10278"/>
                    <a:pt x="2213" y="10278"/>
                  </a:cubicBezTo>
                  <a:cubicBezTo>
                    <a:pt x="2480" y="10278"/>
                    <a:pt x="2819" y="10367"/>
                    <a:pt x="3069" y="10510"/>
                  </a:cubicBezTo>
                  <a:cubicBezTo>
                    <a:pt x="3105" y="10545"/>
                    <a:pt x="3158" y="10545"/>
                    <a:pt x="3212" y="10545"/>
                  </a:cubicBezTo>
                  <a:cubicBezTo>
                    <a:pt x="3301" y="10545"/>
                    <a:pt x="3390" y="10492"/>
                    <a:pt x="3444" y="10403"/>
                  </a:cubicBezTo>
                  <a:cubicBezTo>
                    <a:pt x="3533" y="10278"/>
                    <a:pt x="3479" y="10099"/>
                    <a:pt x="3355" y="10028"/>
                  </a:cubicBezTo>
                  <a:cubicBezTo>
                    <a:pt x="2998" y="9832"/>
                    <a:pt x="2587" y="9707"/>
                    <a:pt x="2213" y="9707"/>
                  </a:cubicBezTo>
                  <a:lnTo>
                    <a:pt x="2177" y="9707"/>
                  </a:lnTo>
                  <a:lnTo>
                    <a:pt x="2177" y="9011"/>
                  </a:lnTo>
                  <a:cubicBezTo>
                    <a:pt x="2177" y="8850"/>
                    <a:pt x="2052" y="8725"/>
                    <a:pt x="1891" y="8725"/>
                  </a:cubicBezTo>
                  <a:cubicBezTo>
                    <a:pt x="1267" y="8725"/>
                    <a:pt x="821" y="8583"/>
                    <a:pt x="696" y="8351"/>
                  </a:cubicBezTo>
                  <a:cubicBezTo>
                    <a:pt x="607" y="8172"/>
                    <a:pt x="678" y="7905"/>
                    <a:pt x="910" y="7583"/>
                  </a:cubicBezTo>
                  <a:cubicBezTo>
                    <a:pt x="1338" y="6995"/>
                    <a:pt x="1838" y="6156"/>
                    <a:pt x="1838" y="5549"/>
                  </a:cubicBezTo>
                  <a:cubicBezTo>
                    <a:pt x="1838" y="2802"/>
                    <a:pt x="4104" y="553"/>
                    <a:pt x="6887" y="553"/>
                  </a:cubicBezTo>
                  <a:cubicBezTo>
                    <a:pt x="9671" y="553"/>
                    <a:pt x="11937" y="2802"/>
                    <a:pt x="11937" y="5549"/>
                  </a:cubicBezTo>
                  <a:cubicBezTo>
                    <a:pt x="11937" y="6459"/>
                    <a:pt x="11687" y="7369"/>
                    <a:pt x="11187" y="8137"/>
                  </a:cubicBezTo>
                  <a:cubicBezTo>
                    <a:pt x="10848" y="8707"/>
                    <a:pt x="10581" y="9243"/>
                    <a:pt x="10385" y="9760"/>
                  </a:cubicBezTo>
                  <a:cubicBezTo>
                    <a:pt x="10313" y="9903"/>
                    <a:pt x="10385" y="10064"/>
                    <a:pt x="10545" y="10117"/>
                  </a:cubicBezTo>
                  <a:cubicBezTo>
                    <a:pt x="10577" y="10129"/>
                    <a:pt x="10610" y="10135"/>
                    <a:pt x="10643" y="10135"/>
                  </a:cubicBezTo>
                  <a:cubicBezTo>
                    <a:pt x="10755" y="10135"/>
                    <a:pt x="10861" y="10067"/>
                    <a:pt x="10902" y="9956"/>
                  </a:cubicBezTo>
                  <a:cubicBezTo>
                    <a:pt x="11080" y="9475"/>
                    <a:pt x="11330" y="8975"/>
                    <a:pt x="11669" y="8440"/>
                  </a:cubicBezTo>
                  <a:cubicBezTo>
                    <a:pt x="12204" y="7566"/>
                    <a:pt x="12490" y="6566"/>
                    <a:pt x="12490" y="5549"/>
                  </a:cubicBezTo>
                  <a:cubicBezTo>
                    <a:pt x="12490" y="4068"/>
                    <a:pt x="11919" y="2677"/>
                    <a:pt x="10848" y="1624"/>
                  </a:cubicBezTo>
                  <a:cubicBezTo>
                    <a:pt x="9778" y="571"/>
                    <a:pt x="8386" y="0"/>
                    <a:pt x="6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0"/>
            <p:cNvSpPr/>
            <p:nvPr/>
          </p:nvSpPr>
          <p:spPr>
            <a:xfrm>
              <a:off x="2306075" y="1808575"/>
              <a:ext cx="14300" cy="13850"/>
            </a:xfrm>
            <a:custGeom>
              <a:avLst/>
              <a:gdLst/>
              <a:ahLst/>
              <a:cxnLst/>
              <a:rect l="l" t="t" r="r" b="b"/>
              <a:pathLst>
                <a:path w="572" h="554" extrusionOk="0">
                  <a:moveTo>
                    <a:pt x="286" y="0"/>
                  </a:moveTo>
                  <a:cubicBezTo>
                    <a:pt x="125" y="0"/>
                    <a:pt x="1" y="125"/>
                    <a:pt x="1" y="268"/>
                  </a:cubicBezTo>
                  <a:cubicBezTo>
                    <a:pt x="1" y="428"/>
                    <a:pt x="125" y="553"/>
                    <a:pt x="286" y="553"/>
                  </a:cubicBezTo>
                  <a:cubicBezTo>
                    <a:pt x="447" y="553"/>
                    <a:pt x="571" y="428"/>
                    <a:pt x="571" y="268"/>
                  </a:cubicBezTo>
                  <a:cubicBezTo>
                    <a:pt x="571" y="125"/>
                    <a:pt x="447"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0"/>
            <p:cNvSpPr/>
            <p:nvPr/>
          </p:nvSpPr>
          <p:spPr>
            <a:xfrm>
              <a:off x="2326150" y="1728125"/>
              <a:ext cx="182900" cy="89825"/>
            </a:xfrm>
            <a:custGeom>
              <a:avLst/>
              <a:gdLst/>
              <a:ahLst/>
              <a:cxnLst/>
              <a:rect l="l" t="t" r="r" b="b"/>
              <a:pathLst>
                <a:path w="7316" h="3593" extrusionOk="0">
                  <a:moveTo>
                    <a:pt x="1874" y="845"/>
                  </a:moveTo>
                  <a:lnTo>
                    <a:pt x="3194" y="1809"/>
                  </a:lnTo>
                  <a:lnTo>
                    <a:pt x="1874" y="2754"/>
                  </a:lnTo>
                  <a:lnTo>
                    <a:pt x="1874" y="2558"/>
                  </a:lnTo>
                  <a:cubicBezTo>
                    <a:pt x="1874" y="2397"/>
                    <a:pt x="1749" y="2272"/>
                    <a:pt x="1606" y="2272"/>
                  </a:cubicBezTo>
                  <a:lnTo>
                    <a:pt x="571" y="2272"/>
                  </a:lnTo>
                  <a:lnTo>
                    <a:pt x="571" y="1327"/>
                  </a:lnTo>
                  <a:lnTo>
                    <a:pt x="1606" y="1327"/>
                  </a:lnTo>
                  <a:cubicBezTo>
                    <a:pt x="1749" y="1327"/>
                    <a:pt x="1874" y="1202"/>
                    <a:pt x="1874" y="1041"/>
                  </a:cubicBezTo>
                  <a:lnTo>
                    <a:pt x="1874" y="845"/>
                  </a:lnTo>
                  <a:close/>
                  <a:moveTo>
                    <a:pt x="5442" y="845"/>
                  </a:moveTo>
                  <a:lnTo>
                    <a:pt x="5442" y="1041"/>
                  </a:lnTo>
                  <a:cubicBezTo>
                    <a:pt x="5442" y="1202"/>
                    <a:pt x="5567" y="1327"/>
                    <a:pt x="5728" y="1327"/>
                  </a:cubicBezTo>
                  <a:lnTo>
                    <a:pt x="6763" y="1327"/>
                  </a:lnTo>
                  <a:lnTo>
                    <a:pt x="6763" y="2272"/>
                  </a:lnTo>
                  <a:lnTo>
                    <a:pt x="5728" y="2272"/>
                  </a:lnTo>
                  <a:cubicBezTo>
                    <a:pt x="5567" y="2272"/>
                    <a:pt x="5442" y="2397"/>
                    <a:pt x="5442" y="2558"/>
                  </a:cubicBezTo>
                  <a:lnTo>
                    <a:pt x="5442" y="2754"/>
                  </a:lnTo>
                  <a:lnTo>
                    <a:pt x="4140" y="1809"/>
                  </a:lnTo>
                  <a:lnTo>
                    <a:pt x="5442" y="845"/>
                  </a:lnTo>
                  <a:close/>
                  <a:moveTo>
                    <a:pt x="1599" y="1"/>
                  </a:moveTo>
                  <a:cubicBezTo>
                    <a:pt x="1558" y="1"/>
                    <a:pt x="1518" y="9"/>
                    <a:pt x="1481" y="24"/>
                  </a:cubicBezTo>
                  <a:cubicBezTo>
                    <a:pt x="1374" y="78"/>
                    <a:pt x="1321" y="185"/>
                    <a:pt x="1321" y="274"/>
                  </a:cubicBezTo>
                  <a:lnTo>
                    <a:pt x="1321" y="756"/>
                  </a:lnTo>
                  <a:lnTo>
                    <a:pt x="286" y="756"/>
                  </a:lnTo>
                  <a:cubicBezTo>
                    <a:pt x="125" y="756"/>
                    <a:pt x="0" y="881"/>
                    <a:pt x="0" y="1041"/>
                  </a:cubicBezTo>
                  <a:lnTo>
                    <a:pt x="0" y="2558"/>
                  </a:lnTo>
                  <a:cubicBezTo>
                    <a:pt x="0" y="2718"/>
                    <a:pt x="125" y="2843"/>
                    <a:pt x="286" y="2843"/>
                  </a:cubicBezTo>
                  <a:lnTo>
                    <a:pt x="1321" y="2843"/>
                  </a:lnTo>
                  <a:lnTo>
                    <a:pt x="1321" y="3325"/>
                  </a:lnTo>
                  <a:cubicBezTo>
                    <a:pt x="1321" y="3432"/>
                    <a:pt x="1374" y="3521"/>
                    <a:pt x="1481" y="3575"/>
                  </a:cubicBezTo>
                  <a:cubicBezTo>
                    <a:pt x="1517" y="3593"/>
                    <a:pt x="1553" y="3593"/>
                    <a:pt x="1606" y="3593"/>
                  </a:cubicBezTo>
                  <a:cubicBezTo>
                    <a:pt x="1660" y="3593"/>
                    <a:pt x="1713" y="3575"/>
                    <a:pt x="1767" y="3539"/>
                  </a:cubicBezTo>
                  <a:lnTo>
                    <a:pt x="3658" y="2148"/>
                  </a:lnTo>
                  <a:lnTo>
                    <a:pt x="5567" y="3539"/>
                  </a:lnTo>
                  <a:cubicBezTo>
                    <a:pt x="5621" y="3575"/>
                    <a:pt x="5674" y="3593"/>
                    <a:pt x="5728" y="3593"/>
                  </a:cubicBezTo>
                  <a:cubicBezTo>
                    <a:pt x="5781" y="3593"/>
                    <a:pt x="5817" y="3593"/>
                    <a:pt x="5853" y="3575"/>
                  </a:cubicBezTo>
                  <a:cubicBezTo>
                    <a:pt x="5960" y="3521"/>
                    <a:pt x="6013" y="3432"/>
                    <a:pt x="6013" y="3325"/>
                  </a:cubicBezTo>
                  <a:lnTo>
                    <a:pt x="6013" y="2843"/>
                  </a:lnTo>
                  <a:lnTo>
                    <a:pt x="7048" y="2843"/>
                  </a:lnTo>
                  <a:cubicBezTo>
                    <a:pt x="7191" y="2843"/>
                    <a:pt x="7316" y="2718"/>
                    <a:pt x="7316" y="2558"/>
                  </a:cubicBezTo>
                  <a:lnTo>
                    <a:pt x="7316" y="1041"/>
                  </a:lnTo>
                  <a:cubicBezTo>
                    <a:pt x="7316" y="881"/>
                    <a:pt x="7191" y="756"/>
                    <a:pt x="7048" y="756"/>
                  </a:cubicBezTo>
                  <a:lnTo>
                    <a:pt x="6013" y="756"/>
                  </a:lnTo>
                  <a:lnTo>
                    <a:pt x="6013" y="274"/>
                  </a:lnTo>
                  <a:cubicBezTo>
                    <a:pt x="6013" y="185"/>
                    <a:pt x="5960" y="78"/>
                    <a:pt x="5853" y="24"/>
                  </a:cubicBezTo>
                  <a:cubicBezTo>
                    <a:pt x="5816" y="9"/>
                    <a:pt x="5776" y="1"/>
                    <a:pt x="5735" y="1"/>
                  </a:cubicBezTo>
                  <a:cubicBezTo>
                    <a:pt x="5678" y="1"/>
                    <a:pt x="5620" y="18"/>
                    <a:pt x="5567" y="60"/>
                  </a:cubicBezTo>
                  <a:lnTo>
                    <a:pt x="3658" y="1452"/>
                  </a:lnTo>
                  <a:lnTo>
                    <a:pt x="1767" y="60"/>
                  </a:lnTo>
                  <a:cubicBezTo>
                    <a:pt x="1715" y="18"/>
                    <a:pt x="1656"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0"/>
            <p:cNvSpPr/>
            <p:nvPr/>
          </p:nvSpPr>
          <p:spPr>
            <a:xfrm>
              <a:off x="2489400" y="1927675"/>
              <a:ext cx="14300" cy="13850"/>
            </a:xfrm>
            <a:custGeom>
              <a:avLst/>
              <a:gdLst/>
              <a:ahLst/>
              <a:cxnLst/>
              <a:rect l="l" t="t" r="r" b="b"/>
              <a:pathLst>
                <a:path w="572" h="554" extrusionOk="0">
                  <a:moveTo>
                    <a:pt x="286" y="0"/>
                  </a:moveTo>
                  <a:cubicBezTo>
                    <a:pt x="126" y="0"/>
                    <a:pt x="1" y="125"/>
                    <a:pt x="1" y="286"/>
                  </a:cubicBezTo>
                  <a:cubicBezTo>
                    <a:pt x="1" y="428"/>
                    <a:pt x="126" y="553"/>
                    <a:pt x="286" y="553"/>
                  </a:cubicBezTo>
                  <a:cubicBezTo>
                    <a:pt x="447" y="553"/>
                    <a:pt x="572" y="428"/>
                    <a:pt x="572" y="286"/>
                  </a:cubicBezTo>
                  <a:cubicBezTo>
                    <a:pt x="572" y="125"/>
                    <a:pt x="447"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80"/>
          <p:cNvGrpSpPr/>
          <p:nvPr/>
        </p:nvGrpSpPr>
        <p:grpSpPr>
          <a:xfrm>
            <a:off x="950789" y="1438750"/>
            <a:ext cx="269025" cy="359550"/>
            <a:chOff x="1689600" y="1657800"/>
            <a:chExt cx="269025" cy="359550"/>
          </a:xfrm>
        </p:grpSpPr>
        <p:sp>
          <p:nvSpPr>
            <p:cNvPr id="1066" name="Google Shape;1066;p80"/>
            <p:cNvSpPr/>
            <p:nvPr/>
          </p:nvSpPr>
          <p:spPr>
            <a:xfrm>
              <a:off x="1689600" y="1657800"/>
              <a:ext cx="269025" cy="359550"/>
            </a:xfrm>
            <a:custGeom>
              <a:avLst/>
              <a:gdLst/>
              <a:ahLst/>
              <a:cxnLst/>
              <a:rect l="l" t="t" r="r" b="b"/>
              <a:pathLst>
                <a:path w="10761" h="14382" extrusionOk="0">
                  <a:moveTo>
                    <a:pt x="4176" y="0"/>
                  </a:moveTo>
                  <a:cubicBezTo>
                    <a:pt x="4016" y="0"/>
                    <a:pt x="3891" y="125"/>
                    <a:pt x="3891" y="286"/>
                  </a:cubicBezTo>
                  <a:lnTo>
                    <a:pt x="3891" y="2463"/>
                  </a:lnTo>
                  <a:cubicBezTo>
                    <a:pt x="3391" y="2695"/>
                    <a:pt x="2927" y="3016"/>
                    <a:pt x="2535" y="3426"/>
                  </a:cubicBezTo>
                  <a:cubicBezTo>
                    <a:pt x="1607" y="4336"/>
                    <a:pt x="1107" y="5531"/>
                    <a:pt x="1107" y="6798"/>
                  </a:cubicBezTo>
                  <a:cubicBezTo>
                    <a:pt x="1107" y="7084"/>
                    <a:pt x="840" y="7619"/>
                    <a:pt x="411" y="8226"/>
                  </a:cubicBezTo>
                  <a:cubicBezTo>
                    <a:pt x="1" y="8797"/>
                    <a:pt x="72" y="9189"/>
                    <a:pt x="179" y="9421"/>
                  </a:cubicBezTo>
                  <a:cubicBezTo>
                    <a:pt x="304" y="9671"/>
                    <a:pt x="625" y="9956"/>
                    <a:pt x="1393" y="10010"/>
                  </a:cubicBezTo>
                  <a:lnTo>
                    <a:pt x="1393" y="11241"/>
                  </a:lnTo>
                  <a:cubicBezTo>
                    <a:pt x="1393" y="12080"/>
                    <a:pt x="2071" y="12758"/>
                    <a:pt x="2909" y="12758"/>
                  </a:cubicBezTo>
                  <a:cubicBezTo>
                    <a:pt x="3641" y="12758"/>
                    <a:pt x="4051" y="12776"/>
                    <a:pt x="4212" y="12936"/>
                  </a:cubicBezTo>
                  <a:cubicBezTo>
                    <a:pt x="4390" y="13079"/>
                    <a:pt x="4444" y="13436"/>
                    <a:pt x="4479" y="14114"/>
                  </a:cubicBezTo>
                  <a:cubicBezTo>
                    <a:pt x="4497" y="14257"/>
                    <a:pt x="4622" y="14381"/>
                    <a:pt x="4765" y="14381"/>
                  </a:cubicBezTo>
                  <a:lnTo>
                    <a:pt x="8797" y="14381"/>
                  </a:lnTo>
                  <a:cubicBezTo>
                    <a:pt x="8869" y="14381"/>
                    <a:pt x="8940" y="14346"/>
                    <a:pt x="8994" y="14292"/>
                  </a:cubicBezTo>
                  <a:cubicBezTo>
                    <a:pt x="9047" y="14221"/>
                    <a:pt x="9083" y="14149"/>
                    <a:pt x="9065" y="14078"/>
                  </a:cubicBezTo>
                  <a:cubicBezTo>
                    <a:pt x="9029" y="13525"/>
                    <a:pt x="9012" y="13132"/>
                    <a:pt x="9029" y="12776"/>
                  </a:cubicBezTo>
                  <a:cubicBezTo>
                    <a:pt x="9029" y="12615"/>
                    <a:pt x="8904" y="12490"/>
                    <a:pt x="8744" y="12490"/>
                  </a:cubicBezTo>
                  <a:cubicBezTo>
                    <a:pt x="8583" y="12490"/>
                    <a:pt x="8458" y="12615"/>
                    <a:pt x="8458" y="12776"/>
                  </a:cubicBezTo>
                  <a:cubicBezTo>
                    <a:pt x="8458" y="13079"/>
                    <a:pt x="8476" y="13400"/>
                    <a:pt x="8494" y="13810"/>
                  </a:cubicBezTo>
                  <a:lnTo>
                    <a:pt x="5033" y="13810"/>
                  </a:lnTo>
                  <a:cubicBezTo>
                    <a:pt x="4979" y="13204"/>
                    <a:pt x="4890" y="12776"/>
                    <a:pt x="4587" y="12508"/>
                  </a:cubicBezTo>
                  <a:cubicBezTo>
                    <a:pt x="4248" y="12205"/>
                    <a:pt x="3730" y="12187"/>
                    <a:pt x="2909" y="12187"/>
                  </a:cubicBezTo>
                  <a:cubicBezTo>
                    <a:pt x="2374" y="12187"/>
                    <a:pt x="1946" y="11776"/>
                    <a:pt x="1946" y="11241"/>
                  </a:cubicBezTo>
                  <a:lnTo>
                    <a:pt x="1946" y="10866"/>
                  </a:lnTo>
                  <a:lnTo>
                    <a:pt x="2802" y="10866"/>
                  </a:lnTo>
                  <a:cubicBezTo>
                    <a:pt x="2945" y="10866"/>
                    <a:pt x="3070" y="10742"/>
                    <a:pt x="3070" y="10581"/>
                  </a:cubicBezTo>
                  <a:cubicBezTo>
                    <a:pt x="3070" y="10438"/>
                    <a:pt x="2945" y="10313"/>
                    <a:pt x="2802" y="10313"/>
                  </a:cubicBezTo>
                  <a:lnTo>
                    <a:pt x="1946" y="10313"/>
                  </a:lnTo>
                  <a:lnTo>
                    <a:pt x="1946" y="9742"/>
                  </a:lnTo>
                  <a:cubicBezTo>
                    <a:pt x="1946" y="9600"/>
                    <a:pt x="1821" y="9475"/>
                    <a:pt x="1678" y="9475"/>
                  </a:cubicBezTo>
                  <a:cubicBezTo>
                    <a:pt x="1143" y="9475"/>
                    <a:pt x="786" y="9350"/>
                    <a:pt x="679" y="9171"/>
                  </a:cubicBezTo>
                  <a:cubicBezTo>
                    <a:pt x="625" y="9046"/>
                    <a:pt x="679" y="8815"/>
                    <a:pt x="875" y="8565"/>
                  </a:cubicBezTo>
                  <a:cubicBezTo>
                    <a:pt x="1232" y="8047"/>
                    <a:pt x="1660" y="7334"/>
                    <a:pt x="1660" y="6798"/>
                  </a:cubicBezTo>
                  <a:cubicBezTo>
                    <a:pt x="1660" y="5210"/>
                    <a:pt x="2570" y="3819"/>
                    <a:pt x="3891" y="3087"/>
                  </a:cubicBezTo>
                  <a:lnTo>
                    <a:pt x="3891" y="4318"/>
                  </a:lnTo>
                  <a:cubicBezTo>
                    <a:pt x="3891" y="4479"/>
                    <a:pt x="4016" y="4604"/>
                    <a:pt x="4176" y="4604"/>
                  </a:cubicBezTo>
                  <a:cubicBezTo>
                    <a:pt x="4337" y="4604"/>
                    <a:pt x="4462" y="4479"/>
                    <a:pt x="4462" y="4318"/>
                  </a:cubicBezTo>
                  <a:lnTo>
                    <a:pt x="4462" y="2837"/>
                  </a:lnTo>
                  <a:cubicBezTo>
                    <a:pt x="4729" y="2748"/>
                    <a:pt x="5015" y="2677"/>
                    <a:pt x="5300" y="2623"/>
                  </a:cubicBezTo>
                  <a:lnTo>
                    <a:pt x="5300" y="5442"/>
                  </a:lnTo>
                  <a:cubicBezTo>
                    <a:pt x="5300" y="5603"/>
                    <a:pt x="5425" y="5728"/>
                    <a:pt x="5586" y="5728"/>
                  </a:cubicBezTo>
                  <a:cubicBezTo>
                    <a:pt x="5728" y="5728"/>
                    <a:pt x="5871" y="5603"/>
                    <a:pt x="5871" y="5442"/>
                  </a:cubicBezTo>
                  <a:lnTo>
                    <a:pt x="5871" y="2587"/>
                  </a:lnTo>
                  <a:lnTo>
                    <a:pt x="5943" y="2587"/>
                  </a:lnTo>
                  <a:cubicBezTo>
                    <a:pt x="6192" y="2587"/>
                    <a:pt x="6460" y="2605"/>
                    <a:pt x="6710" y="2659"/>
                  </a:cubicBezTo>
                  <a:lnTo>
                    <a:pt x="6710" y="4318"/>
                  </a:lnTo>
                  <a:cubicBezTo>
                    <a:pt x="6710" y="4479"/>
                    <a:pt x="6835" y="4604"/>
                    <a:pt x="6977" y="4604"/>
                  </a:cubicBezTo>
                  <a:cubicBezTo>
                    <a:pt x="7138" y="4604"/>
                    <a:pt x="7263" y="4479"/>
                    <a:pt x="7263" y="4318"/>
                  </a:cubicBezTo>
                  <a:lnTo>
                    <a:pt x="7263" y="2784"/>
                  </a:lnTo>
                  <a:cubicBezTo>
                    <a:pt x="7566" y="2891"/>
                    <a:pt x="7852" y="3016"/>
                    <a:pt x="8102" y="3176"/>
                  </a:cubicBezTo>
                  <a:lnTo>
                    <a:pt x="8102" y="6941"/>
                  </a:lnTo>
                  <a:cubicBezTo>
                    <a:pt x="8102" y="7084"/>
                    <a:pt x="8226" y="7209"/>
                    <a:pt x="8387" y="7209"/>
                  </a:cubicBezTo>
                  <a:cubicBezTo>
                    <a:pt x="8548" y="7209"/>
                    <a:pt x="8673" y="7084"/>
                    <a:pt x="8673" y="6941"/>
                  </a:cubicBezTo>
                  <a:lnTo>
                    <a:pt x="8673" y="3569"/>
                  </a:lnTo>
                  <a:cubicBezTo>
                    <a:pt x="9600" y="4336"/>
                    <a:pt x="10207" y="5496"/>
                    <a:pt x="10207" y="6798"/>
                  </a:cubicBezTo>
                  <a:cubicBezTo>
                    <a:pt x="10207" y="7566"/>
                    <a:pt x="9993" y="8333"/>
                    <a:pt x="9582" y="8993"/>
                  </a:cubicBezTo>
                  <a:cubicBezTo>
                    <a:pt x="9315" y="9421"/>
                    <a:pt x="9101" y="9814"/>
                    <a:pt x="8940" y="10188"/>
                  </a:cubicBezTo>
                  <a:cubicBezTo>
                    <a:pt x="8887" y="10331"/>
                    <a:pt x="8958" y="10510"/>
                    <a:pt x="9101" y="10563"/>
                  </a:cubicBezTo>
                  <a:cubicBezTo>
                    <a:pt x="9137" y="10577"/>
                    <a:pt x="9175" y="10583"/>
                    <a:pt x="9212" y="10583"/>
                  </a:cubicBezTo>
                  <a:cubicBezTo>
                    <a:pt x="9319" y="10583"/>
                    <a:pt x="9418" y="10527"/>
                    <a:pt x="9458" y="10420"/>
                  </a:cubicBezTo>
                  <a:cubicBezTo>
                    <a:pt x="9618" y="10064"/>
                    <a:pt x="9814" y="9689"/>
                    <a:pt x="10046" y="9278"/>
                  </a:cubicBezTo>
                  <a:cubicBezTo>
                    <a:pt x="10528" y="8547"/>
                    <a:pt x="10760" y="7673"/>
                    <a:pt x="10760" y="6798"/>
                  </a:cubicBezTo>
                  <a:cubicBezTo>
                    <a:pt x="10760" y="5531"/>
                    <a:pt x="10261" y="4336"/>
                    <a:pt x="9351" y="3426"/>
                  </a:cubicBezTo>
                  <a:cubicBezTo>
                    <a:pt x="9136" y="3212"/>
                    <a:pt x="8904" y="3034"/>
                    <a:pt x="8673" y="2873"/>
                  </a:cubicBezTo>
                  <a:lnTo>
                    <a:pt x="8673" y="1410"/>
                  </a:lnTo>
                  <a:cubicBezTo>
                    <a:pt x="8673" y="1249"/>
                    <a:pt x="8548" y="1124"/>
                    <a:pt x="8387" y="1124"/>
                  </a:cubicBezTo>
                  <a:cubicBezTo>
                    <a:pt x="8226" y="1124"/>
                    <a:pt x="8102" y="1249"/>
                    <a:pt x="8102" y="1410"/>
                  </a:cubicBezTo>
                  <a:lnTo>
                    <a:pt x="8102" y="2534"/>
                  </a:lnTo>
                  <a:cubicBezTo>
                    <a:pt x="7834" y="2391"/>
                    <a:pt x="7548" y="2284"/>
                    <a:pt x="7263" y="2213"/>
                  </a:cubicBezTo>
                  <a:lnTo>
                    <a:pt x="7263" y="286"/>
                  </a:lnTo>
                  <a:cubicBezTo>
                    <a:pt x="7263" y="125"/>
                    <a:pt x="7138" y="0"/>
                    <a:pt x="6977" y="0"/>
                  </a:cubicBezTo>
                  <a:cubicBezTo>
                    <a:pt x="6835" y="0"/>
                    <a:pt x="6710" y="125"/>
                    <a:pt x="6710" y="286"/>
                  </a:cubicBezTo>
                  <a:lnTo>
                    <a:pt x="6710" y="2088"/>
                  </a:lnTo>
                  <a:cubicBezTo>
                    <a:pt x="6460" y="2034"/>
                    <a:pt x="6192" y="2016"/>
                    <a:pt x="5943" y="2016"/>
                  </a:cubicBezTo>
                  <a:lnTo>
                    <a:pt x="5871" y="2016"/>
                  </a:lnTo>
                  <a:lnTo>
                    <a:pt x="5871" y="1410"/>
                  </a:lnTo>
                  <a:cubicBezTo>
                    <a:pt x="5871" y="1249"/>
                    <a:pt x="5728" y="1124"/>
                    <a:pt x="5586" y="1124"/>
                  </a:cubicBezTo>
                  <a:cubicBezTo>
                    <a:pt x="5425" y="1124"/>
                    <a:pt x="5300" y="1249"/>
                    <a:pt x="5300" y="1410"/>
                  </a:cubicBezTo>
                  <a:lnTo>
                    <a:pt x="5300" y="2070"/>
                  </a:lnTo>
                  <a:cubicBezTo>
                    <a:pt x="5015" y="2106"/>
                    <a:pt x="4729" y="2159"/>
                    <a:pt x="4462" y="2248"/>
                  </a:cubicBezTo>
                  <a:lnTo>
                    <a:pt x="4462" y="286"/>
                  </a:lnTo>
                  <a:cubicBezTo>
                    <a:pt x="4462" y="125"/>
                    <a:pt x="4337" y="0"/>
                    <a:pt x="4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0"/>
            <p:cNvSpPr/>
            <p:nvPr/>
          </p:nvSpPr>
          <p:spPr>
            <a:xfrm>
              <a:off x="1747150" y="1836675"/>
              <a:ext cx="14300" cy="14300"/>
            </a:xfrm>
            <a:custGeom>
              <a:avLst/>
              <a:gdLst/>
              <a:ahLst/>
              <a:cxnLst/>
              <a:rect l="l" t="t" r="r" b="b"/>
              <a:pathLst>
                <a:path w="572" h="572" extrusionOk="0">
                  <a:moveTo>
                    <a:pt x="286" y="0"/>
                  </a:moveTo>
                  <a:cubicBezTo>
                    <a:pt x="126" y="0"/>
                    <a:pt x="1" y="125"/>
                    <a:pt x="1" y="286"/>
                  </a:cubicBezTo>
                  <a:cubicBezTo>
                    <a:pt x="1" y="446"/>
                    <a:pt x="126" y="571"/>
                    <a:pt x="286" y="571"/>
                  </a:cubicBezTo>
                  <a:cubicBezTo>
                    <a:pt x="429" y="571"/>
                    <a:pt x="572" y="446"/>
                    <a:pt x="572" y="286"/>
                  </a:cubicBezTo>
                  <a:cubicBezTo>
                    <a:pt x="572"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0"/>
            <p:cNvSpPr/>
            <p:nvPr/>
          </p:nvSpPr>
          <p:spPr>
            <a:xfrm>
              <a:off x="1903725" y="1938825"/>
              <a:ext cx="14300" cy="13850"/>
            </a:xfrm>
            <a:custGeom>
              <a:avLst/>
              <a:gdLst/>
              <a:ahLst/>
              <a:cxnLst/>
              <a:rect l="l" t="t" r="r" b="b"/>
              <a:pathLst>
                <a:path w="572" h="554" extrusionOk="0">
                  <a:moveTo>
                    <a:pt x="286" y="0"/>
                  </a:moveTo>
                  <a:cubicBezTo>
                    <a:pt x="125" y="0"/>
                    <a:pt x="0" y="125"/>
                    <a:pt x="0" y="268"/>
                  </a:cubicBezTo>
                  <a:cubicBezTo>
                    <a:pt x="0" y="428"/>
                    <a:pt x="125" y="553"/>
                    <a:pt x="286" y="553"/>
                  </a:cubicBezTo>
                  <a:cubicBezTo>
                    <a:pt x="429" y="553"/>
                    <a:pt x="571" y="428"/>
                    <a:pt x="571" y="268"/>
                  </a:cubicBezTo>
                  <a:cubicBezTo>
                    <a:pt x="571"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0"/>
            <p:cNvSpPr/>
            <p:nvPr/>
          </p:nvSpPr>
          <p:spPr>
            <a:xfrm>
              <a:off x="1741800" y="1805450"/>
              <a:ext cx="38825" cy="20975"/>
            </a:xfrm>
            <a:custGeom>
              <a:avLst/>
              <a:gdLst/>
              <a:ahLst/>
              <a:cxnLst/>
              <a:rect l="l" t="t" r="r" b="b"/>
              <a:pathLst>
                <a:path w="1553" h="839" extrusionOk="0">
                  <a:moveTo>
                    <a:pt x="286" y="0"/>
                  </a:moveTo>
                  <a:cubicBezTo>
                    <a:pt x="125" y="0"/>
                    <a:pt x="1" y="125"/>
                    <a:pt x="1" y="268"/>
                  </a:cubicBezTo>
                  <a:cubicBezTo>
                    <a:pt x="1" y="428"/>
                    <a:pt x="125" y="553"/>
                    <a:pt x="286" y="553"/>
                  </a:cubicBezTo>
                  <a:cubicBezTo>
                    <a:pt x="393" y="553"/>
                    <a:pt x="518" y="607"/>
                    <a:pt x="661" y="678"/>
                  </a:cubicBezTo>
                  <a:cubicBezTo>
                    <a:pt x="839" y="750"/>
                    <a:pt x="1053" y="839"/>
                    <a:pt x="1267" y="839"/>
                  </a:cubicBezTo>
                  <a:cubicBezTo>
                    <a:pt x="1428" y="839"/>
                    <a:pt x="1553" y="714"/>
                    <a:pt x="1553" y="553"/>
                  </a:cubicBezTo>
                  <a:cubicBezTo>
                    <a:pt x="1553" y="393"/>
                    <a:pt x="1428" y="268"/>
                    <a:pt x="1267" y="268"/>
                  </a:cubicBezTo>
                  <a:cubicBezTo>
                    <a:pt x="1160" y="268"/>
                    <a:pt x="1035" y="214"/>
                    <a:pt x="893" y="161"/>
                  </a:cubicBezTo>
                  <a:cubicBezTo>
                    <a:pt x="714" y="72"/>
                    <a:pt x="500"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0"/>
            <p:cNvSpPr/>
            <p:nvPr/>
          </p:nvSpPr>
          <p:spPr>
            <a:xfrm>
              <a:off x="1754750" y="1851825"/>
              <a:ext cx="45500" cy="54000"/>
            </a:xfrm>
            <a:custGeom>
              <a:avLst/>
              <a:gdLst/>
              <a:ahLst/>
              <a:cxnLst/>
              <a:rect l="l" t="t" r="r" b="b"/>
              <a:pathLst>
                <a:path w="1820" h="2160" extrusionOk="0">
                  <a:moveTo>
                    <a:pt x="910" y="607"/>
                  </a:moveTo>
                  <a:cubicBezTo>
                    <a:pt x="1053" y="732"/>
                    <a:pt x="1267" y="1036"/>
                    <a:pt x="1267" y="1250"/>
                  </a:cubicBezTo>
                  <a:cubicBezTo>
                    <a:pt x="1267" y="1339"/>
                    <a:pt x="1231" y="1428"/>
                    <a:pt x="1160" y="1500"/>
                  </a:cubicBezTo>
                  <a:cubicBezTo>
                    <a:pt x="1088" y="1571"/>
                    <a:pt x="999" y="1607"/>
                    <a:pt x="910" y="1607"/>
                  </a:cubicBezTo>
                  <a:cubicBezTo>
                    <a:pt x="821" y="1607"/>
                    <a:pt x="732" y="1571"/>
                    <a:pt x="678" y="1500"/>
                  </a:cubicBezTo>
                  <a:cubicBezTo>
                    <a:pt x="607" y="1428"/>
                    <a:pt x="571" y="1339"/>
                    <a:pt x="571" y="1250"/>
                  </a:cubicBezTo>
                  <a:cubicBezTo>
                    <a:pt x="571" y="1036"/>
                    <a:pt x="785" y="732"/>
                    <a:pt x="910" y="607"/>
                  </a:cubicBezTo>
                  <a:close/>
                  <a:moveTo>
                    <a:pt x="910" y="1"/>
                  </a:moveTo>
                  <a:cubicBezTo>
                    <a:pt x="696" y="1"/>
                    <a:pt x="464" y="251"/>
                    <a:pt x="321" y="447"/>
                  </a:cubicBezTo>
                  <a:cubicBezTo>
                    <a:pt x="196" y="607"/>
                    <a:pt x="0" y="911"/>
                    <a:pt x="0" y="1250"/>
                  </a:cubicBezTo>
                  <a:cubicBezTo>
                    <a:pt x="0" y="1482"/>
                    <a:pt x="107" y="1714"/>
                    <a:pt x="268" y="1892"/>
                  </a:cubicBezTo>
                  <a:cubicBezTo>
                    <a:pt x="446" y="2071"/>
                    <a:pt x="678" y="2160"/>
                    <a:pt x="910" y="2160"/>
                  </a:cubicBezTo>
                  <a:cubicBezTo>
                    <a:pt x="1160" y="2160"/>
                    <a:pt x="1374" y="2071"/>
                    <a:pt x="1552" y="1892"/>
                  </a:cubicBezTo>
                  <a:cubicBezTo>
                    <a:pt x="1731" y="1714"/>
                    <a:pt x="1820" y="1482"/>
                    <a:pt x="1820" y="1250"/>
                  </a:cubicBezTo>
                  <a:cubicBezTo>
                    <a:pt x="1820" y="911"/>
                    <a:pt x="1624" y="607"/>
                    <a:pt x="1517" y="447"/>
                  </a:cubicBezTo>
                  <a:cubicBezTo>
                    <a:pt x="1356" y="251"/>
                    <a:pt x="1142" y="1"/>
                    <a:pt x="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1021;p80"/>
          <p:cNvSpPr txBox="1"/>
          <p:nvPr/>
        </p:nvSpPr>
        <p:spPr>
          <a:xfrm>
            <a:off x="950789" y="689739"/>
            <a:ext cx="5534658" cy="6077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pl-PL" dirty="0" smtClean="0">
                <a:solidFill>
                  <a:schemeClr val="dk1"/>
                </a:solidFill>
                <a:latin typeface="Cambay"/>
                <a:ea typeface="Cambay"/>
                <a:cs typeface="Cambay"/>
                <a:sym typeface="Cambay"/>
              </a:rPr>
              <a:t>KOJA JE SITUACIJA?</a:t>
            </a:r>
          </a:p>
          <a:p>
            <a:pPr marL="0" lvl="0" indent="0" algn="ctr" rtl="0">
              <a:spcBef>
                <a:spcPts val="0"/>
              </a:spcBef>
              <a:spcAft>
                <a:spcPts val="0"/>
              </a:spcAft>
              <a:buNone/>
            </a:pPr>
            <a:r>
              <a:rPr lang="pl-PL" dirty="0" smtClean="0">
                <a:solidFill>
                  <a:schemeClr val="dk1"/>
                </a:solidFill>
                <a:latin typeface="Cambay"/>
                <a:ea typeface="Cambay"/>
                <a:cs typeface="Cambay"/>
                <a:sym typeface="Cambay"/>
              </a:rPr>
              <a:t>ŠTO MISLIM ILI ZAMIŠLJAM?</a:t>
            </a:r>
            <a:endParaRPr lang="pl-PL" dirty="0">
              <a:solidFill>
                <a:schemeClr val="dk1"/>
              </a:solidFill>
              <a:latin typeface="Cambay"/>
              <a:ea typeface="Cambay"/>
              <a:cs typeface="Cambay"/>
              <a:sym typeface="Camba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0"/>
                                        </p:tgtEl>
                                        <p:attrNameLst>
                                          <p:attrName>style.visibility</p:attrName>
                                        </p:attrNameLst>
                                      </p:cBhvr>
                                      <p:to>
                                        <p:strVal val="visible"/>
                                      </p:to>
                                    </p:set>
                                    <p:animEffect transition="in" filter="fade">
                                      <p:cBhvr>
                                        <p:cTn id="7" dur="1000"/>
                                        <p:tgtEl>
                                          <p:spTgt spid="1020"/>
                                        </p:tgtEl>
                                      </p:cBhvr>
                                    </p:animEffect>
                                  </p:childTnLst>
                                </p:cTn>
                              </p:par>
                              <p:par>
                                <p:cTn id="8" presetID="10" presetClass="entr" presetSubtype="0" fill="hold" nodeType="withEffect">
                                  <p:stCondLst>
                                    <p:cond delay="0"/>
                                  </p:stCondLst>
                                  <p:childTnLst>
                                    <p:set>
                                      <p:cBhvr>
                                        <p:cTn id="9" dur="1" fill="hold">
                                          <p:stCondLst>
                                            <p:cond delay="0"/>
                                          </p:stCondLst>
                                        </p:cTn>
                                        <p:tgtEl>
                                          <p:spTgt spid="1021"/>
                                        </p:tgtEl>
                                        <p:attrNameLst>
                                          <p:attrName>style.visibility</p:attrName>
                                        </p:attrNameLst>
                                      </p:cBhvr>
                                      <p:to>
                                        <p:strVal val="visible"/>
                                      </p:to>
                                    </p:set>
                                    <p:animEffect transition="in" filter="fade">
                                      <p:cBhvr>
                                        <p:cTn id="10" dur="1000"/>
                                        <p:tgtEl>
                                          <p:spTgt spid="1021"/>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40"/>
                                        </p:tgtEl>
                                        <p:attrNameLst>
                                          <p:attrName>style.visibility</p:attrName>
                                        </p:attrNameLst>
                                      </p:cBhvr>
                                      <p:to>
                                        <p:strVal val="visible"/>
                                      </p:to>
                                    </p:set>
                                    <p:animEffect transition="in" filter="fade">
                                      <p:cBhvr>
                                        <p:cTn id="16" dur="1000"/>
                                        <p:tgtEl>
                                          <p:spTgt spid="1040"/>
                                        </p:tgtEl>
                                      </p:cBhvr>
                                    </p:animEffect>
                                  </p:childTnLst>
                                </p:cTn>
                              </p:par>
                              <p:par>
                                <p:cTn id="17" presetID="10" presetClass="entr" presetSubtype="0" fill="hold" nodeType="withEffect">
                                  <p:stCondLst>
                                    <p:cond delay="0"/>
                                  </p:stCondLst>
                                  <p:childTnLst>
                                    <p:set>
                                      <p:cBhvr>
                                        <p:cTn id="18" dur="1" fill="hold">
                                          <p:stCondLst>
                                            <p:cond delay="0"/>
                                          </p:stCondLst>
                                        </p:cTn>
                                        <p:tgtEl>
                                          <p:spTgt spid="1065"/>
                                        </p:tgtEl>
                                        <p:attrNameLst>
                                          <p:attrName>style.visibility</p:attrName>
                                        </p:attrNameLst>
                                      </p:cBhvr>
                                      <p:to>
                                        <p:strVal val="visible"/>
                                      </p:to>
                                    </p:set>
                                    <p:animEffect transition="in" filter="fade">
                                      <p:cBhvr>
                                        <p:cTn id="19" dur="1000"/>
                                        <p:tgtEl>
                                          <p:spTgt spid="1065"/>
                                        </p:tgtEl>
                                      </p:cBhvr>
                                    </p:animEffect>
                                  </p:childTnLst>
                                </p:cTn>
                              </p:par>
                              <p:par>
                                <p:cTn id="20" presetID="10" presetClass="entr" presetSubtype="0" fill="hold" nodeType="withEffect">
                                  <p:stCondLst>
                                    <p:cond delay="0"/>
                                  </p:stCondLst>
                                  <p:childTnLst>
                                    <p:set>
                                      <p:cBhvr>
                                        <p:cTn id="21" dur="1" fill="hold">
                                          <p:stCondLst>
                                            <p:cond delay="0"/>
                                          </p:stCondLst>
                                        </p:cTn>
                                        <p:tgtEl>
                                          <p:spTgt spid="1022"/>
                                        </p:tgtEl>
                                        <p:attrNameLst>
                                          <p:attrName>style.visibility</p:attrName>
                                        </p:attrNameLst>
                                      </p:cBhvr>
                                      <p:to>
                                        <p:strVal val="visible"/>
                                      </p:to>
                                    </p:set>
                                    <p:animEffect transition="in" filter="fade">
                                      <p:cBhvr>
                                        <p:cTn id="22" dur="1000"/>
                                        <p:tgtEl>
                                          <p:spTgt spid="1022"/>
                                        </p:tgtEl>
                                      </p:cBhvr>
                                    </p:animEffect>
                                  </p:childTnLst>
                                </p:cTn>
                              </p:par>
                              <p:par>
                                <p:cTn id="23" presetID="10" presetClass="entr" presetSubtype="0" fill="hold" nodeType="withEffect">
                                  <p:stCondLst>
                                    <p:cond delay="0"/>
                                  </p:stCondLst>
                                  <p:childTnLst>
                                    <p:set>
                                      <p:cBhvr>
                                        <p:cTn id="24" dur="1" fill="hold">
                                          <p:stCondLst>
                                            <p:cond delay="0"/>
                                          </p:stCondLst>
                                        </p:cTn>
                                        <p:tgtEl>
                                          <p:spTgt spid="1023"/>
                                        </p:tgtEl>
                                        <p:attrNameLst>
                                          <p:attrName>style.visibility</p:attrName>
                                        </p:attrNameLst>
                                      </p:cBhvr>
                                      <p:to>
                                        <p:strVal val="visible"/>
                                      </p:to>
                                    </p:set>
                                    <p:animEffect transition="in" filter="fade">
                                      <p:cBhvr>
                                        <p:cTn id="25" dur="1000"/>
                                        <p:tgtEl>
                                          <p:spTgt spid="1023"/>
                                        </p:tgtEl>
                                      </p:cBhvr>
                                    </p:animEffect>
                                  </p:childTnLst>
                                </p:cTn>
                              </p:par>
                              <p:par>
                                <p:cTn id="26" presetID="10"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1000"/>
                                        <p:tgtEl>
                                          <p:spTgt spid="1029"/>
                                        </p:tgtEl>
                                      </p:cBhvr>
                                    </p:animEffect>
                                  </p:childTnLst>
                                </p:cTn>
                              </p:par>
                              <p:par>
                                <p:cTn id="29" presetID="10" presetClass="entr" presetSubtype="0" fill="hold" nodeType="withEffect">
                                  <p:stCondLst>
                                    <p:cond delay="0"/>
                                  </p:stCondLst>
                                  <p:childTnLst>
                                    <p:set>
                                      <p:cBhvr>
                                        <p:cTn id="30" dur="1" fill="hold">
                                          <p:stCondLst>
                                            <p:cond delay="0"/>
                                          </p:stCondLst>
                                        </p:cTn>
                                        <p:tgtEl>
                                          <p:spTgt spid="1041"/>
                                        </p:tgtEl>
                                        <p:attrNameLst>
                                          <p:attrName>style.visibility</p:attrName>
                                        </p:attrNameLst>
                                      </p:cBhvr>
                                      <p:to>
                                        <p:strVal val="visible"/>
                                      </p:to>
                                    </p:set>
                                    <p:animEffect transition="in" filter="fade">
                                      <p:cBhvr>
                                        <p:cTn id="31" dur="1000"/>
                                        <p:tgtEl>
                                          <p:spTgt spid="1041"/>
                                        </p:tgtEl>
                                      </p:cBhvr>
                                    </p:animEffect>
                                  </p:childTnLst>
                                </p:cTn>
                              </p:par>
                              <p:par>
                                <p:cTn id="32" presetID="10" presetClass="entr" presetSubtype="0" fill="hold" nodeType="withEffect">
                                  <p:stCondLst>
                                    <p:cond delay="0"/>
                                  </p:stCondLst>
                                  <p:childTnLst>
                                    <p:set>
                                      <p:cBhvr>
                                        <p:cTn id="33" dur="1" fill="hold">
                                          <p:stCondLst>
                                            <p:cond delay="0"/>
                                          </p:stCondLst>
                                        </p:cTn>
                                        <p:tgtEl>
                                          <p:spTgt spid="1060"/>
                                        </p:tgtEl>
                                        <p:attrNameLst>
                                          <p:attrName>style.visibility</p:attrName>
                                        </p:attrNameLst>
                                      </p:cBhvr>
                                      <p:to>
                                        <p:strVal val="visible"/>
                                      </p:to>
                                    </p:set>
                                    <p:animEffect transition="in" filter="fade">
                                      <p:cBhvr>
                                        <p:cTn id="34" dur="1000"/>
                                        <p:tgtEl>
                                          <p:spTgt spid="1060"/>
                                        </p:tgtEl>
                                      </p:cBhvr>
                                    </p:animEffect>
                                  </p:childTnLst>
                                </p:cTn>
                              </p:par>
                              <p:par>
                                <p:cTn id="35" presetID="10" presetClass="entr" presetSubtype="0" fill="hold" nodeType="withEffect">
                                  <p:stCondLst>
                                    <p:cond delay="0"/>
                                  </p:stCondLst>
                                  <p:childTnLst>
                                    <p:set>
                                      <p:cBhvr>
                                        <p:cTn id="36" dur="1" fill="hold">
                                          <p:stCondLst>
                                            <p:cond delay="0"/>
                                          </p:stCondLst>
                                        </p:cTn>
                                        <p:tgtEl>
                                          <p:spTgt spid="1024"/>
                                        </p:tgtEl>
                                        <p:attrNameLst>
                                          <p:attrName>style.visibility</p:attrName>
                                        </p:attrNameLst>
                                      </p:cBhvr>
                                      <p:to>
                                        <p:strVal val="visible"/>
                                      </p:to>
                                    </p:set>
                                    <p:animEffect transition="in" filter="fade">
                                      <p:cBhvr>
                                        <p:cTn id="37" dur="1000"/>
                                        <p:tgtEl>
                                          <p:spTgt spid="1024"/>
                                        </p:tgtEl>
                                      </p:cBhvr>
                                    </p:animEffect>
                                  </p:childTnLst>
                                </p:cTn>
                              </p:par>
                              <p:par>
                                <p:cTn id="38" presetID="10" presetClass="entr" presetSubtype="0" fill="hold" nodeType="withEffect">
                                  <p:stCondLst>
                                    <p:cond delay="0"/>
                                  </p:stCondLst>
                                  <p:childTnLst>
                                    <p:set>
                                      <p:cBhvr>
                                        <p:cTn id="39" dur="1" fill="hold">
                                          <p:stCondLst>
                                            <p:cond delay="0"/>
                                          </p:stCondLst>
                                        </p:cTn>
                                        <p:tgtEl>
                                          <p:spTgt spid="1025"/>
                                        </p:tgtEl>
                                        <p:attrNameLst>
                                          <p:attrName>style.visibility</p:attrName>
                                        </p:attrNameLst>
                                      </p:cBhvr>
                                      <p:to>
                                        <p:strVal val="visible"/>
                                      </p:to>
                                    </p:set>
                                    <p:animEffect transition="in" filter="fade">
                                      <p:cBhvr>
                                        <p:cTn id="40" dur="1000"/>
                                        <p:tgtEl>
                                          <p:spTgt spid="1025"/>
                                        </p:tgtEl>
                                      </p:cBhvr>
                                    </p:animEffect>
                                  </p:childTnLst>
                                </p:cTn>
                              </p:par>
                              <p:par>
                                <p:cTn id="41" presetID="10" presetClass="entr" presetSubtype="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childTnLst>
                                </p:cTn>
                              </p:par>
                              <p:par>
                                <p:cTn id="44" presetID="10" presetClass="entr" presetSubtype="0" fill="hold" nodeType="withEffect">
                                  <p:stCondLst>
                                    <p:cond delay="0"/>
                                  </p:stCondLst>
                                  <p:childTnLst>
                                    <p:set>
                                      <p:cBhvr>
                                        <p:cTn id="45" dur="1" fill="hold">
                                          <p:stCondLst>
                                            <p:cond delay="0"/>
                                          </p:stCondLst>
                                        </p:cTn>
                                        <p:tgtEl>
                                          <p:spTgt spid="1042"/>
                                        </p:tgtEl>
                                        <p:attrNameLst>
                                          <p:attrName>style.visibility</p:attrName>
                                        </p:attrNameLst>
                                      </p:cBhvr>
                                      <p:to>
                                        <p:strVal val="visible"/>
                                      </p:to>
                                    </p:set>
                                    <p:animEffect transition="in" filter="fade">
                                      <p:cBhvr>
                                        <p:cTn id="46" dur="1000"/>
                                        <p:tgtEl>
                                          <p:spTgt spid="1042"/>
                                        </p:tgtEl>
                                      </p:cBhvr>
                                    </p:animEffect>
                                  </p:childTnLst>
                                </p:cTn>
                              </p:par>
                              <p:par>
                                <p:cTn id="47" presetID="10" presetClass="entr" presetSubtype="0" fill="hold" nodeType="withEffect">
                                  <p:stCondLst>
                                    <p:cond delay="0"/>
                                  </p:stCondLst>
                                  <p:childTnLst>
                                    <p:set>
                                      <p:cBhvr>
                                        <p:cTn id="48" dur="1" fill="hold">
                                          <p:stCondLst>
                                            <p:cond delay="0"/>
                                          </p:stCondLst>
                                        </p:cTn>
                                        <p:tgtEl>
                                          <p:spTgt spid="1056"/>
                                        </p:tgtEl>
                                        <p:attrNameLst>
                                          <p:attrName>style.visibility</p:attrName>
                                        </p:attrNameLst>
                                      </p:cBhvr>
                                      <p:to>
                                        <p:strVal val="visible"/>
                                      </p:to>
                                    </p:set>
                                    <p:animEffect transition="in" filter="fade">
                                      <p:cBhvr>
                                        <p:cTn id="49" dur="1000"/>
                                        <p:tgtEl>
                                          <p:spTgt spid="1056"/>
                                        </p:tgtEl>
                                      </p:cBhvr>
                                    </p:animEffect>
                                  </p:childTnLst>
                                </p:cTn>
                              </p:par>
                              <p:par>
                                <p:cTn id="50" presetID="10" presetClass="entr" presetSubtype="0" fill="hold" nodeType="with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fade">
                                      <p:cBhvr>
                                        <p:cTn id="52" dur="1000"/>
                                        <p:tgtEl>
                                          <p:spTgt spid="1026"/>
                                        </p:tgtEl>
                                      </p:cBhvr>
                                    </p:animEffect>
                                  </p:childTnLst>
                                </p:cTn>
                              </p:par>
                              <p:par>
                                <p:cTn id="53" presetID="10" presetClass="entr" presetSubtype="0" fill="hold" nodeType="withEffect">
                                  <p:stCondLst>
                                    <p:cond delay="0"/>
                                  </p:stCondLst>
                                  <p:childTnLst>
                                    <p:set>
                                      <p:cBhvr>
                                        <p:cTn id="54" dur="1" fill="hold">
                                          <p:stCondLst>
                                            <p:cond delay="0"/>
                                          </p:stCondLst>
                                        </p:cTn>
                                        <p:tgtEl>
                                          <p:spTgt spid="1027"/>
                                        </p:tgtEl>
                                        <p:attrNameLst>
                                          <p:attrName>style.visibility</p:attrName>
                                        </p:attrNameLst>
                                      </p:cBhvr>
                                      <p:to>
                                        <p:strVal val="visible"/>
                                      </p:to>
                                    </p:set>
                                    <p:animEffect transition="in" filter="fade">
                                      <p:cBhvr>
                                        <p:cTn id="55" dur="1000"/>
                                        <p:tgtEl>
                                          <p:spTgt spid="1027"/>
                                        </p:tgtEl>
                                      </p:cBhvr>
                                    </p:animEffect>
                                  </p:childTnLst>
                                </p:cTn>
                              </p:par>
                              <p:par>
                                <p:cTn id="56" presetID="10" presetClass="entr" presetSubtype="0" fill="hold" nodeType="withEffect">
                                  <p:stCondLst>
                                    <p:cond delay="0"/>
                                  </p:stCondLst>
                                  <p:childTnLst>
                                    <p:set>
                                      <p:cBhvr>
                                        <p:cTn id="57" dur="1" fill="hold">
                                          <p:stCondLst>
                                            <p:cond delay="0"/>
                                          </p:stCondLst>
                                        </p:cTn>
                                        <p:tgtEl>
                                          <p:spTgt spid="1031"/>
                                        </p:tgtEl>
                                        <p:attrNameLst>
                                          <p:attrName>style.visibility</p:attrName>
                                        </p:attrNameLst>
                                      </p:cBhvr>
                                      <p:to>
                                        <p:strVal val="visible"/>
                                      </p:to>
                                    </p:set>
                                    <p:animEffect transition="in" filter="fade">
                                      <p:cBhvr>
                                        <p:cTn id="58" dur="1000"/>
                                        <p:tgtEl>
                                          <p:spTgt spid="1031"/>
                                        </p:tgtEl>
                                      </p:cBhvr>
                                    </p:animEffect>
                                  </p:childTnLst>
                                </p:cTn>
                              </p:par>
                              <p:par>
                                <p:cTn id="59" presetID="10" presetClass="entr" presetSubtype="0" fill="hold" nodeType="withEffect">
                                  <p:stCondLst>
                                    <p:cond delay="0"/>
                                  </p:stCondLst>
                                  <p:childTnLst>
                                    <p:set>
                                      <p:cBhvr>
                                        <p:cTn id="60" dur="1" fill="hold">
                                          <p:stCondLst>
                                            <p:cond delay="0"/>
                                          </p:stCondLst>
                                        </p:cTn>
                                        <p:tgtEl>
                                          <p:spTgt spid="1043"/>
                                        </p:tgtEl>
                                        <p:attrNameLst>
                                          <p:attrName>style.visibility</p:attrName>
                                        </p:attrNameLst>
                                      </p:cBhvr>
                                      <p:to>
                                        <p:strVal val="visible"/>
                                      </p:to>
                                    </p:set>
                                    <p:animEffect transition="in" filter="fade">
                                      <p:cBhvr>
                                        <p:cTn id="61" dur="1000"/>
                                        <p:tgtEl>
                                          <p:spTgt spid="1043"/>
                                        </p:tgtEl>
                                      </p:cBhvr>
                                    </p:animEffect>
                                  </p:childTnLst>
                                </p:cTn>
                              </p:par>
                              <p:par>
                                <p:cTn id="62" presetID="10" presetClass="entr" presetSubtype="0" fill="hold" nodeType="withEffect">
                                  <p:stCondLst>
                                    <p:cond delay="0"/>
                                  </p:stCondLst>
                                  <p:childTnLst>
                                    <p:set>
                                      <p:cBhvr>
                                        <p:cTn id="63" dur="1" fill="hold">
                                          <p:stCondLst>
                                            <p:cond delay="0"/>
                                          </p:stCondLst>
                                        </p:cTn>
                                        <p:tgtEl>
                                          <p:spTgt spid="1044"/>
                                        </p:tgtEl>
                                        <p:attrNameLst>
                                          <p:attrName>style.visibility</p:attrName>
                                        </p:attrNameLst>
                                      </p:cBhvr>
                                      <p:to>
                                        <p:strVal val="visible"/>
                                      </p:to>
                                    </p:set>
                                    <p:animEffect transition="in" filter="fade">
                                      <p:cBhvr>
                                        <p:cTn id="64" dur="1000"/>
                                        <p:tgtEl>
                                          <p:spTgt spid="1044"/>
                                        </p:tgtEl>
                                      </p:cBhvr>
                                    </p:animEffect>
                                  </p:childTnLst>
                                </p:cTn>
                              </p:par>
                              <p:par>
                                <p:cTn id="65" presetID="10"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8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hr-HR" sz="2800" dirty="0"/>
              <a:t>Vrste pitanja koje koristimo tijekom evaluacije</a:t>
            </a:r>
            <a:endParaRPr sz="2800" dirty="0"/>
          </a:p>
        </p:txBody>
      </p:sp>
      <p:sp>
        <p:nvSpPr>
          <p:cNvPr id="1013" name="Google Shape;1013;p80">
            <a:hlinkClick r:id="rId3" action="ppaction://hlinksldjump"/>
          </p:cNvPr>
          <p:cNvSpPr/>
          <p:nvPr/>
        </p:nvSpPr>
        <p:spPr>
          <a:xfrm>
            <a:off x="4459398" y="134651"/>
            <a:ext cx="225209" cy="207616"/>
          </a:xfrm>
          <a:custGeom>
            <a:avLst/>
            <a:gdLst/>
            <a:ahLst/>
            <a:cxnLst/>
            <a:rect l="l" t="t" r="r" b="b"/>
            <a:pathLst>
              <a:path w="11217" h="10342" extrusionOk="0">
                <a:moveTo>
                  <a:pt x="3394" y="1186"/>
                </a:moveTo>
                <a:lnTo>
                  <a:pt x="3394" y="1507"/>
                </a:lnTo>
                <a:lnTo>
                  <a:pt x="1668" y="1507"/>
                </a:lnTo>
                <a:lnTo>
                  <a:pt x="1668" y="1186"/>
                </a:lnTo>
                <a:close/>
                <a:moveTo>
                  <a:pt x="3096" y="1829"/>
                </a:moveTo>
                <a:lnTo>
                  <a:pt x="3096" y="2090"/>
                </a:lnTo>
                <a:lnTo>
                  <a:pt x="2013" y="3043"/>
                </a:lnTo>
                <a:lnTo>
                  <a:pt x="2013" y="1829"/>
                </a:lnTo>
                <a:close/>
                <a:moveTo>
                  <a:pt x="6740" y="5948"/>
                </a:moveTo>
                <a:cubicBezTo>
                  <a:pt x="6775" y="5948"/>
                  <a:pt x="6799" y="5972"/>
                  <a:pt x="6799" y="6008"/>
                </a:cubicBezTo>
                <a:lnTo>
                  <a:pt x="6799" y="10020"/>
                </a:lnTo>
                <a:lnTo>
                  <a:pt x="4644" y="10020"/>
                </a:lnTo>
                <a:lnTo>
                  <a:pt x="4644" y="6008"/>
                </a:lnTo>
                <a:cubicBezTo>
                  <a:pt x="4644" y="5972"/>
                  <a:pt x="4668" y="5948"/>
                  <a:pt x="4704" y="5948"/>
                </a:cubicBezTo>
                <a:close/>
                <a:moveTo>
                  <a:pt x="5601" y="1"/>
                </a:moveTo>
                <a:cubicBezTo>
                  <a:pt x="5543" y="1"/>
                  <a:pt x="5484" y="19"/>
                  <a:pt x="5430" y="55"/>
                </a:cubicBezTo>
                <a:lnTo>
                  <a:pt x="3692" y="1567"/>
                </a:lnTo>
                <a:lnTo>
                  <a:pt x="3692" y="1126"/>
                </a:lnTo>
                <a:cubicBezTo>
                  <a:pt x="3692" y="995"/>
                  <a:pt x="3573" y="876"/>
                  <a:pt x="3442" y="876"/>
                </a:cubicBezTo>
                <a:lnTo>
                  <a:pt x="1596" y="876"/>
                </a:lnTo>
                <a:cubicBezTo>
                  <a:pt x="1453" y="876"/>
                  <a:pt x="1334" y="995"/>
                  <a:pt x="1334" y="1126"/>
                </a:cubicBezTo>
                <a:lnTo>
                  <a:pt x="1334" y="1590"/>
                </a:lnTo>
                <a:cubicBezTo>
                  <a:pt x="1334" y="1721"/>
                  <a:pt x="1453" y="1840"/>
                  <a:pt x="1596" y="1840"/>
                </a:cubicBezTo>
                <a:lnTo>
                  <a:pt x="1691" y="1840"/>
                </a:lnTo>
                <a:lnTo>
                  <a:pt x="1691" y="3329"/>
                </a:lnTo>
                <a:lnTo>
                  <a:pt x="108" y="4710"/>
                </a:lnTo>
                <a:cubicBezTo>
                  <a:pt x="25" y="4781"/>
                  <a:pt x="1" y="4888"/>
                  <a:pt x="25" y="4984"/>
                </a:cubicBezTo>
                <a:cubicBezTo>
                  <a:pt x="60" y="5079"/>
                  <a:pt x="167" y="5138"/>
                  <a:pt x="251" y="5138"/>
                </a:cubicBezTo>
                <a:lnTo>
                  <a:pt x="1322" y="5138"/>
                </a:lnTo>
                <a:lnTo>
                  <a:pt x="1322" y="7972"/>
                </a:lnTo>
                <a:cubicBezTo>
                  <a:pt x="1322" y="8056"/>
                  <a:pt x="1394" y="8139"/>
                  <a:pt x="1489" y="8139"/>
                </a:cubicBezTo>
                <a:cubicBezTo>
                  <a:pt x="1572" y="8139"/>
                  <a:pt x="1656" y="8056"/>
                  <a:pt x="1656" y="7972"/>
                </a:cubicBezTo>
                <a:lnTo>
                  <a:pt x="1656" y="5055"/>
                </a:lnTo>
                <a:lnTo>
                  <a:pt x="5609" y="1614"/>
                </a:lnTo>
                <a:lnTo>
                  <a:pt x="9561" y="5055"/>
                </a:lnTo>
                <a:lnTo>
                  <a:pt x="9561" y="9937"/>
                </a:lnTo>
                <a:cubicBezTo>
                  <a:pt x="9561" y="9984"/>
                  <a:pt x="9526" y="10020"/>
                  <a:pt x="9478" y="10020"/>
                </a:cubicBezTo>
                <a:lnTo>
                  <a:pt x="7109" y="10020"/>
                </a:lnTo>
                <a:lnTo>
                  <a:pt x="7109" y="6008"/>
                </a:lnTo>
                <a:cubicBezTo>
                  <a:pt x="7109" y="5793"/>
                  <a:pt x="6930" y="5615"/>
                  <a:pt x="6728" y="5615"/>
                </a:cubicBezTo>
                <a:lnTo>
                  <a:pt x="4680" y="5615"/>
                </a:lnTo>
                <a:cubicBezTo>
                  <a:pt x="4478" y="5615"/>
                  <a:pt x="4299" y="5793"/>
                  <a:pt x="4299" y="6008"/>
                </a:cubicBezTo>
                <a:lnTo>
                  <a:pt x="4299" y="10020"/>
                </a:lnTo>
                <a:lnTo>
                  <a:pt x="1739" y="10020"/>
                </a:lnTo>
                <a:cubicBezTo>
                  <a:pt x="1691" y="10020"/>
                  <a:pt x="1656" y="9984"/>
                  <a:pt x="1656" y="9937"/>
                </a:cubicBezTo>
                <a:lnTo>
                  <a:pt x="1656" y="8734"/>
                </a:lnTo>
                <a:cubicBezTo>
                  <a:pt x="1656" y="8639"/>
                  <a:pt x="1572" y="8567"/>
                  <a:pt x="1489" y="8567"/>
                </a:cubicBezTo>
                <a:cubicBezTo>
                  <a:pt x="1394" y="8567"/>
                  <a:pt x="1322" y="8639"/>
                  <a:pt x="1322" y="8734"/>
                </a:cubicBezTo>
                <a:lnTo>
                  <a:pt x="1322" y="9937"/>
                </a:lnTo>
                <a:cubicBezTo>
                  <a:pt x="1322" y="10163"/>
                  <a:pt x="1501" y="10342"/>
                  <a:pt x="1727" y="10342"/>
                </a:cubicBezTo>
                <a:lnTo>
                  <a:pt x="9466" y="10342"/>
                </a:lnTo>
                <a:cubicBezTo>
                  <a:pt x="9692" y="10342"/>
                  <a:pt x="9871" y="10163"/>
                  <a:pt x="9871" y="9937"/>
                </a:cubicBezTo>
                <a:lnTo>
                  <a:pt x="9871" y="5127"/>
                </a:lnTo>
                <a:lnTo>
                  <a:pt x="10943" y="5127"/>
                </a:lnTo>
                <a:cubicBezTo>
                  <a:pt x="11038" y="5127"/>
                  <a:pt x="11133" y="5067"/>
                  <a:pt x="11157" y="4960"/>
                </a:cubicBezTo>
                <a:cubicBezTo>
                  <a:pt x="11216" y="4877"/>
                  <a:pt x="11205" y="4769"/>
                  <a:pt x="11121" y="4698"/>
                </a:cubicBezTo>
                <a:lnTo>
                  <a:pt x="8811" y="2686"/>
                </a:lnTo>
                <a:cubicBezTo>
                  <a:pt x="8785" y="2659"/>
                  <a:pt x="8748" y="2647"/>
                  <a:pt x="8711" y="2647"/>
                </a:cubicBezTo>
                <a:cubicBezTo>
                  <a:pt x="8665" y="2647"/>
                  <a:pt x="8618" y="2665"/>
                  <a:pt x="8585" y="2698"/>
                </a:cubicBezTo>
                <a:cubicBezTo>
                  <a:pt x="8526" y="2757"/>
                  <a:pt x="8538" y="2864"/>
                  <a:pt x="8597" y="2924"/>
                </a:cubicBezTo>
                <a:lnTo>
                  <a:pt x="10764" y="4805"/>
                </a:lnTo>
                <a:lnTo>
                  <a:pt x="9776" y="4805"/>
                </a:lnTo>
                <a:lnTo>
                  <a:pt x="5763" y="1305"/>
                </a:lnTo>
                <a:cubicBezTo>
                  <a:pt x="5716" y="1269"/>
                  <a:pt x="5659" y="1251"/>
                  <a:pt x="5601" y="1251"/>
                </a:cubicBezTo>
                <a:cubicBezTo>
                  <a:pt x="5543" y="1251"/>
                  <a:pt x="5484" y="1269"/>
                  <a:pt x="5430" y="1305"/>
                </a:cubicBezTo>
                <a:lnTo>
                  <a:pt x="1418" y="4805"/>
                </a:lnTo>
                <a:lnTo>
                  <a:pt x="429" y="4805"/>
                </a:lnTo>
                <a:lnTo>
                  <a:pt x="1918" y="3507"/>
                </a:lnTo>
                <a:lnTo>
                  <a:pt x="3335" y="2281"/>
                </a:lnTo>
                <a:lnTo>
                  <a:pt x="5609" y="340"/>
                </a:lnTo>
                <a:lnTo>
                  <a:pt x="8026" y="2436"/>
                </a:lnTo>
                <a:cubicBezTo>
                  <a:pt x="8052" y="2463"/>
                  <a:pt x="8086" y="2475"/>
                  <a:pt x="8121" y="2475"/>
                </a:cubicBezTo>
                <a:cubicBezTo>
                  <a:pt x="8164" y="2475"/>
                  <a:pt x="8207" y="2457"/>
                  <a:pt x="8240" y="2424"/>
                </a:cubicBezTo>
                <a:cubicBezTo>
                  <a:pt x="8299" y="2364"/>
                  <a:pt x="8288" y="2257"/>
                  <a:pt x="8228" y="2198"/>
                </a:cubicBezTo>
                <a:lnTo>
                  <a:pt x="5763" y="55"/>
                </a:lnTo>
                <a:cubicBezTo>
                  <a:pt x="5716" y="19"/>
                  <a:pt x="5659" y="1"/>
                  <a:pt x="56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80">
            <a:hlinkClick r:id="" action="ppaction://hlinkshowjump?jump=nextslide"/>
          </p:cNvPr>
          <p:cNvSpPr/>
          <p:nvPr/>
        </p:nvSpPr>
        <p:spPr>
          <a:xfrm>
            <a:off x="4868757"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80">
            <a:hlinkClick r:id="" action="ppaction://hlinkshowjump?jump=nextslide"/>
          </p:cNvPr>
          <p:cNvSpPr/>
          <p:nvPr/>
        </p:nvSpPr>
        <p:spPr>
          <a:xfrm flipH="1">
            <a:off x="4107432" y="180079"/>
            <a:ext cx="167813" cy="116777"/>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80"/>
          <p:cNvSpPr txBox="1"/>
          <p:nvPr/>
        </p:nvSpPr>
        <p:spPr>
          <a:xfrm>
            <a:off x="1369970" y="1566870"/>
            <a:ext cx="1721400"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sz="1800" b="1" dirty="0">
                <a:solidFill>
                  <a:schemeClr val="lt2"/>
                </a:solidFill>
                <a:latin typeface="DM Serif Text"/>
                <a:ea typeface="DM Serif Text"/>
                <a:cs typeface="DM Serif Text"/>
                <a:sym typeface="DM Serif Text"/>
              </a:rPr>
              <a:t>Udaljavanje od automatske misli</a:t>
            </a:r>
            <a:endParaRPr sz="1800" b="1" dirty="0">
              <a:solidFill>
                <a:schemeClr val="lt2"/>
              </a:solidFill>
              <a:latin typeface="DM Serif Text"/>
              <a:ea typeface="DM Serif Text"/>
              <a:cs typeface="DM Serif Text"/>
              <a:sym typeface="DM Serif Text"/>
            </a:endParaRPr>
          </a:p>
        </p:txBody>
      </p:sp>
      <p:sp>
        <p:nvSpPr>
          <p:cNvPr id="1021" name="Google Shape;1021;p80"/>
          <p:cNvSpPr txBox="1"/>
          <p:nvPr/>
        </p:nvSpPr>
        <p:spPr>
          <a:xfrm>
            <a:off x="4107432" y="1336334"/>
            <a:ext cx="4081805" cy="7668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dirty="0" smtClean="0">
                <a:solidFill>
                  <a:schemeClr val="dk1"/>
                </a:solidFill>
                <a:latin typeface="Cambay"/>
                <a:ea typeface="Cambay"/>
                <a:cs typeface="Cambay"/>
                <a:sym typeface="Cambay"/>
              </a:rPr>
              <a:t>Što bih rekao svom prijatelju da se njemu ovo događa?</a:t>
            </a:r>
            <a:endParaRPr dirty="0">
              <a:solidFill>
                <a:schemeClr val="dk1"/>
              </a:solidFill>
              <a:latin typeface="Cambay"/>
              <a:ea typeface="Cambay"/>
              <a:cs typeface="Cambay"/>
              <a:sym typeface="Cambay"/>
            </a:endParaRPr>
          </a:p>
        </p:txBody>
      </p:sp>
      <p:sp>
        <p:nvSpPr>
          <p:cNvPr id="1022" name="Google Shape;1022;p80"/>
          <p:cNvSpPr txBox="1"/>
          <p:nvPr/>
        </p:nvSpPr>
        <p:spPr>
          <a:xfrm>
            <a:off x="1370077" y="2287866"/>
            <a:ext cx="2015240"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sz="1800" b="1" dirty="0">
                <a:solidFill>
                  <a:schemeClr val="lt2"/>
                </a:solidFill>
                <a:latin typeface="DM Serif Text"/>
                <a:ea typeface="DM Serif Text"/>
                <a:cs typeface="DM Serif Text"/>
                <a:sym typeface="DM Serif Text"/>
              </a:rPr>
              <a:t>Problem solving</a:t>
            </a:r>
            <a:endParaRPr sz="1800" b="1" dirty="0">
              <a:solidFill>
                <a:schemeClr val="lt2"/>
              </a:solidFill>
              <a:latin typeface="DM Serif Text"/>
              <a:ea typeface="DM Serif Text"/>
              <a:cs typeface="DM Serif Text"/>
              <a:sym typeface="DM Serif Text"/>
            </a:endParaRPr>
          </a:p>
        </p:txBody>
      </p:sp>
      <p:sp>
        <p:nvSpPr>
          <p:cNvPr id="1023" name="Google Shape;1023;p80"/>
          <p:cNvSpPr txBox="1"/>
          <p:nvPr/>
        </p:nvSpPr>
        <p:spPr>
          <a:xfrm>
            <a:off x="3265714" y="2258451"/>
            <a:ext cx="4572311" cy="54672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dirty="0" smtClean="0">
                <a:solidFill>
                  <a:schemeClr val="dk1"/>
                </a:solidFill>
                <a:latin typeface="Cambay"/>
                <a:ea typeface="Cambay"/>
                <a:cs typeface="Cambay"/>
                <a:sym typeface="Cambay"/>
              </a:rPr>
              <a:t>Što mogu učiniti sada?</a:t>
            </a:r>
            <a:endParaRPr dirty="0">
              <a:solidFill>
                <a:schemeClr val="dk1"/>
              </a:solidFill>
              <a:latin typeface="Cambay"/>
              <a:ea typeface="Cambay"/>
              <a:cs typeface="Cambay"/>
              <a:sym typeface="Cambay"/>
            </a:endParaRPr>
          </a:p>
        </p:txBody>
      </p:sp>
      <p:sp>
        <p:nvSpPr>
          <p:cNvPr id="1024" name="Google Shape;1024;p80"/>
          <p:cNvSpPr txBox="1"/>
          <p:nvPr/>
        </p:nvSpPr>
        <p:spPr>
          <a:xfrm>
            <a:off x="1408505" y="3195547"/>
            <a:ext cx="2197958" cy="408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hr-HR" sz="1800" b="1" dirty="0">
                <a:solidFill>
                  <a:schemeClr val="lt2"/>
                </a:solidFill>
                <a:latin typeface="DM Serif Text"/>
                <a:ea typeface="DM Serif Text"/>
                <a:cs typeface="DM Serif Text"/>
                <a:sym typeface="DM Serif Text"/>
              </a:rPr>
              <a:t>Procjena ishoda procesa evaluacije</a:t>
            </a:r>
            <a:endParaRPr sz="1800" b="1" dirty="0">
              <a:solidFill>
                <a:schemeClr val="lt2"/>
              </a:solidFill>
              <a:latin typeface="DM Serif Text"/>
              <a:ea typeface="DM Serif Text"/>
              <a:cs typeface="DM Serif Text"/>
              <a:sym typeface="DM Serif Text"/>
            </a:endParaRPr>
          </a:p>
        </p:txBody>
      </p:sp>
      <p:sp>
        <p:nvSpPr>
          <p:cNvPr id="1025" name="Google Shape;1025;p80"/>
          <p:cNvSpPr txBox="1"/>
          <p:nvPr/>
        </p:nvSpPr>
        <p:spPr>
          <a:xfrm>
            <a:off x="4684607" y="3246023"/>
            <a:ext cx="3559570" cy="40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hr-HR" dirty="0" smtClean="0">
                <a:solidFill>
                  <a:schemeClr val="dk1"/>
                </a:solidFill>
                <a:latin typeface="Cambay"/>
                <a:ea typeface="Cambay"/>
                <a:cs typeface="Cambay"/>
                <a:sym typeface="Cambay"/>
              </a:rPr>
              <a:t>Koliko vjerujem u ovu misao od 1 do 10? Kako se sada osjećam? </a:t>
            </a:r>
            <a:endParaRPr dirty="0">
              <a:solidFill>
                <a:schemeClr val="dk1"/>
              </a:solidFill>
              <a:latin typeface="Cambay"/>
              <a:ea typeface="Cambay"/>
              <a:cs typeface="Cambay"/>
              <a:sym typeface="Cambay"/>
            </a:endParaRPr>
          </a:p>
        </p:txBody>
      </p:sp>
      <p:pic>
        <p:nvPicPr>
          <p:cNvPr id="1028" name="Google Shape;1028;p80"/>
          <p:cNvPicPr preferRelativeResize="0"/>
          <p:nvPr/>
        </p:nvPicPr>
        <p:blipFill rotWithShape="1">
          <a:blip r:embed="rId4">
            <a:alphaModFix/>
          </a:blip>
          <a:srcRect l="15266" t="3832" r="9641" b="5125"/>
          <a:stretch/>
        </p:blipFill>
        <p:spPr>
          <a:xfrm>
            <a:off x="760746" y="1299671"/>
            <a:ext cx="669500" cy="655150"/>
          </a:xfrm>
          <a:prstGeom prst="rect">
            <a:avLst/>
          </a:prstGeom>
          <a:noFill/>
          <a:ln>
            <a:noFill/>
          </a:ln>
        </p:spPr>
      </p:pic>
      <p:pic>
        <p:nvPicPr>
          <p:cNvPr id="1029" name="Google Shape;1029;p80"/>
          <p:cNvPicPr preferRelativeResize="0"/>
          <p:nvPr/>
        </p:nvPicPr>
        <p:blipFill rotWithShape="1">
          <a:blip r:embed="rId4">
            <a:alphaModFix/>
          </a:blip>
          <a:srcRect l="15266" t="3832" r="9641" b="5125"/>
          <a:stretch/>
        </p:blipFill>
        <p:spPr>
          <a:xfrm>
            <a:off x="763885" y="2161021"/>
            <a:ext cx="669500" cy="655157"/>
          </a:xfrm>
          <a:prstGeom prst="rect">
            <a:avLst/>
          </a:prstGeom>
          <a:noFill/>
          <a:ln>
            <a:noFill/>
          </a:ln>
        </p:spPr>
      </p:pic>
      <p:pic>
        <p:nvPicPr>
          <p:cNvPr id="1030" name="Google Shape;1030;p80"/>
          <p:cNvPicPr preferRelativeResize="0"/>
          <p:nvPr/>
        </p:nvPicPr>
        <p:blipFill rotWithShape="1">
          <a:blip r:embed="rId4">
            <a:alphaModFix/>
          </a:blip>
          <a:srcRect l="15266" t="3832" r="9641" b="5125"/>
          <a:stretch/>
        </p:blipFill>
        <p:spPr>
          <a:xfrm>
            <a:off x="750551" y="3036271"/>
            <a:ext cx="669500" cy="655157"/>
          </a:xfrm>
          <a:prstGeom prst="rect">
            <a:avLst/>
          </a:prstGeom>
          <a:noFill/>
          <a:ln>
            <a:noFill/>
          </a:ln>
        </p:spPr>
      </p:pic>
      <p:cxnSp>
        <p:nvCxnSpPr>
          <p:cNvPr id="1040" name="Google Shape;1040;p80"/>
          <p:cNvCxnSpPr/>
          <p:nvPr/>
        </p:nvCxnSpPr>
        <p:spPr>
          <a:xfrm>
            <a:off x="3031094" y="1640553"/>
            <a:ext cx="1012931" cy="0"/>
          </a:xfrm>
          <a:prstGeom prst="straightConnector1">
            <a:avLst/>
          </a:prstGeom>
          <a:noFill/>
          <a:ln w="9525" cap="flat" cmpd="sng">
            <a:solidFill>
              <a:schemeClr val="dk2"/>
            </a:solidFill>
            <a:prstDash val="solid"/>
            <a:round/>
            <a:headEnd type="none" w="med" len="med"/>
            <a:tailEnd type="none" w="med" len="med"/>
          </a:ln>
        </p:spPr>
      </p:cxnSp>
      <p:cxnSp>
        <p:nvCxnSpPr>
          <p:cNvPr id="1041" name="Google Shape;1041;p80"/>
          <p:cNvCxnSpPr/>
          <p:nvPr/>
        </p:nvCxnSpPr>
        <p:spPr>
          <a:xfrm>
            <a:off x="3265714" y="2462573"/>
            <a:ext cx="925623" cy="0"/>
          </a:xfrm>
          <a:prstGeom prst="straightConnector1">
            <a:avLst/>
          </a:prstGeom>
          <a:noFill/>
          <a:ln w="9525" cap="flat" cmpd="sng">
            <a:solidFill>
              <a:schemeClr val="dk2"/>
            </a:solidFill>
            <a:prstDash val="solid"/>
            <a:round/>
            <a:headEnd type="none" w="med" len="med"/>
            <a:tailEnd type="none" w="med" len="med"/>
          </a:ln>
        </p:spPr>
      </p:cxnSp>
      <p:cxnSp>
        <p:nvCxnSpPr>
          <p:cNvPr id="1042" name="Google Shape;1042;p80"/>
          <p:cNvCxnSpPr>
            <a:stCxn id="1024" idx="3"/>
          </p:cNvCxnSpPr>
          <p:nvPr/>
        </p:nvCxnSpPr>
        <p:spPr>
          <a:xfrm>
            <a:off x="3606463" y="3399547"/>
            <a:ext cx="912491" cy="0"/>
          </a:xfrm>
          <a:prstGeom prst="straightConnector1">
            <a:avLst/>
          </a:prstGeom>
          <a:noFill/>
          <a:ln w="9525" cap="flat" cmpd="sng">
            <a:solidFill>
              <a:schemeClr val="dk2"/>
            </a:solidFill>
            <a:prstDash val="solid"/>
            <a:round/>
            <a:headEnd type="none" w="med" len="med"/>
            <a:tailEnd type="none" w="med" len="med"/>
          </a:ln>
        </p:spPr>
      </p:cxnSp>
      <p:grpSp>
        <p:nvGrpSpPr>
          <p:cNvPr id="1056" name="Google Shape;1056;p80"/>
          <p:cNvGrpSpPr/>
          <p:nvPr/>
        </p:nvGrpSpPr>
        <p:grpSpPr>
          <a:xfrm>
            <a:off x="922701" y="3206014"/>
            <a:ext cx="325200" cy="359550"/>
            <a:chOff x="2791850" y="1657800"/>
            <a:chExt cx="325200" cy="359550"/>
          </a:xfrm>
        </p:grpSpPr>
        <p:sp>
          <p:nvSpPr>
            <p:cNvPr id="1057" name="Google Shape;1057;p80"/>
            <p:cNvSpPr/>
            <p:nvPr/>
          </p:nvSpPr>
          <p:spPr>
            <a:xfrm>
              <a:off x="2848950" y="1836675"/>
              <a:ext cx="14275" cy="14300"/>
            </a:xfrm>
            <a:custGeom>
              <a:avLst/>
              <a:gdLst/>
              <a:ahLst/>
              <a:cxnLst/>
              <a:rect l="l" t="t" r="r" b="b"/>
              <a:pathLst>
                <a:path w="571" h="572" extrusionOk="0">
                  <a:moveTo>
                    <a:pt x="286" y="0"/>
                  </a:moveTo>
                  <a:cubicBezTo>
                    <a:pt x="125" y="0"/>
                    <a:pt x="0" y="125"/>
                    <a:pt x="0" y="286"/>
                  </a:cubicBezTo>
                  <a:cubicBezTo>
                    <a:pt x="0" y="446"/>
                    <a:pt x="125" y="571"/>
                    <a:pt x="286" y="571"/>
                  </a:cubicBezTo>
                  <a:cubicBezTo>
                    <a:pt x="446" y="571"/>
                    <a:pt x="571" y="446"/>
                    <a:pt x="571" y="286"/>
                  </a:cubicBezTo>
                  <a:cubicBezTo>
                    <a:pt x="571" y="125"/>
                    <a:pt x="446"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80"/>
            <p:cNvSpPr/>
            <p:nvPr/>
          </p:nvSpPr>
          <p:spPr>
            <a:xfrm>
              <a:off x="2791850" y="1657800"/>
              <a:ext cx="325200" cy="359550"/>
            </a:xfrm>
            <a:custGeom>
              <a:avLst/>
              <a:gdLst/>
              <a:ahLst/>
              <a:cxnLst/>
              <a:rect l="l" t="t" r="r" b="b"/>
              <a:pathLst>
                <a:path w="13008" h="14382" extrusionOk="0">
                  <a:moveTo>
                    <a:pt x="5924" y="553"/>
                  </a:moveTo>
                  <a:cubicBezTo>
                    <a:pt x="6085" y="553"/>
                    <a:pt x="6209" y="678"/>
                    <a:pt x="6209" y="839"/>
                  </a:cubicBezTo>
                  <a:lnTo>
                    <a:pt x="6209" y="1124"/>
                  </a:lnTo>
                  <a:cubicBezTo>
                    <a:pt x="6209" y="1285"/>
                    <a:pt x="6334" y="1410"/>
                    <a:pt x="6477" y="1410"/>
                  </a:cubicBezTo>
                  <a:lnTo>
                    <a:pt x="7333" y="1410"/>
                  </a:lnTo>
                  <a:lnTo>
                    <a:pt x="7333" y="2248"/>
                  </a:lnTo>
                  <a:cubicBezTo>
                    <a:pt x="7333" y="2409"/>
                    <a:pt x="7458" y="2534"/>
                    <a:pt x="7601" y="2534"/>
                  </a:cubicBezTo>
                  <a:lnTo>
                    <a:pt x="7887" y="2534"/>
                  </a:lnTo>
                  <a:cubicBezTo>
                    <a:pt x="8047" y="2534"/>
                    <a:pt x="8172" y="2659"/>
                    <a:pt x="8172" y="2802"/>
                  </a:cubicBezTo>
                  <a:cubicBezTo>
                    <a:pt x="8172" y="2962"/>
                    <a:pt x="8047" y="3087"/>
                    <a:pt x="7887" y="3087"/>
                  </a:cubicBezTo>
                  <a:lnTo>
                    <a:pt x="7601" y="3087"/>
                  </a:lnTo>
                  <a:cubicBezTo>
                    <a:pt x="7458" y="3087"/>
                    <a:pt x="7333" y="3212"/>
                    <a:pt x="7333" y="3373"/>
                  </a:cubicBezTo>
                  <a:lnTo>
                    <a:pt x="7333" y="4211"/>
                  </a:lnTo>
                  <a:lnTo>
                    <a:pt x="6763" y="4211"/>
                  </a:lnTo>
                  <a:cubicBezTo>
                    <a:pt x="6763" y="3747"/>
                    <a:pt x="6388" y="3373"/>
                    <a:pt x="5924" y="3373"/>
                  </a:cubicBezTo>
                  <a:cubicBezTo>
                    <a:pt x="5460" y="3373"/>
                    <a:pt x="5085" y="3747"/>
                    <a:pt x="5085" y="4211"/>
                  </a:cubicBezTo>
                  <a:lnTo>
                    <a:pt x="4800" y="4211"/>
                  </a:lnTo>
                  <a:cubicBezTo>
                    <a:pt x="4639" y="4211"/>
                    <a:pt x="4514" y="4086"/>
                    <a:pt x="4514" y="3926"/>
                  </a:cubicBezTo>
                  <a:lnTo>
                    <a:pt x="4514" y="1410"/>
                  </a:lnTo>
                  <a:lnTo>
                    <a:pt x="5371" y="1410"/>
                  </a:lnTo>
                  <a:cubicBezTo>
                    <a:pt x="5514" y="1410"/>
                    <a:pt x="5638" y="1285"/>
                    <a:pt x="5638" y="1124"/>
                  </a:cubicBezTo>
                  <a:lnTo>
                    <a:pt x="5638" y="839"/>
                  </a:lnTo>
                  <a:cubicBezTo>
                    <a:pt x="5638" y="678"/>
                    <a:pt x="5763" y="553"/>
                    <a:pt x="5924" y="553"/>
                  </a:cubicBezTo>
                  <a:close/>
                  <a:moveTo>
                    <a:pt x="11027" y="3640"/>
                  </a:moveTo>
                  <a:cubicBezTo>
                    <a:pt x="11188" y="3640"/>
                    <a:pt x="11312" y="3765"/>
                    <a:pt x="11312" y="3926"/>
                  </a:cubicBezTo>
                  <a:lnTo>
                    <a:pt x="11312" y="4211"/>
                  </a:lnTo>
                  <a:cubicBezTo>
                    <a:pt x="11312" y="4372"/>
                    <a:pt x="11437" y="4497"/>
                    <a:pt x="11598" y="4497"/>
                  </a:cubicBezTo>
                  <a:lnTo>
                    <a:pt x="12436" y="4497"/>
                  </a:lnTo>
                  <a:lnTo>
                    <a:pt x="12436" y="5050"/>
                  </a:lnTo>
                  <a:cubicBezTo>
                    <a:pt x="11973" y="5050"/>
                    <a:pt x="11598" y="5424"/>
                    <a:pt x="11598" y="5888"/>
                  </a:cubicBezTo>
                  <a:cubicBezTo>
                    <a:pt x="11598" y="6352"/>
                    <a:pt x="11973" y="6727"/>
                    <a:pt x="12436" y="6727"/>
                  </a:cubicBezTo>
                  <a:lnTo>
                    <a:pt x="12436" y="7012"/>
                  </a:lnTo>
                  <a:cubicBezTo>
                    <a:pt x="12436" y="7173"/>
                    <a:pt x="12312" y="7298"/>
                    <a:pt x="12151" y="7298"/>
                  </a:cubicBezTo>
                  <a:lnTo>
                    <a:pt x="9635" y="7298"/>
                  </a:lnTo>
                  <a:lnTo>
                    <a:pt x="9635" y="6459"/>
                  </a:lnTo>
                  <a:cubicBezTo>
                    <a:pt x="9635" y="6299"/>
                    <a:pt x="9510" y="6174"/>
                    <a:pt x="9350" y="6174"/>
                  </a:cubicBezTo>
                  <a:lnTo>
                    <a:pt x="9064" y="6174"/>
                  </a:lnTo>
                  <a:cubicBezTo>
                    <a:pt x="8921" y="6174"/>
                    <a:pt x="8797" y="6049"/>
                    <a:pt x="8797" y="5888"/>
                  </a:cubicBezTo>
                  <a:cubicBezTo>
                    <a:pt x="8797" y="5746"/>
                    <a:pt x="8921" y="5621"/>
                    <a:pt x="9064" y="5621"/>
                  </a:cubicBezTo>
                  <a:lnTo>
                    <a:pt x="9350" y="5621"/>
                  </a:lnTo>
                  <a:cubicBezTo>
                    <a:pt x="9510" y="5621"/>
                    <a:pt x="9635" y="5478"/>
                    <a:pt x="9635" y="5335"/>
                  </a:cubicBezTo>
                  <a:lnTo>
                    <a:pt x="9635" y="4497"/>
                  </a:lnTo>
                  <a:lnTo>
                    <a:pt x="10474" y="4497"/>
                  </a:lnTo>
                  <a:cubicBezTo>
                    <a:pt x="10634" y="4497"/>
                    <a:pt x="10759" y="4372"/>
                    <a:pt x="10759" y="4211"/>
                  </a:cubicBezTo>
                  <a:lnTo>
                    <a:pt x="10759" y="3926"/>
                  </a:lnTo>
                  <a:cubicBezTo>
                    <a:pt x="10759" y="3765"/>
                    <a:pt x="10884" y="3640"/>
                    <a:pt x="11027" y="3640"/>
                  </a:cubicBezTo>
                  <a:close/>
                  <a:moveTo>
                    <a:pt x="5924" y="0"/>
                  </a:moveTo>
                  <a:cubicBezTo>
                    <a:pt x="5460" y="0"/>
                    <a:pt x="5085" y="375"/>
                    <a:pt x="5085" y="839"/>
                  </a:cubicBezTo>
                  <a:lnTo>
                    <a:pt x="4247" y="839"/>
                  </a:lnTo>
                  <a:cubicBezTo>
                    <a:pt x="4086" y="839"/>
                    <a:pt x="3961" y="964"/>
                    <a:pt x="3961" y="1124"/>
                  </a:cubicBezTo>
                  <a:lnTo>
                    <a:pt x="3961" y="2445"/>
                  </a:lnTo>
                  <a:cubicBezTo>
                    <a:pt x="3140" y="2802"/>
                    <a:pt x="2445" y="3373"/>
                    <a:pt x="1945" y="4104"/>
                  </a:cubicBezTo>
                  <a:cubicBezTo>
                    <a:pt x="1392" y="4907"/>
                    <a:pt x="1089" y="5835"/>
                    <a:pt x="1089" y="6798"/>
                  </a:cubicBezTo>
                  <a:cubicBezTo>
                    <a:pt x="1089" y="7084"/>
                    <a:pt x="839" y="7619"/>
                    <a:pt x="393" y="8226"/>
                  </a:cubicBezTo>
                  <a:cubicBezTo>
                    <a:pt x="0" y="8797"/>
                    <a:pt x="54" y="9189"/>
                    <a:pt x="179" y="9421"/>
                  </a:cubicBezTo>
                  <a:cubicBezTo>
                    <a:pt x="303" y="9671"/>
                    <a:pt x="607" y="9956"/>
                    <a:pt x="1374" y="10010"/>
                  </a:cubicBezTo>
                  <a:lnTo>
                    <a:pt x="1374" y="11241"/>
                  </a:lnTo>
                  <a:cubicBezTo>
                    <a:pt x="1374" y="12080"/>
                    <a:pt x="2070" y="12758"/>
                    <a:pt x="2891" y="12758"/>
                  </a:cubicBezTo>
                  <a:cubicBezTo>
                    <a:pt x="3640" y="12758"/>
                    <a:pt x="4033" y="12776"/>
                    <a:pt x="4211" y="12936"/>
                  </a:cubicBezTo>
                  <a:cubicBezTo>
                    <a:pt x="4372" y="13079"/>
                    <a:pt x="4425" y="13436"/>
                    <a:pt x="4479" y="14114"/>
                  </a:cubicBezTo>
                  <a:cubicBezTo>
                    <a:pt x="4479" y="14257"/>
                    <a:pt x="4604" y="14381"/>
                    <a:pt x="4746" y="14381"/>
                  </a:cubicBezTo>
                  <a:lnTo>
                    <a:pt x="8779" y="14381"/>
                  </a:lnTo>
                  <a:cubicBezTo>
                    <a:pt x="8850" y="14381"/>
                    <a:pt x="8921" y="14346"/>
                    <a:pt x="8975" y="14292"/>
                  </a:cubicBezTo>
                  <a:cubicBezTo>
                    <a:pt x="9029" y="14221"/>
                    <a:pt x="9064" y="14149"/>
                    <a:pt x="9064" y="14078"/>
                  </a:cubicBezTo>
                  <a:cubicBezTo>
                    <a:pt x="9029" y="13525"/>
                    <a:pt x="9011" y="13132"/>
                    <a:pt x="9011" y="12776"/>
                  </a:cubicBezTo>
                  <a:cubicBezTo>
                    <a:pt x="9011" y="12615"/>
                    <a:pt x="8886" y="12490"/>
                    <a:pt x="8725" y="12490"/>
                  </a:cubicBezTo>
                  <a:cubicBezTo>
                    <a:pt x="8582" y="12490"/>
                    <a:pt x="8458" y="12615"/>
                    <a:pt x="8458" y="12776"/>
                  </a:cubicBezTo>
                  <a:cubicBezTo>
                    <a:pt x="8440" y="13079"/>
                    <a:pt x="8458" y="13400"/>
                    <a:pt x="8475" y="13810"/>
                  </a:cubicBezTo>
                  <a:lnTo>
                    <a:pt x="5014" y="13810"/>
                  </a:lnTo>
                  <a:cubicBezTo>
                    <a:pt x="4960" y="13204"/>
                    <a:pt x="4889" y="12776"/>
                    <a:pt x="4568" y="12508"/>
                  </a:cubicBezTo>
                  <a:cubicBezTo>
                    <a:pt x="4229" y="12205"/>
                    <a:pt x="3711" y="12187"/>
                    <a:pt x="2891" y="12187"/>
                  </a:cubicBezTo>
                  <a:cubicBezTo>
                    <a:pt x="2373" y="12187"/>
                    <a:pt x="1945" y="11759"/>
                    <a:pt x="1945" y="11241"/>
                  </a:cubicBezTo>
                  <a:lnTo>
                    <a:pt x="1945" y="10866"/>
                  </a:lnTo>
                  <a:cubicBezTo>
                    <a:pt x="2123" y="10866"/>
                    <a:pt x="2373" y="10956"/>
                    <a:pt x="2641" y="11116"/>
                  </a:cubicBezTo>
                  <a:cubicBezTo>
                    <a:pt x="2694" y="11134"/>
                    <a:pt x="2730" y="11152"/>
                    <a:pt x="2784" y="11152"/>
                  </a:cubicBezTo>
                  <a:cubicBezTo>
                    <a:pt x="2873" y="11152"/>
                    <a:pt x="2980" y="11098"/>
                    <a:pt x="3033" y="11009"/>
                  </a:cubicBezTo>
                  <a:cubicBezTo>
                    <a:pt x="3105" y="10884"/>
                    <a:pt x="3051" y="10706"/>
                    <a:pt x="2926" y="10634"/>
                  </a:cubicBezTo>
                  <a:cubicBezTo>
                    <a:pt x="2552" y="10420"/>
                    <a:pt x="2230" y="10313"/>
                    <a:pt x="1945" y="10313"/>
                  </a:cubicBezTo>
                  <a:lnTo>
                    <a:pt x="1945" y="9742"/>
                  </a:lnTo>
                  <a:cubicBezTo>
                    <a:pt x="1945" y="9600"/>
                    <a:pt x="1820" y="9475"/>
                    <a:pt x="1660" y="9475"/>
                  </a:cubicBezTo>
                  <a:cubicBezTo>
                    <a:pt x="1142" y="9475"/>
                    <a:pt x="767" y="9350"/>
                    <a:pt x="678" y="9171"/>
                  </a:cubicBezTo>
                  <a:cubicBezTo>
                    <a:pt x="607" y="9046"/>
                    <a:pt x="678" y="8815"/>
                    <a:pt x="857" y="8565"/>
                  </a:cubicBezTo>
                  <a:cubicBezTo>
                    <a:pt x="1213" y="8047"/>
                    <a:pt x="1660" y="7334"/>
                    <a:pt x="1660" y="6798"/>
                  </a:cubicBezTo>
                  <a:cubicBezTo>
                    <a:pt x="1660" y="5210"/>
                    <a:pt x="2552" y="3783"/>
                    <a:pt x="3961" y="3051"/>
                  </a:cubicBezTo>
                  <a:lnTo>
                    <a:pt x="3961" y="3926"/>
                  </a:lnTo>
                  <a:cubicBezTo>
                    <a:pt x="3961" y="4390"/>
                    <a:pt x="4336" y="4764"/>
                    <a:pt x="4800" y="4764"/>
                  </a:cubicBezTo>
                  <a:lnTo>
                    <a:pt x="5371" y="4764"/>
                  </a:lnTo>
                  <a:cubicBezTo>
                    <a:pt x="5514" y="4764"/>
                    <a:pt x="5638" y="4639"/>
                    <a:pt x="5638" y="4497"/>
                  </a:cubicBezTo>
                  <a:lnTo>
                    <a:pt x="5638" y="4211"/>
                  </a:lnTo>
                  <a:cubicBezTo>
                    <a:pt x="5638" y="4051"/>
                    <a:pt x="5763" y="3926"/>
                    <a:pt x="5924" y="3926"/>
                  </a:cubicBezTo>
                  <a:cubicBezTo>
                    <a:pt x="6085" y="3926"/>
                    <a:pt x="6209" y="4051"/>
                    <a:pt x="6209" y="4211"/>
                  </a:cubicBezTo>
                  <a:lnTo>
                    <a:pt x="6209" y="4497"/>
                  </a:lnTo>
                  <a:cubicBezTo>
                    <a:pt x="6209" y="4639"/>
                    <a:pt x="6334" y="4764"/>
                    <a:pt x="6477" y="4764"/>
                  </a:cubicBezTo>
                  <a:lnTo>
                    <a:pt x="7601" y="4764"/>
                  </a:lnTo>
                  <a:cubicBezTo>
                    <a:pt x="7762" y="4764"/>
                    <a:pt x="7887" y="4639"/>
                    <a:pt x="7887" y="4497"/>
                  </a:cubicBezTo>
                  <a:lnTo>
                    <a:pt x="7887" y="3640"/>
                  </a:lnTo>
                  <a:cubicBezTo>
                    <a:pt x="8119" y="3640"/>
                    <a:pt x="8315" y="3569"/>
                    <a:pt x="8475" y="3426"/>
                  </a:cubicBezTo>
                  <a:cubicBezTo>
                    <a:pt x="8707" y="3604"/>
                    <a:pt x="8939" y="3801"/>
                    <a:pt x="9136" y="4033"/>
                  </a:cubicBezTo>
                  <a:cubicBezTo>
                    <a:pt x="9100" y="4086"/>
                    <a:pt x="9064" y="4140"/>
                    <a:pt x="9064" y="4211"/>
                  </a:cubicBezTo>
                  <a:lnTo>
                    <a:pt x="9064" y="5050"/>
                  </a:lnTo>
                  <a:cubicBezTo>
                    <a:pt x="8600" y="5050"/>
                    <a:pt x="8226" y="5424"/>
                    <a:pt x="8226" y="5888"/>
                  </a:cubicBezTo>
                  <a:cubicBezTo>
                    <a:pt x="8226" y="6352"/>
                    <a:pt x="8600" y="6727"/>
                    <a:pt x="9064" y="6727"/>
                  </a:cubicBezTo>
                  <a:lnTo>
                    <a:pt x="9064" y="7583"/>
                  </a:lnTo>
                  <a:cubicBezTo>
                    <a:pt x="9064" y="7726"/>
                    <a:pt x="9189" y="7851"/>
                    <a:pt x="9350" y="7851"/>
                  </a:cubicBezTo>
                  <a:lnTo>
                    <a:pt x="10063" y="7851"/>
                  </a:lnTo>
                  <a:cubicBezTo>
                    <a:pt x="9956" y="8261"/>
                    <a:pt x="9778" y="8636"/>
                    <a:pt x="9564" y="8993"/>
                  </a:cubicBezTo>
                  <a:cubicBezTo>
                    <a:pt x="9296" y="9421"/>
                    <a:pt x="9100" y="9814"/>
                    <a:pt x="8939" y="10188"/>
                  </a:cubicBezTo>
                  <a:cubicBezTo>
                    <a:pt x="8868" y="10331"/>
                    <a:pt x="8939" y="10510"/>
                    <a:pt x="9082" y="10563"/>
                  </a:cubicBezTo>
                  <a:cubicBezTo>
                    <a:pt x="9118" y="10581"/>
                    <a:pt x="9153" y="10581"/>
                    <a:pt x="9189" y="10581"/>
                  </a:cubicBezTo>
                  <a:cubicBezTo>
                    <a:pt x="9296" y="10581"/>
                    <a:pt x="9403" y="10527"/>
                    <a:pt x="9457" y="10420"/>
                  </a:cubicBezTo>
                  <a:cubicBezTo>
                    <a:pt x="9600" y="10064"/>
                    <a:pt x="9796" y="9689"/>
                    <a:pt x="10046" y="9278"/>
                  </a:cubicBezTo>
                  <a:cubicBezTo>
                    <a:pt x="10313" y="8850"/>
                    <a:pt x="10509" y="8368"/>
                    <a:pt x="10634" y="7851"/>
                  </a:cubicBezTo>
                  <a:lnTo>
                    <a:pt x="12151" y="7851"/>
                  </a:lnTo>
                  <a:cubicBezTo>
                    <a:pt x="12615" y="7851"/>
                    <a:pt x="13007" y="7476"/>
                    <a:pt x="13007" y="7012"/>
                  </a:cubicBezTo>
                  <a:lnTo>
                    <a:pt x="13007" y="6459"/>
                  </a:lnTo>
                  <a:cubicBezTo>
                    <a:pt x="13007" y="6299"/>
                    <a:pt x="12865" y="6174"/>
                    <a:pt x="12722" y="6174"/>
                  </a:cubicBezTo>
                  <a:lnTo>
                    <a:pt x="12436" y="6174"/>
                  </a:lnTo>
                  <a:cubicBezTo>
                    <a:pt x="12276" y="6174"/>
                    <a:pt x="12151" y="6049"/>
                    <a:pt x="12151" y="5888"/>
                  </a:cubicBezTo>
                  <a:cubicBezTo>
                    <a:pt x="12151" y="5746"/>
                    <a:pt x="12276" y="5621"/>
                    <a:pt x="12436" y="5621"/>
                  </a:cubicBezTo>
                  <a:lnTo>
                    <a:pt x="12722" y="5621"/>
                  </a:lnTo>
                  <a:cubicBezTo>
                    <a:pt x="12865" y="5621"/>
                    <a:pt x="13007" y="5478"/>
                    <a:pt x="13007" y="5335"/>
                  </a:cubicBezTo>
                  <a:lnTo>
                    <a:pt x="13007" y="4211"/>
                  </a:lnTo>
                  <a:cubicBezTo>
                    <a:pt x="13007" y="4051"/>
                    <a:pt x="12865" y="3926"/>
                    <a:pt x="12722" y="3926"/>
                  </a:cubicBezTo>
                  <a:lnTo>
                    <a:pt x="11883" y="3926"/>
                  </a:lnTo>
                  <a:cubicBezTo>
                    <a:pt x="11883" y="3462"/>
                    <a:pt x="11491" y="3087"/>
                    <a:pt x="11027" y="3087"/>
                  </a:cubicBezTo>
                  <a:cubicBezTo>
                    <a:pt x="10563" y="3087"/>
                    <a:pt x="10188" y="3462"/>
                    <a:pt x="10188" y="3926"/>
                  </a:cubicBezTo>
                  <a:lnTo>
                    <a:pt x="9778" y="3926"/>
                  </a:lnTo>
                  <a:cubicBezTo>
                    <a:pt x="9475" y="3533"/>
                    <a:pt x="9118" y="3194"/>
                    <a:pt x="8725" y="2909"/>
                  </a:cubicBezTo>
                  <a:cubicBezTo>
                    <a:pt x="8725" y="2873"/>
                    <a:pt x="8725" y="2837"/>
                    <a:pt x="8725" y="2802"/>
                  </a:cubicBezTo>
                  <a:cubicBezTo>
                    <a:pt x="8725" y="2338"/>
                    <a:pt x="8351" y="1963"/>
                    <a:pt x="7887" y="1963"/>
                  </a:cubicBezTo>
                  <a:lnTo>
                    <a:pt x="7887" y="1124"/>
                  </a:lnTo>
                  <a:cubicBezTo>
                    <a:pt x="7887" y="964"/>
                    <a:pt x="7762" y="839"/>
                    <a:pt x="7601" y="839"/>
                  </a:cubicBezTo>
                  <a:lnTo>
                    <a:pt x="6763" y="839"/>
                  </a:lnTo>
                  <a:cubicBezTo>
                    <a:pt x="6763" y="375"/>
                    <a:pt x="6388" y="0"/>
                    <a:pt x="5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80"/>
            <p:cNvSpPr/>
            <p:nvPr/>
          </p:nvSpPr>
          <p:spPr>
            <a:xfrm>
              <a:off x="3005500" y="1938825"/>
              <a:ext cx="14300" cy="13850"/>
            </a:xfrm>
            <a:custGeom>
              <a:avLst/>
              <a:gdLst/>
              <a:ahLst/>
              <a:cxnLst/>
              <a:rect l="l" t="t" r="r" b="b"/>
              <a:pathLst>
                <a:path w="572" h="554" extrusionOk="0">
                  <a:moveTo>
                    <a:pt x="286" y="0"/>
                  </a:moveTo>
                  <a:cubicBezTo>
                    <a:pt x="126" y="0"/>
                    <a:pt x="1" y="125"/>
                    <a:pt x="1" y="268"/>
                  </a:cubicBezTo>
                  <a:cubicBezTo>
                    <a:pt x="1" y="428"/>
                    <a:pt x="126" y="553"/>
                    <a:pt x="286" y="553"/>
                  </a:cubicBezTo>
                  <a:cubicBezTo>
                    <a:pt x="447" y="553"/>
                    <a:pt x="572" y="428"/>
                    <a:pt x="572" y="268"/>
                  </a:cubicBezTo>
                  <a:cubicBezTo>
                    <a:pt x="572" y="125"/>
                    <a:pt x="447"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 name="Google Shape;1060;p80"/>
          <p:cNvGrpSpPr/>
          <p:nvPr/>
        </p:nvGrpSpPr>
        <p:grpSpPr>
          <a:xfrm>
            <a:off x="910856" y="2323964"/>
            <a:ext cx="312250" cy="359550"/>
            <a:chOff x="2239175" y="1657800"/>
            <a:chExt cx="312250" cy="359550"/>
          </a:xfrm>
        </p:grpSpPr>
        <p:sp>
          <p:nvSpPr>
            <p:cNvPr id="1061" name="Google Shape;1061;p80"/>
            <p:cNvSpPr/>
            <p:nvPr/>
          </p:nvSpPr>
          <p:spPr>
            <a:xfrm>
              <a:off x="2239175" y="1657800"/>
              <a:ext cx="312250" cy="359550"/>
            </a:xfrm>
            <a:custGeom>
              <a:avLst/>
              <a:gdLst/>
              <a:ahLst/>
              <a:cxnLst/>
              <a:rect l="l" t="t" r="r" b="b"/>
              <a:pathLst>
                <a:path w="12490" h="14382" extrusionOk="0">
                  <a:moveTo>
                    <a:pt x="6887" y="0"/>
                  </a:moveTo>
                  <a:cubicBezTo>
                    <a:pt x="5389" y="0"/>
                    <a:pt x="3997" y="571"/>
                    <a:pt x="2926" y="1624"/>
                  </a:cubicBezTo>
                  <a:cubicBezTo>
                    <a:pt x="1856" y="2677"/>
                    <a:pt x="1285" y="4068"/>
                    <a:pt x="1285" y="5549"/>
                  </a:cubicBezTo>
                  <a:cubicBezTo>
                    <a:pt x="1285" y="5906"/>
                    <a:pt x="981" y="6531"/>
                    <a:pt x="464" y="7262"/>
                  </a:cubicBezTo>
                  <a:cubicBezTo>
                    <a:pt x="0" y="7905"/>
                    <a:pt x="54" y="8351"/>
                    <a:pt x="196" y="8600"/>
                  </a:cubicBezTo>
                  <a:cubicBezTo>
                    <a:pt x="339" y="8886"/>
                    <a:pt x="696" y="9225"/>
                    <a:pt x="1606" y="9278"/>
                  </a:cubicBezTo>
                  <a:lnTo>
                    <a:pt x="1606" y="10759"/>
                  </a:lnTo>
                  <a:cubicBezTo>
                    <a:pt x="1606" y="11705"/>
                    <a:pt x="2391" y="12472"/>
                    <a:pt x="3337" y="12472"/>
                  </a:cubicBezTo>
                  <a:cubicBezTo>
                    <a:pt x="4229" y="12472"/>
                    <a:pt x="4693" y="12508"/>
                    <a:pt x="4907" y="12686"/>
                  </a:cubicBezTo>
                  <a:cubicBezTo>
                    <a:pt x="5121" y="12883"/>
                    <a:pt x="5174" y="13311"/>
                    <a:pt x="5228" y="14114"/>
                  </a:cubicBezTo>
                  <a:cubicBezTo>
                    <a:pt x="5246" y="14257"/>
                    <a:pt x="5371" y="14381"/>
                    <a:pt x="5513" y="14381"/>
                  </a:cubicBezTo>
                  <a:lnTo>
                    <a:pt x="10224" y="14381"/>
                  </a:lnTo>
                  <a:cubicBezTo>
                    <a:pt x="10313" y="14381"/>
                    <a:pt x="10385" y="14346"/>
                    <a:pt x="10438" y="14292"/>
                  </a:cubicBezTo>
                  <a:cubicBezTo>
                    <a:pt x="10492" y="14221"/>
                    <a:pt x="10509" y="14149"/>
                    <a:pt x="10509" y="14078"/>
                  </a:cubicBezTo>
                  <a:cubicBezTo>
                    <a:pt x="10456" y="13329"/>
                    <a:pt x="10438" y="12811"/>
                    <a:pt x="10456" y="12347"/>
                  </a:cubicBezTo>
                  <a:cubicBezTo>
                    <a:pt x="10456" y="12187"/>
                    <a:pt x="10331" y="12062"/>
                    <a:pt x="10188" y="12044"/>
                  </a:cubicBezTo>
                  <a:cubicBezTo>
                    <a:pt x="10028" y="12044"/>
                    <a:pt x="9903" y="12169"/>
                    <a:pt x="9903" y="12330"/>
                  </a:cubicBezTo>
                  <a:cubicBezTo>
                    <a:pt x="9885" y="12740"/>
                    <a:pt x="9903" y="13204"/>
                    <a:pt x="9938" y="13810"/>
                  </a:cubicBezTo>
                  <a:lnTo>
                    <a:pt x="5781" y="13810"/>
                  </a:lnTo>
                  <a:cubicBezTo>
                    <a:pt x="5728" y="13079"/>
                    <a:pt x="5638" y="12579"/>
                    <a:pt x="5282" y="12276"/>
                  </a:cubicBezTo>
                  <a:cubicBezTo>
                    <a:pt x="4889" y="11937"/>
                    <a:pt x="4282" y="11919"/>
                    <a:pt x="3337" y="11919"/>
                  </a:cubicBezTo>
                  <a:cubicBezTo>
                    <a:pt x="2694" y="11919"/>
                    <a:pt x="2177" y="11402"/>
                    <a:pt x="2177" y="10759"/>
                  </a:cubicBezTo>
                  <a:lnTo>
                    <a:pt x="2177" y="10260"/>
                  </a:lnTo>
                  <a:cubicBezTo>
                    <a:pt x="2195" y="10260"/>
                    <a:pt x="2213" y="10278"/>
                    <a:pt x="2213" y="10278"/>
                  </a:cubicBezTo>
                  <a:cubicBezTo>
                    <a:pt x="2480" y="10278"/>
                    <a:pt x="2819" y="10367"/>
                    <a:pt x="3069" y="10510"/>
                  </a:cubicBezTo>
                  <a:cubicBezTo>
                    <a:pt x="3105" y="10545"/>
                    <a:pt x="3158" y="10545"/>
                    <a:pt x="3212" y="10545"/>
                  </a:cubicBezTo>
                  <a:cubicBezTo>
                    <a:pt x="3301" y="10545"/>
                    <a:pt x="3390" y="10492"/>
                    <a:pt x="3444" y="10403"/>
                  </a:cubicBezTo>
                  <a:cubicBezTo>
                    <a:pt x="3533" y="10278"/>
                    <a:pt x="3479" y="10099"/>
                    <a:pt x="3355" y="10028"/>
                  </a:cubicBezTo>
                  <a:cubicBezTo>
                    <a:pt x="2998" y="9832"/>
                    <a:pt x="2587" y="9707"/>
                    <a:pt x="2213" y="9707"/>
                  </a:cubicBezTo>
                  <a:lnTo>
                    <a:pt x="2177" y="9707"/>
                  </a:lnTo>
                  <a:lnTo>
                    <a:pt x="2177" y="9011"/>
                  </a:lnTo>
                  <a:cubicBezTo>
                    <a:pt x="2177" y="8850"/>
                    <a:pt x="2052" y="8725"/>
                    <a:pt x="1891" y="8725"/>
                  </a:cubicBezTo>
                  <a:cubicBezTo>
                    <a:pt x="1267" y="8725"/>
                    <a:pt x="821" y="8583"/>
                    <a:pt x="696" y="8351"/>
                  </a:cubicBezTo>
                  <a:cubicBezTo>
                    <a:pt x="607" y="8172"/>
                    <a:pt x="678" y="7905"/>
                    <a:pt x="910" y="7583"/>
                  </a:cubicBezTo>
                  <a:cubicBezTo>
                    <a:pt x="1338" y="6995"/>
                    <a:pt x="1838" y="6156"/>
                    <a:pt x="1838" y="5549"/>
                  </a:cubicBezTo>
                  <a:cubicBezTo>
                    <a:pt x="1838" y="2802"/>
                    <a:pt x="4104" y="553"/>
                    <a:pt x="6887" y="553"/>
                  </a:cubicBezTo>
                  <a:cubicBezTo>
                    <a:pt x="9671" y="553"/>
                    <a:pt x="11937" y="2802"/>
                    <a:pt x="11937" y="5549"/>
                  </a:cubicBezTo>
                  <a:cubicBezTo>
                    <a:pt x="11937" y="6459"/>
                    <a:pt x="11687" y="7369"/>
                    <a:pt x="11187" y="8137"/>
                  </a:cubicBezTo>
                  <a:cubicBezTo>
                    <a:pt x="10848" y="8707"/>
                    <a:pt x="10581" y="9243"/>
                    <a:pt x="10385" y="9760"/>
                  </a:cubicBezTo>
                  <a:cubicBezTo>
                    <a:pt x="10313" y="9903"/>
                    <a:pt x="10385" y="10064"/>
                    <a:pt x="10545" y="10117"/>
                  </a:cubicBezTo>
                  <a:cubicBezTo>
                    <a:pt x="10577" y="10129"/>
                    <a:pt x="10610" y="10135"/>
                    <a:pt x="10643" y="10135"/>
                  </a:cubicBezTo>
                  <a:cubicBezTo>
                    <a:pt x="10755" y="10135"/>
                    <a:pt x="10861" y="10067"/>
                    <a:pt x="10902" y="9956"/>
                  </a:cubicBezTo>
                  <a:cubicBezTo>
                    <a:pt x="11080" y="9475"/>
                    <a:pt x="11330" y="8975"/>
                    <a:pt x="11669" y="8440"/>
                  </a:cubicBezTo>
                  <a:cubicBezTo>
                    <a:pt x="12204" y="7566"/>
                    <a:pt x="12490" y="6566"/>
                    <a:pt x="12490" y="5549"/>
                  </a:cubicBezTo>
                  <a:cubicBezTo>
                    <a:pt x="12490" y="4068"/>
                    <a:pt x="11919" y="2677"/>
                    <a:pt x="10848" y="1624"/>
                  </a:cubicBezTo>
                  <a:cubicBezTo>
                    <a:pt x="9778" y="571"/>
                    <a:pt x="8386" y="0"/>
                    <a:pt x="6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80"/>
            <p:cNvSpPr/>
            <p:nvPr/>
          </p:nvSpPr>
          <p:spPr>
            <a:xfrm>
              <a:off x="2306075" y="1808575"/>
              <a:ext cx="14300" cy="13850"/>
            </a:xfrm>
            <a:custGeom>
              <a:avLst/>
              <a:gdLst/>
              <a:ahLst/>
              <a:cxnLst/>
              <a:rect l="l" t="t" r="r" b="b"/>
              <a:pathLst>
                <a:path w="572" h="554" extrusionOk="0">
                  <a:moveTo>
                    <a:pt x="286" y="0"/>
                  </a:moveTo>
                  <a:cubicBezTo>
                    <a:pt x="125" y="0"/>
                    <a:pt x="1" y="125"/>
                    <a:pt x="1" y="268"/>
                  </a:cubicBezTo>
                  <a:cubicBezTo>
                    <a:pt x="1" y="428"/>
                    <a:pt x="125" y="553"/>
                    <a:pt x="286" y="553"/>
                  </a:cubicBezTo>
                  <a:cubicBezTo>
                    <a:pt x="447" y="553"/>
                    <a:pt x="571" y="428"/>
                    <a:pt x="571" y="268"/>
                  </a:cubicBezTo>
                  <a:cubicBezTo>
                    <a:pt x="571" y="125"/>
                    <a:pt x="447"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80"/>
            <p:cNvSpPr/>
            <p:nvPr/>
          </p:nvSpPr>
          <p:spPr>
            <a:xfrm>
              <a:off x="2326150" y="1728125"/>
              <a:ext cx="182900" cy="89825"/>
            </a:xfrm>
            <a:custGeom>
              <a:avLst/>
              <a:gdLst/>
              <a:ahLst/>
              <a:cxnLst/>
              <a:rect l="l" t="t" r="r" b="b"/>
              <a:pathLst>
                <a:path w="7316" h="3593" extrusionOk="0">
                  <a:moveTo>
                    <a:pt x="1874" y="845"/>
                  </a:moveTo>
                  <a:lnTo>
                    <a:pt x="3194" y="1809"/>
                  </a:lnTo>
                  <a:lnTo>
                    <a:pt x="1874" y="2754"/>
                  </a:lnTo>
                  <a:lnTo>
                    <a:pt x="1874" y="2558"/>
                  </a:lnTo>
                  <a:cubicBezTo>
                    <a:pt x="1874" y="2397"/>
                    <a:pt x="1749" y="2272"/>
                    <a:pt x="1606" y="2272"/>
                  </a:cubicBezTo>
                  <a:lnTo>
                    <a:pt x="571" y="2272"/>
                  </a:lnTo>
                  <a:lnTo>
                    <a:pt x="571" y="1327"/>
                  </a:lnTo>
                  <a:lnTo>
                    <a:pt x="1606" y="1327"/>
                  </a:lnTo>
                  <a:cubicBezTo>
                    <a:pt x="1749" y="1327"/>
                    <a:pt x="1874" y="1202"/>
                    <a:pt x="1874" y="1041"/>
                  </a:cubicBezTo>
                  <a:lnTo>
                    <a:pt x="1874" y="845"/>
                  </a:lnTo>
                  <a:close/>
                  <a:moveTo>
                    <a:pt x="5442" y="845"/>
                  </a:moveTo>
                  <a:lnTo>
                    <a:pt x="5442" y="1041"/>
                  </a:lnTo>
                  <a:cubicBezTo>
                    <a:pt x="5442" y="1202"/>
                    <a:pt x="5567" y="1327"/>
                    <a:pt x="5728" y="1327"/>
                  </a:cubicBezTo>
                  <a:lnTo>
                    <a:pt x="6763" y="1327"/>
                  </a:lnTo>
                  <a:lnTo>
                    <a:pt x="6763" y="2272"/>
                  </a:lnTo>
                  <a:lnTo>
                    <a:pt x="5728" y="2272"/>
                  </a:lnTo>
                  <a:cubicBezTo>
                    <a:pt x="5567" y="2272"/>
                    <a:pt x="5442" y="2397"/>
                    <a:pt x="5442" y="2558"/>
                  </a:cubicBezTo>
                  <a:lnTo>
                    <a:pt x="5442" y="2754"/>
                  </a:lnTo>
                  <a:lnTo>
                    <a:pt x="4140" y="1809"/>
                  </a:lnTo>
                  <a:lnTo>
                    <a:pt x="5442" y="845"/>
                  </a:lnTo>
                  <a:close/>
                  <a:moveTo>
                    <a:pt x="1599" y="1"/>
                  </a:moveTo>
                  <a:cubicBezTo>
                    <a:pt x="1558" y="1"/>
                    <a:pt x="1518" y="9"/>
                    <a:pt x="1481" y="24"/>
                  </a:cubicBezTo>
                  <a:cubicBezTo>
                    <a:pt x="1374" y="78"/>
                    <a:pt x="1321" y="185"/>
                    <a:pt x="1321" y="274"/>
                  </a:cubicBezTo>
                  <a:lnTo>
                    <a:pt x="1321" y="756"/>
                  </a:lnTo>
                  <a:lnTo>
                    <a:pt x="286" y="756"/>
                  </a:lnTo>
                  <a:cubicBezTo>
                    <a:pt x="125" y="756"/>
                    <a:pt x="0" y="881"/>
                    <a:pt x="0" y="1041"/>
                  </a:cubicBezTo>
                  <a:lnTo>
                    <a:pt x="0" y="2558"/>
                  </a:lnTo>
                  <a:cubicBezTo>
                    <a:pt x="0" y="2718"/>
                    <a:pt x="125" y="2843"/>
                    <a:pt x="286" y="2843"/>
                  </a:cubicBezTo>
                  <a:lnTo>
                    <a:pt x="1321" y="2843"/>
                  </a:lnTo>
                  <a:lnTo>
                    <a:pt x="1321" y="3325"/>
                  </a:lnTo>
                  <a:cubicBezTo>
                    <a:pt x="1321" y="3432"/>
                    <a:pt x="1374" y="3521"/>
                    <a:pt x="1481" y="3575"/>
                  </a:cubicBezTo>
                  <a:cubicBezTo>
                    <a:pt x="1517" y="3593"/>
                    <a:pt x="1553" y="3593"/>
                    <a:pt x="1606" y="3593"/>
                  </a:cubicBezTo>
                  <a:cubicBezTo>
                    <a:pt x="1660" y="3593"/>
                    <a:pt x="1713" y="3575"/>
                    <a:pt x="1767" y="3539"/>
                  </a:cubicBezTo>
                  <a:lnTo>
                    <a:pt x="3658" y="2148"/>
                  </a:lnTo>
                  <a:lnTo>
                    <a:pt x="5567" y="3539"/>
                  </a:lnTo>
                  <a:cubicBezTo>
                    <a:pt x="5621" y="3575"/>
                    <a:pt x="5674" y="3593"/>
                    <a:pt x="5728" y="3593"/>
                  </a:cubicBezTo>
                  <a:cubicBezTo>
                    <a:pt x="5781" y="3593"/>
                    <a:pt x="5817" y="3593"/>
                    <a:pt x="5853" y="3575"/>
                  </a:cubicBezTo>
                  <a:cubicBezTo>
                    <a:pt x="5960" y="3521"/>
                    <a:pt x="6013" y="3432"/>
                    <a:pt x="6013" y="3325"/>
                  </a:cubicBezTo>
                  <a:lnTo>
                    <a:pt x="6013" y="2843"/>
                  </a:lnTo>
                  <a:lnTo>
                    <a:pt x="7048" y="2843"/>
                  </a:lnTo>
                  <a:cubicBezTo>
                    <a:pt x="7191" y="2843"/>
                    <a:pt x="7316" y="2718"/>
                    <a:pt x="7316" y="2558"/>
                  </a:cubicBezTo>
                  <a:lnTo>
                    <a:pt x="7316" y="1041"/>
                  </a:lnTo>
                  <a:cubicBezTo>
                    <a:pt x="7316" y="881"/>
                    <a:pt x="7191" y="756"/>
                    <a:pt x="7048" y="756"/>
                  </a:cubicBezTo>
                  <a:lnTo>
                    <a:pt x="6013" y="756"/>
                  </a:lnTo>
                  <a:lnTo>
                    <a:pt x="6013" y="274"/>
                  </a:lnTo>
                  <a:cubicBezTo>
                    <a:pt x="6013" y="185"/>
                    <a:pt x="5960" y="78"/>
                    <a:pt x="5853" y="24"/>
                  </a:cubicBezTo>
                  <a:cubicBezTo>
                    <a:pt x="5816" y="9"/>
                    <a:pt x="5776" y="1"/>
                    <a:pt x="5735" y="1"/>
                  </a:cubicBezTo>
                  <a:cubicBezTo>
                    <a:pt x="5678" y="1"/>
                    <a:pt x="5620" y="18"/>
                    <a:pt x="5567" y="60"/>
                  </a:cubicBezTo>
                  <a:lnTo>
                    <a:pt x="3658" y="1452"/>
                  </a:lnTo>
                  <a:lnTo>
                    <a:pt x="1767" y="60"/>
                  </a:lnTo>
                  <a:cubicBezTo>
                    <a:pt x="1715" y="18"/>
                    <a:pt x="1656" y="1"/>
                    <a:pt x="15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80"/>
            <p:cNvSpPr/>
            <p:nvPr/>
          </p:nvSpPr>
          <p:spPr>
            <a:xfrm>
              <a:off x="2489400" y="1927675"/>
              <a:ext cx="14300" cy="13850"/>
            </a:xfrm>
            <a:custGeom>
              <a:avLst/>
              <a:gdLst/>
              <a:ahLst/>
              <a:cxnLst/>
              <a:rect l="l" t="t" r="r" b="b"/>
              <a:pathLst>
                <a:path w="572" h="554" extrusionOk="0">
                  <a:moveTo>
                    <a:pt x="286" y="0"/>
                  </a:moveTo>
                  <a:cubicBezTo>
                    <a:pt x="126" y="0"/>
                    <a:pt x="1" y="125"/>
                    <a:pt x="1" y="286"/>
                  </a:cubicBezTo>
                  <a:cubicBezTo>
                    <a:pt x="1" y="428"/>
                    <a:pt x="126" y="553"/>
                    <a:pt x="286" y="553"/>
                  </a:cubicBezTo>
                  <a:cubicBezTo>
                    <a:pt x="447" y="553"/>
                    <a:pt x="572" y="428"/>
                    <a:pt x="572" y="286"/>
                  </a:cubicBezTo>
                  <a:cubicBezTo>
                    <a:pt x="572" y="125"/>
                    <a:pt x="447"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 name="Google Shape;1065;p80"/>
          <p:cNvGrpSpPr/>
          <p:nvPr/>
        </p:nvGrpSpPr>
        <p:grpSpPr>
          <a:xfrm>
            <a:off x="950789" y="1438750"/>
            <a:ext cx="269025" cy="359550"/>
            <a:chOff x="1689600" y="1657800"/>
            <a:chExt cx="269025" cy="359550"/>
          </a:xfrm>
        </p:grpSpPr>
        <p:sp>
          <p:nvSpPr>
            <p:cNvPr id="1066" name="Google Shape;1066;p80"/>
            <p:cNvSpPr/>
            <p:nvPr/>
          </p:nvSpPr>
          <p:spPr>
            <a:xfrm>
              <a:off x="1689600" y="1657800"/>
              <a:ext cx="269025" cy="359550"/>
            </a:xfrm>
            <a:custGeom>
              <a:avLst/>
              <a:gdLst/>
              <a:ahLst/>
              <a:cxnLst/>
              <a:rect l="l" t="t" r="r" b="b"/>
              <a:pathLst>
                <a:path w="10761" h="14382" extrusionOk="0">
                  <a:moveTo>
                    <a:pt x="4176" y="0"/>
                  </a:moveTo>
                  <a:cubicBezTo>
                    <a:pt x="4016" y="0"/>
                    <a:pt x="3891" y="125"/>
                    <a:pt x="3891" y="286"/>
                  </a:cubicBezTo>
                  <a:lnTo>
                    <a:pt x="3891" y="2463"/>
                  </a:lnTo>
                  <a:cubicBezTo>
                    <a:pt x="3391" y="2695"/>
                    <a:pt x="2927" y="3016"/>
                    <a:pt x="2535" y="3426"/>
                  </a:cubicBezTo>
                  <a:cubicBezTo>
                    <a:pt x="1607" y="4336"/>
                    <a:pt x="1107" y="5531"/>
                    <a:pt x="1107" y="6798"/>
                  </a:cubicBezTo>
                  <a:cubicBezTo>
                    <a:pt x="1107" y="7084"/>
                    <a:pt x="840" y="7619"/>
                    <a:pt x="411" y="8226"/>
                  </a:cubicBezTo>
                  <a:cubicBezTo>
                    <a:pt x="1" y="8797"/>
                    <a:pt x="72" y="9189"/>
                    <a:pt x="179" y="9421"/>
                  </a:cubicBezTo>
                  <a:cubicBezTo>
                    <a:pt x="304" y="9671"/>
                    <a:pt x="625" y="9956"/>
                    <a:pt x="1393" y="10010"/>
                  </a:cubicBezTo>
                  <a:lnTo>
                    <a:pt x="1393" y="11241"/>
                  </a:lnTo>
                  <a:cubicBezTo>
                    <a:pt x="1393" y="12080"/>
                    <a:pt x="2071" y="12758"/>
                    <a:pt x="2909" y="12758"/>
                  </a:cubicBezTo>
                  <a:cubicBezTo>
                    <a:pt x="3641" y="12758"/>
                    <a:pt x="4051" y="12776"/>
                    <a:pt x="4212" y="12936"/>
                  </a:cubicBezTo>
                  <a:cubicBezTo>
                    <a:pt x="4390" y="13079"/>
                    <a:pt x="4444" y="13436"/>
                    <a:pt x="4479" y="14114"/>
                  </a:cubicBezTo>
                  <a:cubicBezTo>
                    <a:pt x="4497" y="14257"/>
                    <a:pt x="4622" y="14381"/>
                    <a:pt x="4765" y="14381"/>
                  </a:cubicBezTo>
                  <a:lnTo>
                    <a:pt x="8797" y="14381"/>
                  </a:lnTo>
                  <a:cubicBezTo>
                    <a:pt x="8869" y="14381"/>
                    <a:pt x="8940" y="14346"/>
                    <a:pt x="8994" y="14292"/>
                  </a:cubicBezTo>
                  <a:cubicBezTo>
                    <a:pt x="9047" y="14221"/>
                    <a:pt x="9083" y="14149"/>
                    <a:pt x="9065" y="14078"/>
                  </a:cubicBezTo>
                  <a:cubicBezTo>
                    <a:pt x="9029" y="13525"/>
                    <a:pt x="9012" y="13132"/>
                    <a:pt x="9029" y="12776"/>
                  </a:cubicBezTo>
                  <a:cubicBezTo>
                    <a:pt x="9029" y="12615"/>
                    <a:pt x="8904" y="12490"/>
                    <a:pt x="8744" y="12490"/>
                  </a:cubicBezTo>
                  <a:cubicBezTo>
                    <a:pt x="8583" y="12490"/>
                    <a:pt x="8458" y="12615"/>
                    <a:pt x="8458" y="12776"/>
                  </a:cubicBezTo>
                  <a:cubicBezTo>
                    <a:pt x="8458" y="13079"/>
                    <a:pt x="8476" y="13400"/>
                    <a:pt x="8494" y="13810"/>
                  </a:cubicBezTo>
                  <a:lnTo>
                    <a:pt x="5033" y="13810"/>
                  </a:lnTo>
                  <a:cubicBezTo>
                    <a:pt x="4979" y="13204"/>
                    <a:pt x="4890" y="12776"/>
                    <a:pt x="4587" y="12508"/>
                  </a:cubicBezTo>
                  <a:cubicBezTo>
                    <a:pt x="4248" y="12205"/>
                    <a:pt x="3730" y="12187"/>
                    <a:pt x="2909" y="12187"/>
                  </a:cubicBezTo>
                  <a:cubicBezTo>
                    <a:pt x="2374" y="12187"/>
                    <a:pt x="1946" y="11776"/>
                    <a:pt x="1946" y="11241"/>
                  </a:cubicBezTo>
                  <a:lnTo>
                    <a:pt x="1946" y="10866"/>
                  </a:lnTo>
                  <a:lnTo>
                    <a:pt x="2802" y="10866"/>
                  </a:lnTo>
                  <a:cubicBezTo>
                    <a:pt x="2945" y="10866"/>
                    <a:pt x="3070" y="10742"/>
                    <a:pt x="3070" y="10581"/>
                  </a:cubicBezTo>
                  <a:cubicBezTo>
                    <a:pt x="3070" y="10438"/>
                    <a:pt x="2945" y="10313"/>
                    <a:pt x="2802" y="10313"/>
                  </a:cubicBezTo>
                  <a:lnTo>
                    <a:pt x="1946" y="10313"/>
                  </a:lnTo>
                  <a:lnTo>
                    <a:pt x="1946" y="9742"/>
                  </a:lnTo>
                  <a:cubicBezTo>
                    <a:pt x="1946" y="9600"/>
                    <a:pt x="1821" y="9475"/>
                    <a:pt x="1678" y="9475"/>
                  </a:cubicBezTo>
                  <a:cubicBezTo>
                    <a:pt x="1143" y="9475"/>
                    <a:pt x="786" y="9350"/>
                    <a:pt x="679" y="9171"/>
                  </a:cubicBezTo>
                  <a:cubicBezTo>
                    <a:pt x="625" y="9046"/>
                    <a:pt x="679" y="8815"/>
                    <a:pt x="875" y="8565"/>
                  </a:cubicBezTo>
                  <a:cubicBezTo>
                    <a:pt x="1232" y="8047"/>
                    <a:pt x="1660" y="7334"/>
                    <a:pt x="1660" y="6798"/>
                  </a:cubicBezTo>
                  <a:cubicBezTo>
                    <a:pt x="1660" y="5210"/>
                    <a:pt x="2570" y="3819"/>
                    <a:pt x="3891" y="3087"/>
                  </a:cubicBezTo>
                  <a:lnTo>
                    <a:pt x="3891" y="4318"/>
                  </a:lnTo>
                  <a:cubicBezTo>
                    <a:pt x="3891" y="4479"/>
                    <a:pt x="4016" y="4604"/>
                    <a:pt x="4176" y="4604"/>
                  </a:cubicBezTo>
                  <a:cubicBezTo>
                    <a:pt x="4337" y="4604"/>
                    <a:pt x="4462" y="4479"/>
                    <a:pt x="4462" y="4318"/>
                  </a:cubicBezTo>
                  <a:lnTo>
                    <a:pt x="4462" y="2837"/>
                  </a:lnTo>
                  <a:cubicBezTo>
                    <a:pt x="4729" y="2748"/>
                    <a:pt x="5015" y="2677"/>
                    <a:pt x="5300" y="2623"/>
                  </a:cubicBezTo>
                  <a:lnTo>
                    <a:pt x="5300" y="5442"/>
                  </a:lnTo>
                  <a:cubicBezTo>
                    <a:pt x="5300" y="5603"/>
                    <a:pt x="5425" y="5728"/>
                    <a:pt x="5586" y="5728"/>
                  </a:cubicBezTo>
                  <a:cubicBezTo>
                    <a:pt x="5728" y="5728"/>
                    <a:pt x="5871" y="5603"/>
                    <a:pt x="5871" y="5442"/>
                  </a:cubicBezTo>
                  <a:lnTo>
                    <a:pt x="5871" y="2587"/>
                  </a:lnTo>
                  <a:lnTo>
                    <a:pt x="5943" y="2587"/>
                  </a:lnTo>
                  <a:cubicBezTo>
                    <a:pt x="6192" y="2587"/>
                    <a:pt x="6460" y="2605"/>
                    <a:pt x="6710" y="2659"/>
                  </a:cubicBezTo>
                  <a:lnTo>
                    <a:pt x="6710" y="4318"/>
                  </a:lnTo>
                  <a:cubicBezTo>
                    <a:pt x="6710" y="4479"/>
                    <a:pt x="6835" y="4604"/>
                    <a:pt x="6977" y="4604"/>
                  </a:cubicBezTo>
                  <a:cubicBezTo>
                    <a:pt x="7138" y="4604"/>
                    <a:pt x="7263" y="4479"/>
                    <a:pt x="7263" y="4318"/>
                  </a:cubicBezTo>
                  <a:lnTo>
                    <a:pt x="7263" y="2784"/>
                  </a:lnTo>
                  <a:cubicBezTo>
                    <a:pt x="7566" y="2891"/>
                    <a:pt x="7852" y="3016"/>
                    <a:pt x="8102" y="3176"/>
                  </a:cubicBezTo>
                  <a:lnTo>
                    <a:pt x="8102" y="6941"/>
                  </a:lnTo>
                  <a:cubicBezTo>
                    <a:pt x="8102" y="7084"/>
                    <a:pt x="8226" y="7209"/>
                    <a:pt x="8387" y="7209"/>
                  </a:cubicBezTo>
                  <a:cubicBezTo>
                    <a:pt x="8548" y="7209"/>
                    <a:pt x="8673" y="7084"/>
                    <a:pt x="8673" y="6941"/>
                  </a:cubicBezTo>
                  <a:lnTo>
                    <a:pt x="8673" y="3569"/>
                  </a:lnTo>
                  <a:cubicBezTo>
                    <a:pt x="9600" y="4336"/>
                    <a:pt x="10207" y="5496"/>
                    <a:pt x="10207" y="6798"/>
                  </a:cubicBezTo>
                  <a:cubicBezTo>
                    <a:pt x="10207" y="7566"/>
                    <a:pt x="9993" y="8333"/>
                    <a:pt x="9582" y="8993"/>
                  </a:cubicBezTo>
                  <a:cubicBezTo>
                    <a:pt x="9315" y="9421"/>
                    <a:pt x="9101" y="9814"/>
                    <a:pt x="8940" y="10188"/>
                  </a:cubicBezTo>
                  <a:cubicBezTo>
                    <a:pt x="8887" y="10331"/>
                    <a:pt x="8958" y="10510"/>
                    <a:pt x="9101" y="10563"/>
                  </a:cubicBezTo>
                  <a:cubicBezTo>
                    <a:pt x="9137" y="10577"/>
                    <a:pt x="9175" y="10583"/>
                    <a:pt x="9212" y="10583"/>
                  </a:cubicBezTo>
                  <a:cubicBezTo>
                    <a:pt x="9319" y="10583"/>
                    <a:pt x="9418" y="10527"/>
                    <a:pt x="9458" y="10420"/>
                  </a:cubicBezTo>
                  <a:cubicBezTo>
                    <a:pt x="9618" y="10064"/>
                    <a:pt x="9814" y="9689"/>
                    <a:pt x="10046" y="9278"/>
                  </a:cubicBezTo>
                  <a:cubicBezTo>
                    <a:pt x="10528" y="8547"/>
                    <a:pt x="10760" y="7673"/>
                    <a:pt x="10760" y="6798"/>
                  </a:cubicBezTo>
                  <a:cubicBezTo>
                    <a:pt x="10760" y="5531"/>
                    <a:pt x="10261" y="4336"/>
                    <a:pt x="9351" y="3426"/>
                  </a:cubicBezTo>
                  <a:cubicBezTo>
                    <a:pt x="9136" y="3212"/>
                    <a:pt x="8904" y="3034"/>
                    <a:pt x="8673" y="2873"/>
                  </a:cubicBezTo>
                  <a:lnTo>
                    <a:pt x="8673" y="1410"/>
                  </a:lnTo>
                  <a:cubicBezTo>
                    <a:pt x="8673" y="1249"/>
                    <a:pt x="8548" y="1124"/>
                    <a:pt x="8387" y="1124"/>
                  </a:cubicBezTo>
                  <a:cubicBezTo>
                    <a:pt x="8226" y="1124"/>
                    <a:pt x="8102" y="1249"/>
                    <a:pt x="8102" y="1410"/>
                  </a:cubicBezTo>
                  <a:lnTo>
                    <a:pt x="8102" y="2534"/>
                  </a:lnTo>
                  <a:cubicBezTo>
                    <a:pt x="7834" y="2391"/>
                    <a:pt x="7548" y="2284"/>
                    <a:pt x="7263" y="2213"/>
                  </a:cubicBezTo>
                  <a:lnTo>
                    <a:pt x="7263" y="286"/>
                  </a:lnTo>
                  <a:cubicBezTo>
                    <a:pt x="7263" y="125"/>
                    <a:pt x="7138" y="0"/>
                    <a:pt x="6977" y="0"/>
                  </a:cubicBezTo>
                  <a:cubicBezTo>
                    <a:pt x="6835" y="0"/>
                    <a:pt x="6710" y="125"/>
                    <a:pt x="6710" y="286"/>
                  </a:cubicBezTo>
                  <a:lnTo>
                    <a:pt x="6710" y="2088"/>
                  </a:lnTo>
                  <a:cubicBezTo>
                    <a:pt x="6460" y="2034"/>
                    <a:pt x="6192" y="2016"/>
                    <a:pt x="5943" y="2016"/>
                  </a:cubicBezTo>
                  <a:lnTo>
                    <a:pt x="5871" y="2016"/>
                  </a:lnTo>
                  <a:lnTo>
                    <a:pt x="5871" y="1410"/>
                  </a:lnTo>
                  <a:cubicBezTo>
                    <a:pt x="5871" y="1249"/>
                    <a:pt x="5728" y="1124"/>
                    <a:pt x="5586" y="1124"/>
                  </a:cubicBezTo>
                  <a:cubicBezTo>
                    <a:pt x="5425" y="1124"/>
                    <a:pt x="5300" y="1249"/>
                    <a:pt x="5300" y="1410"/>
                  </a:cubicBezTo>
                  <a:lnTo>
                    <a:pt x="5300" y="2070"/>
                  </a:lnTo>
                  <a:cubicBezTo>
                    <a:pt x="5015" y="2106"/>
                    <a:pt x="4729" y="2159"/>
                    <a:pt x="4462" y="2248"/>
                  </a:cubicBezTo>
                  <a:lnTo>
                    <a:pt x="4462" y="286"/>
                  </a:lnTo>
                  <a:cubicBezTo>
                    <a:pt x="4462" y="125"/>
                    <a:pt x="4337" y="0"/>
                    <a:pt x="4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80"/>
            <p:cNvSpPr/>
            <p:nvPr/>
          </p:nvSpPr>
          <p:spPr>
            <a:xfrm>
              <a:off x="1747150" y="1836675"/>
              <a:ext cx="14300" cy="14300"/>
            </a:xfrm>
            <a:custGeom>
              <a:avLst/>
              <a:gdLst/>
              <a:ahLst/>
              <a:cxnLst/>
              <a:rect l="l" t="t" r="r" b="b"/>
              <a:pathLst>
                <a:path w="572" h="572" extrusionOk="0">
                  <a:moveTo>
                    <a:pt x="286" y="0"/>
                  </a:moveTo>
                  <a:cubicBezTo>
                    <a:pt x="126" y="0"/>
                    <a:pt x="1" y="125"/>
                    <a:pt x="1" y="286"/>
                  </a:cubicBezTo>
                  <a:cubicBezTo>
                    <a:pt x="1" y="446"/>
                    <a:pt x="126" y="571"/>
                    <a:pt x="286" y="571"/>
                  </a:cubicBezTo>
                  <a:cubicBezTo>
                    <a:pt x="429" y="571"/>
                    <a:pt x="572" y="446"/>
                    <a:pt x="572" y="286"/>
                  </a:cubicBezTo>
                  <a:cubicBezTo>
                    <a:pt x="572"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0"/>
            <p:cNvSpPr/>
            <p:nvPr/>
          </p:nvSpPr>
          <p:spPr>
            <a:xfrm>
              <a:off x="1903725" y="1938825"/>
              <a:ext cx="14300" cy="13850"/>
            </a:xfrm>
            <a:custGeom>
              <a:avLst/>
              <a:gdLst/>
              <a:ahLst/>
              <a:cxnLst/>
              <a:rect l="l" t="t" r="r" b="b"/>
              <a:pathLst>
                <a:path w="572" h="554" extrusionOk="0">
                  <a:moveTo>
                    <a:pt x="286" y="0"/>
                  </a:moveTo>
                  <a:cubicBezTo>
                    <a:pt x="125" y="0"/>
                    <a:pt x="0" y="125"/>
                    <a:pt x="0" y="268"/>
                  </a:cubicBezTo>
                  <a:cubicBezTo>
                    <a:pt x="0" y="428"/>
                    <a:pt x="125" y="553"/>
                    <a:pt x="286" y="553"/>
                  </a:cubicBezTo>
                  <a:cubicBezTo>
                    <a:pt x="429" y="553"/>
                    <a:pt x="571" y="428"/>
                    <a:pt x="571" y="268"/>
                  </a:cubicBezTo>
                  <a:cubicBezTo>
                    <a:pt x="571" y="125"/>
                    <a:pt x="429"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80"/>
            <p:cNvSpPr/>
            <p:nvPr/>
          </p:nvSpPr>
          <p:spPr>
            <a:xfrm>
              <a:off x="1741800" y="1805450"/>
              <a:ext cx="38825" cy="20975"/>
            </a:xfrm>
            <a:custGeom>
              <a:avLst/>
              <a:gdLst/>
              <a:ahLst/>
              <a:cxnLst/>
              <a:rect l="l" t="t" r="r" b="b"/>
              <a:pathLst>
                <a:path w="1553" h="839" extrusionOk="0">
                  <a:moveTo>
                    <a:pt x="286" y="0"/>
                  </a:moveTo>
                  <a:cubicBezTo>
                    <a:pt x="125" y="0"/>
                    <a:pt x="1" y="125"/>
                    <a:pt x="1" y="268"/>
                  </a:cubicBezTo>
                  <a:cubicBezTo>
                    <a:pt x="1" y="428"/>
                    <a:pt x="125" y="553"/>
                    <a:pt x="286" y="553"/>
                  </a:cubicBezTo>
                  <a:cubicBezTo>
                    <a:pt x="393" y="553"/>
                    <a:pt x="518" y="607"/>
                    <a:pt x="661" y="678"/>
                  </a:cubicBezTo>
                  <a:cubicBezTo>
                    <a:pt x="839" y="750"/>
                    <a:pt x="1053" y="839"/>
                    <a:pt x="1267" y="839"/>
                  </a:cubicBezTo>
                  <a:cubicBezTo>
                    <a:pt x="1428" y="839"/>
                    <a:pt x="1553" y="714"/>
                    <a:pt x="1553" y="553"/>
                  </a:cubicBezTo>
                  <a:cubicBezTo>
                    <a:pt x="1553" y="393"/>
                    <a:pt x="1428" y="268"/>
                    <a:pt x="1267" y="268"/>
                  </a:cubicBezTo>
                  <a:cubicBezTo>
                    <a:pt x="1160" y="268"/>
                    <a:pt x="1035" y="214"/>
                    <a:pt x="893" y="161"/>
                  </a:cubicBezTo>
                  <a:cubicBezTo>
                    <a:pt x="714" y="72"/>
                    <a:pt x="500" y="0"/>
                    <a:pt x="2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0"/>
            <p:cNvSpPr/>
            <p:nvPr/>
          </p:nvSpPr>
          <p:spPr>
            <a:xfrm>
              <a:off x="1754750" y="1851825"/>
              <a:ext cx="45500" cy="54000"/>
            </a:xfrm>
            <a:custGeom>
              <a:avLst/>
              <a:gdLst/>
              <a:ahLst/>
              <a:cxnLst/>
              <a:rect l="l" t="t" r="r" b="b"/>
              <a:pathLst>
                <a:path w="1820" h="2160" extrusionOk="0">
                  <a:moveTo>
                    <a:pt x="910" y="607"/>
                  </a:moveTo>
                  <a:cubicBezTo>
                    <a:pt x="1053" y="732"/>
                    <a:pt x="1267" y="1036"/>
                    <a:pt x="1267" y="1250"/>
                  </a:cubicBezTo>
                  <a:cubicBezTo>
                    <a:pt x="1267" y="1339"/>
                    <a:pt x="1231" y="1428"/>
                    <a:pt x="1160" y="1500"/>
                  </a:cubicBezTo>
                  <a:cubicBezTo>
                    <a:pt x="1088" y="1571"/>
                    <a:pt x="999" y="1607"/>
                    <a:pt x="910" y="1607"/>
                  </a:cubicBezTo>
                  <a:cubicBezTo>
                    <a:pt x="821" y="1607"/>
                    <a:pt x="732" y="1571"/>
                    <a:pt x="678" y="1500"/>
                  </a:cubicBezTo>
                  <a:cubicBezTo>
                    <a:pt x="607" y="1428"/>
                    <a:pt x="571" y="1339"/>
                    <a:pt x="571" y="1250"/>
                  </a:cubicBezTo>
                  <a:cubicBezTo>
                    <a:pt x="571" y="1036"/>
                    <a:pt x="785" y="732"/>
                    <a:pt x="910" y="607"/>
                  </a:cubicBezTo>
                  <a:close/>
                  <a:moveTo>
                    <a:pt x="910" y="1"/>
                  </a:moveTo>
                  <a:cubicBezTo>
                    <a:pt x="696" y="1"/>
                    <a:pt x="464" y="251"/>
                    <a:pt x="321" y="447"/>
                  </a:cubicBezTo>
                  <a:cubicBezTo>
                    <a:pt x="196" y="607"/>
                    <a:pt x="0" y="911"/>
                    <a:pt x="0" y="1250"/>
                  </a:cubicBezTo>
                  <a:cubicBezTo>
                    <a:pt x="0" y="1482"/>
                    <a:pt x="107" y="1714"/>
                    <a:pt x="268" y="1892"/>
                  </a:cubicBezTo>
                  <a:cubicBezTo>
                    <a:pt x="446" y="2071"/>
                    <a:pt x="678" y="2160"/>
                    <a:pt x="910" y="2160"/>
                  </a:cubicBezTo>
                  <a:cubicBezTo>
                    <a:pt x="1160" y="2160"/>
                    <a:pt x="1374" y="2071"/>
                    <a:pt x="1552" y="1892"/>
                  </a:cubicBezTo>
                  <a:cubicBezTo>
                    <a:pt x="1731" y="1714"/>
                    <a:pt x="1820" y="1482"/>
                    <a:pt x="1820" y="1250"/>
                  </a:cubicBezTo>
                  <a:cubicBezTo>
                    <a:pt x="1820" y="911"/>
                    <a:pt x="1624" y="607"/>
                    <a:pt x="1517" y="447"/>
                  </a:cubicBezTo>
                  <a:cubicBezTo>
                    <a:pt x="1356" y="251"/>
                    <a:pt x="1142" y="1"/>
                    <a:pt x="9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9267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0"/>
                                        </p:tgtEl>
                                        <p:attrNameLst>
                                          <p:attrName>style.visibility</p:attrName>
                                        </p:attrNameLst>
                                      </p:cBhvr>
                                      <p:to>
                                        <p:strVal val="visible"/>
                                      </p:to>
                                    </p:set>
                                    <p:animEffect transition="in" filter="fade">
                                      <p:cBhvr>
                                        <p:cTn id="7" dur="1000"/>
                                        <p:tgtEl>
                                          <p:spTgt spid="1020"/>
                                        </p:tgtEl>
                                      </p:cBhvr>
                                    </p:animEffect>
                                  </p:childTnLst>
                                </p:cTn>
                              </p:par>
                              <p:par>
                                <p:cTn id="8" presetID="10" presetClass="entr" presetSubtype="0" fill="hold" nodeType="withEffect">
                                  <p:stCondLst>
                                    <p:cond delay="0"/>
                                  </p:stCondLst>
                                  <p:childTnLst>
                                    <p:set>
                                      <p:cBhvr>
                                        <p:cTn id="9" dur="1" fill="hold">
                                          <p:stCondLst>
                                            <p:cond delay="0"/>
                                          </p:stCondLst>
                                        </p:cTn>
                                        <p:tgtEl>
                                          <p:spTgt spid="1021"/>
                                        </p:tgtEl>
                                        <p:attrNameLst>
                                          <p:attrName>style.visibility</p:attrName>
                                        </p:attrNameLst>
                                      </p:cBhvr>
                                      <p:to>
                                        <p:strVal val="visible"/>
                                      </p:to>
                                    </p:set>
                                    <p:animEffect transition="in" filter="fade">
                                      <p:cBhvr>
                                        <p:cTn id="10" dur="1000"/>
                                        <p:tgtEl>
                                          <p:spTgt spid="1021"/>
                                        </p:tgtEl>
                                      </p:cBhvr>
                                    </p:animEffect>
                                  </p:childTnLst>
                                </p:cTn>
                              </p:par>
                              <p:par>
                                <p:cTn id="11" presetID="10"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fade">
                                      <p:cBhvr>
                                        <p:cTn id="13" dur="1000"/>
                                        <p:tgtEl>
                                          <p:spTgt spid="1028"/>
                                        </p:tgtEl>
                                      </p:cBhvr>
                                    </p:animEffect>
                                  </p:childTnLst>
                                </p:cTn>
                              </p:par>
                              <p:par>
                                <p:cTn id="14" presetID="10" presetClass="entr" presetSubtype="0" fill="hold" nodeType="withEffect">
                                  <p:stCondLst>
                                    <p:cond delay="0"/>
                                  </p:stCondLst>
                                  <p:childTnLst>
                                    <p:set>
                                      <p:cBhvr>
                                        <p:cTn id="15" dur="1" fill="hold">
                                          <p:stCondLst>
                                            <p:cond delay="0"/>
                                          </p:stCondLst>
                                        </p:cTn>
                                        <p:tgtEl>
                                          <p:spTgt spid="1040"/>
                                        </p:tgtEl>
                                        <p:attrNameLst>
                                          <p:attrName>style.visibility</p:attrName>
                                        </p:attrNameLst>
                                      </p:cBhvr>
                                      <p:to>
                                        <p:strVal val="visible"/>
                                      </p:to>
                                    </p:set>
                                    <p:animEffect transition="in" filter="fade">
                                      <p:cBhvr>
                                        <p:cTn id="16" dur="1000"/>
                                        <p:tgtEl>
                                          <p:spTgt spid="1040"/>
                                        </p:tgtEl>
                                      </p:cBhvr>
                                    </p:animEffect>
                                  </p:childTnLst>
                                </p:cTn>
                              </p:par>
                              <p:par>
                                <p:cTn id="17" presetID="10" presetClass="entr" presetSubtype="0" fill="hold" nodeType="withEffect">
                                  <p:stCondLst>
                                    <p:cond delay="0"/>
                                  </p:stCondLst>
                                  <p:childTnLst>
                                    <p:set>
                                      <p:cBhvr>
                                        <p:cTn id="18" dur="1" fill="hold">
                                          <p:stCondLst>
                                            <p:cond delay="0"/>
                                          </p:stCondLst>
                                        </p:cTn>
                                        <p:tgtEl>
                                          <p:spTgt spid="1065"/>
                                        </p:tgtEl>
                                        <p:attrNameLst>
                                          <p:attrName>style.visibility</p:attrName>
                                        </p:attrNameLst>
                                      </p:cBhvr>
                                      <p:to>
                                        <p:strVal val="visible"/>
                                      </p:to>
                                    </p:set>
                                    <p:animEffect transition="in" filter="fade">
                                      <p:cBhvr>
                                        <p:cTn id="19" dur="1000"/>
                                        <p:tgtEl>
                                          <p:spTgt spid="1065"/>
                                        </p:tgtEl>
                                      </p:cBhvr>
                                    </p:animEffect>
                                  </p:childTnLst>
                                </p:cTn>
                              </p:par>
                              <p:par>
                                <p:cTn id="20" presetID="10" presetClass="entr" presetSubtype="0" fill="hold" nodeType="withEffect">
                                  <p:stCondLst>
                                    <p:cond delay="0"/>
                                  </p:stCondLst>
                                  <p:childTnLst>
                                    <p:set>
                                      <p:cBhvr>
                                        <p:cTn id="21" dur="1" fill="hold">
                                          <p:stCondLst>
                                            <p:cond delay="0"/>
                                          </p:stCondLst>
                                        </p:cTn>
                                        <p:tgtEl>
                                          <p:spTgt spid="1022"/>
                                        </p:tgtEl>
                                        <p:attrNameLst>
                                          <p:attrName>style.visibility</p:attrName>
                                        </p:attrNameLst>
                                      </p:cBhvr>
                                      <p:to>
                                        <p:strVal val="visible"/>
                                      </p:to>
                                    </p:set>
                                    <p:animEffect transition="in" filter="fade">
                                      <p:cBhvr>
                                        <p:cTn id="22" dur="1000"/>
                                        <p:tgtEl>
                                          <p:spTgt spid="1022"/>
                                        </p:tgtEl>
                                      </p:cBhvr>
                                    </p:animEffect>
                                  </p:childTnLst>
                                </p:cTn>
                              </p:par>
                              <p:par>
                                <p:cTn id="23" presetID="10" presetClass="entr" presetSubtype="0" fill="hold" nodeType="withEffect">
                                  <p:stCondLst>
                                    <p:cond delay="0"/>
                                  </p:stCondLst>
                                  <p:childTnLst>
                                    <p:set>
                                      <p:cBhvr>
                                        <p:cTn id="24" dur="1" fill="hold">
                                          <p:stCondLst>
                                            <p:cond delay="0"/>
                                          </p:stCondLst>
                                        </p:cTn>
                                        <p:tgtEl>
                                          <p:spTgt spid="1023"/>
                                        </p:tgtEl>
                                        <p:attrNameLst>
                                          <p:attrName>style.visibility</p:attrName>
                                        </p:attrNameLst>
                                      </p:cBhvr>
                                      <p:to>
                                        <p:strVal val="visible"/>
                                      </p:to>
                                    </p:set>
                                    <p:animEffect transition="in" filter="fade">
                                      <p:cBhvr>
                                        <p:cTn id="25" dur="1000"/>
                                        <p:tgtEl>
                                          <p:spTgt spid="1023"/>
                                        </p:tgtEl>
                                      </p:cBhvr>
                                    </p:animEffect>
                                  </p:childTnLst>
                                </p:cTn>
                              </p:par>
                              <p:par>
                                <p:cTn id="26" presetID="10" presetClass="entr" presetSubtype="0"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fade">
                                      <p:cBhvr>
                                        <p:cTn id="28" dur="1000"/>
                                        <p:tgtEl>
                                          <p:spTgt spid="1029"/>
                                        </p:tgtEl>
                                      </p:cBhvr>
                                    </p:animEffect>
                                  </p:childTnLst>
                                </p:cTn>
                              </p:par>
                              <p:par>
                                <p:cTn id="29" presetID="10" presetClass="entr" presetSubtype="0" fill="hold" nodeType="withEffect">
                                  <p:stCondLst>
                                    <p:cond delay="0"/>
                                  </p:stCondLst>
                                  <p:childTnLst>
                                    <p:set>
                                      <p:cBhvr>
                                        <p:cTn id="30" dur="1" fill="hold">
                                          <p:stCondLst>
                                            <p:cond delay="0"/>
                                          </p:stCondLst>
                                        </p:cTn>
                                        <p:tgtEl>
                                          <p:spTgt spid="1041"/>
                                        </p:tgtEl>
                                        <p:attrNameLst>
                                          <p:attrName>style.visibility</p:attrName>
                                        </p:attrNameLst>
                                      </p:cBhvr>
                                      <p:to>
                                        <p:strVal val="visible"/>
                                      </p:to>
                                    </p:set>
                                    <p:animEffect transition="in" filter="fade">
                                      <p:cBhvr>
                                        <p:cTn id="31" dur="1000"/>
                                        <p:tgtEl>
                                          <p:spTgt spid="1041"/>
                                        </p:tgtEl>
                                      </p:cBhvr>
                                    </p:animEffect>
                                  </p:childTnLst>
                                </p:cTn>
                              </p:par>
                              <p:par>
                                <p:cTn id="32" presetID="10" presetClass="entr" presetSubtype="0" fill="hold" nodeType="withEffect">
                                  <p:stCondLst>
                                    <p:cond delay="0"/>
                                  </p:stCondLst>
                                  <p:childTnLst>
                                    <p:set>
                                      <p:cBhvr>
                                        <p:cTn id="33" dur="1" fill="hold">
                                          <p:stCondLst>
                                            <p:cond delay="0"/>
                                          </p:stCondLst>
                                        </p:cTn>
                                        <p:tgtEl>
                                          <p:spTgt spid="1060"/>
                                        </p:tgtEl>
                                        <p:attrNameLst>
                                          <p:attrName>style.visibility</p:attrName>
                                        </p:attrNameLst>
                                      </p:cBhvr>
                                      <p:to>
                                        <p:strVal val="visible"/>
                                      </p:to>
                                    </p:set>
                                    <p:animEffect transition="in" filter="fade">
                                      <p:cBhvr>
                                        <p:cTn id="34" dur="1000"/>
                                        <p:tgtEl>
                                          <p:spTgt spid="1060"/>
                                        </p:tgtEl>
                                      </p:cBhvr>
                                    </p:animEffect>
                                  </p:childTnLst>
                                </p:cTn>
                              </p:par>
                              <p:par>
                                <p:cTn id="35" presetID="10" presetClass="entr" presetSubtype="0" fill="hold" nodeType="withEffect">
                                  <p:stCondLst>
                                    <p:cond delay="0"/>
                                  </p:stCondLst>
                                  <p:childTnLst>
                                    <p:set>
                                      <p:cBhvr>
                                        <p:cTn id="36" dur="1" fill="hold">
                                          <p:stCondLst>
                                            <p:cond delay="0"/>
                                          </p:stCondLst>
                                        </p:cTn>
                                        <p:tgtEl>
                                          <p:spTgt spid="1024"/>
                                        </p:tgtEl>
                                        <p:attrNameLst>
                                          <p:attrName>style.visibility</p:attrName>
                                        </p:attrNameLst>
                                      </p:cBhvr>
                                      <p:to>
                                        <p:strVal val="visible"/>
                                      </p:to>
                                    </p:set>
                                    <p:animEffect transition="in" filter="fade">
                                      <p:cBhvr>
                                        <p:cTn id="37" dur="1000"/>
                                        <p:tgtEl>
                                          <p:spTgt spid="1024"/>
                                        </p:tgtEl>
                                      </p:cBhvr>
                                    </p:animEffect>
                                  </p:childTnLst>
                                </p:cTn>
                              </p:par>
                              <p:par>
                                <p:cTn id="38" presetID="10" presetClass="entr" presetSubtype="0" fill="hold" nodeType="withEffect">
                                  <p:stCondLst>
                                    <p:cond delay="0"/>
                                  </p:stCondLst>
                                  <p:childTnLst>
                                    <p:set>
                                      <p:cBhvr>
                                        <p:cTn id="39" dur="1" fill="hold">
                                          <p:stCondLst>
                                            <p:cond delay="0"/>
                                          </p:stCondLst>
                                        </p:cTn>
                                        <p:tgtEl>
                                          <p:spTgt spid="1025"/>
                                        </p:tgtEl>
                                        <p:attrNameLst>
                                          <p:attrName>style.visibility</p:attrName>
                                        </p:attrNameLst>
                                      </p:cBhvr>
                                      <p:to>
                                        <p:strVal val="visible"/>
                                      </p:to>
                                    </p:set>
                                    <p:animEffect transition="in" filter="fade">
                                      <p:cBhvr>
                                        <p:cTn id="40" dur="1000"/>
                                        <p:tgtEl>
                                          <p:spTgt spid="1025"/>
                                        </p:tgtEl>
                                      </p:cBhvr>
                                    </p:animEffect>
                                  </p:childTnLst>
                                </p:cTn>
                              </p:par>
                              <p:par>
                                <p:cTn id="41" presetID="10" presetClass="entr" presetSubtype="0"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Effect transition="in" filter="fade">
                                      <p:cBhvr>
                                        <p:cTn id="43" dur="1000"/>
                                        <p:tgtEl>
                                          <p:spTgt spid="1030"/>
                                        </p:tgtEl>
                                      </p:cBhvr>
                                    </p:animEffect>
                                  </p:childTnLst>
                                </p:cTn>
                              </p:par>
                              <p:par>
                                <p:cTn id="44" presetID="10" presetClass="entr" presetSubtype="0" fill="hold" nodeType="withEffect">
                                  <p:stCondLst>
                                    <p:cond delay="0"/>
                                  </p:stCondLst>
                                  <p:childTnLst>
                                    <p:set>
                                      <p:cBhvr>
                                        <p:cTn id="45" dur="1" fill="hold">
                                          <p:stCondLst>
                                            <p:cond delay="0"/>
                                          </p:stCondLst>
                                        </p:cTn>
                                        <p:tgtEl>
                                          <p:spTgt spid="1042"/>
                                        </p:tgtEl>
                                        <p:attrNameLst>
                                          <p:attrName>style.visibility</p:attrName>
                                        </p:attrNameLst>
                                      </p:cBhvr>
                                      <p:to>
                                        <p:strVal val="visible"/>
                                      </p:to>
                                    </p:set>
                                    <p:animEffect transition="in" filter="fade">
                                      <p:cBhvr>
                                        <p:cTn id="46" dur="1000"/>
                                        <p:tgtEl>
                                          <p:spTgt spid="1042"/>
                                        </p:tgtEl>
                                      </p:cBhvr>
                                    </p:animEffect>
                                  </p:childTnLst>
                                </p:cTn>
                              </p:par>
                              <p:par>
                                <p:cTn id="47" presetID="10" presetClass="entr" presetSubtype="0" fill="hold" nodeType="withEffect">
                                  <p:stCondLst>
                                    <p:cond delay="0"/>
                                  </p:stCondLst>
                                  <p:childTnLst>
                                    <p:set>
                                      <p:cBhvr>
                                        <p:cTn id="48" dur="1" fill="hold">
                                          <p:stCondLst>
                                            <p:cond delay="0"/>
                                          </p:stCondLst>
                                        </p:cTn>
                                        <p:tgtEl>
                                          <p:spTgt spid="1056"/>
                                        </p:tgtEl>
                                        <p:attrNameLst>
                                          <p:attrName>style.visibility</p:attrName>
                                        </p:attrNameLst>
                                      </p:cBhvr>
                                      <p:to>
                                        <p:strVal val="visible"/>
                                      </p:to>
                                    </p:set>
                                    <p:animEffect transition="in" filter="fade">
                                      <p:cBhvr>
                                        <p:cTn id="49" dur="1000"/>
                                        <p:tgtEl>
                                          <p:spTgt spid="1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62;p63"/>
          <p:cNvSpPr txBox="1">
            <a:spLocks/>
          </p:cNvSpPr>
          <p:nvPr/>
        </p:nvSpPr>
        <p:spPr>
          <a:xfrm>
            <a:off x="1138843" y="1429787"/>
            <a:ext cx="7007630" cy="249382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hr-HR" sz="1800" dirty="0">
                <a:latin typeface="Cambay" panose="020B0604020202020204" charset="-18"/>
                <a:cs typeface="Cambay" panose="020B0604020202020204" charset="-18"/>
              </a:rPr>
              <a:t>na početku pitanja prolazimo verbalno na seansi te se moramo pobrinuti da klijent razumije pitanja</a:t>
            </a:r>
          </a:p>
          <a:p>
            <a:endParaRPr lang="hr-HR" sz="1800" dirty="0">
              <a:latin typeface="Cambay" panose="020B0604020202020204" charset="-18"/>
              <a:cs typeface="Cambay" panose="020B0604020202020204" charset="-18"/>
            </a:endParaRPr>
          </a:p>
          <a:p>
            <a:pPr marL="285750" indent="-285750">
              <a:buFont typeface="Arial" panose="020B0604020202020204" pitchFamily="34" charset="0"/>
              <a:buChar char="•"/>
            </a:pPr>
            <a:r>
              <a:rPr lang="hr-HR" sz="1800" dirty="0">
                <a:latin typeface="Cambay" panose="020B0604020202020204" charset="-18"/>
                <a:cs typeface="Cambay" panose="020B0604020202020204" charset="-18"/>
              </a:rPr>
              <a:t>kasnije ih možemo dati klijentu kao dio </a:t>
            </a:r>
            <a:r>
              <a:rPr lang="hr-HR" sz="1800" dirty="0" smtClean="0">
                <a:solidFill>
                  <a:schemeClr val="tx1"/>
                </a:solidFill>
                <a:latin typeface="Cambay" panose="020B0604020202020204" charset="-18"/>
                <a:cs typeface="Cambay" panose="020B0604020202020204" charset="-18"/>
              </a:rPr>
              <a:t>samostalnog rada </a:t>
            </a:r>
            <a:r>
              <a:rPr lang="hr-HR" sz="1800" dirty="0" smtClean="0">
                <a:latin typeface="Cambay" panose="020B0604020202020204" charset="-18"/>
                <a:cs typeface="Cambay" panose="020B0604020202020204" charset="-18"/>
              </a:rPr>
              <a:t>te </a:t>
            </a:r>
            <a:r>
              <a:rPr lang="hr-HR" sz="1800" dirty="0">
                <a:latin typeface="Cambay" panose="020B0604020202020204" charset="-18"/>
                <a:cs typeface="Cambay" panose="020B0604020202020204" charset="-18"/>
              </a:rPr>
              <a:t>ih tražiti da zapišu odgovore koje onda komentiramo na idućoj seansi </a:t>
            </a:r>
          </a:p>
          <a:p>
            <a:endParaRPr lang="hr-HR" sz="1800" dirty="0">
              <a:latin typeface="Cambay" panose="020B0604020202020204" charset="-18"/>
              <a:cs typeface="Cambay" panose="020B0604020202020204" charset="-18"/>
            </a:endParaRPr>
          </a:p>
          <a:p>
            <a:pPr marL="285750" indent="-285750">
              <a:buFont typeface="Arial" panose="020B0604020202020204" pitchFamily="34" charset="0"/>
              <a:buChar char="•"/>
            </a:pPr>
            <a:r>
              <a:rPr lang="hr-HR" sz="1800" dirty="0">
                <a:latin typeface="Cambay" panose="020B0604020202020204" charset="-18"/>
                <a:cs typeface="Cambay" panose="020B0604020202020204" charset="-18"/>
              </a:rPr>
              <a:t>ne moraju za svaku automatsku misao prolaziti kroz ova pitanja već samo za one koje kod njih dovode do značajne promjene raspoloženja</a:t>
            </a:r>
          </a:p>
          <a:p>
            <a:pPr marL="285750" indent="-285750">
              <a:buFontTx/>
              <a:buChar char="-"/>
            </a:pPr>
            <a:endParaRPr lang="hr-HR" dirty="0"/>
          </a:p>
        </p:txBody>
      </p:sp>
    </p:spTree>
    <p:extLst>
      <p:ext uri="{BB962C8B-B14F-4D97-AF65-F5344CB8AC3E}">
        <p14:creationId xmlns:p14="http://schemas.microsoft.com/office/powerpoint/2010/main" val="2080206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82"/>
          <p:cNvSpPr txBox="1">
            <a:spLocks noGrp="1"/>
          </p:cNvSpPr>
          <p:nvPr>
            <p:ph type="title"/>
          </p:nvPr>
        </p:nvSpPr>
        <p:spPr>
          <a:xfrm>
            <a:off x="1206022" y="381663"/>
            <a:ext cx="6507300" cy="49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dirty="0"/>
              <a:t>Nema promjene u ponašanju ili raspoloženju</a:t>
            </a:r>
            <a:endParaRPr dirty="0"/>
          </a:p>
        </p:txBody>
      </p:sp>
      <p:sp>
        <p:nvSpPr>
          <p:cNvPr id="1101" name="Google Shape;1101;p82"/>
          <p:cNvSpPr txBox="1">
            <a:spLocks noGrp="1"/>
          </p:cNvSpPr>
          <p:nvPr>
            <p:ph type="subTitle" idx="1"/>
          </p:nvPr>
        </p:nvSpPr>
        <p:spPr>
          <a:xfrm>
            <a:off x="855191" y="1324252"/>
            <a:ext cx="8655955" cy="263171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hr-HR" sz="1800" dirty="0"/>
              <a:t>Najčešći razlozi: </a:t>
            </a:r>
          </a:p>
          <a:p>
            <a:pPr marL="0" lvl="0" indent="0" algn="l" rtl="0">
              <a:spcBef>
                <a:spcPts val="0"/>
              </a:spcBef>
              <a:spcAft>
                <a:spcPts val="0"/>
              </a:spcAft>
              <a:buNone/>
            </a:pPr>
            <a:endParaRPr lang="hr-HR" sz="1800" dirty="0"/>
          </a:p>
          <a:p>
            <a:pPr marL="342900" lvl="0" indent="-342900" algn="l" rtl="0">
              <a:spcBef>
                <a:spcPts val="0"/>
              </a:spcBef>
              <a:spcAft>
                <a:spcPts val="0"/>
              </a:spcAft>
              <a:buFont typeface="Arial" panose="020B0604020202020204" pitchFamily="34" charset="0"/>
              <a:buChar char="•"/>
            </a:pPr>
            <a:r>
              <a:rPr lang="hr-HR" sz="1800" dirty="0"/>
              <a:t>postoji još centralnih automatskih misli koje nismo identificirali</a:t>
            </a:r>
          </a:p>
          <a:p>
            <a:pPr marL="342900" lvl="0" indent="-342900" algn="l" rtl="0">
              <a:spcBef>
                <a:spcPts val="0"/>
              </a:spcBef>
              <a:spcAft>
                <a:spcPts val="0"/>
              </a:spcAft>
              <a:buFont typeface="Arial" panose="020B0604020202020204" pitchFamily="34" charset="0"/>
              <a:buChar char="•"/>
            </a:pPr>
            <a:r>
              <a:rPr lang="hr-HR" sz="1800" dirty="0"/>
              <a:t>evaluacija automatske misli je površna</a:t>
            </a:r>
          </a:p>
          <a:p>
            <a:pPr marL="342900" lvl="0" indent="-342900" algn="l" rtl="0">
              <a:spcBef>
                <a:spcPts val="0"/>
              </a:spcBef>
              <a:spcAft>
                <a:spcPts val="0"/>
              </a:spcAft>
              <a:buFont typeface="Arial" panose="020B0604020202020204" pitchFamily="34" charset="0"/>
              <a:buChar char="•"/>
            </a:pPr>
            <a:r>
              <a:rPr lang="hr-HR" sz="1800" dirty="0"/>
              <a:t>klijent nije dovoljno obrazložio dokaze koji idu u prilog automatskoj misli</a:t>
            </a:r>
          </a:p>
          <a:p>
            <a:pPr marL="342900" lvl="0" indent="-342900" algn="l" rtl="0">
              <a:spcBef>
                <a:spcPts val="0"/>
              </a:spcBef>
              <a:spcAft>
                <a:spcPts val="0"/>
              </a:spcAft>
              <a:buFont typeface="Arial" panose="020B0604020202020204" pitchFamily="34" charset="0"/>
              <a:buChar char="•"/>
            </a:pPr>
            <a:r>
              <a:rPr lang="hr-HR" sz="1800" dirty="0"/>
              <a:t>automatska misao je istovremeno i bazično vjerovanje</a:t>
            </a:r>
          </a:p>
          <a:p>
            <a:pPr marL="342900" lvl="0" indent="-342900" algn="l" rtl="0">
              <a:spcBef>
                <a:spcPts val="0"/>
              </a:spcBef>
              <a:spcAft>
                <a:spcPts val="0"/>
              </a:spcAft>
              <a:buFont typeface="Arial" panose="020B0604020202020204" pitchFamily="34" charset="0"/>
              <a:buChar char="•"/>
            </a:pPr>
            <a:r>
              <a:rPr lang="hr-HR" sz="1800" dirty="0"/>
              <a:t>automatska misao je dio disfunkcionalnog toka misli</a:t>
            </a:r>
            <a:endParaRPr sz="1800" dirty="0"/>
          </a:p>
        </p:txBody>
      </p:sp>
      <p:pic>
        <p:nvPicPr>
          <p:cNvPr id="1105" name="Google Shape;1105;p82"/>
          <p:cNvPicPr preferRelativeResize="0"/>
          <p:nvPr/>
        </p:nvPicPr>
        <p:blipFill rotWithShape="1">
          <a:blip r:embed="rId3">
            <a:alphaModFix amt="60000"/>
          </a:blip>
          <a:srcRect/>
          <a:stretch/>
        </p:blipFill>
        <p:spPr>
          <a:xfrm rot="-487117">
            <a:off x="5357280" y="4135206"/>
            <a:ext cx="223202" cy="223203"/>
          </a:xfrm>
          <a:prstGeom prst="rect">
            <a:avLst/>
          </a:prstGeom>
          <a:noFill/>
          <a:ln>
            <a:noFill/>
          </a:ln>
        </p:spPr>
      </p:pic>
      <p:pic>
        <p:nvPicPr>
          <p:cNvPr id="1106" name="Google Shape;1106;p82"/>
          <p:cNvPicPr preferRelativeResize="0"/>
          <p:nvPr/>
        </p:nvPicPr>
        <p:blipFill rotWithShape="1">
          <a:blip r:embed="rId4">
            <a:alphaModFix amt="60000"/>
          </a:blip>
          <a:srcRect/>
          <a:stretch/>
        </p:blipFill>
        <p:spPr>
          <a:xfrm rot="-487117">
            <a:off x="3250805" y="989756"/>
            <a:ext cx="223202" cy="223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00"/>
                                        </p:tgtEl>
                                        <p:attrNameLst>
                                          <p:attrName>style.visibility</p:attrName>
                                        </p:attrNameLst>
                                      </p:cBhvr>
                                      <p:to>
                                        <p:strVal val="visible"/>
                                      </p:to>
                                    </p:set>
                                    <p:animEffect transition="in" filter="fade">
                                      <p:cBhvr>
                                        <p:cTn id="7" dur="1000"/>
                                        <p:tgtEl>
                                          <p:spTgt spid="1100"/>
                                        </p:tgtEl>
                                      </p:cBhvr>
                                    </p:animEffect>
                                  </p:childTnLst>
                                </p:cTn>
                              </p:par>
                              <p:par>
                                <p:cTn id="8" presetID="10" presetClass="entr" presetSubtype="0" fill="hold" nodeType="withEffect">
                                  <p:stCondLst>
                                    <p:cond delay="0"/>
                                  </p:stCondLst>
                                  <p:childTnLst>
                                    <p:set>
                                      <p:cBhvr>
                                        <p:cTn id="9" dur="1" fill="hold">
                                          <p:stCondLst>
                                            <p:cond delay="0"/>
                                          </p:stCondLst>
                                        </p:cTn>
                                        <p:tgtEl>
                                          <p:spTgt spid="1101"/>
                                        </p:tgtEl>
                                        <p:attrNameLst>
                                          <p:attrName>style.visibility</p:attrName>
                                        </p:attrNameLst>
                                      </p:cBhvr>
                                      <p:to>
                                        <p:strVal val="visible"/>
                                      </p:to>
                                    </p:set>
                                    <p:animEffect transition="in" filter="fade">
                                      <p:cBhvr>
                                        <p:cTn id="10" dur="1000"/>
                                        <p:tgtEl>
                                          <p:spTgt spid="1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0"/>
        <p:cNvGrpSpPr/>
        <p:nvPr/>
      </p:nvGrpSpPr>
      <p:grpSpPr>
        <a:xfrm>
          <a:off x="0" y="0"/>
          <a:ext cx="0" cy="0"/>
          <a:chOff x="0" y="0"/>
          <a:chExt cx="0" cy="0"/>
        </a:xfrm>
      </p:grpSpPr>
      <p:sp>
        <p:nvSpPr>
          <p:cNvPr id="1861" name="Google Shape;1861;p11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hr-HR" sz="3200" dirty="0"/>
              <a:t>Alternativne metode evaluiranja automatskih misli</a:t>
            </a:r>
            <a:endParaRPr sz="3200" dirty="0">
              <a:solidFill>
                <a:schemeClr val="dk2"/>
              </a:solidFill>
            </a:endParaRPr>
          </a:p>
        </p:txBody>
      </p:sp>
      <p:sp>
        <p:nvSpPr>
          <p:cNvPr id="1862" name="Google Shape;1862;p111"/>
          <p:cNvSpPr txBox="1">
            <a:spLocks noGrp="1"/>
          </p:cNvSpPr>
          <p:nvPr>
            <p:ph type="body" idx="1"/>
          </p:nvPr>
        </p:nvSpPr>
        <p:spPr>
          <a:xfrm>
            <a:off x="850506" y="1296522"/>
            <a:ext cx="7442987" cy="3846978"/>
          </a:xfrm>
          <a:prstGeom prst="rect">
            <a:avLst/>
          </a:prstGeom>
        </p:spPr>
        <p:txBody>
          <a:bodyPr spcFirstLastPara="1" wrap="square" lIns="91425" tIns="91425" rIns="91425" bIns="91425" anchor="ctr" anchorCtr="0">
            <a:noAutofit/>
          </a:bodyPr>
          <a:lstStyle/>
          <a:p>
            <a:pPr marL="457200" lvl="0" indent="-317500" algn="l" rtl="0">
              <a:spcBef>
                <a:spcPts val="0"/>
              </a:spcBef>
              <a:spcAft>
                <a:spcPts val="0"/>
              </a:spcAft>
              <a:buSzPts val="1400"/>
              <a:buChar char="●"/>
            </a:pPr>
            <a:r>
              <a:rPr lang="hr-HR" sz="2000" b="1" dirty="0"/>
              <a:t>Korištenje alternativnih pitanja </a:t>
            </a:r>
            <a:r>
              <a:rPr lang="hr-HR" sz="2000" dirty="0"/>
              <a:t>– kada standardna pitanja nisu dovoljna, možemo mijenjati i proširivati svoja pitanja</a:t>
            </a:r>
          </a:p>
          <a:p>
            <a:pPr marL="139700" lvl="0" indent="0" algn="l" rtl="0">
              <a:spcBef>
                <a:spcPts val="0"/>
              </a:spcBef>
              <a:spcAft>
                <a:spcPts val="0"/>
              </a:spcAft>
              <a:buSzPts val="1400"/>
              <a:buNone/>
            </a:pPr>
            <a:endParaRPr lang="hr-HR" sz="2000" dirty="0"/>
          </a:p>
          <a:p>
            <a:pPr marL="457200" lvl="0" indent="-317500" algn="l" rtl="0">
              <a:spcBef>
                <a:spcPts val="0"/>
              </a:spcBef>
              <a:spcAft>
                <a:spcPts val="0"/>
              </a:spcAft>
              <a:buSzPts val="1400"/>
              <a:buChar char="●"/>
            </a:pPr>
            <a:r>
              <a:rPr lang="hr-HR" sz="2000" b="1" dirty="0"/>
              <a:t>Identifikacija kognitivnih distorzija </a:t>
            </a:r>
            <a:r>
              <a:rPr lang="hr-HR" sz="2000" dirty="0"/>
              <a:t>- njihova identifikacija pomaže klijentima da se udalje od svojih misli i da razumiju što im se događa s mislima u tom trenutku</a:t>
            </a:r>
          </a:p>
          <a:p>
            <a:pPr marL="139700" lvl="0" indent="0" algn="l" rtl="0">
              <a:spcBef>
                <a:spcPts val="0"/>
              </a:spcBef>
              <a:spcAft>
                <a:spcPts val="0"/>
              </a:spcAft>
              <a:buSzPts val="1400"/>
              <a:buNone/>
            </a:pPr>
            <a:endParaRPr lang="hr-HR" sz="2000" dirty="0"/>
          </a:p>
          <a:p>
            <a:pPr marL="457200" lvl="0" indent="-317500" algn="l" rtl="0">
              <a:spcBef>
                <a:spcPts val="0"/>
              </a:spcBef>
              <a:spcAft>
                <a:spcPts val="0"/>
              </a:spcAft>
              <a:buSzPts val="1400"/>
              <a:buChar char="●"/>
            </a:pPr>
            <a:r>
              <a:rPr lang="hr-HR" sz="2000" dirty="0"/>
              <a:t>Bihevioralni eksperiment</a:t>
            </a:r>
          </a:p>
          <a:p>
            <a:pPr marL="139700" lvl="0" indent="0" algn="l" rtl="0">
              <a:spcBef>
                <a:spcPts val="0"/>
              </a:spcBef>
              <a:spcAft>
                <a:spcPts val="0"/>
              </a:spcAft>
              <a:buSzPts val="1400"/>
              <a:buNone/>
            </a:pPr>
            <a:endParaRPr lang="hr-HR" sz="2000" dirty="0"/>
          </a:p>
          <a:p>
            <a:pPr marL="457200" lvl="0" indent="-317500" algn="l" rtl="0">
              <a:spcBef>
                <a:spcPts val="0"/>
              </a:spcBef>
              <a:spcAft>
                <a:spcPts val="0"/>
              </a:spcAft>
              <a:buSzPts val="1400"/>
              <a:buChar char="●"/>
            </a:pPr>
            <a:r>
              <a:rPr lang="hr-HR" sz="2000" dirty="0"/>
              <a:t>Samootkrivanje</a:t>
            </a:r>
          </a:p>
          <a:p>
            <a:pPr marL="139700" lvl="0" indent="0" algn="l" rtl="0">
              <a:spcBef>
                <a:spcPts val="0"/>
              </a:spcBef>
              <a:spcAft>
                <a:spcPts val="0"/>
              </a:spcAft>
              <a:buSzPts val="1400"/>
              <a:buNone/>
            </a:pPr>
            <a:endParaRPr lang="hr-HR" sz="2000" dirty="0"/>
          </a:p>
          <a:p>
            <a:pPr marL="457200" lvl="0" indent="-317500" algn="l" rtl="0">
              <a:spcBef>
                <a:spcPts val="0"/>
              </a:spcBef>
              <a:spcAft>
                <a:spcPts val="0"/>
              </a:spcAft>
              <a:buSzPts val="1400"/>
              <a:buChar char="●"/>
            </a:pPr>
            <a:r>
              <a:rPr lang="hr-HR" sz="2000" dirty="0"/>
              <a:t>Klijenti sami osmišljavaju odgovor koji će im pomoći</a:t>
            </a:r>
            <a:endParaRP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62"/>
                                        </p:tgtEl>
                                        <p:attrNameLst>
                                          <p:attrName>style.visibility</p:attrName>
                                        </p:attrNameLst>
                                      </p:cBhvr>
                                      <p:to>
                                        <p:strVal val="visible"/>
                                      </p:to>
                                    </p:set>
                                    <p:animEffect transition="in" filter="fade">
                                      <p:cBhvr>
                                        <p:cTn id="7" dur="1000"/>
                                        <p:tgtEl>
                                          <p:spTgt spid="18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stel Watercolor Mental Health Clinic by Slidesgo">
  <a:themeElements>
    <a:clrScheme name="Simple Light">
      <a:dk1>
        <a:srgbClr val="000000"/>
      </a:dk1>
      <a:lt1>
        <a:srgbClr val="F5F0EC"/>
      </a:lt1>
      <a:dk2>
        <a:srgbClr val="659DA9"/>
      </a:dk2>
      <a:lt2>
        <a:srgbClr val="EDCB69"/>
      </a:lt2>
      <a:accent1>
        <a:srgbClr val="385A93"/>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TotalTime>
  <Words>1062</Words>
  <Application>Microsoft Office PowerPoint</Application>
  <PresentationFormat>On-screen Show (16:9)</PresentationFormat>
  <Paragraphs>115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Averia Libre</vt:lpstr>
      <vt:lpstr>Arial</vt:lpstr>
      <vt:lpstr>DM Serif Text</vt:lpstr>
      <vt:lpstr>Roboto Condensed Light</vt:lpstr>
      <vt:lpstr>Cambay</vt:lpstr>
      <vt:lpstr>Pastel Watercolor Mental Health Clinic by Slidesgo</vt:lpstr>
      <vt:lpstr>EVALUACIJA AUTOMATSKIH MISLI</vt:lpstr>
      <vt:lpstr>Vrste automatskih misli</vt:lpstr>
      <vt:lpstr>Odabir ključnih automatskih misli</vt:lpstr>
      <vt:lpstr>PowerPoint Presentation</vt:lpstr>
      <vt:lpstr>Vrste pitanja koje koristimo tijekom evaluacije</vt:lpstr>
      <vt:lpstr>Vrste pitanja koje koristimo tijekom evaluacije</vt:lpstr>
      <vt:lpstr>PowerPoint Presentation</vt:lpstr>
      <vt:lpstr>Nema promjene u ponašanju ili raspoloženju</vt:lpstr>
      <vt:lpstr>Alternativne metode evaluiranja automatskih misli</vt:lpstr>
      <vt:lpstr>Kognitivne distorzije</vt:lpstr>
      <vt:lpstr>PowerPoint Presentation</vt:lpstr>
      <vt:lpstr>Korištenje samootkrivanja</vt:lpstr>
      <vt:lpstr>Problem solving</vt:lpstr>
      <vt:lpstr>Istraživanje zaključaka koje klijent donosi na temelju automatske misli</vt:lpstr>
      <vt:lpstr>Rad na prihvaćanju</vt:lpstr>
      <vt:lpstr>Hvala na pažnji!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EVALUACIJA AUTOMATSKIH MISLI</dc:title>
  <dc:creator>Pero</dc:creator>
  <cp:lastModifiedBy>Pero</cp:lastModifiedBy>
  <cp:revision>50</cp:revision>
  <dcterms:modified xsi:type="dcterms:W3CDTF">2024-09-10T14:43:58Z</dcterms:modified>
</cp:coreProperties>
</file>