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62" r:id="rId4"/>
    <p:sldId id="259" r:id="rId5"/>
    <p:sldId id="261" r:id="rId6"/>
    <p:sldId id="263" r:id="rId7"/>
    <p:sldId id="264" r:id="rId8"/>
    <p:sldId id="265" r:id="rId9"/>
    <p:sldId id="267" r:id="rId10"/>
    <p:sldId id="268" r:id="rId11"/>
    <p:sldId id="269" r:id="rId12"/>
    <p:sldId id="270" r:id="rId13"/>
    <p:sldId id="271" r:id="rId14"/>
    <p:sldId id="272" r:id="rId15"/>
    <p:sldId id="273" r:id="rId16"/>
    <p:sldId id="274" r:id="rId17"/>
  </p:sldIdLst>
  <p:sldSz cx="12192000" cy="6858000"/>
  <p:notesSz cx="6858000" cy="9144000"/>
  <p:defaultTextStyle>
    <a:defPPr>
      <a:defRPr lang="en-H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2"/>
    <p:restoredTop sz="94694"/>
  </p:normalViewPr>
  <p:slideViewPr>
    <p:cSldViewPr snapToGrid="0">
      <p:cViewPr varScale="1">
        <p:scale>
          <a:sx n="93" d="100"/>
          <a:sy n="93" d="100"/>
        </p:scale>
        <p:origin x="216" y="5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EAB01E3-C5B7-40DF-B94A-146DF44AD293}"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56849A7E-AFCB-436B-ADFA-2D390FDD8725}">
      <dgm:prSet/>
      <dgm:spPr/>
      <dgm:t>
        <a:bodyPr/>
        <a:lstStyle/>
        <a:p>
          <a:r>
            <a:rPr lang="hr-HR" dirty="0"/>
            <a:t>Duboko ukorijenjene u nama da ih često uopće ne izražavamo i ne objašnjavamo nikome, pa ni sebi. </a:t>
          </a:r>
          <a:endParaRPr lang="en-US" dirty="0"/>
        </a:p>
      </dgm:t>
    </dgm:pt>
    <dgm:pt modelId="{A9D137E1-6269-431F-BCD7-11E77FEDE28D}" type="parTrans" cxnId="{367BD26B-2511-4FB0-BBF1-5539DF2359C4}">
      <dgm:prSet/>
      <dgm:spPr/>
      <dgm:t>
        <a:bodyPr/>
        <a:lstStyle/>
        <a:p>
          <a:endParaRPr lang="en-US"/>
        </a:p>
      </dgm:t>
    </dgm:pt>
    <dgm:pt modelId="{066DB177-DBE4-4444-B91D-36EF04BE71B0}" type="sibTrans" cxnId="{367BD26B-2511-4FB0-BBF1-5539DF2359C4}">
      <dgm:prSet/>
      <dgm:spPr/>
      <dgm:t>
        <a:bodyPr/>
        <a:lstStyle/>
        <a:p>
          <a:endParaRPr lang="en-US"/>
        </a:p>
      </dgm:t>
    </dgm:pt>
    <dgm:pt modelId="{8C8C83C1-6C2C-492F-B665-130A3B2CE797}">
      <dgm:prSet/>
      <dgm:spPr/>
      <dgm:t>
        <a:bodyPr/>
        <a:lstStyle/>
        <a:p>
          <a:r>
            <a:rPr lang="hr-HR" dirty="0"/>
            <a:t>Općenita vjerovanja o sebi, ljudima oko nas, o svijetu i doživljavamo ih kao našu „apsolutnu istinu”- stvari su jednostavno takve </a:t>
          </a:r>
          <a:endParaRPr lang="en-US" dirty="0"/>
        </a:p>
      </dgm:t>
    </dgm:pt>
    <dgm:pt modelId="{BF16B96E-457D-488B-BB98-2345EC875CC8}" type="parTrans" cxnId="{F2E015A6-8013-426D-B3FE-D18DE4C65F45}">
      <dgm:prSet/>
      <dgm:spPr/>
      <dgm:t>
        <a:bodyPr/>
        <a:lstStyle/>
        <a:p>
          <a:endParaRPr lang="en-US"/>
        </a:p>
      </dgm:t>
    </dgm:pt>
    <dgm:pt modelId="{6EEA4959-EA67-48B1-9187-1E4FE861856F}" type="sibTrans" cxnId="{F2E015A6-8013-426D-B3FE-D18DE4C65F45}">
      <dgm:prSet/>
      <dgm:spPr/>
      <dgm:t>
        <a:bodyPr/>
        <a:lstStyle/>
        <a:p>
          <a:endParaRPr lang="en-US"/>
        </a:p>
      </dgm:t>
    </dgm:pt>
    <dgm:pt modelId="{4FAC4001-CA58-4F3A-A7BA-0DECF1CF77AB}">
      <dgm:prSet/>
      <dgm:spPr/>
      <dgm:t>
        <a:bodyPr/>
        <a:lstStyle/>
        <a:p>
          <a:r>
            <a:rPr lang="hr-HR" dirty="0"/>
            <a:t>Ljudi koji su zreli (emocionalno regulirani i većinu svakodnevnih problema mogu riješiti bez da postanu anksiozni) većinom imaju realistično pozitivna vjerovanja većinu vremena. </a:t>
          </a:r>
          <a:endParaRPr lang="en-US" dirty="0"/>
        </a:p>
      </dgm:t>
    </dgm:pt>
    <dgm:pt modelId="{322EB8CF-1E55-411A-9ED5-C116101CE289}" type="parTrans" cxnId="{7BBA7366-E670-44F6-A455-BBFDAB187E6E}">
      <dgm:prSet/>
      <dgm:spPr/>
      <dgm:t>
        <a:bodyPr/>
        <a:lstStyle/>
        <a:p>
          <a:endParaRPr lang="en-US"/>
        </a:p>
      </dgm:t>
    </dgm:pt>
    <dgm:pt modelId="{6FDB2664-81E2-4B89-B30B-3ADB7734B654}" type="sibTrans" cxnId="{7BBA7366-E670-44F6-A455-BBFDAB187E6E}">
      <dgm:prSet/>
      <dgm:spPr/>
      <dgm:t>
        <a:bodyPr/>
        <a:lstStyle/>
        <a:p>
          <a:endParaRPr lang="en-US"/>
        </a:p>
      </dgm:t>
    </dgm:pt>
    <dgm:pt modelId="{B9D348E5-A782-43DB-B624-CDFFA8EC2638}">
      <dgm:prSet/>
      <dgm:spPr/>
      <dgm:t>
        <a:bodyPr/>
        <a:lstStyle/>
        <a:p>
          <a:r>
            <a:rPr lang="hr-HR" dirty="0"/>
            <a:t>Svi imamo latentna negativna vjerovanja koja mogu postati djelomično ili potpuno aktivna u situacijama kojima smo ranjivi i koje nas podsjećaju na prošla negativna iskustva, traume i pod stresom.</a:t>
          </a:r>
          <a:endParaRPr lang="en-US" dirty="0"/>
        </a:p>
      </dgm:t>
    </dgm:pt>
    <dgm:pt modelId="{62811F12-B31C-4878-AEC4-8248F73225B8}" type="parTrans" cxnId="{9E893F03-4E9A-4EA5-916E-856C91DB5234}">
      <dgm:prSet/>
      <dgm:spPr/>
      <dgm:t>
        <a:bodyPr/>
        <a:lstStyle/>
        <a:p>
          <a:endParaRPr lang="en-US"/>
        </a:p>
      </dgm:t>
    </dgm:pt>
    <dgm:pt modelId="{AF222C25-B878-484F-AB53-6C51D1EC7254}" type="sibTrans" cxnId="{9E893F03-4E9A-4EA5-916E-856C91DB5234}">
      <dgm:prSet/>
      <dgm:spPr/>
      <dgm:t>
        <a:bodyPr/>
        <a:lstStyle/>
        <a:p>
          <a:endParaRPr lang="en-US"/>
        </a:p>
      </dgm:t>
    </dgm:pt>
    <dgm:pt modelId="{16542954-BA3B-4642-A81C-97C7BD252C3B}" type="pres">
      <dgm:prSet presAssocID="{9EAB01E3-C5B7-40DF-B94A-146DF44AD293}" presName="vert0" presStyleCnt="0">
        <dgm:presLayoutVars>
          <dgm:dir/>
          <dgm:animOne val="branch"/>
          <dgm:animLvl val="lvl"/>
        </dgm:presLayoutVars>
      </dgm:prSet>
      <dgm:spPr/>
    </dgm:pt>
    <dgm:pt modelId="{0EAADE75-7E98-6F48-BAE3-F70C92452F48}" type="pres">
      <dgm:prSet presAssocID="{56849A7E-AFCB-436B-ADFA-2D390FDD8725}" presName="thickLine" presStyleLbl="alignNode1" presStyleIdx="0" presStyleCnt="4"/>
      <dgm:spPr/>
    </dgm:pt>
    <dgm:pt modelId="{D306D794-CA16-3A42-809D-1F236A4D778B}" type="pres">
      <dgm:prSet presAssocID="{56849A7E-AFCB-436B-ADFA-2D390FDD8725}" presName="horz1" presStyleCnt="0"/>
      <dgm:spPr/>
    </dgm:pt>
    <dgm:pt modelId="{4C7EF2CB-1A85-3349-B4B5-102D1E4F16E7}" type="pres">
      <dgm:prSet presAssocID="{56849A7E-AFCB-436B-ADFA-2D390FDD8725}" presName="tx1" presStyleLbl="revTx" presStyleIdx="0" presStyleCnt="4"/>
      <dgm:spPr/>
    </dgm:pt>
    <dgm:pt modelId="{829A0089-F029-A047-949D-0DD868C61CBC}" type="pres">
      <dgm:prSet presAssocID="{56849A7E-AFCB-436B-ADFA-2D390FDD8725}" presName="vert1" presStyleCnt="0"/>
      <dgm:spPr/>
    </dgm:pt>
    <dgm:pt modelId="{18C984FB-40DC-B14E-8192-B1BC2086E0BB}" type="pres">
      <dgm:prSet presAssocID="{8C8C83C1-6C2C-492F-B665-130A3B2CE797}" presName="thickLine" presStyleLbl="alignNode1" presStyleIdx="1" presStyleCnt="4"/>
      <dgm:spPr/>
    </dgm:pt>
    <dgm:pt modelId="{F0FABDC3-E526-7147-A480-9CC3D9BC54C8}" type="pres">
      <dgm:prSet presAssocID="{8C8C83C1-6C2C-492F-B665-130A3B2CE797}" presName="horz1" presStyleCnt="0"/>
      <dgm:spPr/>
    </dgm:pt>
    <dgm:pt modelId="{FFA5E3C7-8ED7-8440-98D4-F971A8253423}" type="pres">
      <dgm:prSet presAssocID="{8C8C83C1-6C2C-492F-B665-130A3B2CE797}" presName="tx1" presStyleLbl="revTx" presStyleIdx="1" presStyleCnt="4"/>
      <dgm:spPr/>
    </dgm:pt>
    <dgm:pt modelId="{1127DE9C-4FE5-6649-8775-396344479BB5}" type="pres">
      <dgm:prSet presAssocID="{8C8C83C1-6C2C-492F-B665-130A3B2CE797}" presName="vert1" presStyleCnt="0"/>
      <dgm:spPr/>
    </dgm:pt>
    <dgm:pt modelId="{E7603142-CD62-0F42-8030-9C6654EF4A24}" type="pres">
      <dgm:prSet presAssocID="{4FAC4001-CA58-4F3A-A7BA-0DECF1CF77AB}" presName="thickLine" presStyleLbl="alignNode1" presStyleIdx="2" presStyleCnt="4"/>
      <dgm:spPr/>
    </dgm:pt>
    <dgm:pt modelId="{AD0FD039-CA21-EC4D-8E44-404BF502840C}" type="pres">
      <dgm:prSet presAssocID="{4FAC4001-CA58-4F3A-A7BA-0DECF1CF77AB}" presName="horz1" presStyleCnt="0"/>
      <dgm:spPr/>
    </dgm:pt>
    <dgm:pt modelId="{C05DA2B4-E871-004F-983A-B466CBAEA2AB}" type="pres">
      <dgm:prSet presAssocID="{4FAC4001-CA58-4F3A-A7BA-0DECF1CF77AB}" presName="tx1" presStyleLbl="revTx" presStyleIdx="2" presStyleCnt="4"/>
      <dgm:spPr/>
    </dgm:pt>
    <dgm:pt modelId="{C205580A-210C-3640-96DE-101B4B2BCFE7}" type="pres">
      <dgm:prSet presAssocID="{4FAC4001-CA58-4F3A-A7BA-0DECF1CF77AB}" presName="vert1" presStyleCnt="0"/>
      <dgm:spPr/>
    </dgm:pt>
    <dgm:pt modelId="{F349680B-FBA0-A54E-9B84-217D2297ED4A}" type="pres">
      <dgm:prSet presAssocID="{B9D348E5-A782-43DB-B624-CDFFA8EC2638}" presName="thickLine" presStyleLbl="alignNode1" presStyleIdx="3" presStyleCnt="4"/>
      <dgm:spPr/>
    </dgm:pt>
    <dgm:pt modelId="{74B6F7DC-F0DA-DD40-8984-138BFFFEA9D2}" type="pres">
      <dgm:prSet presAssocID="{B9D348E5-A782-43DB-B624-CDFFA8EC2638}" presName="horz1" presStyleCnt="0"/>
      <dgm:spPr/>
    </dgm:pt>
    <dgm:pt modelId="{7ECEBD47-FE6C-1241-BE1B-AFA1456C3F7A}" type="pres">
      <dgm:prSet presAssocID="{B9D348E5-A782-43DB-B624-CDFFA8EC2638}" presName="tx1" presStyleLbl="revTx" presStyleIdx="3" presStyleCnt="4"/>
      <dgm:spPr/>
    </dgm:pt>
    <dgm:pt modelId="{759C85CE-46B0-F24C-905C-63518B1E693D}" type="pres">
      <dgm:prSet presAssocID="{B9D348E5-A782-43DB-B624-CDFFA8EC2638}" presName="vert1" presStyleCnt="0"/>
      <dgm:spPr/>
    </dgm:pt>
  </dgm:ptLst>
  <dgm:cxnLst>
    <dgm:cxn modelId="{9E893F03-4E9A-4EA5-916E-856C91DB5234}" srcId="{9EAB01E3-C5B7-40DF-B94A-146DF44AD293}" destId="{B9D348E5-A782-43DB-B624-CDFFA8EC2638}" srcOrd="3" destOrd="0" parTransId="{62811F12-B31C-4878-AEC4-8248F73225B8}" sibTransId="{AF222C25-B878-484F-AB53-6C51D1EC7254}"/>
    <dgm:cxn modelId="{D4488A57-E5EE-5649-BBEC-0D8CD82852E8}" type="presOf" srcId="{4FAC4001-CA58-4F3A-A7BA-0DECF1CF77AB}" destId="{C05DA2B4-E871-004F-983A-B466CBAEA2AB}" srcOrd="0" destOrd="0" presId="urn:microsoft.com/office/officeart/2008/layout/LinedList"/>
    <dgm:cxn modelId="{EBA41758-6EE5-5D45-8B27-A1C46CF6EDC5}" type="presOf" srcId="{56849A7E-AFCB-436B-ADFA-2D390FDD8725}" destId="{4C7EF2CB-1A85-3349-B4B5-102D1E4F16E7}" srcOrd="0" destOrd="0" presId="urn:microsoft.com/office/officeart/2008/layout/LinedList"/>
    <dgm:cxn modelId="{7BBA7366-E670-44F6-A455-BBFDAB187E6E}" srcId="{9EAB01E3-C5B7-40DF-B94A-146DF44AD293}" destId="{4FAC4001-CA58-4F3A-A7BA-0DECF1CF77AB}" srcOrd="2" destOrd="0" parTransId="{322EB8CF-1E55-411A-9ED5-C116101CE289}" sibTransId="{6FDB2664-81E2-4B89-B30B-3ADB7734B654}"/>
    <dgm:cxn modelId="{367BD26B-2511-4FB0-BBF1-5539DF2359C4}" srcId="{9EAB01E3-C5B7-40DF-B94A-146DF44AD293}" destId="{56849A7E-AFCB-436B-ADFA-2D390FDD8725}" srcOrd="0" destOrd="0" parTransId="{A9D137E1-6269-431F-BCD7-11E77FEDE28D}" sibTransId="{066DB177-DBE4-4444-B91D-36EF04BE71B0}"/>
    <dgm:cxn modelId="{B4A35D99-7DB3-2B43-9949-3BD3FA162666}" type="presOf" srcId="{B9D348E5-A782-43DB-B624-CDFFA8EC2638}" destId="{7ECEBD47-FE6C-1241-BE1B-AFA1456C3F7A}" srcOrd="0" destOrd="0" presId="urn:microsoft.com/office/officeart/2008/layout/LinedList"/>
    <dgm:cxn modelId="{9257BAA5-38D8-0C4D-B3C8-8CAF5716AEB7}" type="presOf" srcId="{8C8C83C1-6C2C-492F-B665-130A3B2CE797}" destId="{FFA5E3C7-8ED7-8440-98D4-F971A8253423}" srcOrd="0" destOrd="0" presId="urn:microsoft.com/office/officeart/2008/layout/LinedList"/>
    <dgm:cxn modelId="{F2E015A6-8013-426D-B3FE-D18DE4C65F45}" srcId="{9EAB01E3-C5B7-40DF-B94A-146DF44AD293}" destId="{8C8C83C1-6C2C-492F-B665-130A3B2CE797}" srcOrd="1" destOrd="0" parTransId="{BF16B96E-457D-488B-BB98-2345EC875CC8}" sibTransId="{6EEA4959-EA67-48B1-9187-1E4FE861856F}"/>
    <dgm:cxn modelId="{736565B2-A5C5-D449-99DA-5E8918E61811}" type="presOf" srcId="{9EAB01E3-C5B7-40DF-B94A-146DF44AD293}" destId="{16542954-BA3B-4642-A81C-97C7BD252C3B}" srcOrd="0" destOrd="0" presId="urn:microsoft.com/office/officeart/2008/layout/LinedList"/>
    <dgm:cxn modelId="{BFEBB260-1119-4F42-93CE-E8E3C764638F}" type="presParOf" srcId="{16542954-BA3B-4642-A81C-97C7BD252C3B}" destId="{0EAADE75-7E98-6F48-BAE3-F70C92452F48}" srcOrd="0" destOrd="0" presId="urn:microsoft.com/office/officeart/2008/layout/LinedList"/>
    <dgm:cxn modelId="{2744195A-7DDE-DF4B-BBE8-EEBE3A3A017E}" type="presParOf" srcId="{16542954-BA3B-4642-A81C-97C7BD252C3B}" destId="{D306D794-CA16-3A42-809D-1F236A4D778B}" srcOrd="1" destOrd="0" presId="urn:microsoft.com/office/officeart/2008/layout/LinedList"/>
    <dgm:cxn modelId="{044F3FDE-7F74-FF47-A379-C17108166553}" type="presParOf" srcId="{D306D794-CA16-3A42-809D-1F236A4D778B}" destId="{4C7EF2CB-1A85-3349-B4B5-102D1E4F16E7}" srcOrd="0" destOrd="0" presId="urn:microsoft.com/office/officeart/2008/layout/LinedList"/>
    <dgm:cxn modelId="{4C386F9D-F989-0148-BD10-D1B5DF18D307}" type="presParOf" srcId="{D306D794-CA16-3A42-809D-1F236A4D778B}" destId="{829A0089-F029-A047-949D-0DD868C61CBC}" srcOrd="1" destOrd="0" presId="urn:microsoft.com/office/officeart/2008/layout/LinedList"/>
    <dgm:cxn modelId="{2E100A42-9B41-7748-9D42-B4256177CC3A}" type="presParOf" srcId="{16542954-BA3B-4642-A81C-97C7BD252C3B}" destId="{18C984FB-40DC-B14E-8192-B1BC2086E0BB}" srcOrd="2" destOrd="0" presId="urn:microsoft.com/office/officeart/2008/layout/LinedList"/>
    <dgm:cxn modelId="{59F7A1FB-11E3-D940-A096-267D0C4778F2}" type="presParOf" srcId="{16542954-BA3B-4642-A81C-97C7BD252C3B}" destId="{F0FABDC3-E526-7147-A480-9CC3D9BC54C8}" srcOrd="3" destOrd="0" presId="urn:microsoft.com/office/officeart/2008/layout/LinedList"/>
    <dgm:cxn modelId="{67F07F1C-883C-E44D-9351-156BD67FC7B7}" type="presParOf" srcId="{F0FABDC3-E526-7147-A480-9CC3D9BC54C8}" destId="{FFA5E3C7-8ED7-8440-98D4-F971A8253423}" srcOrd="0" destOrd="0" presId="urn:microsoft.com/office/officeart/2008/layout/LinedList"/>
    <dgm:cxn modelId="{511C861A-E89E-FF43-A0EC-BBEE300BEE18}" type="presParOf" srcId="{F0FABDC3-E526-7147-A480-9CC3D9BC54C8}" destId="{1127DE9C-4FE5-6649-8775-396344479BB5}" srcOrd="1" destOrd="0" presId="urn:microsoft.com/office/officeart/2008/layout/LinedList"/>
    <dgm:cxn modelId="{08AAA021-A9B9-6B4F-A155-FCE3A02A2D06}" type="presParOf" srcId="{16542954-BA3B-4642-A81C-97C7BD252C3B}" destId="{E7603142-CD62-0F42-8030-9C6654EF4A24}" srcOrd="4" destOrd="0" presId="urn:microsoft.com/office/officeart/2008/layout/LinedList"/>
    <dgm:cxn modelId="{48D88B32-7695-4442-A4AC-F376D1A553F9}" type="presParOf" srcId="{16542954-BA3B-4642-A81C-97C7BD252C3B}" destId="{AD0FD039-CA21-EC4D-8E44-404BF502840C}" srcOrd="5" destOrd="0" presId="urn:microsoft.com/office/officeart/2008/layout/LinedList"/>
    <dgm:cxn modelId="{BBAECCFD-7385-B246-A467-BDCA09A6D19C}" type="presParOf" srcId="{AD0FD039-CA21-EC4D-8E44-404BF502840C}" destId="{C05DA2B4-E871-004F-983A-B466CBAEA2AB}" srcOrd="0" destOrd="0" presId="urn:microsoft.com/office/officeart/2008/layout/LinedList"/>
    <dgm:cxn modelId="{FC7EF9C6-A2D6-F74D-8BBE-C8F41FA7E61A}" type="presParOf" srcId="{AD0FD039-CA21-EC4D-8E44-404BF502840C}" destId="{C205580A-210C-3640-96DE-101B4B2BCFE7}" srcOrd="1" destOrd="0" presId="urn:microsoft.com/office/officeart/2008/layout/LinedList"/>
    <dgm:cxn modelId="{F20F3D3A-6283-CF43-A175-9AA9F0D42196}" type="presParOf" srcId="{16542954-BA3B-4642-A81C-97C7BD252C3B}" destId="{F349680B-FBA0-A54E-9B84-217D2297ED4A}" srcOrd="6" destOrd="0" presId="urn:microsoft.com/office/officeart/2008/layout/LinedList"/>
    <dgm:cxn modelId="{8AF44BB5-E47E-4B4B-8E8F-C96066FE7E88}" type="presParOf" srcId="{16542954-BA3B-4642-A81C-97C7BD252C3B}" destId="{74B6F7DC-F0DA-DD40-8984-138BFFFEA9D2}" srcOrd="7" destOrd="0" presId="urn:microsoft.com/office/officeart/2008/layout/LinedList"/>
    <dgm:cxn modelId="{C3773D36-0054-0F46-9345-062636006CB5}" type="presParOf" srcId="{74B6F7DC-F0DA-DD40-8984-138BFFFEA9D2}" destId="{7ECEBD47-FE6C-1241-BE1B-AFA1456C3F7A}" srcOrd="0" destOrd="0" presId="urn:microsoft.com/office/officeart/2008/layout/LinedList"/>
    <dgm:cxn modelId="{FE094ECA-4F79-DF48-8371-536CC3795D09}" type="presParOf" srcId="{74B6F7DC-F0DA-DD40-8984-138BFFFEA9D2}" destId="{759C85CE-46B0-F24C-905C-63518B1E693D}"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0801BEB-8C44-4AF2-AA59-3A8D55CC0602}"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D3AC9874-B345-4ADC-80E7-9DD60471149E}">
      <dgm:prSet custT="1"/>
      <dgm:spPr/>
      <dgm:t>
        <a:bodyPr/>
        <a:lstStyle/>
        <a:p>
          <a:r>
            <a:rPr lang="hr-HR" sz="2500" dirty="0">
              <a:latin typeface="Helvetica" pitchFamily="2" charset="0"/>
            </a:rPr>
            <a:t>Pozitivna bazična vjerovanja</a:t>
          </a:r>
          <a:endParaRPr lang="en-US" sz="2500" dirty="0">
            <a:latin typeface="Helvetica" pitchFamily="2" charset="0"/>
          </a:endParaRPr>
        </a:p>
      </dgm:t>
    </dgm:pt>
    <dgm:pt modelId="{8192062E-5711-46E8-BC67-D5ECF2C496FE}" type="parTrans" cxnId="{18EB95AB-DB6F-4B24-A20F-2790E463EFFD}">
      <dgm:prSet/>
      <dgm:spPr/>
      <dgm:t>
        <a:bodyPr/>
        <a:lstStyle/>
        <a:p>
          <a:endParaRPr lang="en-US"/>
        </a:p>
      </dgm:t>
    </dgm:pt>
    <dgm:pt modelId="{3CE5FE71-2664-4A7A-9805-0790B5E6523F}" type="sibTrans" cxnId="{18EB95AB-DB6F-4B24-A20F-2790E463EFFD}">
      <dgm:prSet/>
      <dgm:spPr/>
      <dgm:t>
        <a:bodyPr/>
        <a:lstStyle/>
        <a:p>
          <a:endParaRPr lang="en-US"/>
        </a:p>
      </dgm:t>
    </dgm:pt>
    <dgm:pt modelId="{C7FC4C1B-5A15-4FE6-A70C-C7DD01F5C8A3}">
      <dgm:prSet custT="1"/>
      <dgm:spPr/>
      <dgm:t>
        <a:bodyPr/>
        <a:lstStyle/>
        <a:p>
          <a:r>
            <a:rPr lang="hr-HR" sz="2500" dirty="0">
              <a:latin typeface="Helvetica" pitchFamily="2" charset="0"/>
            </a:rPr>
            <a:t>Negativna bazična vjerovanja</a:t>
          </a:r>
          <a:endParaRPr lang="en-US" sz="2500" dirty="0">
            <a:latin typeface="Helvetica" pitchFamily="2" charset="0"/>
          </a:endParaRPr>
        </a:p>
      </dgm:t>
    </dgm:pt>
    <dgm:pt modelId="{7DA16566-59F9-484A-B983-AADF4D96004A}" type="parTrans" cxnId="{0AFCCBF2-56FB-4206-A011-AEFF3D9777AA}">
      <dgm:prSet/>
      <dgm:spPr/>
      <dgm:t>
        <a:bodyPr/>
        <a:lstStyle/>
        <a:p>
          <a:endParaRPr lang="en-US"/>
        </a:p>
      </dgm:t>
    </dgm:pt>
    <dgm:pt modelId="{F065B228-D214-4C58-947E-C0DE8D2F7F41}" type="sibTrans" cxnId="{0AFCCBF2-56FB-4206-A011-AEFF3D9777AA}">
      <dgm:prSet/>
      <dgm:spPr/>
      <dgm:t>
        <a:bodyPr/>
        <a:lstStyle/>
        <a:p>
          <a:endParaRPr lang="en-US"/>
        </a:p>
      </dgm:t>
    </dgm:pt>
    <dgm:pt modelId="{9467BECD-9330-4249-AEDD-096B52C06968}" type="pres">
      <dgm:prSet presAssocID="{E0801BEB-8C44-4AF2-AA59-3A8D55CC0602}" presName="linear" presStyleCnt="0">
        <dgm:presLayoutVars>
          <dgm:animLvl val="lvl"/>
          <dgm:resizeHandles val="exact"/>
        </dgm:presLayoutVars>
      </dgm:prSet>
      <dgm:spPr/>
    </dgm:pt>
    <dgm:pt modelId="{EBC8FE02-9E5C-8D4B-A31A-216D62DB27A9}" type="pres">
      <dgm:prSet presAssocID="{D3AC9874-B345-4ADC-80E7-9DD60471149E}" presName="parentText" presStyleLbl="node1" presStyleIdx="0" presStyleCnt="2">
        <dgm:presLayoutVars>
          <dgm:chMax val="0"/>
          <dgm:bulletEnabled val="1"/>
        </dgm:presLayoutVars>
      </dgm:prSet>
      <dgm:spPr/>
    </dgm:pt>
    <dgm:pt modelId="{D71A968F-01F5-1E41-802C-5A33290E48E9}" type="pres">
      <dgm:prSet presAssocID="{3CE5FE71-2664-4A7A-9805-0790B5E6523F}" presName="spacer" presStyleCnt="0"/>
      <dgm:spPr/>
    </dgm:pt>
    <dgm:pt modelId="{971E1B75-4F68-0C4D-9509-9B2D3A8176CE}" type="pres">
      <dgm:prSet presAssocID="{C7FC4C1B-5A15-4FE6-A70C-C7DD01F5C8A3}" presName="parentText" presStyleLbl="node1" presStyleIdx="1" presStyleCnt="2">
        <dgm:presLayoutVars>
          <dgm:chMax val="0"/>
          <dgm:bulletEnabled val="1"/>
        </dgm:presLayoutVars>
      </dgm:prSet>
      <dgm:spPr/>
    </dgm:pt>
  </dgm:ptLst>
  <dgm:cxnLst>
    <dgm:cxn modelId="{E4843733-CB1C-FC47-AA60-6779ADD44B8D}" type="presOf" srcId="{E0801BEB-8C44-4AF2-AA59-3A8D55CC0602}" destId="{9467BECD-9330-4249-AEDD-096B52C06968}" srcOrd="0" destOrd="0" presId="urn:microsoft.com/office/officeart/2005/8/layout/vList2"/>
    <dgm:cxn modelId="{18EB95AB-DB6F-4B24-A20F-2790E463EFFD}" srcId="{E0801BEB-8C44-4AF2-AA59-3A8D55CC0602}" destId="{D3AC9874-B345-4ADC-80E7-9DD60471149E}" srcOrd="0" destOrd="0" parTransId="{8192062E-5711-46E8-BC67-D5ECF2C496FE}" sibTransId="{3CE5FE71-2664-4A7A-9805-0790B5E6523F}"/>
    <dgm:cxn modelId="{0AFCCBF2-56FB-4206-A011-AEFF3D9777AA}" srcId="{E0801BEB-8C44-4AF2-AA59-3A8D55CC0602}" destId="{C7FC4C1B-5A15-4FE6-A70C-C7DD01F5C8A3}" srcOrd="1" destOrd="0" parTransId="{7DA16566-59F9-484A-B983-AADF4D96004A}" sibTransId="{F065B228-D214-4C58-947E-C0DE8D2F7F41}"/>
    <dgm:cxn modelId="{1A0503FB-7987-9F45-9EE9-AE7583981C10}" type="presOf" srcId="{D3AC9874-B345-4ADC-80E7-9DD60471149E}" destId="{EBC8FE02-9E5C-8D4B-A31A-216D62DB27A9}" srcOrd="0" destOrd="0" presId="urn:microsoft.com/office/officeart/2005/8/layout/vList2"/>
    <dgm:cxn modelId="{9510F7FE-55A9-B648-88CD-2AFEF1AD9434}" type="presOf" srcId="{C7FC4C1B-5A15-4FE6-A70C-C7DD01F5C8A3}" destId="{971E1B75-4F68-0C4D-9509-9B2D3A8176CE}" srcOrd="0" destOrd="0" presId="urn:microsoft.com/office/officeart/2005/8/layout/vList2"/>
    <dgm:cxn modelId="{97764271-ED39-6D40-B7EB-086185FEB44D}" type="presParOf" srcId="{9467BECD-9330-4249-AEDD-096B52C06968}" destId="{EBC8FE02-9E5C-8D4B-A31A-216D62DB27A9}" srcOrd="0" destOrd="0" presId="urn:microsoft.com/office/officeart/2005/8/layout/vList2"/>
    <dgm:cxn modelId="{68FD52F3-0C54-E244-8CAC-777E6A88ABD3}" type="presParOf" srcId="{9467BECD-9330-4249-AEDD-096B52C06968}" destId="{D71A968F-01F5-1E41-802C-5A33290E48E9}" srcOrd="1" destOrd="0" presId="urn:microsoft.com/office/officeart/2005/8/layout/vList2"/>
    <dgm:cxn modelId="{CFDF15C3-F3EF-4347-B7D4-B5A32A583BD7}" type="presParOf" srcId="{9467BECD-9330-4249-AEDD-096B52C06968}" destId="{971E1B75-4F68-0C4D-9509-9B2D3A8176CE}"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11DD7E6-0A74-9747-B054-0A809A3B0DD6}"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endParaRPr lang="en-GB"/>
        </a:p>
      </dgm:t>
    </dgm:pt>
    <dgm:pt modelId="{22E7AC7E-5C2F-E042-9E66-C27BB49C69D2}">
      <dgm:prSet/>
      <dgm:spPr/>
      <dgm:t>
        <a:bodyPr/>
        <a:lstStyle/>
        <a:p>
          <a:r>
            <a:rPr lang="hr-HR"/>
            <a:t>Bazično vjerovanje (središnje ideje o sebi, drugim ljudima, svijetu)</a:t>
          </a:r>
          <a:endParaRPr lang="en-HR"/>
        </a:p>
      </dgm:t>
    </dgm:pt>
    <dgm:pt modelId="{83522A1B-00B1-B34F-8773-36B8DDB1347A}" type="parTrans" cxnId="{E2C81ED8-0CB2-024B-8F19-5EAFE3B07BBF}">
      <dgm:prSet/>
      <dgm:spPr/>
      <dgm:t>
        <a:bodyPr/>
        <a:lstStyle/>
        <a:p>
          <a:endParaRPr lang="en-GB"/>
        </a:p>
      </dgm:t>
    </dgm:pt>
    <dgm:pt modelId="{C2BB67A0-BF23-B247-B1BF-41A44B3B073A}" type="sibTrans" cxnId="{E2C81ED8-0CB2-024B-8F19-5EAFE3B07BBF}">
      <dgm:prSet/>
      <dgm:spPr/>
      <dgm:t>
        <a:bodyPr/>
        <a:lstStyle/>
        <a:p>
          <a:endParaRPr lang="en-GB"/>
        </a:p>
      </dgm:t>
    </dgm:pt>
    <dgm:pt modelId="{0ABBAFB1-1F20-D049-ACFC-9A0F3967E381}">
      <dgm:prSet/>
      <dgm:spPr/>
      <dgm:t>
        <a:bodyPr/>
        <a:lstStyle/>
        <a:p>
          <a:r>
            <a:rPr lang="hr-HR" dirty="0"/>
            <a:t>Posredujuće vjerovanje (stavovi, pravila, pretpostavke) </a:t>
          </a:r>
          <a:endParaRPr lang="en-HR" dirty="0"/>
        </a:p>
      </dgm:t>
    </dgm:pt>
    <dgm:pt modelId="{432CE0EC-CF95-FC4D-8080-D1C1E8BC5972}" type="parTrans" cxnId="{086F9C28-50B8-5845-B7DF-5DF2443955DD}">
      <dgm:prSet/>
      <dgm:spPr/>
      <dgm:t>
        <a:bodyPr/>
        <a:lstStyle/>
        <a:p>
          <a:endParaRPr lang="en-GB"/>
        </a:p>
      </dgm:t>
    </dgm:pt>
    <dgm:pt modelId="{3E2A42C6-C8EC-EC41-AF64-FF7AF446D195}" type="sibTrans" cxnId="{086F9C28-50B8-5845-B7DF-5DF2443955DD}">
      <dgm:prSet/>
      <dgm:spPr/>
      <dgm:t>
        <a:bodyPr/>
        <a:lstStyle/>
        <a:p>
          <a:endParaRPr lang="en-GB"/>
        </a:p>
      </dgm:t>
    </dgm:pt>
    <dgm:pt modelId="{917B933F-493B-794F-8B5B-3A29401FDDC7}">
      <dgm:prSet/>
      <dgm:spPr/>
      <dgm:t>
        <a:bodyPr/>
        <a:lstStyle/>
        <a:p>
          <a:r>
            <a:rPr lang="hr-HR"/>
            <a:t>Automatske misli (situacijski specifične)</a:t>
          </a:r>
          <a:endParaRPr lang="en-HR"/>
        </a:p>
      </dgm:t>
    </dgm:pt>
    <dgm:pt modelId="{CB1690F9-D448-C54F-99B7-776EC052D213}" type="parTrans" cxnId="{9DAB1C24-BB5B-3245-A660-330156C5D3EC}">
      <dgm:prSet/>
      <dgm:spPr/>
      <dgm:t>
        <a:bodyPr/>
        <a:lstStyle/>
        <a:p>
          <a:endParaRPr lang="en-GB"/>
        </a:p>
      </dgm:t>
    </dgm:pt>
    <dgm:pt modelId="{48C01CF9-F41B-8F4B-9DEF-79E590455117}" type="sibTrans" cxnId="{9DAB1C24-BB5B-3245-A660-330156C5D3EC}">
      <dgm:prSet/>
      <dgm:spPr/>
      <dgm:t>
        <a:bodyPr/>
        <a:lstStyle/>
        <a:p>
          <a:endParaRPr lang="en-GB"/>
        </a:p>
      </dgm:t>
    </dgm:pt>
    <dgm:pt modelId="{9FFDF362-2FE6-0C42-BE3B-1B3BAA4CF5E3}" type="pres">
      <dgm:prSet presAssocID="{511DD7E6-0A74-9747-B054-0A809A3B0DD6}" presName="Name0" presStyleCnt="0">
        <dgm:presLayoutVars>
          <dgm:dir/>
          <dgm:resizeHandles val="exact"/>
        </dgm:presLayoutVars>
      </dgm:prSet>
      <dgm:spPr/>
    </dgm:pt>
    <dgm:pt modelId="{8287BBFC-E511-1A47-9C23-64409DA39941}" type="pres">
      <dgm:prSet presAssocID="{22E7AC7E-5C2F-E042-9E66-C27BB49C69D2}" presName="node" presStyleLbl="node1" presStyleIdx="0" presStyleCnt="3">
        <dgm:presLayoutVars>
          <dgm:bulletEnabled val="1"/>
        </dgm:presLayoutVars>
      </dgm:prSet>
      <dgm:spPr/>
    </dgm:pt>
    <dgm:pt modelId="{D4B2BEBE-1A84-6149-AE2A-1B49BAC85E15}" type="pres">
      <dgm:prSet presAssocID="{C2BB67A0-BF23-B247-B1BF-41A44B3B073A}" presName="sibTrans" presStyleLbl="sibTrans2D1" presStyleIdx="0" presStyleCnt="2"/>
      <dgm:spPr/>
    </dgm:pt>
    <dgm:pt modelId="{2F935A3E-BA4C-814D-9400-316FB0844D4F}" type="pres">
      <dgm:prSet presAssocID="{C2BB67A0-BF23-B247-B1BF-41A44B3B073A}" presName="connectorText" presStyleLbl="sibTrans2D1" presStyleIdx="0" presStyleCnt="2"/>
      <dgm:spPr/>
    </dgm:pt>
    <dgm:pt modelId="{76A29CB3-2CB7-C34F-BF9C-DC366838422C}" type="pres">
      <dgm:prSet presAssocID="{0ABBAFB1-1F20-D049-ACFC-9A0F3967E381}" presName="node" presStyleLbl="node1" presStyleIdx="1" presStyleCnt="3">
        <dgm:presLayoutVars>
          <dgm:bulletEnabled val="1"/>
        </dgm:presLayoutVars>
      </dgm:prSet>
      <dgm:spPr/>
    </dgm:pt>
    <dgm:pt modelId="{0A9CEDEF-A74D-CB42-984C-EB5E4F4D7C3A}" type="pres">
      <dgm:prSet presAssocID="{3E2A42C6-C8EC-EC41-AF64-FF7AF446D195}" presName="sibTrans" presStyleLbl="sibTrans2D1" presStyleIdx="1" presStyleCnt="2"/>
      <dgm:spPr/>
    </dgm:pt>
    <dgm:pt modelId="{7ED11432-7739-1345-837C-9EB9551BD3BB}" type="pres">
      <dgm:prSet presAssocID="{3E2A42C6-C8EC-EC41-AF64-FF7AF446D195}" presName="connectorText" presStyleLbl="sibTrans2D1" presStyleIdx="1" presStyleCnt="2"/>
      <dgm:spPr/>
    </dgm:pt>
    <dgm:pt modelId="{763FF96F-62C7-084D-9BE5-84F58926E4FE}" type="pres">
      <dgm:prSet presAssocID="{917B933F-493B-794F-8B5B-3A29401FDDC7}" presName="node" presStyleLbl="node1" presStyleIdx="2" presStyleCnt="3">
        <dgm:presLayoutVars>
          <dgm:bulletEnabled val="1"/>
        </dgm:presLayoutVars>
      </dgm:prSet>
      <dgm:spPr/>
    </dgm:pt>
  </dgm:ptLst>
  <dgm:cxnLst>
    <dgm:cxn modelId="{65E8AA17-4FDE-9E45-8E39-5948FCFB04E6}" type="presOf" srcId="{22E7AC7E-5C2F-E042-9E66-C27BB49C69D2}" destId="{8287BBFC-E511-1A47-9C23-64409DA39941}" srcOrd="0" destOrd="0" presId="urn:microsoft.com/office/officeart/2005/8/layout/process1"/>
    <dgm:cxn modelId="{9DAB1C24-BB5B-3245-A660-330156C5D3EC}" srcId="{511DD7E6-0A74-9747-B054-0A809A3B0DD6}" destId="{917B933F-493B-794F-8B5B-3A29401FDDC7}" srcOrd="2" destOrd="0" parTransId="{CB1690F9-D448-C54F-99B7-776EC052D213}" sibTransId="{48C01CF9-F41B-8F4B-9DEF-79E590455117}"/>
    <dgm:cxn modelId="{EA736B26-0847-BE4C-9356-C1882867A30F}" type="presOf" srcId="{C2BB67A0-BF23-B247-B1BF-41A44B3B073A}" destId="{2F935A3E-BA4C-814D-9400-316FB0844D4F}" srcOrd="1" destOrd="0" presId="urn:microsoft.com/office/officeart/2005/8/layout/process1"/>
    <dgm:cxn modelId="{086F9C28-50B8-5845-B7DF-5DF2443955DD}" srcId="{511DD7E6-0A74-9747-B054-0A809A3B0DD6}" destId="{0ABBAFB1-1F20-D049-ACFC-9A0F3967E381}" srcOrd="1" destOrd="0" parTransId="{432CE0EC-CF95-FC4D-8080-D1C1E8BC5972}" sibTransId="{3E2A42C6-C8EC-EC41-AF64-FF7AF446D195}"/>
    <dgm:cxn modelId="{C986FA4A-4BD4-CE4F-985B-115FC8C30D09}" type="presOf" srcId="{3E2A42C6-C8EC-EC41-AF64-FF7AF446D195}" destId="{0A9CEDEF-A74D-CB42-984C-EB5E4F4D7C3A}" srcOrd="0" destOrd="0" presId="urn:microsoft.com/office/officeart/2005/8/layout/process1"/>
    <dgm:cxn modelId="{2410F362-4FB5-A54C-A522-44D8401E93D2}" type="presOf" srcId="{0ABBAFB1-1F20-D049-ACFC-9A0F3967E381}" destId="{76A29CB3-2CB7-C34F-BF9C-DC366838422C}" srcOrd="0" destOrd="0" presId="urn:microsoft.com/office/officeart/2005/8/layout/process1"/>
    <dgm:cxn modelId="{8C95DAB4-6A42-7C46-9E22-7BAE086DCE59}" type="presOf" srcId="{917B933F-493B-794F-8B5B-3A29401FDDC7}" destId="{763FF96F-62C7-084D-9BE5-84F58926E4FE}" srcOrd="0" destOrd="0" presId="urn:microsoft.com/office/officeart/2005/8/layout/process1"/>
    <dgm:cxn modelId="{E2C81ED8-0CB2-024B-8F19-5EAFE3B07BBF}" srcId="{511DD7E6-0A74-9747-B054-0A809A3B0DD6}" destId="{22E7AC7E-5C2F-E042-9E66-C27BB49C69D2}" srcOrd="0" destOrd="0" parTransId="{83522A1B-00B1-B34F-8773-36B8DDB1347A}" sibTransId="{C2BB67A0-BF23-B247-B1BF-41A44B3B073A}"/>
    <dgm:cxn modelId="{105DDEE1-B3D1-3742-8504-5CD14C6629C1}" type="presOf" srcId="{C2BB67A0-BF23-B247-B1BF-41A44B3B073A}" destId="{D4B2BEBE-1A84-6149-AE2A-1B49BAC85E15}" srcOrd="0" destOrd="0" presId="urn:microsoft.com/office/officeart/2005/8/layout/process1"/>
    <dgm:cxn modelId="{4FC597E3-86A1-0147-A5F6-AF242D54DBB0}" type="presOf" srcId="{3E2A42C6-C8EC-EC41-AF64-FF7AF446D195}" destId="{7ED11432-7739-1345-837C-9EB9551BD3BB}" srcOrd="1" destOrd="0" presId="urn:microsoft.com/office/officeart/2005/8/layout/process1"/>
    <dgm:cxn modelId="{F310BFF2-86B8-A94B-983D-8A56AEC220B1}" type="presOf" srcId="{511DD7E6-0A74-9747-B054-0A809A3B0DD6}" destId="{9FFDF362-2FE6-0C42-BE3B-1B3BAA4CF5E3}" srcOrd="0" destOrd="0" presId="urn:microsoft.com/office/officeart/2005/8/layout/process1"/>
    <dgm:cxn modelId="{A4399F91-64DC-694B-8D38-14C266BA033C}" type="presParOf" srcId="{9FFDF362-2FE6-0C42-BE3B-1B3BAA4CF5E3}" destId="{8287BBFC-E511-1A47-9C23-64409DA39941}" srcOrd="0" destOrd="0" presId="urn:microsoft.com/office/officeart/2005/8/layout/process1"/>
    <dgm:cxn modelId="{A4BDC4E5-77DC-5849-89FC-15CBA6C57380}" type="presParOf" srcId="{9FFDF362-2FE6-0C42-BE3B-1B3BAA4CF5E3}" destId="{D4B2BEBE-1A84-6149-AE2A-1B49BAC85E15}" srcOrd="1" destOrd="0" presId="urn:microsoft.com/office/officeart/2005/8/layout/process1"/>
    <dgm:cxn modelId="{FDBCB363-4BA9-2B4E-B935-B2C560DEFEE1}" type="presParOf" srcId="{D4B2BEBE-1A84-6149-AE2A-1B49BAC85E15}" destId="{2F935A3E-BA4C-814D-9400-316FB0844D4F}" srcOrd="0" destOrd="0" presId="urn:microsoft.com/office/officeart/2005/8/layout/process1"/>
    <dgm:cxn modelId="{D0B3F864-EE95-FD4C-B605-96B73FDD2F53}" type="presParOf" srcId="{9FFDF362-2FE6-0C42-BE3B-1B3BAA4CF5E3}" destId="{76A29CB3-2CB7-C34F-BF9C-DC366838422C}" srcOrd="2" destOrd="0" presId="urn:microsoft.com/office/officeart/2005/8/layout/process1"/>
    <dgm:cxn modelId="{A1936EB1-DD01-6A4F-8BFE-4ABC4BDD5981}" type="presParOf" srcId="{9FFDF362-2FE6-0C42-BE3B-1B3BAA4CF5E3}" destId="{0A9CEDEF-A74D-CB42-984C-EB5E4F4D7C3A}" srcOrd="3" destOrd="0" presId="urn:microsoft.com/office/officeart/2005/8/layout/process1"/>
    <dgm:cxn modelId="{FE7077BD-AB3F-CE44-B89A-24178D0C7898}" type="presParOf" srcId="{0A9CEDEF-A74D-CB42-984C-EB5E4F4D7C3A}" destId="{7ED11432-7739-1345-837C-9EB9551BD3BB}" srcOrd="0" destOrd="0" presId="urn:microsoft.com/office/officeart/2005/8/layout/process1"/>
    <dgm:cxn modelId="{57F4471A-B7AA-F042-8A3C-C30A13379690}" type="presParOf" srcId="{9FFDF362-2FE6-0C42-BE3B-1B3BAA4CF5E3}" destId="{763FF96F-62C7-084D-9BE5-84F58926E4FE}"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E1827BB-668E-0C41-BC4E-83B6FFC60FDC}"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endParaRPr lang="en-GB"/>
        </a:p>
      </dgm:t>
    </dgm:pt>
    <dgm:pt modelId="{C6400213-016B-2A40-A7A4-797DE5A0461C}">
      <dgm:prSet/>
      <dgm:spPr/>
      <dgm:t>
        <a:bodyPr/>
        <a:lstStyle/>
        <a:p>
          <a:r>
            <a:rPr lang="hr-HR" dirty="0"/>
            <a:t>Situacija: klijent čita stručnu literaturu</a:t>
          </a:r>
          <a:endParaRPr lang="en-HR" dirty="0"/>
        </a:p>
      </dgm:t>
    </dgm:pt>
    <dgm:pt modelId="{C5E44F00-C52C-9241-BDBA-C04E892DBDA4}" type="parTrans" cxnId="{11553713-2B68-6042-9060-0F197D97223B}">
      <dgm:prSet/>
      <dgm:spPr/>
      <dgm:t>
        <a:bodyPr/>
        <a:lstStyle/>
        <a:p>
          <a:endParaRPr lang="en-GB"/>
        </a:p>
      </dgm:t>
    </dgm:pt>
    <dgm:pt modelId="{D21FCFB1-1513-CB4C-A7AB-38F1ED8BAC80}" type="sibTrans" cxnId="{11553713-2B68-6042-9060-0F197D97223B}">
      <dgm:prSet/>
      <dgm:spPr/>
      <dgm:t>
        <a:bodyPr/>
        <a:lstStyle/>
        <a:p>
          <a:endParaRPr lang="en-GB"/>
        </a:p>
      </dgm:t>
    </dgm:pt>
    <dgm:pt modelId="{57E3BDEE-E845-BB42-80CE-F37954CE6F28}">
      <dgm:prSet/>
      <dgm:spPr/>
      <dgm:t>
        <a:bodyPr/>
        <a:lstStyle/>
        <a:p>
          <a:r>
            <a:rPr lang="hr-HR" dirty="0"/>
            <a:t>Bazično vjerovanje Ja sam nesposoban. </a:t>
          </a:r>
          <a:endParaRPr lang="en-HR" dirty="0"/>
        </a:p>
      </dgm:t>
    </dgm:pt>
    <dgm:pt modelId="{2D6E5438-9693-A449-84C9-4693936A0E72}" type="parTrans" cxnId="{A01B9709-6D5B-0C49-9D37-6AE1311DF4FA}">
      <dgm:prSet/>
      <dgm:spPr/>
      <dgm:t>
        <a:bodyPr/>
        <a:lstStyle/>
        <a:p>
          <a:endParaRPr lang="en-GB"/>
        </a:p>
      </dgm:t>
    </dgm:pt>
    <dgm:pt modelId="{6EA08A9D-63B1-5A4E-8042-4F77B38D1767}" type="sibTrans" cxnId="{A01B9709-6D5B-0C49-9D37-6AE1311DF4FA}">
      <dgm:prSet/>
      <dgm:spPr/>
      <dgm:t>
        <a:bodyPr/>
        <a:lstStyle/>
        <a:p>
          <a:endParaRPr lang="en-GB"/>
        </a:p>
      </dgm:t>
    </dgm:pt>
    <dgm:pt modelId="{8D20FB91-D497-1946-B974-330B3088FD52}">
      <dgm:prSet/>
      <dgm:spPr/>
      <dgm:t>
        <a:bodyPr/>
        <a:lstStyle/>
        <a:p>
          <a:r>
            <a:rPr lang="hr-HR" dirty="0"/>
            <a:t>Posredujuće vjerovanje </a:t>
          </a:r>
        </a:p>
        <a:p>
          <a:r>
            <a:rPr lang="hr-HR" dirty="0"/>
            <a:t>Ako nešto ne razumijem savršeno, tada sam glup. </a:t>
          </a:r>
          <a:endParaRPr lang="en-HR" dirty="0"/>
        </a:p>
      </dgm:t>
    </dgm:pt>
    <dgm:pt modelId="{06BE8CBE-BEBF-204E-B1AA-D09B6CD7B8ED}" type="parTrans" cxnId="{F7BF035F-40C9-3043-8B80-D0C8549B981A}">
      <dgm:prSet/>
      <dgm:spPr/>
      <dgm:t>
        <a:bodyPr/>
        <a:lstStyle/>
        <a:p>
          <a:endParaRPr lang="en-GB"/>
        </a:p>
      </dgm:t>
    </dgm:pt>
    <dgm:pt modelId="{608A3EC5-F74C-9F44-8935-4BE38B83CFBD}" type="sibTrans" cxnId="{F7BF035F-40C9-3043-8B80-D0C8549B981A}">
      <dgm:prSet/>
      <dgm:spPr/>
      <dgm:t>
        <a:bodyPr/>
        <a:lstStyle/>
        <a:p>
          <a:endParaRPr lang="en-GB"/>
        </a:p>
      </dgm:t>
    </dgm:pt>
    <dgm:pt modelId="{9F6A6A07-402C-5C4D-A2C6-43AC851137AD}">
      <dgm:prSet/>
      <dgm:spPr/>
      <dgm:t>
        <a:bodyPr/>
        <a:lstStyle/>
        <a:p>
          <a:r>
            <a:rPr lang="hr-HR" dirty="0"/>
            <a:t>Automatske misli Ovo je preteško, nikad to neću svladati, ja sam tako glup.</a:t>
          </a:r>
          <a:endParaRPr lang="en-HR" dirty="0"/>
        </a:p>
      </dgm:t>
    </dgm:pt>
    <dgm:pt modelId="{95817C5C-3284-FC47-A30B-1B77C9981B6E}" type="parTrans" cxnId="{97C1EC5A-C3DA-6747-AA6B-B3A23139B7BC}">
      <dgm:prSet/>
      <dgm:spPr/>
      <dgm:t>
        <a:bodyPr/>
        <a:lstStyle/>
        <a:p>
          <a:endParaRPr lang="en-GB"/>
        </a:p>
      </dgm:t>
    </dgm:pt>
    <dgm:pt modelId="{2C3EA703-9F45-BB4C-8B21-F3B8D34B2209}" type="sibTrans" cxnId="{97C1EC5A-C3DA-6747-AA6B-B3A23139B7BC}">
      <dgm:prSet/>
      <dgm:spPr/>
      <dgm:t>
        <a:bodyPr/>
        <a:lstStyle/>
        <a:p>
          <a:endParaRPr lang="en-GB"/>
        </a:p>
      </dgm:t>
    </dgm:pt>
    <dgm:pt modelId="{F28CF6B0-88C3-DB4F-BDF3-D11DB5A85F9F}" type="pres">
      <dgm:prSet presAssocID="{7E1827BB-668E-0C41-BC4E-83B6FFC60FDC}" presName="Name0" presStyleCnt="0">
        <dgm:presLayoutVars>
          <dgm:dir/>
          <dgm:resizeHandles val="exact"/>
        </dgm:presLayoutVars>
      </dgm:prSet>
      <dgm:spPr/>
    </dgm:pt>
    <dgm:pt modelId="{31A9E0E5-BD35-3943-9AB9-926D73008849}" type="pres">
      <dgm:prSet presAssocID="{C6400213-016B-2A40-A7A4-797DE5A0461C}" presName="node" presStyleLbl="node1" presStyleIdx="0" presStyleCnt="4">
        <dgm:presLayoutVars>
          <dgm:bulletEnabled val="1"/>
        </dgm:presLayoutVars>
      </dgm:prSet>
      <dgm:spPr/>
    </dgm:pt>
    <dgm:pt modelId="{8A40E745-4A74-A54E-B603-C1BB1C4FCBD1}" type="pres">
      <dgm:prSet presAssocID="{D21FCFB1-1513-CB4C-A7AB-38F1ED8BAC80}" presName="sibTrans" presStyleLbl="sibTrans2D1" presStyleIdx="0" presStyleCnt="3"/>
      <dgm:spPr/>
    </dgm:pt>
    <dgm:pt modelId="{DAB1F4BD-8D6B-D744-A3F5-C978F577A9B2}" type="pres">
      <dgm:prSet presAssocID="{D21FCFB1-1513-CB4C-A7AB-38F1ED8BAC80}" presName="connectorText" presStyleLbl="sibTrans2D1" presStyleIdx="0" presStyleCnt="3"/>
      <dgm:spPr/>
    </dgm:pt>
    <dgm:pt modelId="{B11D8B96-0ABF-C246-BC8E-F1197234EDBC}" type="pres">
      <dgm:prSet presAssocID="{57E3BDEE-E845-BB42-80CE-F37954CE6F28}" presName="node" presStyleLbl="node1" presStyleIdx="1" presStyleCnt="4">
        <dgm:presLayoutVars>
          <dgm:bulletEnabled val="1"/>
        </dgm:presLayoutVars>
      </dgm:prSet>
      <dgm:spPr/>
    </dgm:pt>
    <dgm:pt modelId="{D020F2A4-B586-7349-B1EC-E889185BE841}" type="pres">
      <dgm:prSet presAssocID="{6EA08A9D-63B1-5A4E-8042-4F77B38D1767}" presName="sibTrans" presStyleLbl="sibTrans2D1" presStyleIdx="1" presStyleCnt="3"/>
      <dgm:spPr/>
    </dgm:pt>
    <dgm:pt modelId="{71C8051E-2CB3-5F41-9985-2DB495DF325C}" type="pres">
      <dgm:prSet presAssocID="{6EA08A9D-63B1-5A4E-8042-4F77B38D1767}" presName="connectorText" presStyleLbl="sibTrans2D1" presStyleIdx="1" presStyleCnt="3"/>
      <dgm:spPr/>
    </dgm:pt>
    <dgm:pt modelId="{ADF4E64B-18C3-2E47-94A7-FD60805BAD37}" type="pres">
      <dgm:prSet presAssocID="{8D20FB91-D497-1946-B974-330B3088FD52}" presName="node" presStyleLbl="node1" presStyleIdx="2" presStyleCnt="4">
        <dgm:presLayoutVars>
          <dgm:bulletEnabled val="1"/>
        </dgm:presLayoutVars>
      </dgm:prSet>
      <dgm:spPr/>
    </dgm:pt>
    <dgm:pt modelId="{DA1ACF9C-11E5-6043-B6B8-B80EE1C154DE}" type="pres">
      <dgm:prSet presAssocID="{608A3EC5-F74C-9F44-8935-4BE38B83CFBD}" presName="sibTrans" presStyleLbl="sibTrans2D1" presStyleIdx="2" presStyleCnt="3"/>
      <dgm:spPr/>
    </dgm:pt>
    <dgm:pt modelId="{61D80114-801A-A44A-804E-BE761B4862D3}" type="pres">
      <dgm:prSet presAssocID="{608A3EC5-F74C-9F44-8935-4BE38B83CFBD}" presName="connectorText" presStyleLbl="sibTrans2D1" presStyleIdx="2" presStyleCnt="3"/>
      <dgm:spPr/>
    </dgm:pt>
    <dgm:pt modelId="{C5FD491F-5397-FB47-A9F1-2E7F2A0403F3}" type="pres">
      <dgm:prSet presAssocID="{9F6A6A07-402C-5C4D-A2C6-43AC851137AD}" presName="node" presStyleLbl="node1" presStyleIdx="3" presStyleCnt="4">
        <dgm:presLayoutVars>
          <dgm:bulletEnabled val="1"/>
        </dgm:presLayoutVars>
      </dgm:prSet>
      <dgm:spPr/>
    </dgm:pt>
  </dgm:ptLst>
  <dgm:cxnLst>
    <dgm:cxn modelId="{A01B9709-6D5B-0C49-9D37-6AE1311DF4FA}" srcId="{7E1827BB-668E-0C41-BC4E-83B6FFC60FDC}" destId="{57E3BDEE-E845-BB42-80CE-F37954CE6F28}" srcOrd="1" destOrd="0" parTransId="{2D6E5438-9693-A449-84C9-4693936A0E72}" sibTransId="{6EA08A9D-63B1-5A4E-8042-4F77B38D1767}"/>
    <dgm:cxn modelId="{29CA040A-35F6-A24C-AF23-42685B8945A7}" type="presOf" srcId="{6EA08A9D-63B1-5A4E-8042-4F77B38D1767}" destId="{D020F2A4-B586-7349-B1EC-E889185BE841}" srcOrd="0" destOrd="0" presId="urn:microsoft.com/office/officeart/2005/8/layout/process1"/>
    <dgm:cxn modelId="{26A5C10E-472F-4B48-9D4F-818F943D7374}" type="presOf" srcId="{608A3EC5-F74C-9F44-8935-4BE38B83CFBD}" destId="{DA1ACF9C-11E5-6043-B6B8-B80EE1C154DE}" srcOrd="0" destOrd="0" presId="urn:microsoft.com/office/officeart/2005/8/layout/process1"/>
    <dgm:cxn modelId="{11553713-2B68-6042-9060-0F197D97223B}" srcId="{7E1827BB-668E-0C41-BC4E-83B6FFC60FDC}" destId="{C6400213-016B-2A40-A7A4-797DE5A0461C}" srcOrd="0" destOrd="0" parTransId="{C5E44F00-C52C-9241-BDBA-C04E892DBDA4}" sibTransId="{D21FCFB1-1513-CB4C-A7AB-38F1ED8BAC80}"/>
    <dgm:cxn modelId="{EB30311E-0D70-4A4F-A9D6-8D5CC72F0E19}" type="presOf" srcId="{D21FCFB1-1513-CB4C-A7AB-38F1ED8BAC80}" destId="{8A40E745-4A74-A54E-B603-C1BB1C4FCBD1}" srcOrd="0" destOrd="0" presId="urn:microsoft.com/office/officeart/2005/8/layout/process1"/>
    <dgm:cxn modelId="{3E10072A-4532-E842-BC98-F0D4B44171AC}" type="presOf" srcId="{D21FCFB1-1513-CB4C-A7AB-38F1ED8BAC80}" destId="{DAB1F4BD-8D6B-D744-A3F5-C978F577A9B2}" srcOrd="1" destOrd="0" presId="urn:microsoft.com/office/officeart/2005/8/layout/process1"/>
    <dgm:cxn modelId="{382B3A46-653E-A34E-AA34-4C01F0A8BF08}" type="presOf" srcId="{57E3BDEE-E845-BB42-80CE-F37954CE6F28}" destId="{B11D8B96-0ABF-C246-BC8E-F1197234EDBC}" srcOrd="0" destOrd="0" presId="urn:microsoft.com/office/officeart/2005/8/layout/process1"/>
    <dgm:cxn modelId="{97C1EC5A-C3DA-6747-AA6B-B3A23139B7BC}" srcId="{7E1827BB-668E-0C41-BC4E-83B6FFC60FDC}" destId="{9F6A6A07-402C-5C4D-A2C6-43AC851137AD}" srcOrd="3" destOrd="0" parTransId="{95817C5C-3284-FC47-A30B-1B77C9981B6E}" sibTransId="{2C3EA703-9F45-BB4C-8B21-F3B8D34B2209}"/>
    <dgm:cxn modelId="{F7BF035F-40C9-3043-8B80-D0C8549B981A}" srcId="{7E1827BB-668E-0C41-BC4E-83B6FFC60FDC}" destId="{8D20FB91-D497-1946-B974-330B3088FD52}" srcOrd="2" destOrd="0" parTransId="{06BE8CBE-BEBF-204E-B1AA-D09B6CD7B8ED}" sibTransId="{608A3EC5-F74C-9F44-8935-4BE38B83CFBD}"/>
    <dgm:cxn modelId="{1F29BB72-AD29-B146-8759-158329E74264}" type="presOf" srcId="{C6400213-016B-2A40-A7A4-797DE5A0461C}" destId="{31A9E0E5-BD35-3943-9AB9-926D73008849}" srcOrd="0" destOrd="0" presId="urn:microsoft.com/office/officeart/2005/8/layout/process1"/>
    <dgm:cxn modelId="{B39FAC76-7B07-2440-80BB-4AC3864822E9}" type="presOf" srcId="{608A3EC5-F74C-9F44-8935-4BE38B83CFBD}" destId="{61D80114-801A-A44A-804E-BE761B4862D3}" srcOrd="1" destOrd="0" presId="urn:microsoft.com/office/officeart/2005/8/layout/process1"/>
    <dgm:cxn modelId="{398A538C-BC3F-654C-9705-94A2643BA593}" type="presOf" srcId="{7E1827BB-668E-0C41-BC4E-83B6FFC60FDC}" destId="{F28CF6B0-88C3-DB4F-BDF3-D11DB5A85F9F}" srcOrd="0" destOrd="0" presId="urn:microsoft.com/office/officeart/2005/8/layout/process1"/>
    <dgm:cxn modelId="{66EEC592-F0D8-C746-87C1-F439AB67FB71}" type="presOf" srcId="{6EA08A9D-63B1-5A4E-8042-4F77B38D1767}" destId="{71C8051E-2CB3-5F41-9985-2DB495DF325C}" srcOrd="1" destOrd="0" presId="urn:microsoft.com/office/officeart/2005/8/layout/process1"/>
    <dgm:cxn modelId="{4105A3B1-4BBC-FB45-9C8E-2A2B155BEAA3}" type="presOf" srcId="{8D20FB91-D497-1946-B974-330B3088FD52}" destId="{ADF4E64B-18C3-2E47-94A7-FD60805BAD37}" srcOrd="0" destOrd="0" presId="urn:microsoft.com/office/officeart/2005/8/layout/process1"/>
    <dgm:cxn modelId="{D77F0EFC-DBE8-4D4A-84FF-8A14F766A0D1}" type="presOf" srcId="{9F6A6A07-402C-5C4D-A2C6-43AC851137AD}" destId="{C5FD491F-5397-FB47-A9F1-2E7F2A0403F3}" srcOrd="0" destOrd="0" presId="urn:microsoft.com/office/officeart/2005/8/layout/process1"/>
    <dgm:cxn modelId="{C5832769-CF90-F743-87E6-D77C3D1E9C51}" type="presParOf" srcId="{F28CF6B0-88C3-DB4F-BDF3-D11DB5A85F9F}" destId="{31A9E0E5-BD35-3943-9AB9-926D73008849}" srcOrd="0" destOrd="0" presId="urn:microsoft.com/office/officeart/2005/8/layout/process1"/>
    <dgm:cxn modelId="{DDF84E64-4ED5-DF43-A60D-BDF7EEF9783C}" type="presParOf" srcId="{F28CF6B0-88C3-DB4F-BDF3-D11DB5A85F9F}" destId="{8A40E745-4A74-A54E-B603-C1BB1C4FCBD1}" srcOrd="1" destOrd="0" presId="urn:microsoft.com/office/officeart/2005/8/layout/process1"/>
    <dgm:cxn modelId="{D2DFCB08-6124-9142-B446-7BF0B7A86A41}" type="presParOf" srcId="{8A40E745-4A74-A54E-B603-C1BB1C4FCBD1}" destId="{DAB1F4BD-8D6B-D744-A3F5-C978F577A9B2}" srcOrd="0" destOrd="0" presId="urn:microsoft.com/office/officeart/2005/8/layout/process1"/>
    <dgm:cxn modelId="{75A80D82-9FCB-AC40-90DF-3CDB9E2EC001}" type="presParOf" srcId="{F28CF6B0-88C3-DB4F-BDF3-D11DB5A85F9F}" destId="{B11D8B96-0ABF-C246-BC8E-F1197234EDBC}" srcOrd="2" destOrd="0" presId="urn:microsoft.com/office/officeart/2005/8/layout/process1"/>
    <dgm:cxn modelId="{EC46173C-5AFE-0142-9824-70B7C508BF34}" type="presParOf" srcId="{F28CF6B0-88C3-DB4F-BDF3-D11DB5A85F9F}" destId="{D020F2A4-B586-7349-B1EC-E889185BE841}" srcOrd="3" destOrd="0" presId="urn:microsoft.com/office/officeart/2005/8/layout/process1"/>
    <dgm:cxn modelId="{684454FE-54DE-9448-9D1A-70D9EFB6A50A}" type="presParOf" srcId="{D020F2A4-B586-7349-B1EC-E889185BE841}" destId="{71C8051E-2CB3-5F41-9985-2DB495DF325C}" srcOrd="0" destOrd="0" presId="urn:microsoft.com/office/officeart/2005/8/layout/process1"/>
    <dgm:cxn modelId="{28527E21-26C3-C049-A795-A9F95E6B00FC}" type="presParOf" srcId="{F28CF6B0-88C3-DB4F-BDF3-D11DB5A85F9F}" destId="{ADF4E64B-18C3-2E47-94A7-FD60805BAD37}" srcOrd="4" destOrd="0" presId="urn:microsoft.com/office/officeart/2005/8/layout/process1"/>
    <dgm:cxn modelId="{E2F672B4-F92C-5743-9892-6F4D1A108877}" type="presParOf" srcId="{F28CF6B0-88C3-DB4F-BDF3-D11DB5A85F9F}" destId="{DA1ACF9C-11E5-6043-B6B8-B80EE1C154DE}" srcOrd="5" destOrd="0" presId="urn:microsoft.com/office/officeart/2005/8/layout/process1"/>
    <dgm:cxn modelId="{60E66B7A-609C-DF44-849C-09B130F7F7B3}" type="presParOf" srcId="{DA1ACF9C-11E5-6043-B6B8-B80EE1C154DE}" destId="{61D80114-801A-A44A-804E-BE761B4862D3}" srcOrd="0" destOrd="0" presId="urn:microsoft.com/office/officeart/2005/8/layout/process1"/>
    <dgm:cxn modelId="{A53CB59F-205E-B541-9770-35697F3C0A26}" type="presParOf" srcId="{F28CF6B0-88C3-DB4F-BDF3-D11DB5A85F9F}" destId="{C5FD491F-5397-FB47-A9F1-2E7F2A0403F3}" srcOrd="6"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EC51D35-D784-374B-97D0-8A0199C47092}" type="doc">
      <dgm:prSet loTypeId="urn:microsoft.com/office/officeart/2005/8/layout/process1" loCatId="process" qsTypeId="urn:microsoft.com/office/officeart/2005/8/quickstyle/simple1" qsCatId="simple" csTypeId="urn:microsoft.com/office/officeart/2005/8/colors/accent1_2" csCatId="accent1"/>
      <dgm:spPr/>
      <dgm:t>
        <a:bodyPr/>
        <a:lstStyle/>
        <a:p>
          <a:endParaRPr lang="en-GB"/>
        </a:p>
      </dgm:t>
    </dgm:pt>
    <dgm:pt modelId="{44C0B822-5CF4-FC44-BA74-4F793F922DA1}">
      <dgm:prSet/>
      <dgm:spPr/>
      <dgm:t>
        <a:bodyPr/>
        <a:lstStyle/>
        <a:p>
          <a:r>
            <a:rPr lang="hr-HR"/>
            <a:t>Bazična vjerovanja</a:t>
          </a:r>
          <a:endParaRPr lang="en-HR"/>
        </a:p>
      </dgm:t>
    </dgm:pt>
    <dgm:pt modelId="{02F1736B-8E66-3740-87BB-15D412F35DD5}" type="parTrans" cxnId="{648ECA6A-8D49-6D4F-92C2-4D4F515D6D3F}">
      <dgm:prSet/>
      <dgm:spPr/>
      <dgm:t>
        <a:bodyPr/>
        <a:lstStyle/>
        <a:p>
          <a:endParaRPr lang="en-GB"/>
        </a:p>
      </dgm:t>
    </dgm:pt>
    <dgm:pt modelId="{AE7E2893-A813-6744-B562-896CA72D2687}" type="sibTrans" cxnId="{648ECA6A-8D49-6D4F-92C2-4D4F515D6D3F}">
      <dgm:prSet/>
      <dgm:spPr/>
      <dgm:t>
        <a:bodyPr/>
        <a:lstStyle/>
        <a:p>
          <a:endParaRPr lang="en-GB"/>
        </a:p>
      </dgm:t>
    </dgm:pt>
    <dgm:pt modelId="{89392E6F-7426-CB4C-86A5-33A4DF246F52}">
      <dgm:prSet/>
      <dgm:spPr/>
      <dgm:t>
        <a:bodyPr/>
        <a:lstStyle/>
        <a:p>
          <a:r>
            <a:rPr lang="hr-HR"/>
            <a:t>Posredujuća vjerovanja (stavovi, pravila, pretpostavke) </a:t>
          </a:r>
          <a:endParaRPr lang="en-HR"/>
        </a:p>
      </dgm:t>
    </dgm:pt>
    <dgm:pt modelId="{DB7095E6-1718-0A46-A017-501CA79F0FB8}" type="parTrans" cxnId="{066574B0-D087-0E48-A1B6-02701877AF57}">
      <dgm:prSet/>
      <dgm:spPr/>
      <dgm:t>
        <a:bodyPr/>
        <a:lstStyle/>
        <a:p>
          <a:endParaRPr lang="en-GB"/>
        </a:p>
      </dgm:t>
    </dgm:pt>
    <dgm:pt modelId="{9BF484C1-5CC4-7548-B46E-27D6CA3F4288}" type="sibTrans" cxnId="{066574B0-D087-0E48-A1B6-02701877AF57}">
      <dgm:prSet/>
      <dgm:spPr/>
      <dgm:t>
        <a:bodyPr/>
        <a:lstStyle/>
        <a:p>
          <a:endParaRPr lang="en-GB"/>
        </a:p>
      </dgm:t>
    </dgm:pt>
    <dgm:pt modelId="{9EA8906B-2BD5-724F-8B60-E5FE6FD0C5E1}">
      <dgm:prSet/>
      <dgm:spPr/>
      <dgm:t>
        <a:bodyPr/>
        <a:lstStyle/>
        <a:p>
          <a:r>
            <a:rPr lang="hr-HR"/>
            <a:t>Situacija</a:t>
          </a:r>
          <a:endParaRPr lang="en-HR"/>
        </a:p>
      </dgm:t>
    </dgm:pt>
    <dgm:pt modelId="{D5B1DAE1-6783-494F-949E-1C06D298273C}" type="parTrans" cxnId="{0D5524C7-5873-284E-A594-F3132A7C7EB6}">
      <dgm:prSet/>
      <dgm:spPr/>
      <dgm:t>
        <a:bodyPr/>
        <a:lstStyle/>
        <a:p>
          <a:endParaRPr lang="en-GB"/>
        </a:p>
      </dgm:t>
    </dgm:pt>
    <dgm:pt modelId="{C752A7B8-05C1-B54B-AEF9-6323AAA1B04B}" type="sibTrans" cxnId="{0D5524C7-5873-284E-A594-F3132A7C7EB6}">
      <dgm:prSet/>
      <dgm:spPr/>
      <dgm:t>
        <a:bodyPr/>
        <a:lstStyle/>
        <a:p>
          <a:endParaRPr lang="en-GB"/>
        </a:p>
      </dgm:t>
    </dgm:pt>
    <dgm:pt modelId="{389D351B-0ACC-8148-ABCC-529C32C67014}">
      <dgm:prSet/>
      <dgm:spPr/>
      <dgm:t>
        <a:bodyPr/>
        <a:lstStyle/>
        <a:p>
          <a:r>
            <a:rPr lang="hr-HR"/>
            <a:t>Automatske misli</a:t>
          </a:r>
          <a:endParaRPr lang="en-HR"/>
        </a:p>
      </dgm:t>
    </dgm:pt>
    <dgm:pt modelId="{22618C79-D2DB-5E44-B489-B112715B3876}" type="parTrans" cxnId="{5FFB6746-5509-E44A-ADD5-E2DCA9DCA5CB}">
      <dgm:prSet/>
      <dgm:spPr/>
      <dgm:t>
        <a:bodyPr/>
        <a:lstStyle/>
        <a:p>
          <a:endParaRPr lang="en-GB"/>
        </a:p>
      </dgm:t>
    </dgm:pt>
    <dgm:pt modelId="{02007382-0CB8-634F-B73B-B72720EDFDEE}" type="sibTrans" cxnId="{5FFB6746-5509-E44A-ADD5-E2DCA9DCA5CB}">
      <dgm:prSet/>
      <dgm:spPr/>
      <dgm:t>
        <a:bodyPr/>
        <a:lstStyle/>
        <a:p>
          <a:endParaRPr lang="en-GB"/>
        </a:p>
      </dgm:t>
    </dgm:pt>
    <dgm:pt modelId="{424F8167-5D34-6049-8329-CF44427E727F}">
      <dgm:prSet/>
      <dgm:spPr/>
      <dgm:t>
        <a:bodyPr/>
        <a:lstStyle/>
        <a:p>
          <a:r>
            <a:rPr lang="hr-HR"/>
            <a:t>Reakcija (emocionalna, ponašajna, psihološka)</a:t>
          </a:r>
          <a:endParaRPr lang="en-HR"/>
        </a:p>
      </dgm:t>
    </dgm:pt>
    <dgm:pt modelId="{986E45EB-B7BE-EE45-8105-E44F8DDF8411}" type="parTrans" cxnId="{F87DB1BA-B618-094E-BE05-A062F4202DA1}">
      <dgm:prSet/>
      <dgm:spPr/>
      <dgm:t>
        <a:bodyPr/>
        <a:lstStyle/>
        <a:p>
          <a:endParaRPr lang="en-GB"/>
        </a:p>
      </dgm:t>
    </dgm:pt>
    <dgm:pt modelId="{EE02856D-B308-7847-BF09-E103F9D73E35}" type="sibTrans" cxnId="{F87DB1BA-B618-094E-BE05-A062F4202DA1}">
      <dgm:prSet/>
      <dgm:spPr/>
      <dgm:t>
        <a:bodyPr/>
        <a:lstStyle/>
        <a:p>
          <a:endParaRPr lang="en-GB"/>
        </a:p>
      </dgm:t>
    </dgm:pt>
    <dgm:pt modelId="{7AEC5C28-A0D8-C642-9A5D-CF1FE11A2B81}" type="pres">
      <dgm:prSet presAssocID="{4EC51D35-D784-374B-97D0-8A0199C47092}" presName="Name0" presStyleCnt="0">
        <dgm:presLayoutVars>
          <dgm:dir/>
          <dgm:resizeHandles val="exact"/>
        </dgm:presLayoutVars>
      </dgm:prSet>
      <dgm:spPr/>
    </dgm:pt>
    <dgm:pt modelId="{98BE8142-A639-CF45-ACEC-75AB6697E63F}" type="pres">
      <dgm:prSet presAssocID="{44C0B822-5CF4-FC44-BA74-4F793F922DA1}" presName="node" presStyleLbl="node1" presStyleIdx="0" presStyleCnt="5">
        <dgm:presLayoutVars>
          <dgm:bulletEnabled val="1"/>
        </dgm:presLayoutVars>
      </dgm:prSet>
      <dgm:spPr/>
    </dgm:pt>
    <dgm:pt modelId="{5805684B-3371-1A4B-837F-8A926CEB707F}" type="pres">
      <dgm:prSet presAssocID="{AE7E2893-A813-6744-B562-896CA72D2687}" presName="sibTrans" presStyleLbl="sibTrans2D1" presStyleIdx="0" presStyleCnt="4"/>
      <dgm:spPr/>
    </dgm:pt>
    <dgm:pt modelId="{F67E1490-D7C6-3C4C-B033-F06DE5AC2D28}" type="pres">
      <dgm:prSet presAssocID="{AE7E2893-A813-6744-B562-896CA72D2687}" presName="connectorText" presStyleLbl="sibTrans2D1" presStyleIdx="0" presStyleCnt="4"/>
      <dgm:spPr/>
    </dgm:pt>
    <dgm:pt modelId="{694B6667-7CB3-4349-BC63-89C330C63BD6}" type="pres">
      <dgm:prSet presAssocID="{89392E6F-7426-CB4C-86A5-33A4DF246F52}" presName="node" presStyleLbl="node1" presStyleIdx="1" presStyleCnt="5">
        <dgm:presLayoutVars>
          <dgm:bulletEnabled val="1"/>
        </dgm:presLayoutVars>
      </dgm:prSet>
      <dgm:spPr/>
    </dgm:pt>
    <dgm:pt modelId="{C34160E4-A0F9-1B47-9FF0-8B29BCB60B20}" type="pres">
      <dgm:prSet presAssocID="{9BF484C1-5CC4-7548-B46E-27D6CA3F4288}" presName="sibTrans" presStyleLbl="sibTrans2D1" presStyleIdx="1" presStyleCnt="4"/>
      <dgm:spPr/>
    </dgm:pt>
    <dgm:pt modelId="{66444572-4C3D-F149-A957-F751927A3E9B}" type="pres">
      <dgm:prSet presAssocID="{9BF484C1-5CC4-7548-B46E-27D6CA3F4288}" presName="connectorText" presStyleLbl="sibTrans2D1" presStyleIdx="1" presStyleCnt="4"/>
      <dgm:spPr/>
    </dgm:pt>
    <dgm:pt modelId="{D828C1E1-5716-4E45-8F3E-DC3B7FCB090C}" type="pres">
      <dgm:prSet presAssocID="{9EA8906B-2BD5-724F-8B60-E5FE6FD0C5E1}" presName="node" presStyleLbl="node1" presStyleIdx="2" presStyleCnt="5">
        <dgm:presLayoutVars>
          <dgm:bulletEnabled val="1"/>
        </dgm:presLayoutVars>
      </dgm:prSet>
      <dgm:spPr/>
    </dgm:pt>
    <dgm:pt modelId="{42E95EAE-6049-A242-8247-E102233A2482}" type="pres">
      <dgm:prSet presAssocID="{C752A7B8-05C1-B54B-AEF9-6323AAA1B04B}" presName="sibTrans" presStyleLbl="sibTrans2D1" presStyleIdx="2" presStyleCnt="4"/>
      <dgm:spPr/>
    </dgm:pt>
    <dgm:pt modelId="{5517C723-A9C4-474E-AF3F-A26795D9936D}" type="pres">
      <dgm:prSet presAssocID="{C752A7B8-05C1-B54B-AEF9-6323AAA1B04B}" presName="connectorText" presStyleLbl="sibTrans2D1" presStyleIdx="2" presStyleCnt="4"/>
      <dgm:spPr/>
    </dgm:pt>
    <dgm:pt modelId="{9950818B-3EAC-094E-A3C2-770464F8466D}" type="pres">
      <dgm:prSet presAssocID="{389D351B-0ACC-8148-ABCC-529C32C67014}" presName="node" presStyleLbl="node1" presStyleIdx="3" presStyleCnt="5">
        <dgm:presLayoutVars>
          <dgm:bulletEnabled val="1"/>
        </dgm:presLayoutVars>
      </dgm:prSet>
      <dgm:spPr/>
    </dgm:pt>
    <dgm:pt modelId="{111B78E2-FF32-7448-A9B1-C07627F8FDEA}" type="pres">
      <dgm:prSet presAssocID="{02007382-0CB8-634F-B73B-B72720EDFDEE}" presName="sibTrans" presStyleLbl="sibTrans2D1" presStyleIdx="3" presStyleCnt="4"/>
      <dgm:spPr/>
    </dgm:pt>
    <dgm:pt modelId="{DF4458CA-1B98-1541-BE49-5E0551C2A896}" type="pres">
      <dgm:prSet presAssocID="{02007382-0CB8-634F-B73B-B72720EDFDEE}" presName="connectorText" presStyleLbl="sibTrans2D1" presStyleIdx="3" presStyleCnt="4"/>
      <dgm:spPr/>
    </dgm:pt>
    <dgm:pt modelId="{78BFFD51-B671-414E-9112-315CADBDD3E0}" type="pres">
      <dgm:prSet presAssocID="{424F8167-5D34-6049-8329-CF44427E727F}" presName="node" presStyleLbl="node1" presStyleIdx="4" presStyleCnt="5">
        <dgm:presLayoutVars>
          <dgm:bulletEnabled val="1"/>
        </dgm:presLayoutVars>
      </dgm:prSet>
      <dgm:spPr/>
    </dgm:pt>
  </dgm:ptLst>
  <dgm:cxnLst>
    <dgm:cxn modelId="{2F18E510-FD77-4449-9C89-1A11722E1250}" type="presOf" srcId="{44C0B822-5CF4-FC44-BA74-4F793F922DA1}" destId="{98BE8142-A639-CF45-ACEC-75AB6697E63F}" srcOrd="0" destOrd="0" presId="urn:microsoft.com/office/officeart/2005/8/layout/process1"/>
    <dgm:cxn modelId="{62B22123-34E9-8744-9F61-6F0CBFB391E3}" type="presOf" srcId="{89392E6F-7426-CB4C-86A5-33A4DF246F52}" destId="{694B6667-7CB3-4349-BC63-89C330C63BD6}" srcOrd="0" destOrd="0" presId="urn:microsoft.com/office/officeart/2005/8/layout/process1"/>
    <dgm:cxn modelId="{2EE32923-0249-5849-8E6C-271A590B2307}" type="presOf" srcId="{AE7E2893-A813-6744-B562-896CA72D2687}" destId="{F67E1490-D7C6-3C4C-B033-F06DE5AC2D28}" srcOrd="1" destOrd="0" presId="urn:microsoft.com/office/officeart/2005/8/layout/process1"/>
    <dgm:cxn modelId="{5F9FD92A-6C18-6645-9E02-9724B4078918}" type="presOf" srcId="{9EA8906B-2BD5-724F-8B60-E5FE6FD0C5E1}" destId="{D828C1E1-5716-4E45-8F3E-DC3B7FCB090C}" srcOrd="0" destOrd="0" presId="urn:microsoft.com/office/officeart/2005/8/layout/process1"/>
    <dgm:cxn modelId="{5FFB6746-5509-E44A-ADD5-E2DCA9DCA5CB}" srcId="{4EC51D35-D784-374B-97D0-8A0199C47092}" destId="{389D351B-0ACC-8148-ABCC-529C32C67014}" srcOrd="3" destOrd="0" parTransId="{22618C79-D2DB-5E44-B489-B112715B3876}" sibTransId="{02007382-0CB8-634F-B73B-B72720EDFDEE}"/>
    <dgm:cxn modelId="{648ECA6A-8D49-6D4F-92C2-4D4F515D6D3F}" srcId="{4EC51D35-D784-374B-97D0-8A0199C47092}" destId="{44C0B822-5CF4-FC44-BA74-4F793F922DA1}" srcOrd="0" destOrd="0" parTransId="{02F1736B-8E66-3740-87BB-15D412F35DD5}" sibTransId="{AE7E2893-A813-6744-B562-896CA72D2687}"/>
    <dgm:cxn modelId="{5CA53AA4-70CA-F345-BE50-636B80CDD27A}" type="presOf" srcId="{4EC51D35-D784-374B-97D0-8A0199C47092}" destId="{7AEC5C28-A0D8-C642-9A5D-CF1FE11A2B81}" srcOrd="0" destOrd="0" presId="urn:microsoft.com/office/officeart/2005/8/layout/process1"/>
    <dgm:cxn modelId="{9B0918A8-8633-4946-A726-FAA10E2FAA75}" type="presOf" srcId="{424F8167-5D34-6049-8329-CF44427E727F}" destId="{78BFFD51-B671-414E-9112-315CADBDD3E0}" srcOrd="0" destOrd="0" presId="urn:microsoft.com/office/officeart/2005/8/layout/process1"/>
    <dgm:cxn modelId="{066574B0-D087-0E48-A1B6-02701877AF57}" srcId="{4EC51D35-D784-374B-97D0-8A0199C47092}" destId="{89392E6F-7426-CB4C-86A5-33A4DF246F52}" srcOrd="1" destOrd="0" parTransId="{DB7095E6-1718-0A46-A017-501CA79F0FB8}" sibTransId="{9BF484C1-5CC4-7548-B46E-27D6CA3F4288}"/>
    <dgm:cxn modelId="{F87DB1BA-B618-094E-BE05-A062F4202DA1}" srcId="{4EC51D35-D784-374B-97D0-8A0199C47092}" destId="{424F8167-5D34-6049-8329-CF44427E727F}" srcOrd="4" destOrd="0" parTransId="{986E45EB-B7BE-EE45-8105-E44F8DDF8411}" sibTransId="{EE02856D-B308-7847-BF09-E103F9D73E35}"/>
    <dgm:cxn modelId="{F8E8F9C3-3A42-EB45-9500-6D12F6B76EAE}" type="presOf" srcId="{9BF484C1-5CC4-7548-B46E-27D6CA3F4288}" destId="{66444572-4C3D-F149-A957-F751927A3E9B}" srcOrd="1" destOrd="0" presId="urn:microsoft.com/office/officeart/2005/8/layout/process1"/>
    <dgm:cxn modelId="{0D5524C7-5873-284E-A594-F3132A7C7EB6}" srcId="{4EC51D35-D784-374B-97D0-8A0199C47092}" destId="{9EA8906B-2BD5-724F-8B60-E5FE6FD0C5E1}" srcOrd="2" destOrd="0" parTransId="{D5B1DAE1-6783-494F-949E-1C06D298273C}" sibTransId="{C752A7B8-05C1-B54B-AEF9-6323AAA1B04B}"/>
    <dgm:cxn modelId="{F8D173D1-6507-4B47-AB38-8D913C46008B}" type="presOf" srcId="{9BF484C1-5CC4-7548-B46E-27D6CA3F4288}" destId="{C34160E4-A0F9-1B47-9FF0-8B29BCB60B20}" srcOrd="0" destOrd="0" presId="urn:microsoft.com/office/officeart/2005/8/layout/process1"/>
    <dgm:cxn modelId="{B3C669D8-7601-F447-B54E-7069A6361A24}" type="presOf" srcId="{02007382-0CB8-634F-B73B-B72720EDFDEE}" destId="{111B78E2-FF32-7448-A9B1-C07627F8FDEA}" srcOrd="0" destOrd="0" presId="urn:microsoft.com/office/officeart/2005/8/layout/process1"/>
    <dgm:cxn modelId="{C1FC3DDE-44EC-DE47-92A9-6C94AC903876}" type="presOf" srcId="{C752A7B8-05C1-B54B-AEF9-6323AAA1B04B}" destId="{5517C723-A9C4-474E-AF3F-A26795D9936D}" srcOrd="1" destOrd="0" presId="urn:microsoft.com/office/officeart/2005/8/layout/process1"/>
    <dgm:cxn modelId="{BBFB8FE4-EACD-1545-A12C-C8F5FAA571EF}" type="presOf" srcId="{02007382-0CB8-634F-B73B-B72720EDFDEE}" destId="{DF4458CA-1B98-1541-BE49-5E0551C2A896}" srcOrd="1" destOrd="0" presId="urn:microsoft.com/office/officeart/2005/8/layout/process1"/>
    <dgm:cxn modelId="{9793A8EB-EE8E-304B-8A9C-73080B12EB38}" type="presOf" srcId="{389D351B-0ACC-8148-ABCC-529C32C67014}" destId="{9950818B-3EAC-094E-A3C2-770464F8466D}" srcOrd="0" destOrd="0" presId="urn:microsoft.com/office/officeart/2005/8/layout/process1"/>
    <dgm:cxn modelId="{06B502F5-584D-824D-B474-3D314D5A300F}" type="presOf" srcId="{C752A7B8-05C1-B54B-AEF9-6323AAA1B04B}" destId="{42E95EAE-6049-A242-8247-E102233A2482}" srcOrd="0" destOrd="0" presId="urn:microsoft.com/office/officeart/2005/8/layout/process1"/>
    <dgm:cxn modelId="{76DDC0FA-4E4F-0043-9678-3FC12C2C8114}" type="presOf" srcId="{AE7E2893-A813-6744-B562-896CA72D2687}" destId="{5805684B-3371-1A4B-837F-8A926CEB707F}" srcOrd="0" destOrd="0" presId="urn:microsoft.com/office/officeart/2005/8/layout/process1"/>
    <dgm:cxn modelId="{A9B80D1A-B30F-6948-9430-7B1F67CE22BD}" type="presParOf" srcId="{7AEC5C28-A0D8-C642-9A5D-CF1FE11A2B81}" destId="{98BE8142-A639-CF45-ACEC-75AB6697E63F}" srcOrd="0" destOrd="0" presId="urn:microsoft.com/office/officeart/2005/8/layout/process1"/>
    <dgm:cxn modelId="{4466F738-B4D3-8440-9D9A-45DCD5864932}" type="presParOf" srcId="{7AEC5C28-A0D8-C642-9A5D-CF1FE11A2B81}" destId="{5805684B-3371-1A4B-837F-8A926CEB707F}" srcOrd="1" destOrd="0" presId="urn:microsoft.com/office/officeart/2005/8/layout/process1"/>
    <dgm:cxn modelId="{146E9B00-0E7F-534C-98AA-F5A15B15A14F}" type="presParOf" srcId="{5805684B-3371-1A4B-837F-8A926CEB707F}" destId="{F67E1490-D7C6-3C4C-B033-F06DE5AC2D28}" srcOrd="0" destOrd="0" presId="urn:microsoft.com/office/officeart/2005/8/layout/process1"/>
    <dgm:cxn modelId="{5112866A-DA0D-524F-8079-7B9154A57478}" type="presParOf" srcId="{7AEC5C28-A0D8-C642-9A5D-CF1FE11A2B81}" destId="{694B6667-7CB3-4349-BC63-89C330C63BD6}" srcOrd="2" destOrd="0" presId="urn:microsoft.com/office/officeart/2005/8/layout/process1"/>
    <dgm:cxn modelId="{FF3E81D1-5555-7D41-9041-8CAD8E6F4181}" type="presParOf" srcId="{7AEC5C28-A0D8-C642-9A5D-CF1FE11A2B81}" destId="{C34160E4-A0F9-1B47-9FF0-8B29BCB60B20}" srcOrd="3" destOrd="0" presId="urn:microsoft.com/office/officeart/2005/8/layout/process1"/>
    <dgm:cxn modelId="{BE7F7E71-60ED-FC42-A8E0-107DDFA54453}" type="presParOf" srcId="{C34160E4-A0F9-1B47-9FF0-8B29BCB60B20}" destId="{66444572-4C3D-F149-A957-F751927A3E9B}" srcOrd="0" destOrd="0" presId="urn:microsoft.com/office/officeart/2005/8/layout/process1"/>
    <dgm:cxn modelId="{CDA8B94D-B106-194C-B6A3-E0BCD9353528}" type="presParOf" srcId="{7AEC5C28-A0D8-C642-9A5D-CF1FE11A2B81}" destId="{D828C1E1-5716-4E45-8F3E-DC3B7FCB090C}" srcOrd="4" destOrd="0" presId="urn:microsoft.com/office/officeart/2005/8/layout/process1"/>
    <dgm:cxn modelId="{B563F394-49EF-1F46-A78B-4A59D40FD5D5}" type="presParOf" srcId="{7AEC5C28-A0D8-C642-9A5D-CF1FE11A2B81}" destId="{42E95EAE-6049-A242-8247-E102233A2482}" srcOrd="5" destOrd="0" presId="urn:microsoft.com/office/officeart/2005/8/layout/process1"/>
    <dgm:cxn modelId="{B7169FF7-F4F7-1143-8F18-069F42CFD4FE}" type="presParOf" srcId="{42E95EAE-6049-A242-8247-E102233A2482}" destId="{5517C723-A9C4-474E-AF3F-A26795D9936D}" srcOrd="0" destOrd="0" presId="urn:microsoft.com/office/officeart/2005/8/layout/process1"/>
    <dgm:cxn modelId="{535B2FAD-C202-1845-BFE9-99D64ABC8AA8}" type="presParOf" srcId="{7AEC5C28-A0D8-C642-9A5D-CF1FE11A2B81}" destId="{9950818B-3EAC-094E-A3C2-770464F8466D}" srcOrd="6" destOrd="0" presId="urn:microsoft.com/office/officeart/2005/8/layout/process1"/>
    <dgm:cxn modelId="{52715B5A-6506-1D45-BE8C-11B815DC24B9}" type="presParOf" srcId="{7AEC5C28-A0D8-C642-9A5D-CF1FE11A2B81}" destId="{111B78E2-FF32-7448-A9B1-C07627F8FDEA}" srcOrd="7" destOrd="0" presId="urn:microsoft.com/office/officeart/2005/8/layout/process1"/>
    <dgm:cxn modelId="{EEB420D7-EB90-6E4B-8EA9-EAA4E7427ED0}" type="presParOf" srcId="{111B78E2-FF32-7448-A9B1-C07627F8FDEA}" destId="{DF4458CA-1B98-1541-BE49-5E0551C2A896}" srcOrd="0" destOrd="0" presId="urn:microsoft.com/office/officeart/2005/8/layout/process1"/>
    <dgm:cxn modelId="{F469BF78-67EE-5943-851A-D60EDA6B1CF6}" type="presParOf" srcId="{7AEC5C28-A0D8-C642-9A5D-CF1FE11A2B81}" destId="{78BFFD51-B671-414E-9112-315CADBDD3E0}" srcOrd="8"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E6C4465-9D6F-2C43-B78C-0121B89AFB86}"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en-GB"/>
        </a:p>
      </dgm:t>
    </dgm:pt>
    <dgm:pt modelId="{7B789FF6-2FAB-C549-8B1A-EAC67CC11F4C}">
      <dgm:prSet/>
      <dgm:spPr/>
      <dgm:t>
        <a:bodyPr/>
        <a:lstStyle/>
        <a:p>
          <a:r>
            <a:rPr lang="hr-HR" dirty="0"/>
            <a:t>Kategoriziranje </a:t>
          </a:r>
        </a:p>
        <a:p>
          <a:r>
            <a:rPr lang="hr-HR" dirty="0"/>
            <a:t>Pretpostavke o kategoriji bazičnih vjerovanja u kojoj se pojavljuju </a:t>
          </a:r>
          <a:r>
            <a:rPr lang="hr-HR" dirty="0" err="1"/>
            <a:t>klijentove</a:t>
          </a:r>
          <a:r>
            <a:rPr lang="hr-HR" dirty="0"/>
            <a:t> automatske misli</a:t>
          </a:r>
          <a:endParaRPr lang="en-HR" dirty="0"/>
        </a:p>
      </dgm:t>
    </dgm:pt>
    <dgm:pt modelId="{483E2E46-C6E6-A44F-B123-9677D9125F7D}" type="parTrans" cxnId="{180A138D-78DF-644C-98D7-D5AEDF3A6FD1}">
      <dgm:prSet/>
      <dgm:spPr/>
      <dgm:t>
        <a:bodyPr/>
        <a:lstStyle/>
        <a:p>
          <a:endParaRPr lang="en-GB"/>
        </a:p>
      </dgm:t>
    </dgm:pt>
    <dgm:pt modelId="{E485EF8C-6EA6-1340-BF61-0E86684F87E3}" type="sibTrans" cxnId="{180A138D-78DF-644C-98D7-D5AEDF3A6FD1}">
      <dgm:prSet/>
      <dgm:spPr/>
      <dgm:t>
        <a:bodyPr/>
        <a:lstStyle/>
        <a:p>
          <a:endParaRPr lang="en-GB"/>
        </a:p>
      </dgm:t>
    </dgm:pt>
    <dgm:pt modelId="{9DBB12BE-D638-3642-BE17-12161A467256}">
      <dgm:prSet/>
      <dgm:spPr/>
      <dgm:t>
        <a:bodyPr/>
        <a:lstStyle/>
        <a:p>
          <a:r>
            <a:rPr lang="hr-HR" dirty="0"/>
            <a:t>Identificiranje </a:t>
          </a:r>
        </a:p>
        <a:p>
          <a:r>
            <a:rPr lang="hr-HR" dirty="0"/>
            <a:t>Korištenje tehnika za identifikaciju bazičnih vjerovanja</a:t>
          </a:r>
          <a:endParaRPr lang="en-HR" dirty="0"/>
        </a:p>
      </dgm:t>
    </dgm:pt>
    <dgm:pt modelId="{F003B919-AF9C-0B43-86EF-CCEB29B9C90D}" type="parTrans" cxnId="{C1E0D189-D1DA-984E-BD1E-1258D8132486}">
      <dgm:prSet/>
      <dgm:spPr/>
      <dgm:t>
        <a:bodyPr/>
        <a:lstStyle/>
        <a:p>
          <a:endParaRPr lang="en-GB"/>
        </a:p>
      </dgm:t>
    </dgm:pt>
    <dgm:pt modelId="{C876F011-50F1-8547-905C-FD5617792AF0}" type="sibTrans" cxnId="{C1E0D189-D1DA-984E-BD1E-1258D8132486}">
      <dgm:prSet/>
      <dgm:spPr/>
      <dgm:t>
        <a:bodyPr/>
        <a:lstStyle/>
        <a:p>
          <a:endParaRPr lang="en-GB"/>
        </a:p>
      </dgm:t>
    </dgm:pt>
    <dgm:pt modelId="{1FDDAE9A-0916-CE42-91C3-C1B19CA02295}">
      <dgm:prSet/>
      <dgm:spPr/>
      <dgm:t>
        <a:bodyPr/>
        <a:lstStyle/>
        <a:p>
          <a:r>
            <a:rPr lang="hr-HR" dirty="0"/>
            <a:t>Predstavljanje </a:t>
          </a:r>
        </a:p>
        <a:p>
          <a:r>
            <a:rPr lang="hr-HR" dirty="0"/>
            <a:t>Klijentu predstavljamo pretpostavke o njegovim bazičnim vjerovanjima</a:t>
          </a:r>
          <a:endParaRPr lang="en-HR" dirty="0"/>
        </a:p>
      </dgm:t>
    </dgm:pt>
    <dgm:pt modelId="{C0B06E79-48D9-A449-9EAA-2E1EB87FA134}" type="parTrans" cxnId="{A9B60113-1451-8A44-A9D4-15325FA1A36B}">
      <dgm:prSet/>
      <dgm:spPr/>
      <dgm:t>
        <a:bodyPr/>
        <a:lstStyle/>
        <a:p>
          <a:endParaRPr lang="en-GB"/>
        </a:p>
      </dgm:t>
    </dgm:pt>
    <dgm:pt modelId="{931AFE20-0BCB-F346-A7F3-F4331FF712B7}" type="sibTrans" cxnId="{A9B60113-1451-8A44-A9D4-15325FA1A36B}">
      <dgm:prSet/>
      <dgm:spPr/>
      <dgm:t>
        <a:bodyPr/>
        <a:lstStyle/>
        <a:p>
          <a:endParaRPr lang="en-GB"/>
        </a:p>
      </dgm:t>
    </dgm:pt>
    <dgm:pt modelId="{F8D2A638-573E-624F-B48B-91AA0ADE830D}">
      <dgm:prSet/>
      <dgm:spPr/>
      <dgm:t>
        <a:bodyPr/>
        <a:lstStyle/>
        <a:p>
          <a:r>
            <a:rPr lang="hr-HR" dirty="0"/>
            <a:t>Educiranje </a:t>
          </a:r>
        </a:p>
        <a:p>
          <a:r>
            <a:rPr lang="hr-HR" dirty="0"/>
            <a:t>Educiranje </a:t>
          </a:r>
          <a:r>
            <a:rPr lang="hr-HR" dirty="0" err="1"/>
            <a:t>kliijenta</a:t>
          </a:r>
          <a:r>
            <a:rPr lang="hr-HR" dirty="0"/>
            <a:t> o bazičnim vjerovanjima kao i o njegovim specifičnim bazičnim vjerovanjima, opažanje i bilježenje djelovanja bazičnih vjerovanja u sadašnjosti.</a:t>
          </a:r>
          <a:endParaRPr lang="en-HR" dirty="0"/>
        </a:p>
      </dgm:t>
    </dgm:pt>
    <dgm:pt modelId="{6FED44CD-43CB-244A-BCA9-422D02404912}" type="parTrans" cxnId="{BBC527EF-F0CE-7C40-9BF4-99DC13D8E767}">
      <dgm:prSet/>
      <dgm:spPr/>
      <dgm:t>
        <a:bodyPr/>
        <a:lstStyle/>
        <a:p>
          <a:endParaRPr lang="en-GB"/>
        </a:p>
      </dgm:t>
    </dgm:pt>
    <dgm:pt modelId="{E7E0588C-1A53-6A48-B17F-FF29B833B4A6}" type="sibTrans" cxnId="{BBC527EF-F0CE-7C40-9BF4-99DC13D8E767}">
      <dgm:prSet/>
      <dgm:spPr/>
      <dgm:t>
        <a:bodyPr/>
        <a:lstStyle/>
        <a:p>
          <a:endParaRPr lang="en-GB"/>
        </a:p>
      </dgm:t>
    </dgm:pt>
    <dgm:pt modelId="{249B9CED-1E3F-E04B-8EAD-B5C116ABE34F}">
      <dgm:prSet/>
      <dgm:spPr/>
      <dgm:t>
        <a:bodyPr/>
        <a:lstStyle/>
        <a:p>
          <a:r>
            <a:rPr lang="hr-HR" dirty="0"/>
            <a:t>Modificiranje </a:t>
          </a:r>
        </a:p>
        <a:p>
          <a:r>
            <a:rPr lang="hr-HR" dirty="0"/>
            <a:t>Modificiranje starih bazičnih vjerovanja i jačanje novih adaptivnih bazičnih vjerovanja</a:t>
          </a:r>
          <a:endParaRPr lang="en-HR" dirty="0"/>
        </a:p>
      </dgm:t>
    </dgm:pt>
    <dgm:pt modelId="{1B02F236-B828-FE4D-921A-779AD643CAF1}" type="parTrans" cxnId="{6881F9E8-D4D6-7743-ABB2-A7A4EC724841}">
      <dgm:prSet/>
      <dgm:spPr/>
      <dgm:t>
        <a:bodyPr/>
        <a:lstStyle/>
        <a:p>
          <a:endParaRPr lang="en-GB"/>
        </a:p>
      </dgm:t>
    </dgm:pt>
    <dgm:pt modelId="{7BF132DA-818B-FE4C-BB06-F1850A5F1E6F}" type="sibTrans" cxnId="{6881F9E8-D4D6-7743-ABB2-A7A4EC724841}">
      <dgm:prSet/>
      <dgm:spPr/>
      <dgm:t>
        <a:bodyPr/>
        <a:lstStyle/>
        <a:p>
          <a:endParaRPr lang="en-GB"/>
        </a:p>
      </dgm:t>
    </dgm:pt>
    <dgm:pt modelId="{7599E936-66DA-2B4E-96E7-7AC9051EC484}" type="pres">
      <dgm:prSet presAssocID="{BE6C4465-9D6F-2C43-B78C-0121B89AFB86}" presName="outerComposite" presStyleCnt="0">
        <dgm:presLayoutVars>
          <dgm:chMax val="5"/>
          <dgm:dir/>
          <dgm:resizeHandles val="exact"/>
        </dgm:presLayoutVars>
      </dgm:prSet>
      <dgm:spPr/>
    </dgm:pt>
    <dgm:pt modelId="{FC2917A7-D582-4448-8111-05C58A71E466}" type="pres">
      <dgm:prSet presAssocID="{BE6C4465-9D6F-2C43-B78C-0121B89AFB86}" presName="dummyMaxCanvas" presStyleCnt="0">
        <dgm:presLayoutVars/>
      </dgm:prSet>
      <dgm:spPr/>
    </dgm:pt>
    <dgm:pt modelId="{909BF01F-63B0-3D41-AE23-B770CBB84A6D}" type="pres">
      <dgm:prSet presAssocID="{BE6C4465-9D6F-2C43-B78C-0121B89AFB86}" presName="FiveNodes_1" presStyleLbl="node1" presStyleIdx="0" presStyleCnt="5">
        <dgm:presLayoutVars>
          <dgm:bulletEnabled val="1"/>
        </dgm:presLayoutVars>
      </dgm:prSet>
      <dgm:spPr/>
    </dgm:pt>
    <dgm:pt modelId="{0BEC5A3C-BD83-9042-A554-A3200F5D63D6}" type="pres">
      <dgm:prSet presAssocID="{BE6C4465-9D6F-2C43-B78C-0121B89AFB86}" presName="FiveNodes_2" presStyleLbl="node1" presStyleIdx="1" presStyleCnt="5">
        <dgm:presLayoutVars>
          <dgm:bulletEnabled val="1"/>
        </dgm:presLayoutVars>
      </dgm:prSet>
      <dgm:spPr/>
    </dgm:pt>
    <dgm:pt modelId="{202DAD71-E487-634B-97E5-9FFCFC1A4ED6}" type="pres">
      <dgm:prSet presAssocID="{BE6C4465-9D6F-2C43-B78C-0121B89AFB86}" presName="FiveNodes_3" presStyleLbl="node1" presStyleIdx="2" presStyleCnt="5">
        <dgm:presLayoutVars>
          <dgm:bulletEnabled val="1"/>
        </dgm:presLayoutVars>
      </dgm:prSet>
      <dgm:spPr/>
    </dgm:pt>
    <dgm:pt modelId="{B096DA03-C4C8-BA44-9E1B-A5634988C382}" type="pres">
      <dgm:prSet presAssocID="{BE6C4465-9D6F-2C43-B78C-0121B89AFB86}" presName="FiveNodes_4" presStyleLbl="node1" presStyleIdx="3" presStyleCnt="5">
        <dgm:presLayoutVars>
          <dgm:bulletEnabled val="1"/>
        </dgm:presLayoutVars>
      </dgm:prSet>
      <dgm:spPr/>
    </dgm:pt>
    <dgm:pt modelId="{775D7980-317F-2147-8F36-BCDBDBF7CD8E}" type="pres">
      <dgm:prSet presAssocID="{BE6C4465-9D6F-2C43-B78C-0121B89AFB86}" presName="FiveNodes_5" presStyleLbl="node1" presStyleIdx="4" presStyleCnt="5">
        <dgm:presLayoutVars>
          <dgm:bulletEnabled val="1"/>
        </dgm:presLayoutVars>
      </dgm:prSet>
      <dgm:spPr/>
    </dgm:pt>
    <dgm:pt modelId="{1675450E-9815-F84D-BB30-C9D32D41E9DD}" type="pres">
      <dgm:prSet presAssocID="{BE6C4465-9D6F-2C43-B78C-0121B89AFB86}" presName="FiveConn_1-2" presStyleLbl="fgAccFollowNode1" presStyleIdx="0" presStyleCnt="4">
        <dgm:presLayoutVars>
          <dgm:bulletEnabled val="1"/>
        </dgm:presLayoutVars>
      </dgm:prSet>
      <dgm:spPr/>
    </dgm:pt>
    <dgm:pt modelId="{F68B32BA-E64B-2441-9510-4F52CFAF981F}" type="pres">
      <dgm:prSet presAssocID="{BE6C4465-9D6F-2C43-B78C-0121B89AFB86}" presName="FiveConn_2-3" presStyleLbl="fgAccFollowNode1" presStyleIdx="1" presStyleCnt="4">
        <dgm:presLayoutVars>
          <dgm:bulletEnabled val="1"/>
        </dgm:presLayoutVars>
      </dgm:prSet>
      <dgm:spPr/>
    </dgm:pt>
    <dgm:pt modelId="{B954ED77-82EE-3A4A-A28E-CFC19A41D6AF}" type="pres">
      <dgm:prSet presAssocID="{BE6C4465-9D6F-2C43-B78C-0121B89AFB86}" presName="FiveConn_3-4" presStyleLbl="fgAccFollowNode1" presStyleIdx="2" presStyleCnt="4">
        <dgm:presLayoutVars>
          <dgm:bulletEnabled val="1"/>
        </dgm:presLayoutVars>
      </dgm:prSet>
      <dgm:spPr/>
    </dgm:pt>
    <dgm:pt modelId="{F441082A-2DE0-E94E-8E09-B9F69101C16D}" type="pres">
      <dgm:prSet presAssocID="{BE6C4465-9D6F-2C43-B78C-0121B89AFB86}" presName="FiveConn_4-5" presStyleLbl="fgAccFollowNode1" presStyleIdx="3" presStyleCnt="4">
        <dgm:presLayoutVars>
          <dgm:bulletEnabled val="1"/>
        </dgm:presLayoutVars>
      </dgm:prSet>
      <dgm:spPr/>
    </dgm:pt>
    <dgm:pt modelId="{5CC281D5-DCFF-F941-A5DA-408F30CAB905}" type="pres">
      <dgm:prSet presAssocID="{BE6C4465-9D6F-2C43-B78C-0121B89AFB86}" presName="FiveNodes_1_text" presStyleLbl="node1" presStyleIdx="4" presStyleCnt="5">
        <dgm:presLayoutVars>
          <dgm:bulletEnabled val="1"/>
        </dgm:presLayoutVars>
      </dgm:prSet>
      <dgm:spPr/>
    </dgm:pt>
    <dgm:pt modelId="{27EEDD71-FBAC-A448-A3BD-E01F48BABE12}" type="pres">
      <dgm:prSet presAssocID="{BE6C4465-9D6F-2C43-B78C-0121B89AFB86}" presName="FiveNodes_2_text" presStyleLbl="node1" presStyleIdx="4" presStyleCnt="5">
        <dgm:presLayoutVars>
          <dgm:bulletEnabled val="1"/>
        </dgm:presLayoutVars>
      </dgm:prSet>
      <dgm:spPr/>
    </dgm:pt>
    <dgm:pt modelId="{5322CB82-8FC5-6E49-BEAB-235D2DACCB6A}" type="pres">
      <dgm:prSet presAssocID="{BE6C4465-9D6F-2C43-B78C-0121B89AFB86}" presName="FiveNodes_3_text" presStyleLbl="node1" presStyleIdx="4" presStyleCnt="5">
        <dgm:presLayoutVars>
          <dgm:bulletEnabled val="1"/>
        </dgm:presLayoutVars>
      </dgm:prSet>
      <dgm:spPr/>
    </dgm:pt>
    <dgm:pt modelId="{C016B6A7-3C1A-4E4F-A0B6-C0CCF52A4A8E}" type="pres">
      <dgm:prSet presAssocID="{BE6C4465-9D6F-2C43-B78C-0121B89AFB86}" presName="FiveNodes_4_text" presStyleLbl="node1" presStyleIdx="4" presStyleCnt="5">
        <dgm:presLayoutVars>
          <dgm:bulletEnabled val="1"/>
        </dgm:presLayoutVars>
      </dgm:prSet>
      <dgm:spPr/>
    </dgm:pt>
    <dgm:pt modelId="{DDEFFF45-2792-0641-9C04-8757A115B5C3}" type="pres">
      <dgm:prSet presAssocID="{BE6C4465-9D6F-2C43-B78C-0121B89AFB86}" presName="FiveNodes_5_text" presStyleLbl="node1" presStyleIdx="4" presStyleCnt="5">
        <dgm:presLayoutVars>
          <dgm:bulletEnabled val="1"/>
        </dgm:presLayoutVars>
      </dgm:prSet>
      <dgm:spPr/>
    </dgm:pt>
  </dgm:ptLst>
  <dgm:cxnLst>
    <dgm:cxn modelId="{9A4B9C02-2A9E-6048-93FD-9C7CDB886A0F}" type="presOf" srcId="{F8D2A638-573E-624F-B48B-91AA0ADE830D}" destId="{B096DA03-C4C8-BA44-9E1B-A5634988C382}" srcOrd="0" destOrd="0" presId="urn:microsoft.com/office/officeart/2005/8/layout/vProcess5"/>
    <dgm:cxn modelId="{BEE2D003-4D80-2048-BE93-71B7A2710314}" type="presOf" srcId="{C876F011-50F1-8547-905C-FD5617792AF0}" destId="{F68B32BA-E64B-2441-9510-4F52CFAF981F}" srcOrd="0" destOrd="0" presId="urn:microsoft.com/office/officeart/2005/8/layout/vProcess5"/>
    <dgm:cxn modelId="{A9B60113-1451-8A44-A9D4-15325FA1A36B}" srcId="{BE6C4465-9D6F-2C43-B78C-0121B89AFB86}" destId="{1FDDAE9A-0916-CE42-91C3-C1B19CA02295}" srcOrd="2" destOrd="0" parTransId="{C0B06E79-48D9-A449-9EAA-2E1EB87FA134}" sibTransId="{931AFE20-0BCB-F346-A7F3-F4331FF712B7}"/>
    <dgm:cxn modelId="{8E34C01A-18C7-7845-B126-9B8B566AF33E}" type="presOf" srcId="{1FDDAE9A-0916-CE42-91C3-C1B19CA02295}" destId="{5322CB82-8FC5-6E49-BEAB-235D2DACCB6A}" srcOrd="1" destOrd="0" presId="urn:microsoft.com/office/officeart/2005/8/layout/vProcess5"/>
    <dgm:cxn modelId="{2DDF453A-C798-3A40-A442-8A558E39DD8E}" type="presOf" srcId="{9DBB12BE-D638-3642-BE17-12161A467256}" destId="{27EEDD71-FBAC-A448-A3BD-E01F48BABE12}" srcOrd="1" destOrd="0" presId="urn:microsoft.com/office/officeart/2005/8/layout/vProcess5"/>
    <dgm:cxn modelId="{753C133B-4494-2541-8982-4BCE70E3A101}" type="presOf" srcId="{F8D2A638-573E-624F-B48B-91AA0ADE830D}" destId="{C016B6A7-3C1A-4E4F-A0B6-C0CCF52A4A8E}" srcOrd="1" destOrd="0" presId="urn:microsoft.com/office/officeart/2005/8/layout/vProcess5"/>
    <dgm:cxn modelId="{94C50540-4DE2-6B41-98B3-46EE8652229E}" type="presOf" srcId="{9DBB12BE-D638-3642-BE17-12161A467256}" destId="{0BEC5A3C-BD83-9042-A554-A3200F5D63D6}" srcOrd="0" destOrd="0" presId="urn:microsoft.com/office/officeart/2005/8/layout/vProcess5"/>
    <dgm:cxn modelId="{EC72A842-4800-834D-8416-99625DA49E8E}" type="presOf" srcId="{249B9CED-1E3F-E04B-8EAD-B5C116ABE34F}" destId="{775D7980-317F-2147-8F36-BCDBDBF7CD8E}" srcOrd="0" destOrd="0" presId="urn:microsoft.com/office/officeart/2005/8/layout/vProcess5"/>
    <dgm:cxn modelId="{60032746-9498-F442-ACB8-E85F2DDE9A0C}" type="presOf" srcId="{BE6C4465-9D6F-2C43-B78C-0121B89AFB86}" destId="{7599E936-66DA-2B4E-96E7-7AC9051EC484}" srcOrd="0" destOrd="0" presId="urn:microsoft.com/office/officeart/2005/8/layout/vProcess5"/>
    <dgm:cxn modelId="{55524673-B5CF-2F44-80BC-7E96B4F24ABA}" type="presOf" srcId="{1FDDAE9A-0916-CE42-91C3-C1B19CA02295}" destId="{202DAD71-E487-634B-97E5-9FFCFC1A4ED6}" srcOrd="0" destOrd="0" presId="urn:microsoft.com/office/officeart/2005/8/layout/vProcess5"/>
    <dgm:cxn modelId="{C1E0D189-D1DA-984E-BD1E-1258D8132486}" srcId="{BE6C4465-9D6F-2C43-B78C-0121B89AFB86}" destId="{9DBB12BE-D638-3642-BE17-12161A467256}" srcOrd="1" destOrd="0" parTransId="{F003B919-AF9C-0B43-86EF-CCEB29B9C90D}" sibTransId="{C876F011-50F1-8547-905C-FD5617792AF0}"/>
    <dgm:cxn modelId="{CB28A58A-EFF1-E24C-A1B1-195481F1DA24}" type="presOf" srcId="{E7E0588C-1A53-6A48-B17F-FF29B833B4A6}" destId="{F441082A-2DE0-E94E-8E09-B9F69101C16D}" srcOrd="0" destOrd="0" presId="urn:microsoft.com/office/officeart/2005/8/layout/vProcess5"/>
    <dgm:cxn modelId="{180A138D-78DF-644C-98D7-D5AEDF3A6FD1}" srcId="{BE6C4465-9D6F-2C43-B78C-0121B89AFB86}" destId="{7B789FF6-2FAB-C549-8B1A-EAC67CC11F4C}" srcOrd="0" destOrd="0" parTransId="{483E2E46-C6E6-A44F-B123-9677D9125F7D}" sibTransId="{E485EF8C-6EA6-1340-BF61-0E86684F87E3}"/>
    <dgm:cxn modelId="{999B30B8-3966-5C48-9EBB-BAEE15C13453}" type="presOf" srcId="{249B9CED-1E3F-E04B-8EAD-B5C116ABE34F}" destId="{DDEFFF45-2792-0641-9C04-8757A115B5C3}" srcOrd="1" destOrd="0" presId="urn:microsoft.com/office/officeart/2005/8/layout/vProcess5"/>
    <dgm:cxn modelId="{A9494CC4-013A-2B47-A949-02D8FE4A3845}" type="presOf" srcId="{7B789FF6-2FAB-C549-8B1A-EAC67CC11F4C}" destId="{5CC281D5-DCFF-F941-A5DA-408F30CAB905}" srcOrd="1" destOrd="0" presId="urn:microsoft.com/office/officeart/2005/8/layout/vProcess5"/>
    <dgm:cxn modelId="{781072C6-BA00-7B4B-BF45-BE2FC1960491}" type="presOf" srcId="{E485EF8C-6EA6-1340-BF61-0E86684F87E3}" destId="{1675450E-9815-F84D-BB30-C9D32D41E9DD}" srcOrd="0" destOrd="0" presId="urn:microsoft.com/office/officeart/2005/8/layout/vProcess5"/>
    <dgm:cxn modelId="{570D1FE6-205B-A944-A07F-7F13418348AB}" type="presOf" srcId="{7B789FF6-2FAB-C549-8B1A-EAC67CC11F4C}" destId="{909BF01F-63B0-3D41-AE23-B770CBB84A6D}" srcOrd="0" destOrd="0" presId="urn:microsoft.com/office/officeart/2005/8/layout/vProcess5"/>
    <dgm:cxn modelId="{6881F9E8-D4D6-7743-ABB2-A7A4EC724841}" srcId="{BE6C4465-9D6F-2C43-B78C-0121B89AFB86}" destId="{249B9CED-1E3F-E04B-8EAD-B5C116ABE34F}" srcOrd="4" destOrd="0" parTransId="{1B02F236-B828-FE4D-921A-779AD643CAF1}" sibTransId="{7BF132DA-818B-FE4C-BB06-F1850A5F1E6F}"/>
    <dgm:cxn modelId="{BBC527EF-F0CE-7C40-9BF4-99DC13D8E767}" srcId="{BE6C4465-9D6F-2C43-B78C-0121B89AFB86}" destId="{F8D2A638-573E-624F-B48B-91AA0ADE830D}" srcOrd="3" destOrd="0" parTransId="{6FED44CD-43CB-244A-BCA9-422D02404912}" sibTransId="{E7E0588C-1A53-6A48-B17F-FF29B833B4A6}"/>
    <dgm:cxn modelId="{D6F005F6-34D3-9D44-9D7D-56720B735113}" type="presOf" srcId="{931AFE20-0BCB-F346-A7F3-F4331FF712B7}" destId="{B954ED77-82EE-3A4A-A28E-CFC19A41D6AF}" srcOrd="0" destOrd="0" presId="urn:microsoft.com/office/officeart/2005/8/layout/vProcess5"/>
    <dgm:cxn modelId="{4EF75E8B-C4CF-814D-BC87-AADF9EB49578}" type="presParOf" srcId="{7599E936-66DA-2B4E-96E7-7AC9051EC484}" destId="{FC2917A7-D582-4448-8111-05C58A71E466}" srcOrd="0" destOrd="0" presId="urn:microsoft.com/office/officeart/2005/8/layout/vProcess5"/>
    <dgm:cxn modelId="{5F38AAC0-9E7F-394B-B117-FCD04C4F7F08}" type="presParOf" srcId="{7599E936-66DA-2B4E-96E7-7AC9051EC484}" destId="{909BF01F-63B0-3D41-AE23-B770CBB84A6D}" srcOrd="1" destOrd="0" presId="urn:microsoft.com/office/officeart/2005/8/layout/vProcess5"/>
    <dgm:cxn modelId="{BC96F00E-F03E-9443-9DA8-1F4D942E3F21}" type="presParOf" srcId="{7599E936-66DA-2B4E-96E7-7AC9051EC484}" destId="{0BEC5A3C-BD83-9042-A554-A3200F5D63D6}" srcOrd="2" destOrd="0" presId="urn:microsoft.com/office/officeart/2005/8/layout/vProcess5"/>
    <dgm:cxn modelId="{19CA433E-4F52-074B-8763-F3C9E75BDE2D}" type="presParOf" srcId="{7599E936-66DA-2B4E-96E7-7AC9051EC484}" destId="{202DAD71-E487-634B-97E5-9FFCFC1A4ED6}" srcOrd="3" destOrd="0" presId="urn:microsoft.com/office/officeart/2005/8/layout/vProcess5"/>
    <dgm:cxn modelId="{B1F92EE5-2E1A-A54F-8CD7-B76D1B80F186}" type="presParOf" srcId="{7599E936-66DA-2B4E-96E7-7AC9051EC484}" destId="{B096DA03-C4C8-BA44-9E1B-A5634988C382}" srcOrd="4" destOrd="0" presId="urn:microsoft.com/office/officeart/2005/8/layout/vProcess5"/>
    <dgm:cxn modelId="{F9DB0011-870B-8E40-B598-50A59CACBAC8}" type="presParOf" srcId="{7599E936-66DA-2B4E-96E7-7AC9051EC484}" destId="{775D7980-317F-2147-8F36-BCDBDBF7CD8E}" srcOrd="5" destOrd="0" presId="urn:microsoft.com/office/officeart/2005/8/layout/vProcess5"/>
    <dgm:cxn modelId="{55789108-FEC0-D747-BE51-134711FBF332}" type="presParOf" srcId="{7599E936-66DA-2B4E-96E7-7AC9051EC484}" destId="{1675450E-9815-F84D-BB30-C9D32D41E9DD}" srcOrd="6" destOrd="0" presId="urn:microsoft.com/office/officeart/2005/8/layout/vProcess5"/>
    <dgm:cxn modelId="{C735237D-916E-7B49-B81C-7773415FC495}" type="presParOf" srcId="{7599E936-66DA-2B4E-96E7-7AC9051EC484}" destId="{F68B32BA-E64B-2441-9510-4F52CFAF981F}" srcOrd="7" destOrd="0" presId="urn:microsoft.com/office/officeart/2005/8/layout/vProcess5"/>
    <dgm:cxn modelId="{563E4A1D-D761-C746-827B-558C14C1764F}" type="presParOf" srcId="{7599E936-66DA-2B4E-96E7-7AC9051EC484}" destId="{B954ED77-82EE-3A4A-A28E-CFC19A41D6AF}" srcOrd="8" destOrd="0" presId="urn:microsoft.com/office/officeart/2005/8/layout/vProcess5"/>
    <dgm:cxn modelId="{E2FFE777-677D-3144-B1B3-3D96233096D7}" type="presParOf" srcId="{7599E936-66DA-2B4E-96E7-7AC9051EC484}" destId="{F441082A-2DE0-E94E-8E09-B9F69101C16D}" srcOrd="9" destOrd="0" presId="urn:microsoft.com/office/officeart/2005/8/layout/vProcess5"/>
    <dgm:cxn modelId="{C52FB635-A3A5-E34D-8546-0389F4B64323}" type="presParOf" srcId="{7599E936-66DA-2B4E-96E7-7AC9051EC484}" destId="{5CC281D5-DCFF-F941-A5DA-408F30CAB905}" srcOrd="10" destOrd="0" presId="urn:microsoft.com/office/officeart/2005/8/layout/vProcess5"/>
    <dgm:cxn modelId="{63C1EA33-061E-F749-9775-66A6E9CBEF5E}" type="presParOf" srcId="{7599E936-66DA-2B4E-96E7-7AC9051EC484}" destId="{27EEDD71-FBAC-A448-A3BD-E01F48BABE12}" srcOrd="11" destOrd="0" presId="urn:microsoft.com/office/officeart/2005/8/layout/vProcess5"/>
    <dgm:cxn modelId="{AD39C8B4-5241-6747-93CF-E6CECA6F27CC}" type="presParOf" srcId="{7599E936-66DA-2B4E-96E7-7AC9051EC484}" destId="{5322CB82-8FC5-6E49-BEAB-235D2DACCB6A}" srcOrd="12" destOrd="0" presId="urn:microsoft.com/office/officeart/2005/8/layout/vProcess5"/>
    <dgm:cxn modelId="{A4D6EF1B-94D8-8D4A-80EE-E38AA4B23C63}" type="presParOf" srcId="{7599E936-66DA-2B4E-96E7-7AC9051EC484}" destId="{C016B6A7-3C1A-4E4F-A0B6-C0CCF52A4A8E}" srcOrd="13" destOrd="0" presId="urn:microsoft.com/office/officeart/2005/8/layout/vProcess5"/>
    <dgm:cxn modelId="{DD7117C3-18E8-9E44-9B83-C8CFB1F063CD}" type="presParOf" srcId="{7599E936-66DA-2B4E-96E7-7AC9051EC484}" destId="{DDEFFF45-2792-0641-9C04-8757A115B5C3}" srcOrd="14"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17F7840-EDF0-1348-A06C-4652F62CB1D6}"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GB"/>
        </a:p>
      </dgm:t>
    </dgm:pt>
    <dgm:pt modelId="{9F576194-DC96-9746-AC82-F08C14C3A0AE}">
      <dgm:prSet/>
      <dgm:spPr/>
      <dgm:t>
        <a:bodyPr/>
        <a:lstStyle/>
        <a:p>
          <a:r>
            <a:rPr lang="hr-HR" dirty="0"/>
            <a:t>kategorija NEVOLJENOSTI</a:t>
          </a:r>
        </a:p>
        <a:p>
          <a:r>
            <a:rPr lang="hr-HR" dirty="0"/>
            <a:t> Mene se ne može voljeti. Ja se ne mogu svidjeti. Ja sam nepoželjna. Ja sam neprivlačna. Ja sam loša. Za mene se ne može brinuti. Ja sam bezvrijedna. Ja sam drugačija. Nisam dovoljno dobra. Sigurno ću biti napuštena. Sigurno ću biti sama. Sigurno ću biti odbačena</a:t>
          </a:r>
          <a:endParaRPr lang="en-HR" dirty="0"/>
        </a:p>
      </dgm:t>
    </dgm:pt>
    <dgm:pt modelId="{E0D3FEAC-B0BD-A243-B2C7-20C105DDCC3C}" type="parTrans" cxnId="{5EAE60C2-B15A-5042-859B-BBB6C80F68C6}">
      <dgm:prSet/>
      <dgm:spPr/>
      <dgm:t>
        <a:bodyPr/>
        <a:lstStyle/>
        <a:p>
          <a:endParaRPr lang="en-GB"/>
        </a:p>
      </dgm:t>
    </dgm:pt>
    <dgm:pt modelId="{0C4BDDDE-A9D7-0A47-B9C7-A6A422EA22DF}" type="sibTrans" cxnId="{5EAE60C2-B15A-5042-859B-BBB6C80F68C6}">
      <dgm:prSet/>
      <dgm:spPr/>
      <dgm:t>
        <a:bodyPr/>
        <a:lstStyle/>
        <a:p>
          <a:endParaRPr lang="en-GB"/>
        </a:p>
      </dgm:t>
    </dgm:pt>
    <dgm:pt modelId="{B1C1ECEA-B28C-E64E-989A-5A9D511EC9D5}">
      <dgm:prSet/>
      <dgm:spPr/>
      <dgm:t>
        <a:bodyPr/>
        <a:lstStyle/>
        <a:p>
          <a:r>
            <a:rPr lang="en-GB" dirty="0" err="1"/>
            <a:t>kategorija</a:t>
          </a:r>
          <a:r>
            <a:rPr lang="en-GB" dirty="0"/>
            <a:t> BESPOMOĆNOSTI </a:t>
          </a:r>
        </a:p>
        <a:p>
          <a:r>
            <a:rPr lang="en-GB" dirty="0"/>
            <a:t>Ja </a:t>
          </a:r>
          <a:r>
            <a:rPr lang="en-GB" dirty="0" err="1"/>
            <a:t>sam</a:t>
          </a:r>
          <a:r>
            <a:rPr lang="en-GB" dirty="0"/>
            <a:t> </a:t>
          </a:r>
          <a:r>
            <a:rPr lang="en-GB" dirty="0" err="1"/>
            <a:t>bespomoćna</a:t>
          </a:r>
          <a:r>
            <a:rPr lang="en-GB" dirty="0"/>
            <a:t>. Ja </a:t>
          </a:r>
          <a:r>
            <a:rPr lang="en-GB" dirty="0" err="1"/>
            <a:t>sam</a:t>
          </a:r>
          <a:r>
            <a:rPr lang="en-GB" dirty="0"/>
            <a:t> </a:t>
          </a:r>
          <a:r>
            <a:rPr lang="en-GB" dirty="0" err="1"/>
            <a:t>nemoćna</a:t>
          </a:r>
          <a:r>
            <a:rPr lang="en-GB" dirty="0"/>
            <a:t>. </a:t>
          </a:r>
          <a:r>
            <a:rPr lang="en-GB" dirty="0" err="1"/>
            <a:t>Nemam</a:t>
          </a:r>
          <a:r>
            <a:rPr lang="en-GB" dirty="0"/>
            <a:t> </a:t>
          </a:r>
          <a:r>
            <a:rPr lang="en-GB" dirty="0" err="1"/>
            <a:t>kontrolu</a:t>
          </a:r>
          <a:r>
            <a:rPr lang="en-GB" dirty="0"/>
            <a:t>. Ja </a:t>
          </a:r>
          <a:r>
            <a:rPr lang="en-GB" dirty="0" err="1"/>
            <a:t>sam</a:t>
          </a:r>
          <a:r>
            <a:rPr lang="en-GB" dirty="0"/>
            <a:t> </a:t>
          </a:r>
          <a:r>
            <a:rPr lang="en-GB" dirty="0" err="1"/>
            <a:t>slaba</a:t>
          </a:r>
          <a:r>
            <a:rPr lang="en-GB" dirty="0"/>
            <a:t>. Ja </a:t>
          </a:r>
          <a:r>
            <a:rPr lang="en-GB" dirty="0" err="1"/>
            <a:t>sam</a:t>
          </a:r>
          <a:r>
            <a:rPr lang="en-GB" dirty="0"/>
            <a:t> </a:t>
          </a:r>
          <a:r>
            <a:rPr lang="en-GB" dirty="0" err="1"/>
            <a:t>ranjiva</a:t>
          </a:r>
          <a:r>
            <a:rPr lang="en-GB" dirty="0"/>
            <a:t>. </a:t>
          </a:r>
          <a:r>
            <a:rPr lang="en-GB" dirty="0" err="1"/>
            <a:t>Trebam</a:t>
          </a:r>
          <a:r>
            <a:rPr lang="en-GB" dirty="0"/>
            <a:t> </a:t>
          </a:r>
          <a:r>
            <a:rPr lang="en-GB" dirty="0" err="1"/>
            <a:t>pomoć</a:t>
          </a:r>
          <a:r>
            <a:rPr lang="en-GB" dirty="0"/>
            <a:t>. Ja </a:t>
          </a:r>
          <a:r>
            <a:rPr lang="en-GB" dirty="0" err="1"/>
            <a:t>sam</a:t>
          </a:r>
          <a:r>
            <a:rPr lang="en-GB" dirty="0"/>
            <a:t> </a:t>
          </a:r>
          <a:r>
            <a:rPr lang="en-GB" dirty="0" err="1"/>
            <a:t>neuspješna</a:t>
          </a:r>
          <a:r>
            <a:rPr lang="en-GB" dirty="0"/>
            <a:t>. Ja </a:t>
          </a:r>
          <a:r>
            <a:rPr lang="en-GB" dirty="0" err="1"/>
            <a:t>sam</a:t>
          </a:r>
          <a:r>
            <a:rPr lang="en-GB" dirty="0"/>
            <a:t> </a:t>
          </a:r>
          <a:r>
            <a:rPr lang="en-GB" dirty="0" err="1"/>
            <a:t>neadekvatna</a:t>
          </a:r>
          <a:r>
            <a:rPr lang="en-GB" dirty="0"/>
            <a:t>. Ja </a:t>
          </a:r>
          <a:r>
            <a:rPr lang="en-GB" dirty="0" err="1"/>
            <a:t>sam</a:t>
          </a:r>
          <a:r>
            <a:rPr lang="en-GB" dirty="0"/>
            <a:t> </a:t>
          </a:r>
          <a:r>
            <a:rPr lang="en-GB" dirty="0" err="1"/>
            <a:t>nekompetentna</a:t>
          </a:r>
          <a:r>
            <a:rPr lang="en-GB" dirty="0"/>
            <a:t>. Ja </a:t>
          </a:r>
          <a:r>
            <a:rPr lang="en-GB" dirty="0" err="1"/>
            <a:t>sam</a:t>
          </a:r>
          <a:r>
            <a:rPr lang="en-GB" dirty="0"/>
            <a:t> </a:t>
          </a:r>
          <a:r>
            <a:rPr lang="en-GB" dirty="0" err="1"/>
            <a:t>promašaj</a:t>
          </a:r>
          <a:r>
            <a:rPr lang="en-GB" dirty="0"/>
            <a:t>. Ja </a:t>
          </a:r>
          <a:r>
            <a:rPr lang="en-GB" dirty="0" err="1"/>
            <a:t>nisam</a:t>
          </a:r>
          <a:r>
            <a:rPr lang="en-GB" dirty="0"/>
            <a:t> </a:t>
          </a:r>
          <a:r>
            <a:rPr lang="en-GB" dirty="0" err="1"/>
            <a:t>poštovana</a:t>
          </a:r>
          <a:r>
            <a:rPr lang="en-GB" dirty="0"/>
            <a:t>. </a:t>
          </a:r>
          <a:r>
            <a:rPr lang="en-GB" dirty="0" err="1"/>
            <a:t>Nisam</a:t>
          </a:r>
          <a:r>
            <a:rPr lang="en-GB" dirty="0"/>
            <a:t> </a:t>
          </a:r>
          <a:r>
            <a:rPr lang="en-GB" dirty="0" err="1"/>
            <a:t>dovoljno</a:t>
          </a:r>
          <a:r>
            <a:rPr lang="en-GB" dirty="0"/>
            <a:t> dobra.</a:t>
          </a:r>
          <a:endParaRPr lang="en-HR" dirty="0"/>
        </a:p>
      </dgm:t>
    </dgm:pt>
    <dgm:pt modelId="{12C2B02F-D499-1345-97A6-3EDB8043BF08}" type="parTrans" cxnId="{3C8DE397-B765-9546-842D-D85787A59C76}">
      <dgm:prSet/>
      <dgm:spPr/>
      <dgm:t>
        <a:bodyPr/>
        <a:lstStyle/>
        <a:p>
          <a:endParaRPr lang="en-GB"/>
        </a:p>
      </dgm:t>
    </dgm:pt>
    <dgm:pt modelId="{335180E9-8379-AC49-A8DE-B4D218C99E0D}" type="sibTrans" cxnId="{3C8DE397-B765-9546-842D-D85787A59C76}">
      <dgm:prSet/>
      <dgm:spPr/>
      <dgm:t>
        <a:bodyPr/>
        <a:lstStyle/>
        <a:p>
          <a:endParaRPr lang="en-GB"/>
        </a:p>
      </dgm:t>
    </dgm:pt>
    <dgm:pt modelId="{46637360-6EC7-2143-9170-CCC629D641D2}" type="pres">
      <dgm:prSet presAssocID="{317F7840-EDF0-1348-A06C-4652F62CB1D6}" presName="linear" presStyleCnt="0">
        <dgm:presLayoutVars>
          <dgm:animLvl val="lvl"/>
          <dgm:resizeHandles val="exact"/>
        </dgm:presLayoutVars>
      </dgm:prSet>
      <dgm:spPr/>
    </dgm:pt>
    <dgm:pt modelId="{7F7E08C9-3B58-E642-8DEB-151B24E560BC}" type="pres">
      <dgm:prSet presAssocID="{9F576194-DC96-9746-AC82-F08C14C3A0AE}" presName="parentText" presStyleLbl="node1" presStyleIdx="0" presStyleCnt="2">
        <dgm:presLayoutVars>
          <dgm:chMax val="0"/>
          <dgm:bulletEnabled val="1"/>
        </dgm:presLayoutVars>
      </dgm:prSet>
      <dgm:spPr/>
    </dgm:pt>
    <dgm:pt modelId="{5C309086-C8E4-324C-B9B7-4168E2D5FC29}" type="pres">
      <dgm:prSet presAssocID="{0C4BDDDE-A9D7-0A47-B9C7-A6A422EA22DF}" presName="spacer" presStyleCnt="0"/>
      <dgm:spPr/>
    </dgm:pt>
    <dgm:pt modelId="{55103E71-5D29-3547-AFAA-A40490D56829}" type="pres">
      <dgm:prSet presAssocID="{B1C1ECEA-B28C-E64E-989A-5A9D511EC9D5}" presName="parentText" presStyleLbl="node1" presStyleIdx="1" presStyleCnt="2">
        <dgm:presLayoutVars>
          <dgm:chMax val="0"/>
          <dgm:bulletEnabled val="1"/>
        </dgm:presLayoutVars>
      </dgm:prSet>
      <dgm:spPr/>
    </dgm:pt>
  </dgm:ptLst>
  <dgm:cxnLst>
    <dgm:cxn modelId="{FFCA8C3F-A8CD-AD4D-99CE-BE5B5590832D}" type="presOf" srcId="{9F576194-DC96-9746-AC82-F08C14C3A0AE}" destId="{7F7E08C9-3B58-E642-8DEB-151B24E560BC}" srcOrd="0" destOrd="0" presId="urn:microsoft.com/office/officeart/2005/8/layout/vList2"/>
    <dgm:cxn modelId="{C44C8353-5EA7-4B4E-A83F-90C8B4496134}" type="presOf" srcId="{B1C1ECEA-B28C-E64E-989A-5A9D511EC9D5}" destId="{55103E71-5D29-3547-AFAA-A40490D56829}" srcOrd="0" destOrd="0" presId="urn:microsoft.com/office/officeart/2005/8/layout/vList2"/>
    <dgm:cxn modelId="{0F55EB6B-F065-D74D-A4EB-08D2A2B1D4B4}" type="presOf" srcId="{317F7840-EDF0-1348-A06C-4652F62CB1D6}" destId="{46637360-6EC7-2143-9170-CCC629D641D2}" srcOrd="0" destOrd="0" presId="urn:microsoft.com/office/officeart/2005/8/layout/vList2"/>
    <dgm:cxn modelId="{3C8DE397-B765-9546-842D-D85787A59C76}" srcId="{317F7840-EDF0-1348-A06C-4652F62CB1D6}" destId="{B1C1ECEA-B28C-E64E-989A-5A9D511EC9D5}" srcOrd="1" destOrd="0" parTransId="{12C2B02F-D499-1345-97A6-3EDB8043BF08}" sibTransId="{335180E9-8379-AC49-A8DE-B4D218C99E0D}"/>
    <dgm:cxn modelId="{5EAE60C2-B15A-5042-859B-BBB6C80F68C6}" srcId="{317F7840-EDF0-1348-A06C-4652F62CB1D6}" destId="{9F576194-DC96-9746-AC82-F08C14C3A0AE}" srcOrd="0" destOrd="0" parTransId="{E0D3FEAC-B0BD-A243-B2C7-20C105DDCC3C}" sibTransId="{0C4BDDDE-A9D7-0A47-B9C7-A6A422EA22DF}"/>
    <dgm:cxn modelId="{6521F533-857D-2E4C-98E4-E7FCCE42A5C3}" type="presParOf" srcId="{46637360-6EC7-2143-9170-CCC629D641D2}" destId="{7F7E08C9-3B58-E642-8DEB-151B24E560BC}" srcOrd="0" destOrd="0" presId="urn:microsoft.com/office/officeart/2005/8/layout/vList2"/>
    <dgm:cxn modelId="{F5C7067A-49EE-8649-A6E2-55CC3D3EADB5}" type="presParOf" srcId="{46637360-6EC7-2143-9170-CCC629D641D2}" destId="{5C309086-C8E4-324C-B9B7-4168E2D5FC29}" srcOrd="1" destOrd="0" presId="urn:microsoft.com/office/officeart/2005/8/layout/vList2"/>
    <dgm:cxn modelId="{7BADA61F-AC84-104B-A36A-3BFCB82AD690}" type="presParOf" srcId="{46637360-6EC7-2143-9170-CCC629D641D2}" destId="{55103E71-5D29-3547-AFAA-A40490D56829}"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AADE75-7E98-6F48-BAE3-F70C92452F48}">
      <dsp:nvSpPr>
        <dsp:cNvPr id="0" name=""/>
        <dsp:cNvSpPr/>
      </dsp:nvSpPr>
      <dsp:spPr>
        <a:xfrm>
          <a:off x="0" y="0"/>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C7EF2CB-1A85-3349-B4B5-102D1E4F16E7}">
      <dsp:nvSpPr>
        <dsp:cNvPr id="0" name=""/>
        <dsp:cNvSpPr/>
      </dsp:nvSpPr>
      <dsp:spPr>
        <a:xfrm>
          <a:off x="0" y="0"/>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hr-HR" sz="2100" kern="1200" dirty="0"/>
            <a:t>Duboko ukorijenjene u nama da ih često uopće ne izražavamo i ne objašnjavamo nikome, pa ni sebi. </a:t>
          </a:r>
          <a:endParaRPr lang="en-US" sz="2100" kern="1200" dirty="0"/>
        </a:p>
      </dsp:txBody>
      <dsp:txXfrm>
        <a:off x="0" y="0"/>
        <a:ext cx="10515600" cy="1087834"/>
      </dsp:txXfrm>
    </dsp:sp>
    <dsp:sp modelId="{18C984FB-40DC-B14E-8192-B1BC2086E0BB}">
      <dsp:nvSpPr>
        <dsp:cNvPr id="0" name=""/>
        <dsp:cNvSpPr/>
      </dsp:nvSpPr>
      <dsp:spPr>
        <a:xfrm>
          <a:off x="0" y="1087834"/>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FA5E3C7-8ED7-8440-98D4-F971A8253423}">
      <dsp:nvSpPr>
        <dsp:cNvPr id="0" name=""/>
        <dsp:cNvSpPr/>
      </dsp:nvSpPr>
      <dsp:spPr>
        <a:xfrm>
          <a:off x="0" y="1087834"/>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hr-HR" sz="2100" kern="1200" dirty="0"/>
            <a:t>Općenita vjerovanja o sebi, ljudima oko nas, o svijetu i doživljavamo ih kao našu „apsolutnu istinu”- stvari su jednostavno takve </a:t>
          </a:r>
          <a:endParaRPr lang="en-US" sz="2100" kern="1200" dirty="0"/>
        </a:p>
      </dsp:txBody>
      <dsp:txXfrm>
        <a:off x="0" y="1087834"/>
        <a:ext cx="10515600" cy="1087834"/>
      </dsp:txXfrm>
    </dsp:sp>
    <dsp:sp modelId="{E7603142-CD62-0F42-8030-9C6654EF4A24}">
      <dsp:nvSpPr>
        <dsp:cNvPr id="0" name=""/>
        <dsp:cNvSpPr/>
      </dsp:nvSpPr>
      <dsp:spPr>
        <a:xfrm>
          <a:off x="0" y="2175669"/>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05DA2B4-E871-004F-983A-B466CBAEA2AB}">
      <dsp:nvSpPr>
        <dsp:cNvPr id="0" name=""/>
        <dsp:cNvSpPr/>
      </dsp:nvSpPr>
      <dsp:spPr>
        <a:xfrm>
          <a:off x="0" y="2175669"/>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hr-HR" sz="2100" kern="1200" dirty="0"/>
            <a:t>Ljudi koji su zreli (emocionalno regulirani i većinu svakodnevnih problema mogu riješiti bez da postanu anksiozni) većinom imaju realistično pozitivna vjerovanja većinu vremena. </a:t>
          </a:r>
          <a:endParaRPr lang="en-US" sz="2100" kern="1200" dirty="0"/>
        </a:p>
      </dsp:txBody>
      <dsp:txXfrm>
        <a:off x="0" y="2175669"/>
        <a:ext cx="10515600" cy="1087834"/>
      </dsp:txXfrm>
    </dsp:sp>
    <dsp:sp modelId="{F349680B-FBA0-A54E-9B84-217D2297ED4A}">
      <dsp:nvSpPr>
        <dsp:cNvPr id="0" name=""/>
        <dsp:cNvSpPr/>
      </dsp:nvSpPr>
      <dsp:spPr>
        <a:xfrm>
          <a:off x="0" y="3263503"/>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ECEBD47-FE6C-1241-BE1B-AFA1456C3F7A}">
      <dsp:nvSpPr>
        <dsp:cNvPr id="0" name=""/>
        <dsp:cNvSpPr/>
      </dsp:nvSpPr>
      <dsp:spPr>
        <a:xfrm>
          <a:off x="0" y="3263503"/>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hr-HR" sz="2100" kern="1200" dirty="0"/>
            <a:t>Svi imamo latentna negativna vjerovanja koja mogu postati djelomično ili potpuno aktivna u situacijama kojima smo ranjivi i koje nas podsjećaju na prošla negativna iskustva, traume i pod stresom.</a:t>
          </a:r>
          <a:endParaRPr lang="en-US" sz="2100" kern="1200" dirty="0"/>
        </a:p>
      </dsp:txBody>
      <dsp:txXfrm>
        <a:off x="0" y="3263503"/>
        <a:ext cx="10515600" cy="108783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C8FE02-9E5C-8D4B-A31A-216D62DB27A9}">
      <dsp:nvSpPr>
        <dsp:cNvPr id="0" name=""/>
        <dsp:cNvSpPr/>
      </dsp:nvSpPr>
      <dsp:spPr>
        <a:xfrm>
          <a:off x="0" y="865269"/>
          <a:ext cx="10515600" cy="121680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hr-HR" sz="2500" kern="1200" dirty="0">
              <a:latin typeface="Helvetica" pitchFamily="2" charset="0"/>
            </a:rPr>
            <a:t>Pozitivna bazična vjerovanja</a:t>
          </a:r>
          <a:endParaRPr lang="en-US" sz="2500" kern="1200" dirty="0">
            <a:latin typeface="Helvetica" pitchFamily="2" charset="0"/>
          </a:endParaRPr>
        </a:p>
      </dsp:txBody>
      <dsp:txXfrm>
        <a:off x="59399" y="924668"/>
        <a:ext cx="10396802" cy="1098002"/>
      </dsp:txXfrm>
    </dsp:sp>
    <dsp:sp modelId="{971E1B75-4F68-0C4D-9509-9B2D3A8176CE}">
      <dsp:nvSpPr>
        <dsp:cNvPr id="0" name=""/>
        <dsp:cNvSpPr/>
      </dsp:nvSpPr>
      <dsp:spPr>
        <a:xfrm>
          <a:off x="0" y="2269269"/>
          <a:ext cx="10515600" cy="121680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hr-HR" sz="2500" kern="1200" dirty="0">
              <a:latin typeface="Helvetica" pitchFamily="2" charset="0"/>
            </a:rPr>
            <a:t>Negativna bazična vjerovanja</a:t>
          </a:r>
          <a:endParaRPr lang="en-US" sz="2500" kern="1200" dirty="0">
            <a:latin typeface="Helvetica" pitchFamily="2" charset="0"/>
          </a:endParaRPr>
        </a:p>
      </dsp:txBody>
      <dsp:txXfrm>
        <a:off x="59399" y="2328668"/>
        <a:ext cx="10396802" cy="109800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87BBFC-E511-1A47-9C23-64409DA39941}">
      <dsp:nvSpPr>
        <dsp:cNvPr id="0" name=""/>
        <dsp:cNvSpPr/>
      </dsp:nvSpPr>
      <dsp:spPr>
        <a:xfrm>
          <a:off x="9242" y="1346949"/>
          <a:ext cx="2762398" cy="1657439"/>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hr-HR" sz="2400" kern="1200"/>
            <a:t>Bazično vjerovanje (središnje ideje o sebi, drugim ljudima, svijetu)</a:t>
          </a:r>
          <a:endParaRPr lang="en-HR" sz="2400" kern="1200"/>
        </a:p>
      </dsp:txBody>
      <dsp:txXfrm>
        <a:off x="57787" y="1395494"/>
        <a:ext cx="2665308" cy="1560349"/>
      </dsp:txXfrm>
    </dsp:sp>
    <dsp:sp modelId="{D4B2BEBE-1A84-6149-AE2A-1B49BAC85E15}">
      <dsp:nvSpPr>
        <dsp:cNvPr id="0" name=""/>
        <dsp:cNvSpPr/>
      </dsp:nvSpPr>
      <dsp:spPr>
        <a:xfrm>
          <a:off x="3047880" y="1833131"/>
          <a:ext cx="585628" cy="68507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en-GB" sz="1900" kern="1200"/>
        </a:p>
      </dsp:txBody>
      <dsp:txXfrm>
        <a:off x="3047880" y="1970146"/>
        <a:ext cx="409940" cy="411044"/>
      </dsp:txXfrm>
    </dsp:sp>
    <dsp:sp modelId="{76A29CB3-2CB7-C34F-BF9C-DC366838422C}">
      <dsp:nvSpPr>
        <dsp:cNvPr id="0" name=""/>
        <dsp:cNvSpPr/>
      </dsp:nvSpPr>
      <dsp:spPr>
        <a:xfrm>
          <a:off x="3876600" y="1346949"/>
          <a:ext cx="2762398" cy="1657439"/>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hr-HR" sz="2400" kern="1200" dirty="0"/>
            <a:t>Posredujuće vjerovanje (stavovi, pravila, pretpostavke) </a:t>
          </a:r>
          <a:endParaRPr lang="en-HR" sz="2400" kern="1200" dirty="0"/>
        </a:p>
      </dsp:txBody>
      <dsp:txXfrm>
        <a:off x="3925145" y="1395494"/>
        <a:ext cx="2665308" cy="1560349"/>
      </dsp:txXfrm>
    </dsp:sp>
    <dsp:sp modelId="{0A9CEDEF-A74D-CB42-984C-EB5E4F4D7C3A}">
      <dsp:nvSpPr>
        <dsp:cNvPr id="0" name=""/>
        <dsp:cNvSpPr/>
      </dsp:nvSpPr>
      <dsp:spPr>
        <a:xfrm>
          <a:off x="6915239" y="1833131"/>
          <a:ext cx="585628" cy="68507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en-GB" sz="1900" kern="1200"/>
        </a:p>
      </dsp:txBody>
      <dsp:txXfrm>
        <a:off x="6915239" y="1970146"/>
        <a:ext cx="409940" cy="411044"/>
      </dsp:txXfrm>
    </dsp:sp>
    <dsp:sp modelId="{763FF96F-62C7-084D-9BE5-84F58926E4FE}">
      <dsp:nvSpPr>
        <dsp:cNvPr id="0" name=""/>
        <dsp:cNvSpPr/>
      </dsp:nvSpPr>
      <dsp:spPr>
        <a:xfrm>
          <a:off x="7743958" y="1346949"/>
          <a:ext cx="2762398" cy="1657439"/>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hr-HR" sz="2400" kern="1200"/>
            <a:t>Automatske misli (situacijski specifične)</a:t>
          </a:r>
          <a:endParaRPr lang="en-HR" sz="2400" kern="1200"/>
        </a:p>
      </dsp:txBody>
      <dsp:txXfrm>
        <a:off x="7792503" y="1395494"/>
        <a:ext cx="2665308" cy="156034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A9E0E5-BD35-3943-9AB9-926D73008849}">
      <dsp:nvSpPr>
        <dsp:cNvPr id="0" name=""/>
        <dsp:cNvSpPr/>
      </dsp:nvSpPr>
      <dsp:spPr>
        <a:xfrm>
          <a:off x="4621" y="1228581"/>
          <a:ext cx="2020453" cy="189417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hr-HR" sz="1800" kern="1200" dirty="0"/>
            <a:t>Situacija: klijent čita stručnu literaturu</a:t>
          </a:r>
          <a:endParaRPr lang="en-HR" sz="1800" kern="1200" dirty="0"/>
        </a:p>
      </dsp:txBody>
      <dsp:txXfrm>
        <a:off x="60099" y="1284059"/>
        <a:ext cx="1909497" cy="1783219"/>
      </dsp:txXfrm>
    </dsp:sp>
    <dsp:sp modelId="{8A40E745-4A74-A54E-B603-C1BB1C4FCBD1}">
      <dsp:nvSpPr>
        <dsp:cNvPr id="0" name=""/>
        <dsp:cNvSpPr/>
      </dsp:nvSpPr>
      <dsp:spPr>
        <a:xfrm>
          <a:off x="2227119" y="1925132"/>
          <a:ext cx="428336" cy="50107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GB" sz="1400" kern="1200"/>
        </a:p>
      </dsp:txBody>
      <dsp:txXfrm>
        <a:off x="2227119" y="2025346"/>
        <a:ext cx="299835" cy="300644"/>
      </dsp:txXfrm>
    </dsp:sp>
    <dsp:sp modelId="{B11D8B96-0ABF-C246-BC8E-F1197234EDBC}">
      <dsp:nvSpPr>
        <dsp:cNvPr id="0" name=""/>
        <dsp:cNvSpPr/>
      </dsp:nvSpPr>
      <dsp:spPr>
        <a:xfrm>
          <a:off x="2833255" y="1228581"/>
          <a:ext cx="2020453" cy="189417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hr-HR" sz="1800" kern="1200" dirty="0"/>
            <a:t>Bazično vjerovanje Ja sam nesposoban. </a:t>
          </a:r>
          <a:endParaRPr lang="en-HR" sz="1800" kern="1200" dirty="0"/>
        </a:p>
      </dsp:txBody>
      <dsp:txXfrm>
        <a:off x="2888733" y="1284059"/>
        <a:ext cx="1909497" cy="1783219"/>
      </dsp:txXfrm>
    </dsp:sp>
    <dsp:sp modelId="{D020F2A4-B586-7349-B1EC-E889185BE841}">
      <dsp:nvSpPr>
        <dsp:cNvPr id="0" name=""/>
        <dsp:cNvSpPr/>
      </dsp:nvSpPr>
      <dsp:spPr>
        <a:xfrm>
          <a:off x="5055754" y="1925132"/>
          <a:ext cx="428336" cy="50107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GB" sz="1400" kern="1200"/>
        </a:p>
      </dsp:txBody>
      <dsp:txXfrm>
        <a:off x="5055754" y="2025346"/>
        <a:ext cx="299835" cy="300644"/>
      </dsp:txXfrm>
    </dsp:sp>
    <dsp:sp modelId="{ADF4E64B-18C3-2E47-94A7-FD60805BAD37}">
      <dsp:nvSpPr>
        <dsp:cNvPr id="0" name=""/>
        <dsp:cNvSpPr/>
      </dsp:nvSpPr>
      <dsp:spPr>
        <a:xfrm>
          <a:off x="5661890" y="1228581"/>
          <a:ext cx="2020453" cy="189417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hr-HR" sz="1800" kern="1200" dirty="0"/>
            <a:t>Posredujuće vjerovanje </a:t>
          </a:r>
        </a:p>
        <a:p>
          <a:pPr marL="0" lvl="0" indent="0" algn="ctr" defTabSz="800100">
            <a:lnSpc>
              <a:spcPct val="90000"/>
            </a:lnSpc>
            <a:spcBef>
              <a:spcPct val="0"/>
            </a:spcBef>
            <a:spcAft>
              <a:spcPct val="35000"/>
            </a:spcAft>
            <a:buNone/>
          </a:pPr>
          <a:r>
            <a:rPr lang="hr-HR" sz="1800" kern="1200" dirty="0"/>
            <a:t>Ako nešto ne razumijem savršeno, tada sam glup. </a:t>
          </a:r>
          <a:endParaRPr lang="en-HR" sz="1800" kern="1200" dirty="0"/>
        </a:p>
      </dsp:txBody>
      <dsp:txXfrm>
        <a:off x="5717368" y="1284059"/>
        <a:ext cx="1909497" cy="1783219"/>
      </dsp:txXfrm>
    </dsp:sp>
    <dsp:sp modelId="{DA1ACF9C-11E5-6043-B6B8-B80EE1C154DE}">
      <dsp:nvSpPr>
        <dsp:cNvPr id="0" name=""/>
        <dsp:cNvSpPr/>
      </dsp:nvSpPr>
      <dsp:spPr>
        <a:xfrm>
          <a:off x="7884389" y="1925132"/>
          <a:ext cx="428336" cy="50107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GB" sz="1400" kern="1200"/>
        </a:p>
      </dsp:txBody>
      <dsp:txXfrm>
        <a:off x="7884389" y="2025346"/>
        <a:ext cx="299835" cy="300644"/>
      </dsp:txXfrm>
    </dsp:sp>
    <dsp:sp modelId="{C5FD491F-5397-FB47-A9F1-2E7F2A0403F3}">
      <dsp:nvSpPr>
        <dsp:cNvPr id="0" name=""/>
        <dsp:cNvSpPr/>
      </dsp:nvSpPr>
      <dsp:spPr>
        <a:xfrm>
          <a:off x="8490525" y="1228581"/>
          <a:ext cx="2020453" cy="189417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hr-HR" sz="1800" kern="1200" dirty="0"/>
            <a:t>Automatske misli Ovo je preteško, nikad to neću svladati, ja sam tako glup.</a:t>
          </a:r>
          <a:endParaRPr lang="en-HR" sz="1800" kern="1200" dirty="0"/>
        </a:p>
      </dsp:txBody>
      <dsp:txXfrm>
        <a:off x="8546003" y="1284059"/>
        <a:ext cx="1909497" cy="178321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BE8142-A639-CF45-ACEC-75AB6697E63F}">
      <dsp:nvSpPr>
        <dsp:cNvPr id="0" name=""/>
        <dsp:cNvSpPr/>
      </dsp:nvSpPr>
      <dsp:spPr>
        <a:xfrm>
          <a:off x="5134" y="1474318"/>
          <a:ext cx="1591716" cy="1402700"/>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hr-HR" sz="1700" kern="1200"/>
            <a:t>Bazična vjerovanja</a:t>
          </a:r>
          <a:endParaRPr lang="en-HR" sz="1700" kern="1200"/>
        </a:p>
      </dsp:txBody>
      <dsp:txXfrm>
        <a:off x="46218" y="1515402"/>
        <a:ext cx="1509548" cy="1320532"/>
      </dsp:txXfrm>
    </dsp:sp>
    <dsp:sp modelId="{5805684B-3371-1A4B-837F-8A926CEB707F}">
      <dsp:nvSpPr>
        <dsp:cNvPr id="0" name=""/>
        <dsp:cNvSpPr/>
      </dsp:nvSpPr>
      <dsp:spPr>
        <a:xfrm>
          <a:off x="1756023" y="1978296"/>
          <a:ext cx="337443" cy="39474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GB" sz="1400" kern="1200"/>
        </a:p>
      </dsp:txBody>
      <dsp:txXfrm>
        <a:off x="1756023" y="2057245"/>
        <a:ext cx="236210" cy="236847"/>
      </dsp:txXfrm>
    </dsp:sp>
    <dsp:sp modelId="{694B6667-7CB3-4349-BC63-89C330C63BD6}">
      <dsp:nvSpPr>
        <dsp:cNvPr id="0" name=""/>
        <dsp:cNvSpPr/>
      </dsp:nvSpPr>
      <dsp:spPr>
        <a:xfrm>
          <a:off x="2233538" y="1474318"/>
          <a:ext cx="1591716" cy="1402700"/>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hr-HR" sz="1700" kern="1200"/>
            <a:t>Posredujuća vjerovanja (stavovi, pravila, pretpostavke) </a:t>
          </a:r>
          <a:endParaRPr lang="en-HR" sz="1700" kern="1200"/>
        </a:p>
      </dsp:txBody>
      <dsp:txXfrm>
        <a:off x="2274622" y="1515402"/>
        <a:ext cx="1509548" cy="1320532"/>
      </dsp:txXfrm>
    </dsp:sp>
    <dsp:sp modelId="{C34160E4-A0F9-1B47-9FF0-8B29BCB60B20}">
      <dsp:nvSpPr>
        <dsp:cNvPr id="0" name=""/>
        <dsp:cNvSpPr/>
      </dsp:nvSpPr>
      <dsp:spPr>
        <a:xfrm>
          <a:off x="3984426" y="1978296"/>
          <a:ext cx="337443" cy="39474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GB" sz="1400" kern="1200"/>
        </a:p>
      </dsp:txBody>
      <dsp:txXfrm>
        <a:off x="3984426" y="2057245"/>
        <a:ext cx="236210" cy="236847"/>
      </dsp:txXfrm>
    </dsp:sp>
    <dsp:sp modelId="{D828C1E1-5716-4E45-8F3E-DC3B7FCB090C}">
      <dsp:nvSpPr>
        <dsp:cNvPr id="0" name=""/>
        <dsp:cNvSpPr/>
      </dsp:nvSpPr>
      <dsp:spPr>
        <a:xfrm>
          <a:off x="4461941" y="1474318"/>
          <a:ext cx="1591716" cy="1402700"/>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hr-HR" sz="1700" kern="1200"/>
            <a:t>Situacija</a:t>
          </a:r>
          <a:endParaRPr lang="en-HR" sz="1700" kern="1200"/>
        </a:p>
      </dsp:txBody>
      <dsp:txXfrm>
        <a:off x="4503025" y="1515402"/>
        <a:ext cx="1509548" cy="1320532"/>
      </dsp:txXfrm>
    </dsp:sp>
    <dsp:sp modelId="{42E95EAE-6049-A242-8247-E102233A2482}">
      <dsp:nvSpPr>
        <dsp:cNvPr id="0" name=""/>
        <dsp:cNvSpPr/>
      </dsp:nvSpPr>
      <dsp:spPr>
        <a:xfrm>
          <a:off x="6212830" y="1978296"/>
          <a:ext cx="337443" cy="39474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GB" sz="1400" kern="1200"/>
        </a:p>
      </dsp:txBody>
      <dsp:txXfrm>
        <a:off x="6212830" y="2057245"/>
        <a:ext cx="236210" cy="236847"/>
      </dsp:txXfrm>
    </dsp:sp>
    <dsp:sp modelId="{9950818B-3EAC-094E-A3C2-770464F8466D}">
      <dsp:nvSpPr>
        <dsp:cNvPr id="0" name=""/>
        <dsp:cNvSpPr/>
      </dsp:nvSpPr>
      <dsp:spPr>
        <a:xfrm>
          <a:off x="6690345" y="1474318"/>
          <a:ext cx="1591716" cy="1402700"/>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hr-HR" sz="1700" kern="1200"/>
            <a:t>Automatske misli</a:t>
          </a:r>
          <a:endParaRPr lang="en-HR" sz="1700" kern="1200"/>
        </a:p>
      </dsp:txBody>
      <dsp:txXfrm>
        <a:off x="6731429" y="1515402"/>
        <a:ext cx="1509548" cy="1320532"/>
      </dsp:txXfrm>
    </dsp:sp>
    <dsp:sp modelId="{111B78E2-FF32-7448-A9B1-C07627F8FDEA}">
      <dsp:nvSpPr>
        <dsp:cNvPr id="0" name=""/>
        <dsp:cNvSpPr/>
      </dsp:nvSpPr>
      <dsp:spPr>
        <a:xfrm>
          <a:off x="8441233" y="1978296"/>
          <a:ext cx="337443" cy="39474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GB" sz="1400" kern="1200"/>
        </a:p>
      </dsp:txBody>
      <dsp:txXfrm>
        <a:off x="8441233" y="2057245"/>
        <a:ext cx="236210" cy="236847"/>
      </dsp:txXfrm>
    </dsp:sp>
    <dsp:sp modelId="{78BFFD51-B671-414E-9112-315CADBDD3E0}">
      <dsp:nvSpPr>
        <dsp:cNvPr id="0" name=""/>
        <dsp:cNvSpPr/>
      </dsp:nvSpPr>
      <dsp:spPr>
        <a:xfrm>
          <a:off x="8918748" y="1474318"/>
          <a:ext cx="1591716" cy="1402700"/>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hr-HR" sz="1700" kern="1200"/>
            <a:t>Reakcija (emocionalna, ponašajna, psihološka)</a:t>
          </a:r>
          <a:endParaRPr lang="en-HR" sz="1700" kern="1200"/>
        </a:p>
      </dsp:txBody>
      <dsp:txXfrm>
        <a:off x="8959832" y="1515402"/>
        <a:ext cx="1509548" cy="132053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9BF01F-63B0-3D41-AE23-B770CBB84A6D}">
      <dsp:nvSpPr>
        <dsp:cNvPr id="0" name=""/>
        <dsp:cNvSpPr/>
      </dsp:nvSpPr>
      <dsp:spPr>
        <a:xfrm>
          <a:off x="0" y="0"/>
          <a:ext cx="8993123" cy="84010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hr-HR" sz="1400" kern="1200" dirty="0"/>
            <a:t>Kategoriziranje </a:t>
          </a:r>
        </a:p>
        <a:p>
          <a:pPr marL="0" lvl="0" indent="0" algn="l" defTabSz="622300">
            <a:lnSpc>
              <a:spcPct val="90000"/>
            </a:lnSpc>
            <a:spcBef>
              <a:spcPct val="0"/>
            </a:spcBef>
            <a:spcAft>
              <a:spcPct val="35000"/>
            </a:spcAft>
            <a:buNone/>
          </a:pPr>
          <a:r>
            <a:rPr lang="hr-HR" sz="1400" kern="1200" dirty="0"/>
            <a:t>Pretpostavke o kategoriji bazičnih vjerovanja u kojoj se pojavljuju </a:t>
          </a:r>
          <a:r>
            <a:rPr lang="hr-HR" sz="1400" kern="1200" dirty="0" err="1"/>
            <a:t>klijentove</a:t>
          </a:r>
          <a:r>
            <a:rPr lang="hr-HR" sz="1400" kern="1200" dirty="0"/>
            <a:t> automatske misli</a:t>
          </a:r>
          <a:endParaRPr lang="en-HR" sz="1400" kern="1200" dirty="0"/>
        </a:p>
      </dsp:txBody>
      <dsp:txXfrm>
        <a:off x="24606" y="24606"/>
        <a:ext cx="7988291" cy="790893"/>
      </dsp:txXfrm>
    </dsp:sp>
    <dsp:sp modelId="{0BEC5A3C-BD83-9042-A554-A3200F5D63D6}">
      <dsp:nvSpPr>
        <dsp:cNvPr id="0" name=""/>
        <dsp:cNvSpPr/>
      </dsp:nvSpPr>
      <dsp:spPr>
        <a:xfrm>
          <a:off x="671564" y="956786"/>
          <a:ext cx="8993123" cy="84010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hr-HR" sz="1400" kern="1200" dirty="0"/>
            <a:t>Identificiranje </a:t>
          </a:r>
        </a:p>
        <a:p>
          <a:pPr marL="0" lvl="0" indent="0" algn="l" defTabSz="622300">
            <a:lnSpc>
              <a:spcPct val="90000"/>
            </a:lnSpc>
            <a:spcBef>
              <a:spcPct val="0"/>
            </a:spcBef>
            <a:spcAft>
              <a:spcPct val="35000"/>
            </a:spcAft>
            <a:buNone/>
          </a:pPr>
          <a:r>
            <a:rPr lang="hr-HR" sz="1400" kern="1200" dirty="0"/>
            <a:t>Korištenje tehnika za identifikaciju bazičnih vjerovanja</a:t>
          </a:r>
          <a:endParaRPr lang="en-HR" sz="1400" kern="1200" dirty="0"/>
        </a:p>
      </dsp:txBody>
      <dsp:txXfrm>
        <a:off x="696170" y="981392"/>
        <a:ext cx="7726278" cy="790892"/>
      </dsp:txXfrm>
    </dsp:sp>
    <dsp:sp modelId="{202DAD71-E487-634B-97E5-9FFCFC1A4ED6}">
      <dsp:nvSpPr>
        <dsp:cNvPr id="0" name=""/>
        <dsp:cNvSpPr/>
      </dsp:nvSpPr>
      <dsp:spPr>
        <a:xfrm>
          <a:off x="1343128" y="1913572"/>
          <a:ext cx="8993123" cy="84010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hr-HR" sz="1400" kern="1200" dirty="0"/>
            <a:t>Predstavljanje </a:t>
          </a:r>
        </a:p>
        <a:p>
          <a:pPr marL="0" lvl="0" indent="0" algn="l" defTabSz="622300">
            <a:lnSpc>
              <a:spcPct val="90000"/>
            </a:lnSpc>
            <a:spcBef>
              <a:spcPct val="0"/>
            </a:spcBef>
            <a:spcAft>
              <a:spcPct val="35000"/>
            </a:spcAft>
            <a:buNone/>
          </a:pPr>
          <a:r>
            <a:rPr lang="hr-HR" sz="1400" kern="1200" dirty="0"/>
            <a:t>Klijentu predstavljamo pretpostavke o njegovim bazičnim vjerovanjima</a:t>
          </a:r>
          <a:endParaRPr lang="en-HR" sz="1400" kern="1200" dirty="0"/>
        </a:p>
      </dsp:txBody>
      <dsp:txXfrm>
        <a:off x="1367734" y="1938178"/>
        <a:ext cx="7726278" cy="790893"/>
      </dsp:txXfrm>
    </dsp:sp>
    <dsp:sp modelId="{B096DA03-C4C8-BA44-9E1B-A5634988C382}">
      <dsp:nvSpPr>
        <dsp:cNvPr id="0" name=""/>
        <dsp:cNvSpPr/>
      </dsp:nvSpPr>
      <dsp:spPr>
        <a:xfrm>
          <a:off x="2014693" y="2870358"/>
          <a:ext cx="8993123" cy="84010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hr-HR" sz="1400" kern="1200" dirty="0"/>
            <a:t>Educiranje </a:t>
          </a:r>
        </a:p>
        <a:p>
          <a:pPr marL="0" lvl="0" indent="0" algn="l" defTabSz="622300">
            <a:lnSpc>
              <a:spcPct val="90000"/>
            </a:lnSpc>
            <a:spcBef>
              <a:spcPct val="0"/>
            </a:spcBef>
            <a:spcAft>
              <a:spcPct val="35000"/>
            </a:spcAft>
            <a:buNone/>
          </a:pPr>
          <a:r>
            <a:rPr lang="hr-HR" sz="1400" kern="1200" dirty="0"/>
            <a:t>Educiranje </a:t>
          </a:r>
          <a:r>
            <a:rPr lang="hr-HR" sz="1400" kern="1200" dirty="0" err="1"/>
            <a:t>kliijenta</a:t>
          </a:r>
          <a:r>
            <a:rPr lang="hr-HR" sz="1400" kern="1200" dirty="0"/>
            <a:t> o bazičnim vjerovanjima kao i o njegovim specifičnim bazičnim vjerovanjima, opažanje i bilježenje djelovanja bazičnih vjerovanja u sadašnjosti.</a:t>
          </a:r>
          <a:endParaRPr lang="en-HR" sz="1400" kern="1200" dirty="0"/>
        </a:p>
      </dsp:txBody>
      <dsp:txXfrm>
        <a:off x="2039299" y="2894964"/>
        <a:ext cx="7726278" cy="790893"/>
      </dsp:txXfrm>
    </dsp:sp>
    <dsp:sp modelId="{775D7980-317F-2147-8F36-BCDBDBF7CD8E}">
      <dsp:nvSpPr>
        <dsp:cNvPr id="0" name=""/>
        <dsp:cNvSpPr/>
      </dsp:nvSpPr>
      <dsp:spPr>
        <a:xfrm>
          <a:off x="2686257" y="3827145"/>
          <a:ext cx="8993123" cy="84010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hr-HR" sz="1400" kern="1200" dirty="0"/>
            <a:t>Modificiranje </a:t>
          </a:r>
        </a:p>
        <a:p>
          <a:pPr marL="0" lvl="0" indent="0" algn="l" defTabSz="622300">
            <a:lnSpc>
              <a:spcPct val="90000"/>
            </a:lnSpc>
            <a:spcBef>
              <a:spcPct val="0"/>
            </a:spcBef>
            <a:spcAft>
              <a:spcPct val="35000"/>
            </a:spcAft>
            <a:buNone/>
          </a:pPr>
          <a:r>
            <a:rPr lang="hr-HR" sz="1400" kern="1200" dirty="0"/>
            <a:t>Modificiranje starih bazičnih vjerovanja i jačanje novih adaptivnih bazičnih vjerovanja</a:t>
          </a:r>
          <a:endParaRPr lang="en-HR" sz="1400" kern="1200" dirty="0"/>
        </a:p>
      </dsp:txBody>
      <dsp:txXfrm>
        <a:off x="2710863" y="3851751"/>
        <a:ext cx="7726278" cy="790893"/>
      </dsp:txXfrm>
    </dsp:sp>
    <dsp:sp modelId="{1675450E-9815-F84D-BB30-C9D32D41E9DD}">
      <dsp:nvSpPr>
        <dsp:cNvPr id="0" name=""/>
        <dsp:cNvSpPr/>
      </dsp:nvSpPr>
      <dsp:spPr>
        <a:xfrm>
          <a:off x="8447055" y="613743"/>
          <a:ext cx="546068" cy="546068"/>
        </a:xfrm>
        <a:prstGeom prst="downArrow">
          <a:avLst>
            <a:gd name="adj1" fmla="val 55000"/>
            <a:gd name="adj2" fmla="val 45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endParaRPr lang="en-GB" sz="2400" kern="1200"/>
        </a:p>
      </dsp:txBody>
      <dsp:txXfrm>
        <a:off x="8569920" y="613743"/>
        <a:ext cx="300338" cy="410916"/>
      </dsp:txXfrm>
    </dsp:sp>
    <dsp:sp modelId="{F68B32BA-E64B-2441-9510-4F52CFAF981F}">
      <dsp:nvSpPr>
        <dsp:cNvPr id="0" name=""/>
        <dsp:cNvSpPr/>
      </dsp:nvSpPr>
      <dsp:spPr>
        <a:xfrm>
          <a:off x="9118619" y="1570529"/>
          <a:ext cx="546068" cy="546068"/>
        </a:xfrm>
        <a:prstGeom prst="downArrow">
          <a:avLst>
            <a:gd name="adj1" fmla="val 55000"/>
            <a:gd name="adj2" fmla="val 45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endParaRPr lang="en-GB" sz="2400" kern="1200"/>
        </a:p>
      </dsp:txBody>
      <dsp:txXfrm>
        <a:off x="9241484" y="1570529"/>
        <a:ext cx="300338" cy="410916"/>
      </dsp:txXfrm>
    </dsp:sp>
    <dsp:sp modelId="{B954ED77-82EE-3A4A-A28E-CFC19A41D6AF}">
      <dsp:nvSpPr>
        <dsp:cNvPr id="0" name=""/>
        <dsp:cNvSpPr/>
      </dsp:nvSpPr>
      <dsp:spPr>
        <a:xfrm>
          <a:off x="9790183" y="2513314"/>
          <a:ext cx="546068" cy="546068"/>
        </a:xfrm>
        <a:prstGeom prst="downArrow">
          <a:avLst>
            <a:gd name="adj1" fmla="val 55000"/>
            <a:gd name="adj2" fmla="val 45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endParaRPr lang="en-GB" sz="2400" kern="1200"/>
        </a:p>
      </dsp:txBody>
      <dsp:txXfrm>
        <a:off x="9913048" y="2513314"/>
        <a:ext cx="300338" cy="410916"/>
      </dsp:txXfrm>
    </dsp:sp>
    <dsp:sp modelId="{F441082A-2DE0-E94E-8E09-B9F69101C16D}">
      <dsp:nvSpPr>
        <dsp:cNvPr id="0" name=""/>
        <dsp:cNvSpPr/>
      </dsp:nvSpPr>
      <dsp:spPr>
        <a:xfrm>
          <a:off x="10461748" y="3479434"/>
          <a:ext cx="546068" cy="546068"/>
        </a:xfrm>
        <a:prstGeom prst="downArrow">
          <a:avLst>
            <a:gd name="adj1" fmla="val 55000"/>
            <a:gd name="adj2" fmla="val 45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endParaRPr lang="en-GB" sz="2400" kern="1200"/>
        </a:p>
      </dsp:txBody>
      <dsp:txXfrm>
        <a:off x="10584613" y="3479434"/>
        <a:ext cx="300338" cy="41091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F7E08C9-3B58-E642-8DEB-151B24E560BC}">
      <dsp:nvSpPr>
        <dsp:cNvPr id="0" name=""/>
        <dsp:cNvSpPr/>
      </dsp:nvSpPr>
      <dsp:spPr>
        <a:xfrm>
          <a:off x="0" y="84788"/>
          <a:ext cx="10515600" cy="205920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hr-HR" sz="2200" kern="1200" dirty="0"/>
            <a:t>kategorija NEVOLJENOSTI</a:t>
          </a:r>
        </a:p>
        <a:p>
          <a:pPr marL="0" lvl="0" indent="0" algn="l" defTabSz="977900">
            <a:lnSpc>
              <a:spcPct val="90000"/>
            </a:lnSpc>
            <a:spcBef>
              <a:spcPct val="0"/>
            </a:spcBef>
            <a:spcAft>
              <a:spcPct val="35000"/>
            </a:spcAft>
            <a:buNone/>
          </a:pPr>
          <a:r>
            <a:rPr lang="hr-HR" sz="2200" kern="1200" dirty="0"/>
            <a:t> Mene se ne može voljeti. Ja se ne mogu svidjeti. Ja sam nepoželjna. Ja sam neprivlačna. Ja sam loša. Za mene se ne može brinuti. Ja sam bezvrijedna. Ja sam drugačija. Nisam dovoljno dobra. Sigurno ću biti napuštena. Sigurno ću biti sama. Sigurno ću biti odbačena</a:t>
          </a:r>
          <a:endParaRPr lang="en-HR" sz="2200" kern="1200" dirty="0"/>
        </a:p>
      </dsp:txBody>
      <dsp:txXfrm>
        <a:off x="100522" y="185310"/>
        <a:ext cx="10314556" cy="1858156"/>
      </dsp:txXfrm>
    </dsp:sp>
    <dsp:sp modelId="{55103E71-5D29-3547-AFAA-A40490D56829}">
      <dsp:nvSpPr>
        <dsp:cNvPr id="0" name=""/>
        <dsp:cNvSpPr/>
      </dsp:nvSpPr>
      <dsp:spPr>
        <a:xfrm>
          <a:off x="0" y="2207349"/>
          <a:ext cx="10515600" cy="205920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GB" sz="2200" kern="1200" dirty="0" err="1"/>
            <a:t>kategorija</a:t>
          </a:r>
          <a:r>
            <a:rPr lang="en-GB" sz="2200" kern="1200" dirty="0"/>
            <a:t> BESPOMOĆNOSTI </a:t>
          </a:r>
        </a:p>
        <a:p>
          <a:pPr marL="0" lvl="0" indent="0" algn="l" defTabSz="977900">
            <a:lnSpc>
              <a:spcPct val="90000"/>
            </a:lnSpc>
            <a:spcBef>
              <a:spcPct val="0"/>
            </a:spcBef>
            <a:spcAft>
              <a:spcPct val="35000"/>
            </a:spcAft>
            <a:buNone/>
          </a:pPr>
          <a:r>
            <a:rPr lang="en-GB" sz="2200" kern="1200" dirty="0"/>
            <a:t>Ja </a:t>
          </a:r>
          <a:r>
            <a:rPr lang="en-GB" sz="2200" kern="1200" dirty="0" err="1"/>
            <a:t>sam</a:t>
          </a:r>
          <a:r>
            <a:rPr lang="en-GB" sz="2200" kern="1200" dirty="0"/>
            <a:t> </a:t>
          </a:r>
          <a:r>
            <a:rPr lang="en-GB" sz="2200" kern="1200" dirty="0" err="1"/>
            <a:t>bespomoćna</a:t>
          </a:r>
          <a:r>
            <a:rPr lang="en-GB" sz="2200" kern="1200" dirty="0"/>
            <a:t>. Ja </a:t>
          </a:r>
          <a:r>
            <a:rPr lang="en-GB" sz="2200" kern="1200" dirty="0" err="1"/>
            <a:t>sam</a:t>
          </a:r>
          <a:r>
            <a:rPr lang="en-GB" sz="2200" kern="1200" dirty="0"/>
            <a:t> </a:t>
          </a:r>
          <a:r>
            <a:rPr lang="en-GB" sz="2200" kern="1200" dirty="0" err="1"/>
            <a:t>nemoćna</a:t>
          </a:r>
          <a:r>
            <a:rPr lang="en-GB" sz="2200" kern="1200" dirty="0"/>
            <a:t>. </a:t>
          </a:r>
          <a:r>
            <a:rPr lang="en-GB" sz="2200" kern="1200" dirty="0" err="1"/>
            <a:t>Nemam</a:t>
          </a:r>
          <a:r>
            <a:rPr lang="en-GB" sz="2200" kern="1200" dirty="0"/>
            <a:t> </a:t>
          </a:r>
          <a:r>
            <a:rPr lang="en-GB" sz="2200" kern="1200" dirty="0" err="1"/>
            <a:t>kontrolu</a:t>
          </a:r>
          <a:r>
            <a:rPr lang="en-GB" sz="2200" kern="1200" dirty="0"/>
            <a:t>. Ja </a:t>
          </a:r>
          <a:r>
            <a:rPr lang="en-GB" sz="2200" kern="1200" dirty="0" err="1"/>
            <a:t>sam</a:t>
          </a:r>
          <a:r>
            <a:rPr lang="en-GB" sz="2200" kern="1200" dirty="0"/>
            <a:t> </a:t>
          </a:r>
          <a:r>
            <a:rPr lang="en-GB" sz="2200" kern="1200" dirty="0" err="1"/>
            <a:t>slaba</a:t>
          </a:r>
          <a:r>
            <a:rPr lang="en-GB" sz="2200" kern="1200" dirty="0"/>
            <a:t>. Ja </a:t>
          </a:r>
          <a:r>
            <a:rPr lang="en-GB" sz="2200" kern="1200" dirty="0" err="1"/>
            <a:t>sam</a:t>
          </a:r>
          <a:r>
            <a:rPr lang="en-GB" sz="2200" kern="1200" dirty="0"/>
            <a:t> </a:t>
          </a:r>
          <a:r>
            <a:rPr lang="en-GB" sz="2200" kern="1200" dirty="0" err="1"/>
            <a:t>ranjiva</a:t>
          </a:r>
          <a:r>
            <a:rPr lang="en-GB" sz="2200" kern="1200" dirty="0"/>
            <a:t>. </a:t>
          </a:r>
          <a:r>
            <a:rPr lang="en-GB" sz="2200" kern="1200" dirty="0" err="1"/>
            <a:t>Trebam</a:t>
          </a:r>
          <a:r>
            <a:rPr lang="en-GB" sz="2200" kern="1200" dirty="0"/>
            <a:t> </a:t>
          </a:r>
          <a:r>
            <a:rPr lang="en-GB" sz="2200" kern="1200" dirty="0" err="1"/>
            <a:t>pomoć</a:t>
          </a:r>
          <a:r>
            <a:rPr lang="en-GB" sz="2200" kern="1200" dirty="0"/>
            <a:t>. Ja </a:t>
          </a:r>
          <a:r>
            <a:rPr lang="en-GB" sz="2200" kern="1200" dirty="0" err="1"/>
            <a:t>sam</a:t>
          </a:r>
          <a:r>
            <a:rPr lang="en-GB" sz="2200" kern="1200" dirty="0"/>
            <a:t> </a:t>
          </a:r>
          <a:r>
            <a:rPr lang="en-GB" sz="2200" kern="1200" dirty="0" err="1"/>
            <a:t>neuspješna</a:t>
          </a:r>
          <a:r>
            <a:rPr lang="en-GB" sz="2200" kern="1200" dirty="0"/>
            <a:t>. Ja </a:t>
          </a:r>
          <a:r>
            <a:rPr lang="en-GB" sz="2200" kern="1200" dirty="0" err="1"/>
            <a:t>sam</a:t>
          </a:r>
          <a:r>
            <a:rPr lang="en-GB" sz="2200" kern="1200" dirty="0"/>
            <a:t> </a:t>
          </a:r>
          <a:r>
            <a:rPr lang="en-GB" sz="2200" kern="1200" dirty="0" err="1"/>
            <a:t>neadekvatna</a:t>
          </a:r>
          <a:r>
            <a:rPr lang="en-GB" sz="2200" kern="1200" dirty="0"/>
            <a:t>. Ja </a:t>
          </a:r>
          <a:r>
            <a:rPr lang="en-GB" sz="2200" kern="1200" dirty="0" err="1"/>
            <a:t>sam</a:t>
          </a:r>
          <a:r>
            <a:rPr lang="en-GB" sz="2200" kern="1200" dirty="0"/>
            <a:t> </a:t>
          </a:r>
          <a:r>
            <a:rPr lang="en-GB" sz="2200" kern="1200" dirty="0" err="1"/>
            <a:t>nekompetentna</a:t>
          </a:r>
          <a:r>
            <a:rPr lang="en-GB" sz="2200" kern="1200" dirty="0"/>
            <a:t>. Ja </a:t>
          </a:r>
          <a:r>
            <a:rPr lang="en-GB" sz="2200" kern="1200" dirty="0" err="1"/>
            <a:t>sam</a:t>
          </a:r>
          <a:r>
            <a:rPr lang="en-GB" sz="2200" kern="1200" dirty="0"/>
            <a:t> </a:t>
          </a:r>
          <a:r>
            <a:rPr lang="en-GB" sz="2200" kern="1200" dirty="0" err="1"/>
            <a:t>promašaj</a:t>
          </a:r>
          <a:r>
            <a:rPr lang="en-GB" sz="2200" kern="1200" dirty="0"/>
            <a:t>. Ja </a:t>
          </a:r>
          <a:r>
            <a:rPr lang="en-GB" sz="2200" kern="1200" dirty="0" err="1"/>
            <a:t>nisam</a:t>
          </a:r>
          <a:r>
            <a:rPr lang="en-GB" sz="2200" kern="1200" dirty="0"/>
            <a:t> </a:t>
          </a:r>
          <a:r>
            <a:rPr lang="en-GB" sz="2200" kern="1200" dirty="0" err="1"/>
            <a:t>poštovana</a:t>
          </a:r>
          <a:r>
            <a:rPr lang="en-GB" sz="2200" kern="1200" dirty="0"/>
            <a:t>. </a:t>
          </a:r>
          <a:r>
            <a:rPr lang="en-GB" sz="2200" kern="1200" dirty="0" err="1"/>
            <a:t>Nisam</a:t>
          </a:r>
          <a:r>
            <a:rPr lang="en-GB" sz="2200" kern="1200" dirty="0"/>
            <a:t> </a:t>
          </a:r>
          <a:r>
            <a:rPr lang="en-GB" sz="2200" kern="1200" dirty="0" err="1"/>
            <a:t>dovoljno</a:t>
          </a:r>
          <a:r>
            <a:rPr lang="en-GB" sz="2200" kern="1200" dirty="0"/>
            <a:t> dobra.</a:t>
          </a:r>
          <a:endParaRPr lang="en-HR" sz="2200" kern="1200" dirty="0"/>
        </a:p>
      </dsp:txBody>
      <dsp:txXfrm>
        <a:off x="100522" y="2307871"/>
        <a:ext cx="10314556" cy="1858156"/>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5763E-FBB5-3FF3-70E8-94463FF2E8E8}"/>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HR"/>
          </a:p>
        </p:txBody>
      </p:sp>
      <p:sp>
        <p:nvSpPr>
          <p:cNvPr id="3" name="Subtitle 2">
            <a:extLst>
              <a:ext uri="{FF2B5EF4-FFF2-40B4-BE49-F238E27FC236}">
                <a16:creationId xmlns:a16="http://schemas.microsoft.com/office/drawing/2014/main" id="{CD0F981D-EF49-41CB-D6F3-65937F56290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HR"/>
          </a:p>
        </p:txBody>
      </p:sp>
      <p:sp>
        <p:nvSpPr>
          <p:cNvPr id="4" name="Date Placeholder 3">
            <a:extLst>
              <a:ext uri="{FF2B5EF4-FFF2-40B4-BE49-F238E27FC236}">
                <a16:creationId xmlns:a16="http://schemas.microsoft.com/office/drawing/2014/main" id="{54973F94-8459-F66C-9732-82BD4D5E2212}"/>
              </a:ext>
            </a:extLst>
          </p:cNvPr>
          <p:cNvSpPr>
            <a:spLocks noGrp="1"/>
          </p:cNvSpPr>
          <p:nvPr>
            <p:ph type="dt" sz="half" idx="10"/>
          </p:nvPr>
        </p:nvSpPr>
        <p:spPr/>
        <p:txBody>
          <a:bodyPr/>
          <a:lstStyle/>
          <a:p>
            <a:fld id="{928DB152-4316-3048-AAE2-FC2F56FABE4A}" type="datetimeFigureOut">
              <a:rPr lang="en-HR" smtClean="0"/>
              <a:t>15.09.2024.</a:t>
            </a:fld>
            <a:endParaRPr lang="en-HR"/>
          </a:p>
        </p:txBody>
      </p:sp>
      <p:sp>
        <p:nvSpPr>
          <p:cNvPr id="5" name="Footer Placeholder 4">
            <a:extLst>
              <a:ext uri="{FF2B5EF4-FFF2-40B4-BE49-F238E27FC236}">
                <a16:creationId xmlns:a16="http://schemas.microsoft.com/office/drawing/2014/main" id="{7145D6B6-E3F1-1978-DAC3-020D147EC2C5}"/>
              </a:ext>
            </a:extLst>
          </p:cNvPr>
          <p:cNvSpPr>
            <a:spLocks noGrp="1"/>
          </p:cNvSpPr>
          <p:nvPr>
            <p:ph type="ftr" sz="quarter" idx="11"/>
          </p:nvPr>
        </p:nvSpPr>
        <p:spPr/>
        <p:txBody>
          <a:bodyPr/>
          <a:lstStyle/>
          <a:p>
            <a:endParaRPr lang="en-HR"/>
          </a:p>
        </p:txBody>
      </p:sp>
      <p:sp>
        <p:nvSpPr>
          <p:cNvPr id="6" name="Slide Number Placeholder 5">
            <a:extLst>
              <a:ext uri="{FF2B5EF4-FFF2-40B4-BE49-F238E27FC236}">
                <a16:creationId xmlns:a16="http://schemas.microsoft.com/office/drawing/2014/main" id="{AC6F1BBB-DC2B-2F66-2538-53E3E4C845B2}"/>
              </a:ext>
            </a:extLst>
          </p:cNvPr>
          <p:cNvSpPr>
            <a:spLocks noGrp="1"/>
          </p:cNvSpPr>
          <p:nvPr>
            <p:ph type="sldNum" sz="quarter" idx="12"/>
          </p:nvPr>
        </p:nvSpPr>
        <p:spPr/>
        <p:txBody>
          <a:bodyPr/>
          <a:lstStyle/>
          <a:p>
            <a:fld id="{63828FEE-4BD3-6540-AE49-B7961905B6CD}" type="slidenum">
              <a:rPr lang="en-HR" smtClean="0"/>
              <a:t>‹#›</a:t>
            </a:fld>
            <a:endParaRPr lang="en-HR"/>
          </a:p>
        </p:txBody>
      </p:sp>
    </p:spTree>
    <p:extLst>
      <p:ext uri="{BB962C8B-B14F-4D97-AF65-F5344CB8AC3E}">
        <p14:creationId xmlns:p14="http://schemas.microsoft.com/office/powerpoint/2010/main" val="3017872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4644B0-6307-DF25-5CE2-11D17CEEC03F}"/>
              </a:ext>
            </a:extLst>
          </p:cNvPr>
          <p:cNvSpPr>
            <a:spLocks noGrp="1"/>
          </p:cNvSpPr>
          <p:nvPr>
            <p:ph type="title"/>
          </p:nvPr>
        </p:nvSpPr>
        <p:spPr/>
        <p:txBody>
          <a:bodyPr/>
          <a:lstStyle/>
          <a:p>
            <a:r>
              <a:rPr lang="en-GB"/>
              <a:t>Click to edit Master title style</a:t>
            </a:r>
            <a:endParaRPr lang="en-HR"/>
          </a:p>
        </p:txBody>
      </p:sp>
      <p:sp>
        <p:nvSpPr>
          <p:cNvPr id="3" name="Vertical Text Placeholder 2">
            <a:extLst>
              <a:ext uri="{FF2B5EF4-FFF2-40B4-BE49-F238E27FC236}">
                <a16:creationId xmlns:a16="http://schemas.microsoft.com/office/drawing/2014/main" id="{832BDD44-F484-9062-49E6-BCC8FABE8C3B}"/>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HR"/>
          </a:p>
        </p:txBody>
      </p:sp>
      <p:sp>
        <p:nvSpPr>
          <p:cNvPr id="4" name="Date Placeholder 3">
            <a:extLst>
              <a:ext uri="{FF2B5EF4-FFF2-40B4-BE49-F238E27FC236}">
                <a16:creationId xmlns:a16="http://schemas.microsoft.com/office/drawing/2014/main" id="{3F930B2C-5FEC-E892-8585-D673A96B181E}"/>
              </a:ext>
            </a:extLst>
          </p:cNvPr>
          <p:cNvSpPr>
            <a:spLocks noGrp="1"/>
          </p:cNvSpPr>
          <p:nvPr>
            <p:ph type="dt" sz="half" idx="10"/>
          </p:nvPr>
        </p:nvSpPr>
        <p:spPr/>
        <p:txBody>
          <a:bodyPr/>
          <a:lstStyle/>
          <a:p>
            <a:fld id="{928DB152-4316-3048-AAE2-FC2F56FABE4A}" type="datetimeFigureOut">
              <a:rPr lang="en-HR" smtClean="0"/>
              <a:t>15.09.2024.</a:t>
            </a:fld>
            <a:endParaRPr lang="en-HR"/>
          </a:p>
        </p:txBody>
      </p:sp>
      <p:sp>
        <p:nvSpPr>
          <p:cNvPr id="5" name="Footer Placeholder 4">
            <a:extLst>
              <a:ext uri="{FF2B5EF4-FFF2-40B4-BE49-F238E27FC236}">
                <a16:creationId xmlns:a16="http://schemas.microsoft.com/office/drawing/2014/main" id="{EBB7C5B3-8A5B-3FE1-263E-97A3A2B645F7}"/>
              </a:ext>
            </a:extLst>
          </p:cNvPr>
          <p:cNvSpPr>
            <a:spLocks noGrp="1"/>
          </p:cNvSpPr>
          <p:nvPr>
            <p:ph type="ftr" sz="quarter" idx="11"/>
          </p:nvPr>
        </p:nvSpPr>
        <p:spPr/>
        <p:txBody>
          <a:bodyPr/>
          <a:lstStyle/>
          <a:p>
            <a:endParaRPr lang="en-HR"/>
          </a:p>
        </p:txBody>
      </p:sp>
      <p:sp>
        <p:nvSpPr>
          <p:cNvPr id="6" name="Slide Number Placeholder 5">
            <a:extLst>
              <a:ext uri="{FF2B5EF4-FFF2-40B4-BE49-F238E27FC236}">
                <a16:creationId xmlns:a16="http://schemas.microsoft.com/office/drawing/2014/main" id="{EA5583A3-430B-7B4B-9B6C-8A721C63E5A7}"/>
              </a:ext>
            </a:extLst>
          </p:cNvPr>
          <p:cNvSpPr>
            <a:spLocks noGrp="1"/>
          </p:cNvSpPr>
          <p:nvPr>
            <p:ph type="sldNum" sz="quarter" idx="12"/>
          </p:nvPr>
        </p:nvSpPr>
        <p:spPr/>
        <p:txBody>
          <a:bodyPr/>
          <a:lstStyle/>
          <a:p>
            <a:fld id="{63828FEE-4BD3-6540-AE49-B7961905B6CD}" type="slidenum">
              <a:rPr lang="en-HR" smtClean="0"/>
              <a:t>‹#›</a:t>
            </a:fld>
            <a:endParaRPr lang="en-HR"/>
          </a:p>
        </p:txBody>
      </p:sp>
    </p:spTree>
    <p:extLst>
      <p:ext uri="{BB962C8B-B14F-4D97-AF65-F5344CB8AC3E}">
        <p14:creationId xmlns:p14="http://schemas.microsoft.com/office/powerpoint/2010/main" val="563955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5AEDB58-042A-BBE3-4BA0-D9B3F9FBE210}"/>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HR"/>
          </a:p>
        </p:txBody>
      </p:sp>
      <p:sp>
        <p:nvSpPr>
          <p:cNvPr id="3" name="Vertical Text Placeholder 2">
            <a:extLst>
              <a:ext uri="{FF2B5EF4-FFF2-40B4-BE49-F238E27FC236}">
                <a16:creationId xmlns:a16="http://schemas.microsoft.com/office/drawing/2014/main" id="{CE32228E-1036-C0C4-BD51-134099D02A6B}"/>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HR"/>
          </a:p>
        </p:txBody>
      </p:sp>
      <p:sp>
        <p:nvSpPr>
          <p:cNvPr id="4" name="Date Placeholder 3">
            <a:extLst>
              <a:ext uri="{FF2B5EF4-FFF2-40B4-BE49-F238E27FC236}">
                <a16:creationId xmlns:a16="http://schemas.microsoft.com/office/drawing/2014/main" id="{A8B50049-73DC-4A80-D357-E09CC886479F}"/>
              </a:ext>
            </a:extLst>
          </p:cNvPr>
          <p:cNvSpPr>
            <a:spLocks noGrp="1"/>
          </p:cNvSpPr>
          <p:nvPr>
            <p:ph type="dt" sz="half" idx="10"/>
          </p:nvPr>
        </p:nvSpPr>
        <p:spPr/>
        <p:txBody>
          <a:bodyPr/>
          <a:lstStyle/>
          <a:p>
            <a:fld id="{928DB152-4316-3048-AAE2-FC2F56FABE4A}" type="datetimeFigureOut">
              <a:rPr lang="en-HR" smtClean="0"/>
              <a:t>15.09.2024.</a:t>
            </a:fld>
            <a:endParaRPr lang="en-HR"/>
          </a:p>
        </p:txBody>
      </p:sp>
      <p:sp>
        <p:nvSpPr>
          <p:cNvPr id="5" name="Footer Placeholder 4">
            <a:extLst>
              <a:ext uri="{FF2B5EF4-FFF2-40B4-BE49-F238E27FC236}">
                <a16:creationId xmlns:a16="http://schemas.microsoft.com/office/drawing/2014/main" id="{9747B2F6-5F69-A935-7380-EE49A2224CFD}"/>
              </a:ext>
            </a:extLst>
          </p:cNvPr>
          <p:cNvSpPr>
            <a:spLocks noGrp="1"/>
          </p:cNvSpPr>
          <p:nvPr>
            <p:ph type="ftr" sz="quarter" idx="11"/>
          </p:nvPr>
        </p:nvSpPr>
        <p:spPr/>
        <p:txBody>
          <a:bodyPr/>
          <a:lstStyle/>
          <a:p>
            <a:endParaRPr lang="en-HR"/>
          </a:p>
        </p:txBody>
      </p:sp>
      <p:sp>
        <p:nvSpPr>
          <p:cNvPr id="6" name="Slide Number Placeholder 5">
            <a:extLst>
              <a:ext uri="{FF2B5EF4-FFF2-40B4-BE49-F238E27FC236}">
                <a16:creationId xmlns:a16="http://schemas.microsoft.com/office/drawing/2014/main" id="{A042EEC8-89BF-B537-D9E3-57F382456678}"/>
              </a:ext>
            </a:extLst>
          </p:cNvPr>
          <p:cNvSpPr>
            <a:spLocks noGrp="1"/>
          </p:cNvSpPr>
          <p:nvPr>
            <p:ph type="sldNum" sz="quarter" idx="12"/>
          </p:nvPr>
        </p:nvSpPr>
        <p:spPr/>
        <p:txBody>
          <a:bodyPr/>
          <a:lstStyle/>
          <a:p>
            <a:fld id="{63828FEE-4BD3-6540-AE49-B7961905B6CD}" type="slidenum">
              <a:rPr lang="en-HR" smtClean="0"/>
              <a:t>‹#›</a:t>
            </a:fld>
            <a:endParaRPr lang="en-HR"/>
          </a:p>
        </p:txBody>
      </p:sp>
    </p:spTree>
    <p:extLst>
      <p:ext uri="{BB962C8B-B14F-4D97-AF65-F5344CB8AC3E}">
        <p14:creationId xmlns:p14="http://schemas.microsoft.com/office/powerpoint/2010/main" val="2362928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49058E-D971-DE26-30FB-DD4CF7E6829B}"/>
              </a:ext>
            </a:extLst>
          </p:cNvPr>
          <p:cNvSpPr>
            <a:spLocks noGrp="1"/>
          </p:cNvSpPr>
          <p:nvPr>
            <p:ph type="title"/>
          </p:nvPr>
        </p:nvSpPr>
        <p:spPr/>
        <p:txBody>
          <a:bodyPr/>
          <a:lstStyle/>
          <a:p>
            <a:r>
              <a:rPr lang="en-GB"/>
              <a:t>Click to edit Master title style</a:t>
            </a:r>
            <a:endParaRPr lang="en-HR"/>
          </a:p>
        </p:txBody>
      </p:sp>
      <p:sp>
        <p:nvSpPr>
          <p:cNvPr id="3" name="Content Placeholder 2">
            <a:extLst>
              <a:ext uri="{FF2B5EF4-FFF2-40B4-BE49-F238E27FC236}">
                <a16:creationId xmlns:a16="http://schemas.microsoft.com/office/drawing/2014/main" id="{5ED29DF2-9C8F-E704-46BC-11656DED3BE2}"/>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HR"/>
          </a:p>
        </p:txBody>
      </p:sp>
      <p:sp>
        <p:nvSpPr>
          <p:cNvPr id="4" name="Date Placeholder 3">
            <a:extLst>
              <a:ext uri="{FF2B5EF4-FFF2-40B4-BE49-F238E27FC236}">
                <a16:creationId xmlns:a16="http://schemas.microsoft.com/office/drawing/2014/main" id="{95319C2F-438E-7DDB-435D-79AEA5CCC784}"/>
              </a:ext>
            </a:extLst>
          </p:cNvPr>
          <p:cNvSpPr>
            <a:spLocks noGrp="1"/>
          </p:cNvSpPr>
          <p:nvPr>
            <p:ph type="dt" sz="half" idx="10"/>
          </p:nvPr>
        </p:nvSpPr>
        <p:spPr/>
        <p:txBody>
          <a:bodyPr/>
          <a:lstStyle/>
          <a:p>
            <a:fld id="{928DB152-4316-3048-AAE2-FC2F56FABE4A}" type="datetimeFigureOut">
              <a:rPr lang="en-HR" smtClean="0"/>
              <a:t>15.09.2024.</a:t>
            </a:fld>
            <a:endParaRPr lang="en-HR"/>
          </a:p>
        </p:txBody>
      </p:sp>
      <p:sp>
        <p:nvSpPr>
          <p:cNvPr id="5" name="Footer Placeholder 4">
            <a:extLst>
              <a:ext uri="{FF2B5EF4-FFF2-40B4-BE49-F238E27FC236}">
                <a16:creationId xmlns:a16="http://schemas.microsoft.com/office/drawing/2014/main" id="{CA84E222-B0FE-976F-72C6-222D0944421D}"/>
              </a:ext>
            </a:extLst>
          </p:cNvPr>
          <p:cNvSpPr>
            <a:spLocks noGrp="1"/>
          </p:cNvSpPr>
          <p:nvPr>
            <p:ph type="ftr" sz="quarter" idx="11"/>
          </p:nvPr>
        </p:nvSpPr>
        <p:spPr/>
        <p:txBody>
          <a:bodyPr/>
          <a:lstStyle/>
          <a:p>
            <a:endParaRPr lang="en-HR"/>
          </a:p>
        </p:txBody>
      </p:sp>
      <p:sp>
        <p:nvSpPr>
          <p:cNvPr id="6" name="Slide Number Placeholder 5">
            <a:extLst>
              <a:ext uri="{FF2B5EF4-FFF2-40B4-BE49-F238E27FC236}">
                <a16:creationId xmlns:a16="http://schemas.microsoft.com/office/drawing/2014/main" id="{38B06DBB-4F52-C2FA-F5C6-5997BBEF3BF9}"/>
              </a:ext>
            </a:extLst>
          </p:cNvPr>
          <p:cNvSpPr>
            <a:spLocks noGrp="1"/>
          </p:cNvSpPr>
          <p:nvPr>
            <p:ph type="sldNum" sz="quarter" idx="12"/>
          </p:nvPr>
        </p:nvSpPr>
        <p:spPr/>
        <p:txBody>
          <a:bodyPr/>
          <a:lstStyle/>
          <a:p>
            <a:fld id="{63828FEE-4BD3-6540-AE49-B7961905B6CD}" type="slidenum">
              <a:rPr lang="en-HR" smtClean="0"/>
              <a:t>‹#›</a:t>
            </a:fld>
            <a:endParaRPr lang="en-HR"/>
          </a:p>
        </p:txBody>
      </p:sp>
    </p:spTree>
    <p:extLst>
      <p:ext uri="{BB962C8B-B14F-4D97-AF65-F5344CB8AC3E}">
        <p14:creationId xmlns:p14="http://schemas.microsoft.com/office/powerpoint/2010/main" val="35475952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168EFF-96B9-582F-490A-47288B093833}"/>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HR"/>
          </a:p>
        </p:txBody>
      </p:sp>
      <p:sp>
        <p:nvSpPr>
          <p:cNvPr id="3" name="Text Placeholder 2">
            <a:extLst>
              <a:ext uri="{FF2B5EF4-FFF2-40B4-BE49-F238E27FC236}">
                <a16:creationId xmlns:a16="http://schemas.microsoft.com/office/drawing/2014/main" id="{786338DF-2C6A-E5F0-FE79-53ADB550650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52298146-E21F-8199-85C4-3EF5C8547702}"/>
              </a:ext>
            </a:extLst>
          </p:cNvPr>
          <p:cNvSpPr>
            <a:spLocks noGrp="1"/>
          </p:cNvSpPr>
          <p:nvPr>
            <p:ph type="dt" sz="half" idx="10"/>
          </p:nvPr>
        </p:nvSpPr>
        <p:spPr/>
        <p:txBody>
          <a:bodyPr/>
          <a:lstStyle/>
          <a:p>
            <a:fld id="{928DB152-4316-3048-AAE2-FC2F56FABE4A}" type="datetimeFigureOut">
              <a:rPr lang="en-HR" smtClean="0"/>
              <a:t>15.09.2024.</a:t>
            </a:fld>
            <a:endParaRPr lang="en-HR"/>
          </a:p>
        </p:txBody>
      </p:sp>
      <p:sp>
        <p:nvSpPr>
          <p:cNvPr id="5" name="Footer Placeholder 4">
            <a:extLst>
              <a:ext uri="{FF2B5EF4-FFF2-40B4-BE49-F238E27FC236}">
                <a16:creationId xmlns:a16="http://schemas.microsoft.com/office/drawing/2014/main" id="{4BC63238-F50A-2B53-DAB3-3E5C39413B65}"/>
              </a:ext>
            </a:extLst>
          </p:cNvPr>
          <p:cNvSpPr>
            <a:spLocks noGrp="1"/>
          </p:cNvSpPr>
          <p:nvPr>
            <p:ph type="ftr" sz="quarter" idx="11"/>
          </p:nvPr>
        </p:nvSpPr>
        <p:spPr/>
        <p:txBody>
          <a:bodyPr/>
          <a:lstStyle/>
          <a:p>
            <a:endParaRPr lang="en-HR"/>
          </a:p>
        </p:txBody>
      </p:sp>
      <p:sp>
        <p:nvSpPr>
          <p:cNvPr id="6" name="Slide Number Placeholder 5">
            <a:extLst>
              <a:ext uri="{FF2B5EF4-FFF2-40B4-BE49-F238E27FC236}">
                <a16:creationId xmlns:a16="http://schemas.microsoft.com/office/drawing/2014/main" id="{4A431647-7D5A-20DE-6722-2120503E2194}"/>
              </a:ext>
            </a:extLst>
          </p:cNvPr>
          <p:cNvSpPr>
            <a:spLocks noGrp="1"/>
          </p:cNvSpPr>
          <p:nvPr>
            <p:ph type="sldNum" sz="quarter" idx="12"/>
          </p:nvPr>
        </p:nvSpPr>
        <p:spPr/>
        <p:txBody>
          <a:bodyPr/>
          <a:lstStyle/>
          <a:p>
            <a:fld id="{63828FEE-4BD3-6540-AE49-B7961905B6CD}" type="slidenum">
              <a:rPr lang="en-HR" smtClean="0"/>
              <a:t>‹#›</a:t>
            </a:fld>
            <a:endParaRPr lang="en-HR"/>
          </a:p>
        </p:txBody>
      </p:sp>
    </p:spTree>
    <p:extLst>
      <p:ext uri="{BB962C8B-B14F-4D97-AF65-F5344CB8AC3E}">
        <p14:creationId xmlns:p14="http://schemas.microsoft.com/office/powerpoint/2010/main" val="28381722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C8FD32-CE50-4ECD-5AC9-80015A691223}"/>
              </a:ext>
            </a:extLst>
          </p:cNvPr>
          <p:cNvSpPr>
            <a:spLocks noGrp="1"/>
          </p:cNvSpPr>
          <p:nvPr>
            <p:ph type="title"/>
          </p:nvPr>
        </p:nvSpPr>
        <p:spPr/>
        <p:txBody>
          <a:bodyPr/>
          <a:lstStyle/>
          <a:p>
            <a:r>
              <a:rPr lang="en-GB"/>
              <a:t>Click to edit Master title style</a:t>
            </a:r>
            <a:endParaRPr lang="en-HR"/>
          </a:p>
        </p:txBody>
      </p:sp>
      <p:sp>
        <p:nvSpPr>
          <p:cNvPr id="3" name="Content Placeholder 2">
            <a:extLst>
              <a:ext uri="{FF2B5EF4-FFF2-40B4-BE49-F238E27FC236}">
                <a16:creationId xmlns:a16="http://schemas.microsoft.com/office/drawing/2014/main" id="{A93BB975-E16F-3F78-4E44-FFAC28EEE06D}"/>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HR"/>
          </a:p>
        </p:txBody>
      </p:sp>
      <p:sp>
        <p:nvSpPr>
          <p:cNvPr id="4" name="Content Placeholder 3">
            <a:extLst>
              <a:ext uri="{FF2B5EF4-FFF2-40B4-BE49-F238E27FC236}">
                <a16:creationId xmlns:a16="http://schemas.microsoft.com/office/drawing/2014/main" id="{1D75009E-F2C4-EC19-4BE8-BF709259E6BF}"/>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HR"/>
          </a:p>
        </p:txBody>
      </p:sp>
      <p:sp>
        <p:nvSpPr>
          <p:cNvPr id="5" name="Date Placeholder 4">
            <a:extLst>
              <a:ext uri="{FF2B5EF4-FFF2-40B4-BE49-F238E27FC236}">
                <a16:creationId xmlns:a16="http://schemas.microsoft.com/office/drawing/2014/main" id="{8F848CEB-58D0-51C9-5228-50B1E23BDE87}"/>
              </a:ext>
            </a:extLst>
          </p:cNvPr>
          <p:cNvSpPr>
            <a:spLocks noGrp="1"/>
          </p:cNvSpPr>
          <p:nvPr>
            <p:ph type="dt" sz="half" idx="10"/>
          </p:nvPr>
        </p:nvSpPr>
        <p:spPr/>
        <p:txBody>
          <a:bodyPr/>
          <a:lstStyle/>
          <a:p>
            <a:fld id="{928DB152-4316-3048-AAE2-FC2F56FABE4A}" type="datetimeFigureOut">
              <a:rPr lang="en-HR" smtClean="0"/>
              <a:t>15.09.2024.</a:t>
            </a:fld>
            <a:endParaRPr lang="en-HR"/>
          </a:p>
        </p:txBody>
      </p:sp>
      <p:sp>
        <p:nvSpPr>
          <p:cNvPr id="6" name="Footer Placeholder 5">
            <a:extLst>
              <a:ext uri="{FF2B5EF4-FFF2-40B4-BE49-F238E27FC236}">
                <a16:creationId xmlns:a16="http://schemas.microsoft.com/office/drawing/2014/main" id="{14B8F7E0-494D-2764-4BEF-90653BD6058B}"/>
              </a:ext>
            </a:extLst>
          </p:cNvPr>
          <p:cNvSpPr>
            <a:spLocks noGrp="1"/>
          </p:cNvSpPr>
          <p:nvPr>
            <p:ph type="ftr" sz="quarter" idx="11"/>
          </p:nvPr>
        </p:nvSpPr>
        <p:spPr/>
        <p:txBody>
          <a:bodyPr/>
          <a:lstStyle/>
          <a:p>
            <a:endParaRPr lang="en-HR"/>
          </a:p>
        </p:txBody>
      </p:sp>
      <p:sp>
        <p:nvSpPr>
          <p:cNvPr id="7" name="Slide Number Placeholder 6">
            <a:extLst>
              <a:ext uri="{FF2B5EF4-FFF2-40B4-BE49-F238E27FC236}">
                <a16:creationId xmlns:a16="http://schemas.microsoft.com/office/drawing/2014/main" id="{18E391FC-8B40-D8E9-8C86-FF3C852EC9EE}"/>
              </a:ext>
            </a:extLst>
          </p:cNvPr>
          <p:cNvSpPr>
            <a:spLocks noGrp="1"/>
          </p:cNvSpPr>
          <p:nvPr>
            <p:ph type="sldNum" sz="quarter" idx="12"/>
          </p:nvPr>
        </p:nvSpPr>
        <p:spPr/>
        <p:txBody>
          <a:bodyPr/>
          <a:lstStyle/>
          <a:p>
            <a:fld id="{63828FEE-4BD3-6540-AE49-B7961905B6CD}" type="slidenum">
              <a:rPr lang="en-HR" smtClean="0"/>
              <a:t>‹#›</a:t>
            </a:fld>
            <a:endParaRPr lang="en-HR"/>
          </a:p>
        </p:txBody>
      </p:sp>
    </p:spTree>
    <p:extLst>
      <p:ext uri="{BB962C8B-B14F-4D97-AF65-F5344CB8AC3E}">
        <p14:creationId xmlns:p14="http://schemas.microsoft.com/office/powerpoint/2010/main" val="32154659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F58F93-A08F-B64F-D891-AED44E5E5EB3}"/>
              </a:ext>
            </a:extLst>
          </p:cNvPr>
          <p:cNvSpPr>
            <a:spLocks noGrp="1"/>
          </p:cNvSpPr>
          <p:nvPr>
            <p:ph type="title"/>
          </p:nvPr>
        </p:nvSpPr>
        <p:spPr>
          <a:xfrm>
            <a:off x="839788" y="365125"/>
            <a:ext cx="10515600" cy="1325563"/>
          </a:xfrm>
        </p:spPr>
        <p:txBody>
          <a:bodyPr/>
          <a:lstStyle/>
          <a:p>
            <a:r>
              <a:rPr lang="en-GB"/>
              <a:t>Click to edit Master title style</a:t>
            </a:r>
            <a:endParaRPr lang="en-HR"/>
          </a:p>
        </p:txBody>
      </p:sp>
      <p:sp>
        <p:nvSpPr>
          <p:cNvPr id="3" name="Text Placeholder 2">
            <a:extLst>
              <a:ext uri="{FF2B5EF4-FFF2-40B4-BE49-F238E27FC236}">
                <a16:creationId xmlns:a16="http://schemas.microsoft.com/office/drawing/2014/main" id="{F84ED31E-878F-98B6-E2F0-D271DD3086E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92EE5784-9E91-5FDB-4194-BA42A222A05F}"/>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HR"/>
          </a:p>
        </p:txBody>
      </p:sp>
      <p:sp>
        <p:nvSpPr>
          <p:cNvPr id="5" name="Text Placeholder 4">
            <a:extLst>
              <a:ext uri="{FF2B5EF4-FFF2-40B4-BE49-F238E27FC236}">
                <a16:creationId xmlns:a16="http://schemas.microsoft.com/office/drawing/2014/main" id="{48802765-17CC-AADB-43B9-AC2481A72A4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82656F39-873A-501A-57A1-FE1F82543201}"/>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HR"/>
          </a:p>
        </p:txBody>
      </p:sp>
      <p:sp>
        <p:nvSpPr>
          <p:cNvPr id="7" name="Date Placeholder 6">
            <a:extLst>
              <a:ext uri="{FF2B5EF4-FFF2-40B4-BE49-F238E27FC236}">
                <a16:creationId xmlns:a16="http://schemas.microsoft.com/office/drawing/2014/main" id="{436E6EAB-07D8-D3E8-B53B-55E2AB5867FF}"/>
              </a:ext>
            </a:extLst>
          </p:cNvPr>
          <p:cNvSpPr>
            <a:spLocks noGrp="1"/>
          </p:cNvSpPr>
          <p:nvPr>
            <p:ph type="dt" sz="half" idx="10"/>
          </p:nvPr>
        </p:nvSpPr>
        <p:spPr/>
        <p:txBody>
          <a:bodyPr/>
          <a:lstStyle/>
          <a:p>
            <a:fld id="{928DB152-4316-3048-AAE2-FC2F56FABE4A}" type="datetimeFigureOut">
              <a:rPr lang="en-HR" smtClean="0"/>
              <a:t>15.09.2024.</a:t>
            </a:fld>
            <a:endParaRPr lang="en-HR"/>
          </a:p>
        </p:txBody>
      </p:sp>
      <p:sp>
        <p:nvSpPr>
          <p:cNvPr id="8" name="Footer Placeholder 7">
            <a:extLst>
              <a:ext uri="{FF2B5EF4-FFF2-40B4-BE49-F238E27FC236}">
                <a16:creationId xmlns:a16="http://schemas.microsoft.com/office/drawing/2014/main" id="{154E6624-52EB-12E2-335F-D58C6768B52A}"/>
              </a:ext>
            </a:extLst>
          </p:cNvPr>
          <p:cNvSpPr>
            <a:spLocks noGrp="1"/>
          </p:cNvSpPr>
          <p:nvPr>
            <p:ph type="ftr" sz="quarter" idx="11"/>
          </p:nvPr>
        </p:nvSpPr>
        <p:spPr/>
        <p:txBody>
          <a:bodyPr/>
          <a:lstStyle/>
          <a:p>
            <a:endParaRPr lang="en-HR"/>
          </a:p>
        </p:txBody>
      </p:sp>
      <p:sp>
        <p:nvSpPr>
          <p:cNvPr id="9" name="Slide Number Placeholder 8">
            <a:extLst>
              <a:ext uri="{FF2B5EF4-FFF2-40B4-BE49-F238E27FC236}">
                <a16:creationId xmlns:a16="http://schemas.microsoft.com/office/drawing/2014/main" id="{C21C9345-5EA6-3B83-D099-62C581BB1C6B}"/>
              </a:ext>
            </a:extLst>
          </p:cNvPr>
          <p:cNvSpPr>
            <a:spLocks noGrp="1"/>
          </p:cNvSpPr>
          <p:nvPr>
            <p:ph type="sldNum" sz="quarter" idx="12"/>
          </p:nvPr>
        </p:nvSpPr>
        <p:spPr/>
        <p:txBody>
          <a:bodyPr/>
          <a:lstStyle/>
          <a:p>
            <a:fld id="{63828FEE-4BD3-6540-AE49-B7961905B6CD}" type="slidenum">
              <a:rPr lang="en-HR" smtClean="0"/>
              <a:t>‹#›</a:t>
            </a:fld>
            <a:endParaRPr lang="en-HR"/>
          </a:p>
        </p:txBody>
      </p:sp>
    </p:spTree>
    <p:extLst>
      <p:ext uri="{BB962C8B-B14F-4D97-AF65-F5344CB8AC3E}">
        <p14:creationId xmlns:p14="http://schemas.microsoft.com/office/powerpoint/2010/main" val="1498437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C1A18-047F-9E0B-76EC-B7AA4B259ED3}"/>
              </a:ext>
            </a:extLst>
          </p:cNvPr>
          <p:cNvSpPr>
            <a:spLocks noGrp="1"/>
          </p:cNvSpPr>
          <p:nvPr>
            <p:ph type="title"/>
          </p:nvPr>
        </p:nvSpPr>
        <p:spPr/>
        <p:txBody>
          <a:bodyPr/>
          <a:lstStyle/>
          <a:p>
            <a:r>
              <a:rPr lang="en-GB"/>
              <a:t>Click to edit Master title style</a:t>
            </a:r>
            <a:endParaRPr lang="en-HR"/>
          </a:p>
        </p:txBody>
      </p:sp>
      <p:sp>
        <p:nvSpPr>
          <p:cNvPr id="3" name="Date Placeholder 2">
            <a:extLst>
              <a:ext uri="{FF2B5EF4-FFF2-40B4-BE49-F238E27FC236}">
                <a16:creationId xmlns:a16="http://schemas.microsoft.com/office/drawing/2014/main" id="{E306DFD6-B44F-305F-BDE5-1C9578AA9DBB}"/>
              </a:ext>
            </a:extLst>
          </p:cNvPr>
          <p:cNvSpPr>
            <a:spLocks noGrp="1"/>
          </p:cNvSpPr>
          <p:nvPr>
            <p:ph type="dt" sz="half" idx="10"/>
          </p:nvPr>
        </p:nvSpPr>
        <p:spPr/>
        <p:txBody>
          <a:bodyPr/>
          <a:lstStyle/>
          <a:p>
            <a:fld id="{928DB152-4316-3048-AAE2-FC2F56FABE4A}" type="datetimeFigureOut">
              <a:rPr lang="en-HR" smtClean="0"/>
              <a:t>15.09.2024.</a:t>
            </a:fld>
            <a:endParaRPr lang="en-HR"/>
          </a:p>
        </p:txBody>
      </p:sp>
      <p:sp>
        <p:nvSpPr>
          <p:cNvPr id="4" name="Footer Placeholder 3">
            <a:extLst>
              <a:ext uri="{FF2B5EF4-FFF2-40B4-BE49-F238E27FC236}">
                <a16:creationId xmlns:a16="http://schemas.microsoft.com/office/drawing/2014/main" id="{CE6ABECF-35F2-2555-CAF4-4240903502CC}"/>
              </a:ext>
            </a:extLst>
          </p:cNvPr>
          <p:cNvSpPr>
            <a:spLocks noGrp="1"/>
          </p:cNvSpPr>
          <p:nvPr>
            <p:ph type="ftr" sz="quarter" idx="11"/>
          </p:nvPr>
        </p:nvSpPr>
        <p:spPr/>
        <p:txBody>
          <a:bodyPr/>
          <a:lstStyle/>
          <a:p>
            <a:endParaRPr lang="en-HR"/>
          </a:p>
        </p:txBody>
      </p:sp>
      <p:sp>
        <p:nvSpPr>
          <p:cNvPr id="5" name="Slide Number Placeholder 4">
            <a:extLst>
              <a:ext uri="{FF2B5EF4-FFF2-40B4-BE49-F238E27FC236}">
                <a16:creationId xmlns:a16="http://schemas.microsoft.com/office/drawing/2014/main" id="{1ACBAEE1-D652-DFAE-72D7-29F870212F5F}"/>
              </a:ext>
            </a:extLst>
          </p:cNvPr>
          <p:cNvSpPr>
            <a:spLocks noGrp="1"/>
          </p:cNvSpPr>
          <p:nvPr>
            <p:ph type="sldNum" sz="quarter" idx="12"/>
          </p:nvPr>
        </p:nvSpPr>
        <p:spPr/>
        <p:txBody>
          <a:bodyPr/>
          <a:lstStyle/>
          <a:p>
            <a:fld id="{63828FEE-4BD3-6540-AE49-B7961905B6CD}" type="slidenum">
              <a:rPr lang="en-HR" smtClean="0"/>
              <a:t>‹#›</a:t>
            </a:fld>
            <a:endParaRPr lang="en-HR"/>
          </a:p>
        </p:txBody>
      </p:sp>
    </p:spTree>
    <p:extLst>
      <p:ext uri="{BB962C8B-B14F-4D97-AF65-F5344CB8AC3E}">
        <p14:creationId xmlns:p14="http://schemas.microsoft.com/office/powerpoint/2010/main" val="42603411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F2F579E-4813-F090-387A-002CBDDB3912}"/>
              </a:ext>
            </a:extLst>
          </p:cNvPr>
          <p:cNvSpPr>
            <a:spLocks noGrp="1"/>
          </p:cNvSpPr>
          <p:nvPr>
            <p:ph type="dt" sz="half" idx="10"/>
          </p:nvPr>
        </p:nvSpPr>
        <p:spPr/>
        <p:txBody>
          <a:bodyPr/>
          <a:lstStyle/>
          <a:p>
            <a:fld id="{928DB152-4316-3048-AAE2-FC2F56FABE4A}" type="datetimeFigureOut">
              <a:rPr lang="en-HR" smtClean="0"/>
              <a:t>15.09.2024.</a:t>
            </a:fld>
            <a:endParaRPr lang="en-HR"/>
          </a:p>
        </p:txBody>
      </p:sp>
      <p:sp>
        <p:nvSpPr>
          <p:cNvPr id="3" name="Footer Placeholder 2">
            <a:extLst>
              <a:ext uri="{FF2B5EF4-FFF2-40B4-BE49-F238E27FC236}">
                <a16:creationId xmlns:a16="http://schemas.microsoft.com/office/drawing/2014/main" id="{540796E3-6098-5846-A7D7-525FDEB6AACE}"/>
              </a:ext>
            </a:extLst>
          </p:cNvPr>
          <p:cNvSpPr>
            <a:spLocks noGrp="1"/>
          </p:cNvSpPr>
          <p:nvPr>
            <p:ph type="ftr" sz="quarter" idx="11"/>
          </p:nvPr>
        </p:nvSpPr>
        <p:spPr/>
        <p:txBody>
          <a:bodyPr/>
          <a:lstStyle/>
          <a:p>
            <a:endParaRPr lang="en-HR"/>
          </a:p>
        </p:txBody>
      </p:sp>
      <p:sp>
        <p:nvSpPr>
          <p:cNvPr id="4" name="Slide Number Placeholder 3">
            <a:extLst>
              <a:ext uri="{FF2B5EF4-FFF2-40B4-BE49-F238E27FC236}">
                <a16:creationId xmlns:a16="http://schemas.microsoft.com/office/drawing/2014/main" id="{F084EBCD-BC9A-0B37-F231-E12E2224BA53}"/>
              </a:ext>
            </a:extLst>
          </p:cNvPr>
          <p:cNvSpPr>
            <a:spLocks noGrp="1"/>
          </p:cNvSpPr>
          <p:nvPr>
            <p:ph type="sldNum" sz="quarter" idx="12"/>
          </p:nvPr>
        </p:nvSpPr>
        <p:spPr/>
        <p:txBody>
          <a:bodyPr/>
          <a:lstStyle/>
          <a:p>
            <a:fld id="{63828FEE-4BD3-6540-AE49-B7961905B6CD}" type="slidenum">
              <a:rPr lang="en-HR" smtClean="0"/>
              <a:t>‹#›</a:t>
            </a:fld>
            <a:endParaRPr lang="en-HR"/>
          </a:p>
        </p:txBody>
      </p:sp>
    </p:spTree>
    <p:extLst>
      <p:ext uri="{BB962C8B-B14F-4D97-AF65-F5344CB8AC3E}">
        <p14:creationId xmlns:p14="http://schemas.microsoft.com/office/powerpoint/2010/main" val="17432218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B6A4E4-FE0E-D9AD-A75F-C3D094477737}"/>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HR"/>
          </a:p>
        </p:txBody>
      </p:sp>
      <p:sp>
        <p:nvSpPr>
          <p:cNvPr id="3" name="Content Placeholder 2">
            <a:extLst>
              <a:ext uri="{FF2B5EF4-FFF2-40B4-BE49-F238E27FC236}">
                <a16:creationId xmlns:a16="http://schemas.microsoft.com/office/drawing/2014/main" id="{82084886-0FD0-1637-0CB8-B9E12269B6B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HR"/>
          </a:p>
        </p:txBody>
      </p:sp>
      <p:sp>
        <p:nvSpPr>
          <p:cNvPr id="4" name="Text Placeholder 3">
            <a:extLst>
              <a:ext uri="{FF2B5EF4-FFF2-40B4-BE49-F238E27FC236}">
                <a16:creationId xmlns:a16="http://schemas.microsoft.com/office/drawing/2014/main" id="{2A417393-9F8C-4E0F-23F8-C9F0726F96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158B9563-EF54-833F-E87D-95A5DA833B65}"/>
              </a:ext>
            </a:extLst>
          </p:cNvPr>
          <p:cNvSpPr>
            <a:spLocks noGrp="1"/>
          </p:cNvSpPr>
          <p:nvPr>
            <p:ph type="dt" sz="half" idx="10"/>
          </p:nvPr>
        </p:nvSpPr>
        <p:spPr/>
        <p:txBody>
          <a:bodyPr/>
          <a:lstStyle/>
          <a:p>
            <a:fld id="{928DB152-4316-3048-AAE2-FC2F56FABE4A}" type="datetimeFigureOut">
              <a:rPr lang="en-HR" smtClean="0"/>
              <a:t>15.09.2024.</a:t>
            </a:fld>
            <a:endParaRPr lang="en-HR"/>
          </a:p>
        </p:txBody>
      </p:sp>
      <p:sp>
        <p:nvSpPr>
          <p:cNvPr id="6" name="Footer Placeholder 5">
            <a:extLst>
              <a:ext uri="{FF2B5EF4-FFF2-40B4-BE49-F238E27FC236}">
                <a16:creationId xmlns:a16="http://schemas.microsoft.com/office/drawing/2014/main" id="{DB52242F-EA7A-B5AD-FD4D-409282B926AF}"/>
              </a:ext>
            </a:extLst>
          </p:cNvPr>
          <p:cNvSpPr>
            <a:spLocks noGrp="1"/>
          </p:cNvSpPr>
          <p:nvPr>
            <p:ph type="ftr" sz="quarter" idx="11"/>
          </p:nvPr>
        </p:nvSpPr>
        <p:spPr/>
        <p:txBody>
          <a:bodyPr/>
          <a:lstStyle/>
          <a:p>
            <a:endParaRPr lang="en-HR"/>
          </a:p>
        </p:txBody>
      </p:sp>
      <p:sp>
        <p:nvSpPr>
          <p:cNvPr id="7" name="Slide Number Placeholder 6">
            <a:extLst>
              <a:ext uri="{FF2B5EF4-FFF2-40B4-BE49-F238E27FC236}">
                <a16:creationId xmlns:a16="http://schemas.microsoft.com/office/drawing/2014/main" id="{F7E202F4-97D3-7105-3384-12A795925C77}"/>
              </a:ext>
            </a:extLst>
          </p:cNvPr>
          <p:cNvSpPr>
            <a:spLocks noGrp="1"/>
          </p:cNvSpPr>
          <p:nvPr>
            <p:ph type="sldNum" sz="quarter" idx="12"/>
          </p:nvPr>
        </p:nvSpPr>
        <p:spPr/>
        <p:txBody>
          <a:bodyPr/>
          <a:lstStyle/>
          <a:p>
            <a:fld id="{63828FEE-4BD3-6540-AE49-B7961905B6CD}" type="slidenum">
              <a:rPr lang="en-HR" smtClean="0"/>
              <a:t>‹#›</a:t>
            </a:fld>
            <a:endParaRPr lang="en-HR"/>
          </a:p>
        </p:txBody>
      </p:sp>
    </p:spTree>
    <p:extLst>
      <p:ext uri="{BB962C8B-B14F-4D97-AF65-F5344CB8AC3E}">
        <p14:creationId xmlns:p14="http://schemas.microsoft.com/office/powerpoint/2010/main" val="33142584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4469B9-DBEC-EDDC-8A72-6C9BC0A7FEA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HR"/>
          </a:p>
        </p:txBody>
      </p:sp>
      <p:sp>
        <p:nvSpPr>
          <p:cNvPr id="3" name="Picture Placeholder 2">
            <a:extLst>
              <a:ext uri="{FF2B5EF4-FFF2-40B4-BE49-F238E27FC236}">
                <a16:creationId xmlns:a16="http://schemas.microsoft.com/office/drawing/2014/main" id="{6269B272-693E-C333-322F-36CF9010BD5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HR"/>
          </a:p>
        </p:txBody>
      </p:sp>
      <p:sp>
        <p:nvSpPr>
          <p:cNvPr id="4" name="Text Placeholder 3">
            <a:extLst>
              <a:ext uri="{FF2B5EF4-FFF2-40B4-BE49-F238E27FC236}">
                <a16:creationId xmlns:a16="http://schemas.microsoft.com/office/drawing/2014/main" id="{FB930BBE-7D95-5926-B525-C6ED6AD22AF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284A075-9117-A8F4-8CBA-586A01D6FBF9}"/>
              </a:ext>
            </a:extLst>
          </p:cNvPr>
          <p:cNvSpPr>
            <a:spLocks noGrp="1"/>
          </p:cNvSpPr>
          <p:nvPr>
            <p:ph type="dt" sz="half" idx="10"/>
          </p:nvPr>
        </p:nvSpPr>
        <p:spPr/>
        <p:txBody>
          <a:bodyPr/>
          <a:lstStyle/>
          <a:p>
            <a:fld id="{928DB152-4316-3048-AAE2-FC2F56FABE4A}" type="datetimeFigureOut">
              <a:rPr lang="en-HR" smtClean="0"/>
              <a:t>15.09.2024.</a:t>
            </a:fld>
            <a:endParaRPr lang="en-HR"/>
          </a:p>
        </p:txBody>
      </p:sp>
      <p:sp>
        <p:nvSpPr>
          <p:cNvPr id="6" name="Footer Placeholder 5">
            <a:extLst>
              <a:ext uri="{FF2B5EF4-FFF2-40B4-BE49-F238E27FC236}">
                <a16:creationId xmlns:a16="http://schemas.microsoft.com/office/drawing/2014/main" id="{9848EED1-751E-7EF4-A777-BD6D0006314E}"/>
              </a:ext>
            </a:extLst>
          </p:cNvPr>
          <p:cNvSpPr>
            <a:spLocks noGrp="1"/>
          </p:cNvSpPr>
          <p:nvPr>
            <p:ph type="ftr" sz="quarter" idx="11"/>
          </p:nvPr>
        </p:nvSpPr>
        <p:spPr/>
        <p:txBody>
          <a:bodyPr/>
          <a:lstStyle/>
          <a:p>
            <a:endParaRPr lang="en-HR"/>
          </a:p>
        </p:txBody>
      </p:sp>
      <p:sp>
        <p:nvSpPr>
          <p:cNvPr id="7" name="Slide Number Placeholder 6">
            <a:extLst>
              <a:ext uri="{FF2B5EF4-FFF2-40B4-BE49-F238E27FC236}">
                <a16:creationId xmlns:a16="http://schemas.microsoft.com/office/drawing/2014/main" id="{2471DAC1-9118-6AD8-42C9-6048B471C5CA}"/>
              </a:ext>
            </a:extLst>
          </p:cNvPr>
          <p:cNvSpPr>
            <a:spLocks noGrp="1"/>
          </p:cNvSpPr>
          <p:nvPr>
            <p:ph type="sldNum" sz="quarter" idx="12"/>
          </p:nvPr>
        </p:nvSpPr>
        <p:spPr/>
        <p:txBody>
          <a:bodyPr/>
          <a:lstStyle/>
          <a:p>
            <a:fld id="{63828FEE-4BD3-6540-AE49-B7961905B6CD}" type="slidenum">
              <a:rPr lang="en-HR" smtClean="0"/>
              <a:t>‹#›</a:t>
            </a:fld>
            <a:endParaRPr lang="en-HR"/>
          </a:p>
        </p:txBody>
      </p:sp>
    </p:spTree>
    <p:extLst>
      <p:ext uri="{BB962C8B-B14F-4D97-AF65-F5344CB8AC3E}">
        <p14:creationId xmlns:p14="http://schemas.microsoft.com/office/powerpoint/2010/main" val="13491560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C41D7DA-87F7-B39A-CFEC-BB9FC4232F1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HR"/>
          </a:p>
        </p:txBody>
      </p:sp>
      <p:sp>
        <p:nvSpPr>
          <p:cNvPr id="3" name="Text Placeholder 2">
            <a:extLst>
              <a:ext uri="{FF2B5EF4-FFF2-40B4-BE49-F238E27FC236}">
                <a16:creationId xmlns:a16="http://schemas.microsoft.com/office/drawing/2014/main" id="{94A29FD4-A813-BC16-2147-B0074127223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HR"/>
          </a:p>
        </p:txBody>
      </p:sp>
      <p:sp>
        <p:nvSpPr>
          <p:cNvPr id="4" name="Date Placeholder 3">
            <a:extLst>
              <a:ext uri="{FF2B5EF4-FFF2-40B4-BE49-F238E27FC236}">
                <a16:creationId xmlns:a16="http://schemas.microsoft.com/office/drawing/2014/main" id="{CE0779F4-CBDF-B2CF-97EA-B45E87DEEB6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28DB152-4316-3048-AAE2-FC2F56FABE4A}" type="datetimeFigureOut">
              <a:rPr lang="en-HR" smtClean="0"/>
              <a:t>15.09.2024.</a:t>
            </a:fld>
            <a:endParaRPr lang="en-HR"/>
          </a:p>
        </p:txBody>
      </p:sp>
      <p:sp>
        <p:nvSpPr>
          <p:cNvPr id="5" name="Footer Placeholder 4">
            <a:extLst>
              <a:ext uri="{FF2B5EF4-FFF2-40B4-BE49-F238E27FC236}">
                <a16:creationId xmlns:a16="http://schemas.microsoft.com/office/drawing/2014/main" id="{55F2BDE1-34EA-EBE8-6A46-950359620F6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HR"/>
          </a:p>
        </p:txBody>
      </p:sp>
      <p:sp>
        <p:nvSpPr>
          <p:cNvPr id="6" name="Slide Number Placeholder 5">
            <a:extLst>
              <a:ext uri="{FF2B5EF4-FFF2-40B4-BE49-F238E27FC236}">
                <a16:creationId xmlns:a16="http://schemas.microsoft.com/office/drawing/2014/main" id="{EF39BC5C-DCF0-0E48-D0CA-EA6B00473EF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3828FEE-4BD3-6540-AE49-B7961905B6CD}" type="slidenum">
              <a:rPr lang="en-HR" smtClean="0"/>
              <a:t>‹#›</a:t>
            </a:fld>
            <a:endParaRPr lang="en-HR"/>
          </a:p>
        </p:txBody>
      </p:sp>
    </p:spTree>
    <p:extLst>
      <p:ext uri="{BB962C8B-B14F-4D97-AF65-F5344CB8AC3E}">
        <p14:creationId xmlns:p14="http://schemas.microsoft.com/office/powerpoint/2010/main" val="34446558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H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30B7C5-09F5-C6D9-574D-098038AF2725}"/>
              </a:ext>
            </a:extLst>
          </p:cNvPr>
          <p:cNvSpPr>
            <a:spLocks noGrp="1"/>
          </p:cNvSpPr>
          <p:nvPr>
            <p:ph type="ctrTitle"/>
          </p:nvPr>
        </p:nvSpPr>
        <p:spPr/>
        <p:txBody>
          <a:bodyPr>
            <a:normAutofit/>
          </a:bodyPr>
          <a:lstStyle/>
          <a:p>
            <a:pPr algn="l"/>
            <a:r>
              <a:rPr lang="en-HR" dirty="0">
                <a:latin typeface="Helvetica" pitchFamily="2" charset="0"/>
              </a:rPr>
              <a:t>Vjerovanja</a:t>
            </a:r>
          </a:p>
        </p:txBody>
      </p:sp>
      <p:sp>
        <p:nvSpPr>
          <p:cNvPr id="6" name="Subtitle 5">
            <a:extLst>
              <a:ext uri="{FF2B5EF4-FFF2-40B4-BE49-F238E27FC236}">
                <a16:creationId xmlns:a16="http://schemas.microsoft.com/office/drawing/2014/main" id="{4ECA414B-5781-CAAE-73CE-09A9360A5633}"/>
              </a:ext>
            </a:extLst>
          </p:cNvPr>
          <p:cNvSpPr>
            <a:spLocks noGrp="1"/>
          </p:cNvSpPr>
          <p:nvPr>
            <p:ph type="subTitle" idx="1"/>
          </p:nvPr>
        </p:nvSpPr>
        <p:spPr>
          <a:xfrm>
            <a:off x="2507672" y="4907756"/>
            <a:ext cx="9144000" cy="1655762"/>
          </a:xfrm>
        </p:spPr>
        <p:txBody>
          <a:bodyPr>
            <a:normAutofit/>
          </a:bodyPr>
          <a:lstStyle/>
          <a:p>
            <a:pPr algn="r"/>
            <a:r>
              <a:rPr lang="hr-HR" sz="1600" dirty="0"/>
              <a:t>21.09.2024,Zagreb</a:t>
            </a:r>
          </a:p>
          <a:p>
            <a:pPr algn="r"/>
            <a:r>
              <a:rPr lang="hr-HR" sz="1600" dirty="0"/>
              <a:t>Vedrana </a:t>
            </a:r>
            <a:r>
              <a:rPr lang="hr-HR" sz="1600" dirty="0" err="1"/>
              <a:t>Zovak</a:t>
            </a:r>
            <a:endParaRPr lang="hr-HR" sz="1600" dirty="0"/>
          </a:p>
        </p:txBody>
      </p:sp>
    </p:spTree>
    <p:extLst>
      <p:ext uri="{BB962C8B-B14F-4D97-AF65-F5344CB8AC3E}">
        <p14:creationId xmlns:p14="http://schemas.microsoft.com/office/powerpoint/2010/main" val="35582910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59D412-BBED-36FA-04C7-3862C563445C}"/>
              </a:ext>
            </a:extLst>
          </p:cNvPr>
          <p:cNvSpPr>
            <a:spLocks noGrp="1"/>
          </p:cNvSpPr>
          <p:nvPr>
            <p:ph type="title"/>
          </p:nvPr>
        </p:nvSpPr>
        <p:spPr/>
        <p:txBody>
          <a:bodyPr/>
          <a:lstStyle/>
          <a:p>
            <a:r>
              <a:rPr lang="hr-HR" dirty="0"/>
              <a:t>1. KATEGORIZIRANJE</a:t>
            </a:r>
          </a:p>
        </p:txBody>
      </p:sp>
      <p:graphicFrame>
        <p:nvGraphicFramePr>
          <p:cNvPr id="6" name="Content Placeholder 5">
            <a:extLst>
              <a:ext uri="{FF2B5EF4-FFF2-40B4-BE49-F238E27FC236}">
                <a16:creationId xmlns:a16="http://schemas.microsoft.com/office/drawing/2014/main" id="{98AADD0D-CB7D-3488-42AE-D18DC6B78024}"/>
              </a:ext>
            </a:extLst>
          </p:cNvPr>
          <p:cNvGraphicFramePr>
            <a:graphicFrameLocks noGrp="1"/>
          </p:cNvGraphicFramePr>
          <p:nvPr>
            <p:ph idx="1"/>
            <p:extLst>
              <p:ext uri="{D42A27DB-BD31-4B8C-83A1-F6EECF244321}">
                <p14:modId xmlns:p14="http://schemas.microsoft.com/office/powerpoint/2010/main" val="286241188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103277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7C637-4042-4412-E7CD-7851050F7A86}"/>
              </a:ext>
            </a:extLst>
          </p:cNvPr>
          <p:cNvSpPr>
            <a:spLocks noGrp="1"/>
          </p:cNvSpPr>
          <p:nvPr>
            <p:ph type="title"/>
          </p:nvPr>
        </p:nvSpPr>
        <p:spPr/>
        <p:txBody>
          <a:bodyPr/>
          <a:lstStyle/>
          <a:p>
            <a:r>
              <a:rPr lang="en-GB" dirty="0">
                <a:latin typeface="Helvetica" pitchFamily="2" charset="0"/>
              </a:rPr>
              <a:t>2. IDENTIFICIRANJE</a:t>
            </a:r>
            <a:endParaRPr lang="hr-HR" dirty="0">
              <a:latin typeface="Helvetica" pitchFamily="2" charset="0"/>
            </a:endParaRPr>
          </a:p>
        </p:txBody>
      </p:sp>
      <p:sp>
        <p:nvSpPr>
          <p:cNvPr id="3" name="Content Placeholder 2">
            <a:extLst>
              <a:ext uri="{FF2B5EF4-FFF2-40B4-BE49-F238E27FC236}">
                <a16:creationId xmlns:a16="http://schemas.microsoft.com/office/drawing/2014/main" id="{0031497F-28FC-E352-AA91-8DA9D76F990C}"/>
              </a:ext>
            </a:extLst>
          </p:cNvPr>
          <p:cNvSpPr>
            <a:spLocks noGrp="1"/>
          </p:cNvSpPr>
          <p:nvPr>
            <p:ph idx="1"/>
          </p:nvPr>
        </p:nvSpPr>
        <p:spPr/>
        <p:txBody>
          <a:bodyPr>
            <a:normAutofit fontScale="85000" lnSpcReduction="20000"/>
          </a:bodyPr>
          <a:lstStyle/>
          <a:p>
            <a:pPr marL="0" indent="0">
              <a:buNone/>
            </a:pPr>
            <a:r>
              <a:rPr lang="en-GB" dirty="0">
                <a:latin typeface="Helvetica" pitchFamily="2" charset="0"/>
              </a:rPr>
              <a:t>TEHNIKA SILAZNE STRELICE </a:t>
            </a:r>
          </a:p>
          <a:p>
            <a:pPr marL="0" indent="0">
              <a:buNone/>
            </a:pPr>
            <a:r>
              <a:rPr lang="en-GB" dirty="0">
                <a:latin typeface="Helvetica" pitchFamily="2" charset="0"/>
              </a:rPr>
              <a:t>T: </a:t>
            </a:r>
            <a:r>
              <a:rPr lang="en-GB" dirty="0" err="1">
                <a:latin typeface="Helvetica" pitchFamily="2" charset="0"/>
              </a:rPr>
              <a:t>Što</a:t>
            </a:r>
            <a:r>
              <a:rPr lang="en-GB" dirty="0">
                <a:latin typeface="Helvetica" pitchFamily="2" charset="0"/>
              </a:rPr>
              <a:t> </a:t>
            </a:r>
            <a:r>
              <a:rPr lang="en-GB" dirty="0" err="1">
                <a:latin typeface="Helvetica" pitchFamily="2" charset="0"/>
              </a:rPr>
              <a:t>vam</a:t>
            </a:r>
            <a:r>
              <a:rPr lang="en-GB" dirty="0">
                <a:latin typeface="Helvetica" pitchFamily="2" charset="0"/>
              </a:rPr>
              <a:t> je </a:t>
            </a:r>
            <a:r>
              <a:rPr lang="en-GB" dirty="0" err="1">
                <a:latin typeface="Helvetica" pitchFamily="2" charset="0"/>
              </a:rPr>
              <a:t>prošlo</a:t>
            </a:r>
            <a:r>
              <a:rPr lang="en-GB" dirty="0">
                <a:latin typeface="Helvetica" pitchFamily="2" charset="0"/>
              </a:rPr>
              <a:t> </a:t>
            </a:r>
            <a:r>
              <a:rPr lang="en-GB" dirty="0" err="1">
                <a:latin typeface="Helvetica" pitchFamily="2" charset="0"/>
              </a:rPr>
              <a:t>kroz</a:t>
            </a:r>
            <a:r>
              <a:rPr lang="en-GB" dirty="0">
                <a:latin typeface="Helvetica" pitchFamily="2" charset="0"/>
              </a:rPr>
              <a:t> </a:t>
            </a:r>
            <a:r>
              <a:rPr lang="en-GB" dirty="0" err="1">
                <a:latin typeface="Helvetica" pitchFamily="2" charset="0"/>
              </a:rPr>
              <a:t>glavu</a:t>
            </a:r>
            <a:r>
              <a:rPr lang="en-GB" dirty="0">
                <a:latin typeface="Helvetica" pitchFamily="2" charset="0"/>
              </a:rPr>
              <a:t> </a:t>
            </a:r>
            <a:r>
              <a:rPr lang="en-GB" dirty="0" err="1">
                <a:latin typeface="Helvetica" pitchFamily="2" charset="0"/>
              </a:rPr>
              <a:t>kad</a:t>
            </a:r>
            <a:r>
              <a:rPr lang="en-GB" dirty="0">
                <a:latin typeface="Helvetica" pitchFamily="2" charset="0"/>
              </a:rPr>
              <a:t> </a:t>
            </a:r>
            <a:r>
              <a:rPr lang="en-GB" dirty="0" err="1">
                <a:latin typeface="Helvetica" pitchFamily="2" charset="0"/>
              </a:rPr>
              <a:t>niste</a:t>
            </a:r>
            <a:r>
              <a:rPr lang="en-GB" dirty="0">
                <a:latin typeface="Helvetica" pitchFamily="2" charset="0"/>
              </a:rPr>
              <a:t> </a:t>
            </a:r>
            <a:r>
              <a:rPr lang="en-GB" dirty="0" err="1">
                <a:latin typeface="Helvetica" pitchFamily="2" charset="0"/>
              </a:rPr>
              <a:t>mogli</a:t>
            </a:r>
            <a:r>
              <a:rPr lang="en-GB" dirty="0">
                <a:latin typeface="Helvetica" pitchFamily="2" charset="0"/>
              </a:rPr>
              <a:t> </a:t>
            </a:r>
            <a:r>
              <a:rPr lang="en-GB" dirty="0" err="1">
                <a:latin typeface="Helvetica" pitchFamily="2" charset="0"/>
              </a:rPr>
              <a:t>završiti</a:t>
            </a:r>
            <a:r>
              <a:rPr lang="en-GB" dirty="0">
                <a:latin typeface="Helvetica" pitchFamily="2" charset="0"/>
              </a:rPr>
              <a:t> </a:t>
            </a:r>
            <a:r>
              <a:rPr lang="en-GB" dirty="0" err="1">
                <a:latin typeface="Helvetica" pitchFamily="2" charset="0"/>
              </a:rPr>
              <a:t>zadatak</a:t>
            </a:r>
            <a:r>
              <a:rPr lang="en-GB" dirty="0">
                <a:latin typeface="Helvetica" pitchFamily="2" charset="0"/>
              </a:rPr>
              <a:t>? </a:t>
            </a:r>
          </a:p>
          <a:p>
            <a:pPr marL="0" indent="0">
              <a:buNone/>
            </a:pPr>
            <a:r>
              <a:rPr lang="en-GB" dirty="0">
                <a:latin typeface="Helvetica" pitchFamily="2" charset="0"/>
              </a:rPr>
              <a:t>K: </a:t>
            </a:r>
            <a:r>
              <a:rPr lang="en-GB" dirty="0" err="1">
                <a:latin typeface="Helvetica" pitchFamily="2" charset="0"/>
              </a:rPr>
              <a:t>Ništa</a:t>
            </a:r>
            <a:r>
              <a:rPr lang="en-GB" dirty="0">
                <a:latin typeface="Helvetica" pitchFamily="2" charset="0"/>
              </a:rPr>
              <a:t> ne </a:t>
            </a:r>
            <a:r>
              <a:rPr lang="en-GB" dirty="0" err="1">
                <a:latin typeface="Helvetica" pitchFamily="2" charset="0"/>
              </a:rPr>
              <a:t>mogu</a:t>
            </a:r>
            <a:r>
              <a:rPr lang="en-GB" dirty="0">
                <a:latin typeface="Helvetica" pitchFamily="2" charset="0"/>
              </a:rPr>
              <a:t> </a:t>
            </a:r>
            <a:r>
              <a:rPr lang="en-GB" dirty="0" err="1">
                <a:latin typeface="Helvetica" pitchFamily="2" charset="0"/>
              </a:rPr>
              <a:t>napraviti</a:t>
            </a:r>
            <a:r>
              <a:rPr lang="en-GB" dirty="0">
                <a:latin typeface="Helvetica" pitchFamily="2" charset="0"/>
              </a:rPr>
              <a:t> </a:t>
            </a:r>
            <a:r>
              <a:rPr lang="en-GB" dirty="0" err="1">
                <a:latin typeface="Helvetica" pitchFamily="2" charset="0"/>
              </a:rPr>
              <a:t>kako</a:t>
            </a:r>
            <a:r>
              <a:rPr lang="en-GB" dirty="0">
                <a:latin typeface="Helvetica" pitchFamily="2" charset="0"/>
              </a:rPr>
              <a:t> </a:t>
            </a:r>
            <a:r>
              <a:rPr lang="en-GB" dirty="0" err="1">
                <a:latin typeface="Helvetica" pitchFamily="2" charset="0"/>
              </a:rPr>
              <a:t>valja</a:t>
            </a:r>
            <a:r>
              <a:rPr lang="en-GB" dirty="0">
                <a:latin typeface="Helvetica" pitchFamily="2" charset="0"/>
              </a:rPr>
              <a:t>. </a:t>
            </a:r>
            <a:r>
              <a:rPr lang="en-GB" dirty="0" err="1">
                <a:latin typeface="Helvetica" pitchFamily="2" charset="0"/>
              </a:rPr>
              <a:t>Sigurno</a:t>
            </a:r>
            <a:r>
              <a:rPr lang="en-GB" dirty="0">
                <a:latin typeface="Helvetica" pitchFamily="2" charset="0"/>
              </a:rPr>
              <a:t> </a:t>
            </a:r>
            <a:r>
              <a:rPr lang="en-GB" dirty="0" err="1">
                <a:latin typeface="Helvetica" pitchFamily="2" charset="0"/>
              </a:rPr>
              <a:t>neću</a:t>
            </a:r>
            <a:r>
              <a:rPr lang="en-GB" dirty="0">
                <a:latin typeface="Helvetica" pitchFamily="2" charset="0"/>
              </a:rPr>
              <a:t> </a:t>
            </a:r>
            <a:r>
              <a:rPr lang="en-GB" dirty="0" err="1">
                <a:latin typeface="Helvetica" pitchFamily="2" charset="0"/>
              </a:rPr>
              <a:t>uspjeti</a:t>
            </a:r>
            <a:r>
              <a:rPr lang="en-GB" dirty="0">
                <a:latin typeface="Helvetica" pitchFamily="2" charset="0"/>
              </a:rPr>
              <a:t>. </a:t>
            </a:r>
          </a:p>
          <a:p>
            <a:pPr marL="0" indent="0">
              <a:buNone/>
            </a:pPr>
            <a:r>
              <a:rPr lang="en-GB" dirty="0">
                <a:latin typeface="Helvetica" pitchFamily="2" charset="0"/>
              </a:rPr>
              <a:t>T: I </a:t>
            </a:r>
            <a:r>
              <a:rPr lang="en-GB" dirty="0" err="1">
                <a:latin typeface="Helvetica" pitchFamily="2" charset="0"/>
              </a:rPr>
              <a:t>ako</a:t>
            </a:r>
            <a:r>
              <a:rPr lang="en-GB" dirty="0">
                <a:latin typeface="Helvetica" pitchFamily="2" charset="0"/>
              </a:rPr>
              <a:t> je </a:t>
            </a:r>
            <a:r>
              <a:rPr lang="en-GB" dirty="0" err="1">
                <a:latin typeface="Helvetica" pitchFamily="2" charset="0"/>
              </a:rPr>
              <a:t>točno</a:t>
            </a:r>
            <a:r>
              <a:rPr lang="en-GB" dirty="0">
                <a:latin typeface="Helvetica" pitchFamily="2" charset="0"/>
              </a:rPr>
              <a:t> da </a:t>
            </a:r>
            <a:r>
              <a:rPr lang="en-GB" dirty="0" err="1">
                <a:latin typeface="Helvetica" pitchFamily="2" charset="0"/>
              </a:rPr>
              <a:t>ništa</a:t>
            </a:r>
            <a:r>
              <a:rPr lang="en-GB" dirty="0">
                <a:latin typeface="Helvetica" pitchFamily="2" charset="0"/>
              </a:rPr>
              <a:t> ne </a:t>
            </a:r>
            <a:r>
              <a:rPr lang="en-GB" dirty="0" err="1">
                <a:latin typeface="Helvetica" pitchFamily="2" charset="0"/>
              </a:rPr>
              <a:t>možete</a:t>
            </a:r>
            <a:r>
              <a:rPr lang="en-GB" dirty="0">
                <a:latin typeface="Helvetica" pitchFamily="2" charset="0"/>
              </a:rPr>
              <a:t> </a:t>
            </a:r>
            <a:r>
              <a:rPr lang="en-GB" dirty="0" err="1">
                <a:latin typeface="Helvetica" pitchFamily="2" charset="0"/>
              </a:rPr>
              <a:t>napraviti</a:t>
            </a:r>
            <a:r>
              <a:rPr lang="en-GB" dirty="0">
                <a:latin typeface="Helvetica" pitchFamily="2" charset="0"/>
              </a:rPr>
              <a:t> </a:t>
            </a:r>
            <a:r>
              <a:rPr lang="en-GB" dirty="0" err="1">
                <a:latin typeface="Helvetica" pitchFamily="2" charset="0"/>
              </a:rPr>
              <a:t>kako</a:t>
            </a:r>
            <a:r>
              <a:rPr lang="en-GB" dirty="0">
                <a:latin typeface="Helvetica" pitchFamily="2" charset="0"/>
              </a:rPr>
              <a:t> </a:t>
            </a:r>
            <a:r>
              <a:rPr lang="en-GB" dirty="0" err="1">
                <a:latin typeface="Helvetica" pitchFamily="2" charset="0"/>
              </a:rPr>
              <a:t>valja</a:t>
            </a:r>
            <a:r>
              <a:rPr lang="en-GB" dirty="0">
                <a:latin typeface="Helvetica" pitchFamily="2" charset="0"/>
              </a:rPr>
              <a:t> </a:t>
            </a:r>
            <a:r>
              <a:rPr lang="en-GB" dirty="0" err="1">
                <a:latin typeface="Helvetica" pitchFamily="2" charset="0"/>
              </a:rPr>
              <a:t>i</a:t>
            </a:r>
            <a:r>
              <a:rPr lang="en-GB" dirty="0">
                <a:latin typeface="Helvetica" pitchFamily="2" charset="0"/>
              </a:rPr>
              <a:t> da </a:t>
            </a:r>
            <a:r>
              <a:rPr lang="en-GB" dirty="0" err="1">
                <a:latin typeface="Helvetica" pitchFamily="2" charset="0"/>
              </a:rPr>
              <a:t>nećete</a:t>
            </a:r>
            <a:r>
              <a:rPr lang="en-GB" dirty="0">
                <a:latin typeface="Helvetica" pitchFamily="2" charset="0"/>
              </a:rPr>
              <a:t> </a:t>
            </a:r>
            <a:r>
              <a:rPr lang="en-GB" dirty="0" err="1">
                <a:latin typeface="Helvetica" pitchFamily="2" charset="0"/>
              </a:rPr>
              <a:t>uspjeti</a:t>
            </a:r>
            <a:r>
              <a:rPr lang="en-GB" dirty="0">
                <a:latin typeface="Helvetica" pitchFamily="2" charset="0"/>
              </a:rPr>
              <a:t>, </a:t>
            </a:r>
            <a:r>
              <a:rPr lang="en-GB" dirty="0" err="1">
                <a:latin typeface="Helvetica" pitchFamily="2" charset="0"/>
              </a:rPr>
              <a:t>što</a:t>
            </a:r>
            <a:r>
              <a:rPr lang="en-GB" dirty="0">
                <a:latin typeface="Helvetica" pitchFamily="2" charset="0"/>
              </a:rPr>
              <a:t> to </a:t>
            </a:r>
            <a:r>
              <a:rPr lang="en-GB" dirty="0" err="1">
                <a:latin typeface="Helvetica" pitchFamily="2" charset="0"/>
              </a:rPr>
              <a:t>znači</a:t>
            </a:r>
            <a:r>
              <a:rPr lang="en-GB" dirty="0">
                <a:latin typeface="Helvetica" pitchFamily="2" charset="0"/>
              </a:rPr>
              <a:t>? (</a:t>
            </a:r>
            <a:r>
              <a:rPr lang="en-GB" dirty="0" err="1">
                <a:latin typeface="Helvetica" pitchFamily="2" charset="0"/>
              </a:rPr>
              <a:t>tehnika</a:t>
            </a:r>
            <a:r>
              <a:rPr lang="en-GB" dirty="0">
                <a:latin typeface="Helvetica" pitchFamily="2" charset="0"/>
              </a:rPr>
              <a:t> </a:t>
            </a:r>
            <a:r>
              <a:rPr lang="en-GB" dirty="0" err="1">
                <a:latin typeface="Helvetica" pitchFamily="2" charset="0"/>
              </a:rPr>
              <a:t>silazne</a:t>
            </a:r>
            <a:r>
              <a:rPr lang="en-GB" dirty="0">
                <a:latin typeface="Helvetica" pitchFamily="2" charset="0"/>
              </a:rPr>
              <a:t> </a:t>
            </a:r>
            <a:r>
              <a:rPr lang="en-GB" dirty="0" err="1">
                <a:latin typeface="Helvetica" pitchFamily="2" charset="0"/>
              </a:rPr>
              <a:t>strelice</a:t>
            </a:r>
            <a:r>
              <a:rPr lang="en-GB" dirty="0">
                <a:latin typeface="Helvetica" pitchFamily="2" charset="0"/>
              </a:rPr>
              <a:t>) </a:t>
            </a:r>
          </a:p>
          <a:p>
            <a:pPr marL="0" indent="0">
              <a:buNone/>
            </a:pPr>
            <a:r>
              <a:rPr lang="en-GB" dirty="0">
                <a:latin typeface="Helvetica" pitchFamily="2" charset="0"/>
              </a:rPr>
              <a:t>K: Ja </a:t>
            </a:r>
            <a:r>
              <a:rPr lang="en-GB" dirty="0" err="1">
                <a:latin typeface="Helvetica" pitchFamily="2" charset="0"/>
              </a:rPr>
              <a:t>sam</a:t>
            </a:r>
            <a:r>
              <a:rPr lang="en-GB" dirty="0">
                <a:latin typeface="Helvetica" pitchFamily="2" charset="0"/>
              </a:rPr>
              <a:t> </a:t>
            </a:r>
            <a:r>
              <a:rPr lang="en-GB" dirty="0" err="1">
                <a:latin typeface="Helvetica" pitchFamily="2" charset="0"/>
              </a:rPr>
              <a:t>beznadna</a:t>
            </a:r>
            <a:r>
              <a:rPr lang="en-GB" dirty="0">
                <a:latin typeface="Helvetica" pitchFamily="2" charset="0"/>
              </a:rPr>
              <a:t>. </a:t>
            </a:r>
            <a:r>
              <a:rPr lang="en-GB" dirty="0" err="1">
                <a:latin typeface="Helvetica" pitchFamily="2" charset="0"/>
              </a:rPr>
              <a:t>Tako</a:t>
            </a:r>
            <a:r>
              <a:rPr lang="en-GB" dirty="0">
                <a:latin typeface="Helvetica" pitchFamily="2" charset="0"/>
              </a:rPr>
              <a:t> </a:t>
            </a:r>
            <a:r>
              <a:rPr lang="en-GB" dirty="0" err="1">
                <a:latin typeface="Helvetica" pitchFamily="2" charset="0"/>
              </a:rPr>
              <a:t>sam</a:t>
            </a:r>
            <a:r>
              <a:rPr lang="en-GB" dirty="0">
                <a:latin typeface="Helvetica" pitchFamily="2" charset="0"/>
              </a:rPr>
              <a:t> </a:t>
            </a:r>
            <a:r>
              <a:rPr lang="en-GB" dirty="0" err="1">
                <a:latin typeface="Helvetica" pitchFamily="2" charset="0"/>
              </a:rPr>
              <a:t>neadekvatna</a:t>
            </a:r>
            <a:r>
              <a:rPr lang="en-GB" dirty="0">
                <a:latin typeface="Helvetica" pitchFamily="2" charset="0"/>
              </a:rPr>
              <a:t> (</a:t>
            </a:r>
            <a:r>
              <a:rPr lang="en-GB" dirty="0" err="1">
                <a:latin typeface="Helvetica" pitchFamily="2" charset="0"/>
              </a:rPr>
              <a:t>bazično</a:t>
            </a:r>
            <a:r>
              <a:rPr lang="en-GB" dirty="0">
                <a:latin typeface="Helvetica" pitchFamily="2" charset="0"/>
              </a:rPr>
              <a:t> </a:t>
            </a:r>
            <a:r>
              <a:rPr lang="en-GB" dirty="0" err="1">
                <a:latin typeface="Helvetica" pitchFamily="2" charset="0"/>
              </a:rPr>
              <a:t>vjerovanje</a:t>
            </a:r>
            <a:r>
              <a:rPr lang="en-GB" dirty="0">
                <a:latin typeface="Helvetica" pitchFamily="2" charset="0"/>
              </a:rPr>
              <a:t>) </a:t>
            </a:r>
          </a:p>
          <a:p>
            <a:pPr marL="0" indent="0">
              <a:buNone/>
            </a:pPr>
            <a:r>
              <a:rPr lang="en-GB" dirty="0">
                <a:latin typeface="Helvetica" pitchFamily="2" charset="0"/>
              </a:rPr>
              <a:t>BV IZRAŽENA U OBLIKU AM T: </a:t>
            </a:r>
            <a:r>
              <a:rPr lang="en-GB" dirty="0" err="1">
                <a:latin typeface="Helvetica" pitchFamily="2" charset="0"/>
              </a:rPr>
              <a:t>Što</a:t>
            </a:r>
            <a:r>
              <a:rPr lang="en-GB" dirty="0">
                <a:latin typeface="Helvetica" pitchFamily="2" charset="0"/>
              </a:rPr>
              <a:t> Vam je </a:t>
            </a:r>
            <a:r>
              <a:rPr lang="en-GB" dirty="0" err="1">
                <a:latin typeface="Helvetica" pitchFamily="2" charset="0"/>
              </a:rPr>
              <a:t>prošlo</a:t>
            </a:r>
            <a:r>
              <a:rPr lang="en-GB" dirty="0">
                <a:latin typeface="Helvetica" pitchFamily="2" charset="0"/>
              </a:rPr>
              <a:t> </a:t>
            </a:r>
            <a:r>
              <a:rPr lang="en-GB" dirty="0" err="1">
                <a:latin typeface="Helvetica" pitchFamily="2" charset="0"/>
              </a:rPr>
              <a:t>kroz</a:t>
            </a:r>
            <a:r>
              <a:rPr lang="en-GB" dirty="0">
                <a:latin typeface="Helvetica" pitchFamily="2" charset="0"/>
              </a:rPr>
              <a:t> </a:t>
            </a:r>
            <a:r>
              <a:rPr lang="en-GB" dirty="0" err="1">
                <a:latin typeface="Helvetica" pitchFamily="2" charset="0"/>
              </a:rPr>
              <a:t>glavu</a:t>
            </a:r>
            <a:r>
              <a:rPr lang="en-GB" dirty="0">
                <a:latin typeface="Helvetica" pitchFamily="2" charset="0"/>
              </a:rPr>
              <a:t> </a:t>
            </a:r>
            <a:r>
              <a:rPr lang="en-GB" dirty="0" err="1">
                <a:latin typeface="Helvetica" pitchFamily="2" charset="0"/>
              </a:rPr>
              <a:t>kad</a:t>
            </a:r>
            <a:r>
              <a:rPr lang="en-GB" dirty="0">
                <a:latin typeface="Helvetica" pitchFamily="2" charset="0"/>
              </a:rPr>
              <a:t> </a:t>
            </a:r>
            <a:r>
              <a:rPr lang="en-GB" dirty="0" err="1">
                <a:latin typeface="Helvetica" pitchFamily="2" charset="0"/>
              </a:rPr>
              <a:t>ste</a:t>
            </a:r>
            <a:r>
              <a:rPr lang="en-GB" dirty="0">
                <a:latin typeface="Helvetica" pitchFamily="2" charset="0"/>
              </a:rPr>
              <a:t> </a:t>
            </a:r>
            <a:r>
              <a:rPr lang="en-GB" dirty="0" err="1">
                <a:latin typeface="Helvetica" pitchFamily="2" charset="0"/>
              </a:rPr>
              <a:t>dobili</a:t>
            </a:r>
            <a:r>
              <a:rPr lang="en-GB" dirty="0">
                <a:latin typeface="Helvetica" pitchFamily="2" charset="0"/>
              </a:rPr>
              <a:t> </a:t>
            </a:r>
            <a:r>
              <a:rPr lang="en-GB" dirty="0" err="1">
                <a:latin typeface="Helvetica" pitchFamily="2" charset="0"/>
              </a:rPr>
              <a:t>rezultate</a:t>
            </a:r>
            <a:r>
              <a:rPr lang="en-GB" dirty="0">
                <a:latin typeface="Helvetica" pitchFamily="2" charset="0"/>
              </a:rPr>
              <a:t> </a:t>
            </a:r>
            <a:r>
              <a:rPr lang="en-GB" dirty="0" err="1">
                <a:latin typeface="Helvetica" pitchFamily="2" charset="0"/>
              </a:rPr>
              <a:t>testa</a:t>
            </a:r>
            <a:r>
              <a:rPr lang="en-GB" dirty="0">
                <a:latin typeface="Helvetica" pitchFamily="2" charset="0"/>
              </a:rPr>
              <a:t>? </a:t>
            </a:r>
          </a:p>
          <a:p>
            <a:pPr marL="0" indent="0">
              <a:buNone/>
            </a:pPr>
            <a:r>
              <a:rPr lang="en-GB" dirty="0">
                <a:latin typeface="Helvetica" pitchFamily="2" charset="0"/>
              </a:rPr>
              <a:t>K: </a:t>
            </a:r>
            <a:r>
              <a:rPr lang="en-GB" dirty="0" err="1">
                <a:latin typeface="Helvetica" pitchFamily="2" charset="0"/>
              </a:rPr>
              <a:t>Trebala</a:t>
            </a:r>
            <a:r>
              <a:rPr lang="en-GB" dirty="0">
                <a:latin typeface="Helvetica" pitchFamily="2" charset="0"/>
              </a:rPr>
              <a:t> </a:t>
            </a:r>
            <a:r>
              <a:rPr lang="en-GB" dirty="0" err="1">
                <a:latin typeface="Helvetica" pitchFamily="2" charset="0"/>
              </a:rPr>
              <a:t>sam</a:t>
            </a:r>
            <a:r>
              <a:rPr lang="en-GB" dirty="0">
                <a:latin typeface="Helvetica" pitchFamily="2" charset="0"/>
              </a:rPr>
              <a:t> </a:t>
            </a:r>
            <a:r>
              <a:rPr lang="en-GB" dirty="0" err="1">
                <a:latin typeface="Helvetica" pitchFamily="2" charset="0"/>
              </a:rPr>
              <a:t>napraviti</a:t>
            </a:r>
            <a:r>
              <a:rPr lang="en-GB" dirty="0">
                <a:latin typeface="Helvetica" pitchFamily="2" charset="0"/>
              </a:rPr>
              <a:t> </a:t>
            </a:r>
            <a:r>
              <a:rPr lang="en-GB" dirty="0" err="1">
                <a:latin typeface="Helvetica" pitchFamily="2" charset="0"/>
              </a:rPr>
              <a:t>bolje</a:t>
            </a:r>
            <a:r>
              <a:rPr lang="en-GB" dirty="0">
                <a:latin typeface="Helvetica" pitchFamily="2" charset="0"/>
              </a:rPr>
              <a:t>. </a:t>
            </a:r>
            <a:r>
              <a:rPr lang="en-GB" dirty="0" err="1">
                <a:latin typeface="Helvetica" pitchFamily="2" charset="0"/>
              </a:rPr>
              <a:t>Ništa</a:t>
            </a:r>
            <a:r>
              <a:rPr lang="en-GB" dirty="0">
                <a:latin typeface="Helvetica" pitchFamily="2" charset="0"/>
              </a:rPr>
              <a:t> ne </a:t>
            </a:r>
            <a:r>
              <a:rPr lang="en-GB" dirty="0" err="1">
                <a:latin typeface="Helvetica" pitchFamily="2" charset="0"/>
              </a:rPr>
              <a:t>mogu</a:t>
            </a:r>
            <a:r>
              <a:rPr lang="en-GB" dirty="0">
                <a:latin typeface="Helvetica" pitchFamily="2" charset="0"/>
              </a:rPr>
              <a:t> </a:t>
            </a:r>
            <a:r>
              <a:rPr lang="en-GB" dirty="0" err="1">
                <a:latin typeface="Helvetica" pitchFamily="2" charset="0"/>
              </a:rPr>
              <a:t>napraviti</a:t>
            </a:r>
            <a:r>
              <a:rPr lang="en-GB" dirty="0">
                <a:latin typeface="Helvetica" pitchFamily="2" charset="0"/>
              </a:rPr>
              <a:t> </a:t>
            </a:r>
            <a:r>
              <a:rPr lang="en-GB" dirty="0" err="1">
                <a:latin typeface="Helvetica" pitchFamily="2" charset="0"/>
              </a:rPr>
              <a:t>kako</a:t>
            </a:r>
            <a:r>
              <a:rPr lang="en-GB" dirty="0">
                <a:latin typeface="Helvetica" pitchFamily="2" charset="0"/>
              </a:rPr>
              <a:t> </a:t>
            </a:r>
            <a:r>
              <a:rPr lang="en-GB" dirty="0" err="1">
                <a:latin typeface="Helvetica" pitchFamily="2" charset="0"/>
              </a:rPr>
              <a:t>treba</a:t>
            </a:r>
            <a:r>
              <a:rPr lang="en-GB" dirty="0">
                <a:latin typeface="Helvetica" pitchFamily="2" charset="0"/>
              </a:rPr>
              <a:t>. </a:t>
            </a:r>
            <a:r>
              <a:rPr lang="en-GB" dirty="0" err="1">
                <a:latin typeface="Helvetica" pitchFamily="2" charset="0"/>
              </a:rPr>
              <a:t>Tako</a:t>
            </a:r>
            <a:r>
              <a:rPr lang="en-GB" dirty="0">
                <a:latin typeface="Helvetica" pitchFamily="2" charset="0"/>
              </a:rPr>
              <a:t> </a:t>
            </a:r>
            <a:r>
              <a:rPr lang="en-GB" dirty="0" err="1">
                <a:latin typeface="Helvetica" pitchFamily="2" charset="0"/>
              </a:rPr>
              <a:t>sam</a:t>
            </a:r>
            <a:r>
              <a:rPr lang="en-GB" dirty="0">
                <a:latin typeface="Helvetica" pitchFamily="2" charset="0"/>
              </a:rPr>
              <a:t> </a:t>
            </a:r>
            <a:r>
              <a:rPr lang="en-GB" dirty="0" err="1">
                <a:latin typeface="Helvetica" pitchFamily="2" charset="0"/>
              </a:rPr>
              <a:t>neadekvatna</a:t>
            </a:r>
            <a:r>
              <a:rPr lang="en-GB" dirty="0">
                <a:latin typeface="Helvetica" pitchFamily="2" charset="0"/>
              </a:rPr>
              <a:t>. (</a:t>
            </a:r>
            <a:r>
              <a:rPr lang="en-GB" dirty="0" err="1">
                <a:latin typeface="Helvetica" pitchFamily="2" charset="0"/>
              </a:rPr>
              <a:t>bazično</a:t>
            </a:r>
            <a:r>
              <a:rPr lang="en-GB" dirty="0">
                <a:latin typeface="Helvetica" pitchFamily="2" charset="0"/>
              </a:rPr>
              <a:t> </a:t>
            </a:r>
            <a:r>
              <a:rPr lang="en-GB" dirty="0" err="1">
                <a:latin typeface="Helvetica" pitchFamily="2" charset="0"/>
              </a:rPr>
              <a:t>vjerovanje</a:t>
            </a:r>
            <a:r>
              <a:rPr lang="en-GB" dirty="0">
                <a:latin typeface="Helvetica" pitchFamily="2" charset="0"/>
              </a:rPr>
              <a:t>) </a:t>
            </a:r>
          </a:p>
          <a:p>
            <a:pPr marL="0" indent="0">
              <a:buNone/>
            </a:pPr>
            <a:r>
              <a:rPr lang="en-GB" dirty="0">
                <a:latin typeface="Helvetica" pitchFamily="2" charset="0"/>
              </a:rPr>
              <a:t>CENTRALNA TEMA U AM </a:t>
            </a:r>
          </a:p>
          <a:p>
            <a:pPr marL="0" indent="0">
              <a:buNone/>
            </a:pPr>
            <a:r>
              <a:rPr lang="en-GB" dirty="0">
                <a:latin typeface="Helvetica" pitchFamily="2" charset="0"/>
              </a:rPr>
              <a:t>DIREKTNO IZAZIVANJE BV</a:t>
            </a:r>
            <a:endParaRPr lang="hr-HR" dirty="0">
              <a:latin typeface="Helvetica" pitchFamily="2" charset="0"/>
            </a:endParaRPr>
          </a:p>
        </p:txBody>
      </p:sp>
    </p:spTree>
    <p:extLst>
      <p:ext uri="{BB962C8B-B14F-4D97-AF65-F5344CB8AC3E}">
        <p14:creationId xmlns:p14="http://schemas.microsoft.com/office/powerpoint/2010/main" val="32609437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9D29C-6FC6-C8A0-2F2B-D88511DE58D0}"/>
              </a:ext>
            </a:extLst>
          </p:cNvPr>
          <p:cNvSpPr>
            <a:spLocks noGrp="1"/>
          </p:cNvSpPr>
          <p:nvPr>
            <p:ph type="title"/>
          </p:nvPr>
        </p:nvSpPr>
        <p:spPr/>
        <p:txBody>
          <a:bodyPr/>
          <a:lstStyle/>
          <a:p>
            <a:r>
              <a:rPr lang="en-GB" dirty="0">
                <a:latin typeface="Helvetica" pitchFamily="2" charset="0"/>
              </a:rPr>
              <a:t>3. PREDSTAVLJANJE </a:t>
            </a:r>
            <a:endParaRPr lang="hr-HR" dirty="0">
              <a:latin typeface="Helvetica" pitchFamily="2" charset="0"/>
            </a:endParaRPr>
          </a:p>
        </p:txBody>
      </p:sp>
      <p:sp>
        <p:nvSpPr>
          <p:cNvPr id="3" name="Content Placeholder 2">
            <a:extLst>
              <a:ext uri="{FF2B5EF4-FFF2-40B4-BE49-F238E27FC236}">
                <a16:creationId xmlns:a16="http://schemas.microsoft.com/office/drawing/2014/main" id="{12D58ECD-0D32-E887-917B-98D74740FD6C}"/>
              </a:ext>
            </a:extLst>
          </p:cNvPr>
          <p:cNvSpPr>
            <a:spLocks noGrp="1"/>
          </p:cNvSpPr>
          <p:nvPr>
            <p:ph idx="1"/>
          </p:nvPr>
        </p:nvSpPr>
        <p:spPr/>
        <p:txBody>
          <a:bodyPr>
            <a:normAutofit fontScale="92500" lnSpcReduction="10000"/>
          </a:bodyPr>
          <a:lstStyle/>
          <a:p>
            <a:pPr marL="0" indent="0">
              <a:buNone/>
            </a:pPr>
            <a:r>
              <a:rPr lang="en-GB" dirty="0">
                <a:latin typeface="Helvetica" pitchFamily="2" charset="0"/>
              </a:rPr>
              <a:t>DIREKTNO IZNOŠENJE KONCEPTUALIZACIJE </a:t>
            </a:r>
          </a:p>
          <a:p>
            <a:pPr marL="0" indent="0">
              <a:buNone/>
            </a:pPr>
            <a:r>
              <a:rPr lang="en-GB" dirty="0">
                <a:latin typeface="Helvetica" pitchFamily="2" charset="0"/>
              </a:rPr>
              <a:t>T: </a:t>
            </a:r>
            <a:r>
              <a:rPr lang="en-GB" dirty="0" err="1">
                <a:latin typeface="Helvetica" pitchFamily="2" charset="0"/>
              </a:rPr>
              <a:t>Razgovarali</a:t>
            </a:r>
            <a:r>
              <a:rPr lang="en-GB" dirty="0">
                <a:latin typeface="Helvetica" pitchFamily="2" charset="0"/>
              </a:rPr>
              <a:t> </a:t>
            </a:r>
            <a:r>
              <a:rPr lang="en-GB" dirty="0" err="1">
                <a:latin typeface="Helvetica" pitchFamily="2" charset="0"/>
              </a:rPr>
              <a:t>smo</a:t>
            </a:r>
            <a:r>
              <a:rPr lang="en-GB" dirty="0">
                <a:latin typeface="Helvetica" pitchFamily="2" charset="0"/>
              </a:rPr>
              <a:t> o </a:t>
            </a:r>
            <a:r>
              <a:rPr lang="en-GB" dirty="0" err="1">
                <a:latin typeface="Helvetica" pitchFamily="2" charset="0"/>
              </a:rPr>
              <a:t>brojnim</a:t>
            </a:r>
            <a:r>
              <a:rPr lang="en-GB" dirty="0">
                <a:latin typeface="Helvetica" pitchFamily="2" charset="0"/>
              </a:rPr>
              <a:t> </a:t>
            </a:r>
            <a:r>
              <a:rPr lang="en-GB" dirty="0" err="1">
                <a:latin typeface="Helvetica" pitchFamily="2" charset="0"/>
              </a:rPr>
              <a:t>različitim</a:t>
            </a:r>
            <a:r>
              <a:rPr lang="en-GB" dirty="0">
                <a:latin typeface="Helvetica" pitchFamily="2" charset="0"/>
              </a:rPr>
              <a:t> </a:t>
            </a:r>
            <a:r>
              <a:rPr lang="en-GB" dirty="0" err="1">
                <a:latin typeface="Helvetica" pitchFamily="2" charset="0"/>
              </a:rPr>
              <a:t>problemima</a:t>
            </a:r>
            <a:r>
              <a:rPr lang="en-GB" dirty="0">
                <a:latin typeface="Helvetica" pitchFamily="2" charset="0"/>
              </a:rPr>
              <a:t> u </a:t>
            </a:r>
            <a:r>
              <a:rPr lang="en-GB" dirty="0" err="1">
                <a:latin typeface="Helvetica" pitchFamily="2" charset="0"/>
              </a:rPr>
              <a:t>proteklih</a:t>
            </a:r>
            <a:r>
              <a:rPr lang="en-GB" dirty="0">
                <a:latin typeface="Helvetica" pitchFamily="2" charset="0"/>
              </a:rPr>
              <a:t> </a:t>
            </a:r>
            <a:r>
              <a:rPr lang="en-GB" dirty="0" err="1">
                <a:latin typeface="Helvetica" pitchFamily="2" charset="0"/>
              </a:rPr>
              <a:t>nekoliko</a:t>
            </a:r>
            <a:r>
              <a:rPr lang="en-GB" dirty="0">
                <a:latin typeface="Helvetica" pitchFamily="2" charset="0"/>
              </a:rPr>
              <a:t> </a:t>
            </a:r>
            <a:r>
              <a:rPr lang="en-GB" dirty="0" err="1">
                <a:latin typeface="Helvetica" pitchFamily="2" charset="0"/>
              </a:rPr>
              <a:t>tjedana</a:t>
            </a:r>
            <a:r>
              <a:rPr lang="en-GB" dirty="0">
                <a:latin typeface="Helvetica" pitchFamily="2" charset="0"/>
              </a:rPr>
              <a:t>: o </a:t>
            </a:r>
            <a:r>
              <a:rPr lang="en-GB" dirty="0" err="1">
                <a:latin typeface="Helvetica" pitchFamily="2" charset="0"/>
              </a:rPr>
              <a:t>Vašem</a:t>
            </a:r>
            <a:r>
              <a:rPr lang="en-GB" dirty="0">
                <a:latin typeface="Helvetica" pitchFamily="2" charset="0"/>
              </a:rPr>
              <a:t> </a:t>
            </a:r>
            <a:r>
              <a:rPr lang="en-GB" dirty="0" err="1">
                <a:latin typeface="Helvetica" pitchFamily="2" charset="0"/>
              </a:rPr>
              <a:t>školskom</a:t>
            </a:r>
            <a:r>
              <a:rPr lang="en-GB" dirty="0">
                <a:latin typeface="Helvetica" pitchFamily="2" charset="0"/>
              </a:rPr>
              <a:t> </a:t>
            </a:r>
            <a:r>
              <a:rPr lang="en-GB" dirty="0" err="1">
                <a:latin typeface="Helvetica" pitchFamily="2" charset="0"/>
              </a:rPr>
              <a:t>postignuću</a:t>
            </a:r>
            <a:r>
              <a:rPr lang="en-GB" dirty="0">
                <a:latin typeface="Helvetica" pitchFamily="2" charset="0"/>
              </a:rPr>
              <a:t>, </a:t>
            </a:r>
            <a:r>
              <a:rPr lang="en-GB" dirty="0" err="1">
                <a:latin typeface="Helvetica" pitchFamily="2" charset="0"/>
              </a:rPr>
              <a:t>volontiranju</a:t>
            </a:r>
            <a:r>
              <a:rPr lang="en-GB" dirty="0">
                <a:latin typeface="Helvetica" pitchFamily="2" charset="0"/>
              </a:rPr>
              <a:t>, </a:t>
            </a:r>
            <a:r>
              <a:rPr lang="en-GB" dirty="0" err="1">
                <a:latin typeface="Helvetica" pitchFamily="2" charset="0"/>
              </a:rPr>
              <a:t>honorarnom</a:t>
            </a:r>
            <a:r>
              <a:rPr lang="en-GB" dirty="0">
                <a:latin typeface="Helvetica" pitchFamily="2" charset="0"/>
              </a:rPr>
              <a:t> </a:t>
            </a:r>
            <a:r>
              <a:rPr lang="en-GB" dirty="0" err="1">
                <a:latin typeface="Helvetica" pitchFamily="2" charset="0"/>
              </a:rPr>
              <a:t>poslu</a:t>
            </a:r>
            <a:r>
              <a:rPr lang="en-GB" dirty="0">
                <a:latin typeface="Helvetica" pitchFamily="2" charset="0"/>
              </a:rPr>
              <a:t>. </a:t>
            </a:r>
            <a:r>
              <a:rPr lang="en-GB" dirty="0" err="1">
                <a:latin typeface="Helvetica" pitchFamily="2" charset="0"/>
              </a:rPr>
              <a:t>Čini</a:t>
            </a:r>
            <a:r>
              <a:rPr lang="en-GB" dirty="0">
                <a:latin typeface="Helvetica" pitchFamily="2" charset="0"/>
              </a:rPr>
              <a:t> se </a:t>
            </a:r>
            <a:r>
              <a:rPr lang="en-GB" dirty="0" err="1">
                <a:latin typeface="Helvetica" pitchFamily="2" charset="0"/>
              </a:rPr>
              <a:t>nekako</a:t>
            </a:r>
            <a:r>
              <a:rPr lang="en-GB" dirty="0">
                <a:latin typeface="Helvetica" pitchFamily="2" charset="0"/>
              </a:rPr>
              <a:t> da je u </a:t>
            </a:r>
            <a:r>
              <a:rPr lang="en-GB" dirty="0" err="1">
                <a:latin typeface="Helvetica" pitchFamily="2" charset="0"/>
              </a:rPr>
              <a:t>pozadini</a:t>
            </a:r>
            <a:r>
              <a:rPr lang="en-GB" dirty="0">
                <a:latin typeface="Helvetica" pitchFamily="2" charset="0"/>
              </a:rPr>
              <a:t> </a:t>
            </a:r>
            <a:r>
              <a:rPr lang="en-GB" dirty="0" err="1">
                <a:latin typeface="Helvetica" pitchFamily="2" charset="0"/>
              </a:rPr>
              <a:t>svih</a:t>
            </a:r>
            <a:r>
              <a:rPr lang="en-GB" dirty="0">
                <a:latin typeface="Helvetica" pitchFamily="2" charset="0"/>
              </a:rPr>
              <a:t> </a:t>
            </a:r>
            <a:r>
              <a:rPr lang="en-GB" dirty="0" err="1">
                <a:latin typeface="Helvetica" pitchFamily="2" charset="0"/>
              </a:rPr>
              <a:t>tih</a:t>
            </a:r>
            <a:r>
              <a:rPr lang="en-GB" dirty="0">
                <a:latin typeface="Helvetica" pitchFamily="2" charset="0"/>
              </a:rPr>
              <a:t> </a:t>
            </a:r>
            <a:r>
              <a:rPr lang="en-GB" dirty="0" err="1">
                <a:latin typeface="Helvetica" pitchFamily="2" charset="0"/>
              </a:rPr>
              <a:t>problema</a:t>
            </a:r>
            <a:r>
              <a:rPr lang="en-GB" dirty="0">
                <a:latin typeface="Helvetica" pitchFamily="2" charset="0"/>
              </a:rPr>
              <a:t> </a:t>
            </a:r>
            <a:r>
              <a:rPr lang="en-GB" dirty="0" err="1">
                <a:latin typeface="Helvetica" pitchFamily="2" charset="0"/>
              </a:rPr>
              <a:t>ideja</a:t>
            </a:r>
            <a:r>
              <a:rPr lang="en-GB" dirty="0">
                <a:latin typeface="Helvetica" pitchFamily="2" charset="0"/>
              </a:rPr>
              <a:t> </a:t>
            </a:r>
            <a:r>
              <a:rPr lang="en-GB" dirty="0" err="1">
                <a:latin typeface="Helvetica" pitchFamily="2" charset="0"/>
              </a:rPr>
              <a:t>koju</a:t>
            </a:r>
            <a:r>
              <a:rPr lang="en-GB" dirty="0">
                <a:latin typeface="Helvetica" pitchFamily="2" charset="0"/>
              </a:rPr>
              <a:t> </a:t>
            </a:r>
            <a:r>
              <a:rPr lang="en-GB" dirty="0" err="1">
                <a:latin typeface="Helvetica" pitchFamily="2" charset="0"/>
              </a:rPr>
              <a:t>imate</a:t>
            </a:r>
            <a:r>
              <a:rPr lang="en-GB" dirty="0">
                <a:latin typeface="Helvetica" pitchFamily="2" charset="0"/>
              </a:rPr>
              <a:t> o </a:t>
            </a:r>
            <a:r>
              <a:rPr lang="en-GB" dirty="0" err="1">
                <a:latin typeface="Helvetica" pitchFamily="2" charset="0"/>
              </a:rPr>
              <a:t>sebi</a:t>
            </a:r>
            <a:r>
              <a:rPr lang="en-GB" dirty="0">
                <a:latin typeface="Helvetica" pitchFamily="2" charset="0"/>
              </a:rPr>
              <a:t> da </a:t>
            </a:r>
            <a:r>
              <a:rPr lang="en-GB" dirty="0" err="1">
                <a:latin typeface="Helvetica" pitchFamily="2" charset="0"/>
              </a:rPr>
              <a:t>ste</a:t>
            </a:r>
            <a:r>
              <a:rPr lang="en-GB" dirty="0">
                <a:latin typeface="Helvetica" pitchFamily="2" charset="0"/>
              </a:rPr>
              <a:t> </a:t>
            </a:r>
            <a:r>
              <a:rPr lang="en-GB" dirty="0" err="1">
                <a:latin typeface="Helvetica" pitchFamily="2" charset="0"/>
              </a:rPr>
              <a:t>neadekvatni</a:t>
            </a:r>
            <a:r>
              <a:rPr lang="en-GB" dirty="0">
                <a:latin typeface="Helvetica" pitchFamily="2" charset="0"/>
              </a:rPr>
              <a:t>. Je li to </a:t>
            </a:r>
            <a:r>
              <a:rPr lang="en-GB" dirty="0" err="1">
                <a:latin typeface="Helvetica" pitchFamily="2" charset="0"/>
              </a:rPr>
              <a:t>točno</a:t>
            </a:r>
            <a:r>
              <a:rPr lang="en-GB" dirty="0">
                <a:latin typeface="Helvetica" pitchFamily="2" charset="0"/>
              </a:rPr>
              <a:t>?</a:t>
            </a:r>
          </a:p>
          <a:p>
            <a:pPr marL="0" indent="0">
              <a:buNone/>
            </a:pPr>
            <a:r>
              <a:rPr lang="en-GB" dirty="0">
                <a:latin typeface="Helvetica" pitchFamily="2" charset="0"/>
              </a:rPr>
              <a:t> PREGLED POVEZANIH AM T: </a:t>
            </a:r>
            <a:r>
              <a:rPr lang="en-GB" dirty="0" err="1">
                <a:latin typeface="Helvetica" pitchFamily="2" charset="0"/>
              </a:rPr>
              <a:t>Možete</a:t>
            </a:r>
            <a:r>
              <a:rPr lang="en-GB" dirty="0">
                <a:latin typeface="Helvetica" pitchFamily="2" charset="0"/>
              </a:rPr>
              <a:t> li </a:t>
            </a:r>
            <a:r>
              <a:rPr lang="en-GB" dirty="0" err="1">
                <a:latin typeface="Helvetica" pitchFamily="2" charset="0"/>
              </a:rPr>
              <a:t>vidjeti</a:t>
            </a:r>
            <a:r>
              <a:rPr lang="en-GB" dirty="0">
                <a:latin typeface="Helvetica" pitchFamily="2" charset="0"/>
              </a:rPr>
              <a:t> </a:t>
            </a:r>
            <a:r>
              <a:rPr lang="en-GB" dirty="0" err="1">
                <a:latin typeface="Helvetica" pitchFamily="2" charset="0"/>
              </a:rPr>
              <a:t>uobičajene</a:t>
            </a:r>
            <a:r>
              <a:rPr lang="en-GB" dirty="0">
                <a:latin typeface="Helvetica" pitchFamily="2" charset="0"/>
              </a:rPr>
              <a:t> </a:t>
            </a:r>
            <a:r>
              <a:rPr lang="en-GB" dirty="0" err="1">
                <a:latin typeface="Helvetica" pitchFamily="2" charset="0"/>
              </a:rPr>
              <a:t>teme</a:t>
            </a:r>
            <a:r>
              <a:rPr lang="en-GB" dirty="0">
                <a:latin typeface="Helvetica" pitchFamily="2" charset="0"/>
              </a:rPr>
              <a:t> u </a:t>
            </a:r>
            <a:r>
              <a:rPr lang="en-GB" dirty="0" err="1">
                <a:latin typeface="Helvetica" pitchFamily="2" charset="0"/>
              </a:rPr>
              <a:t>tim</a:t>
            </a:r>
            <a:r>
              <a:rPr lang="en-GB" dirty="0">
                <a:latin typeface="Helvetica" pitchFamily="2" charset="0"/>
              </a:rPr>
              <a:t> </a:t>
            </a:r>
            <a:r>
              <a:rPr lang="en-GB" dirty="0" err="1">
                <a:latin typeface="Helvetica" pitchFamily="2" charset="0"/>
              </a:rPr>
              <a:t>automatskim</a:t>
            </a:r>
            <a:r>
              <a:rPr lang="en-GB" dirty="0">
                <a:latin typeface="Helvetica" pitchFamily="2" charset="0"/>
              </a:rPr>
              <a:t> </a:t>
            </a:r>
            <a:r>
              <a:rPr lang="en-GB" dirty="0" err="1">
                <a:latin typeface="Helvetica" pitchFamily="2" charset="0"/>
              </a:rPr>
              <a:t>mislima</a:t>
            </a:r>
            <a:r>
              <a:rPr lang="en-GB" dirty="0">
                <a:latin typeface="Helvetica" pitchFamily="2" charset="0"/>
              </a:rPr>
              <a:t> </a:t>
            </a:r>
            <a:r>
              <a:rPr lang="en-GB" dirty="0" err="1">
                <a:latin typeface="Helvetica" pitchFamily="2" charset="0"/>
              </a:rPr>
              <a:t>koje</a:t>
            </a:r>
            <a:r>
              <a:rPr lang="en-GB" dirty="0">
                <a:latin typeface="Helvetica" pitchFamily="2" charset="0"/>
              </a:rPr>
              <a:t> </a:t>
            </a:r>
            <a:r>
              <a:rPr lang="en-GB" dirty="0" err="1">
                <a:latin typeface="Helvetica" pitchFamily="2" charset="0"/>
              </a:rPr>
              <a:t>ste</a:t>
            </a:r>
            <a:r>
              <a:rPr lang="en-GB" dirty="0">
                <a:latin typeface="Helvetica" pitchFamily="2" charset="0"/>
              </a:rPr>
              <a:t> </a:t>
            </a:r>
            <a:r>
              <a:rPr lang="en-GB" dirty="0" err="1">
                <a:latin typeface="Helvetica" pitchFamily="2" charset="0"/>
              </a:rPr>
              <a:t>imali</a:t>
            </a:r>
            <a:r>
              <a:rPr lang="en-GB" dirty="0">
                <a:latin typeface="Helvetica" pitchFamily="2" charset="0"/>
              </a:rPr>
              <a:t> u </a:t>
            </a:r>
            <a:r>
              <a:rPr lang="en-GB" dirty="0" err="1">
                <a:latin typeface="Helvetica" pitchFamily="2" charset="0"/>
              </a:rPr>
              <a:t>različitim</a:t>
            </a:r>
            <a:r>
              <a:rPr lang="en-GB" dirty="0">
                <a:latin typeface="Helvetica" pitchFamily="2" charset="0"/>
              </a:rPr>
              <a:t> </a:t>
            </a:r>
            <a:r>
              <a:rPr lang="en-GB" dirty="0" err="1">
                <a:latin typeface="Helvetica" pitchFamily="2" charset="0"/>
              </a:rPr>
              <a:t>situacijama</a:t>
            </a:r>
            <a:r>
              <a:rPr lang="en-GB" dirty="0">
                <a:latin typeface="Helvetica" pitchFamily="2" charset="0"/>
              </a:rPr>
              <a:t>? </a:t>
            </a:r>
            <a:r>
              <a:rPr lang="en-GB" dirty="0" err="1">
                <a:latin typeface="Helvetica" pitchFamily="2" charset="0"/>
              </a:rPr>
              <a:t>Uočiti</a:t>
            </a:r>
            <a:r>
              <a:rPr lang="en-GB" dirty="0">
                <a:latin typeface="Helvetica" pitchFamily="2" charset="0"/>
              </a:rPr>
              <a:t> </a:t>
            </a:r>
            <a:r>
              <a:rPr lang="en-GB" dirty="0" err="1">
                <a:latin typeface="Helvetica" pitchFamily="2" charset="0"/>
              </a:rPr>
              <a:t>ponavljanja</a:t>
            </a:r>
            <a:r>
              <a:rPr lang="en-GB" dirty="0">
                <a:latin typeface="Helvetica" pitchFamily="2" charset="0"/>
              </a:rPr>
              <a:t>?</a:t>
            </a:r>
          </a:p>
          <a:p>
            <a:pPr marL="0" indent="0">
              <a:buNone/>
            </a:pPr>
            <a:endParaRPr lang="en-GB" dirty="0">
              <a:latin typeface="Helvetica" pitchFamily="2" charset="0"/>
            </a:endParaRPr>
          </a:p>
          <a:p>
            <a:pPr marL="0" indent="0">
              <a:buNone/>
            </a:pPr>
            <a:r>
              <a:rPr lang="en-GB" dirty="0">
                <a:latin typeface="Helvetica" pitchFamily="2" charset="0"/>
              </a:rPr>
              <a:t>DIJAGRAM KOGNITIVNE KONCEPTUALIZACIJE (</a:t>
            </a:r>
            <a:r>
              <a:rPr lang="en-GB" dirty="0" err="1">
                <a:latin typeface="Helvetica" pitchFamily="2" charset="0"/>
              </a:rPr>
              <a:t>istraživanje</a:t>
            </a:r>
            <a:r>
              <a:rPr lang="en-GB" dirty="0">
                <a:latin typeface="Helvetica" pitchFamily="2" charset="0"/>
              </a:rPr>
              <a:t> </a:t>
            </a:r>
            <a:r>
              <a:rPr lang="en-GB" dirty="0" err="1">
                <a:latin typeface="Helvetica" pitchFamily="2" charset="0"/>
              </a:rPr>
              <a:t>podataka</a:t>
            </a:r>
            <a:r>
              <a:rPr lang="en-GB" dirty="0">
                <a:latin typeface="Helvetica" pitchFamily="2" charset="0"/>
              </a:rPr>
              <a:t> </a:t>
            </a:r>
            <a:r>
              <a:rPr lang="en-GB" dirty="0" err="1">
                <a:latin typeface="Helvetica" pitchFamily="2" charset="0"/>
              </a:rPr>
              <a:t>iz</a:t>
            </a:r>
            <a:r>
              <a:rPr lang="en-GB" dirty="0">
                <a:latin typeface="Helvetica" pitchFamily="2" charset="0"/>
              </a:rPr>
              <a:t> </a:t>
            </a:r>
            <a:r>
              <a:rPr lang="en-GB" dirty="0" err="1">
                <a:latin typeface="Helvetica" pitchFamily="2" charset="0"/>
              </a:rPr>
              <a:t>djetinjstva</a:t>
            </a:r>
            <a:r>
              <a:rPr lang="en-GB" dirty="0">
                <a:latin typeface="Helvetica" pitchFamily="2" charset="0"/>
              </a:rPr>
              <a:t>)</a:t>
            </a:r>
            <a:endParaRPr lang="hr-HR" dirty="0">
              <a:latin typeface="Helvetica" pitchFamily="2" charset="0"/>
            </a:endParaRPr>
          </a:p>
        </p:txBody>
      </p:sp>
    </p:spTree>
    <p:extLst>
      <p:ext uri="{BB962C8B-B14F-4D97-AF65-F5344CB8AC3E}">
        <p14:creationId xmlns:p14="http://schemas.microsoft.com/office/powerpoint/2010/main" val="5446989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3DE25C-2EF2-43FA-78BE-F1E067F81F4D}"/>
              </a:ext>
            </a:extLst>
          </p:cNvPr>
          <p:cNvSpPr>
            <a:spLocks noGrp="1"/>
          </p:cNvSpPr>
          <p:nvPr>
            <p:ph type="title"/>
          </p:nvPr>
        </p:nvSpPr>
        <p:spPr/>
        <p:txBody>
          <a:bodyPr/>
          <a:lstStyle/>
          <a:p>
            <a:r>
              <a:rPr lang="en-GB" dirty="0">
                <a:latin typeface="Helvetica" pitchFamily="2" charset="0"/>
              </a:rPr>
              <a:t>4. EDUCIRANJE</a:t>
            </a:r>
            <a:endParaRPr lang="hr-HR" dirty="0">
              <a:latin typeface="Helvetica" pitchFamily="2" charset="0"/>
            </a:endParaRPr>
          </a:p>
        </p:txBody>
      </p:sp>
      <p:sp>
        <p:nvSpPr>
          <p:cNvPr id="3" name="Content Placeholder 2">
            <a:extLst>
              <a:ext uri="{FF2B5EF4-FFF2-40B4-BE49-F238E27FC236}">
                <a16:creationId xmlns:a16="http://schemas.microsoft.com/office/drawing/2014/main" id="{98FC260F-55EC-8B5D-6B81-1691530D22BC}"/>
              </a:ext>
            </a:extLst>
          </p:cNvPr>
          <p:cNvSpPr>
            <a:spLocks noGrp="1"/>
          </p:cNvSpPr>
          <p:nvPr>
            <p:ph idx="1"/>
          </p:nvPr>
        </p:nvSpPr>
        <p:spPr/>
        <p:txBody>
          <a:bodyPr/>
          <a:lstStyle/>
          <a:p>
            <a:r>
              <a:rPr lang="en-GB" dirty="0">
                <a:latin typeface="Helvetica" pitchFamily="2" charset="0"/>
              </a:rPr>
              <a:t>BV </a:t>
            </a:r>
            <a:r>
              <a:rPr lang="en-GB" dirty="0" err="1">
                <a:latin typeface="Helvetica" pitchFamily="2" charset="0"/>
              </a:rPr>
              <a:t>su</a:t>
            </a:r>
            <a:r>
              <a:rPr lang="en-GB" dirty="0">
                <a:latin typeface="Helvetica" pitchFamily="2" charset="0"/>
              </a:rPr>
              <a:t> </a:t>
            </a:r>
            <a:r>
              <a:rPr lang="en-GB" dirty="0" err="1">
                <a:latin typeface="Helvetica" pitchFamily="2" charset="0"/>
              </a:rPr>
              <a:t>samo</a:t>
            </a:r>
            <a:r>
              <a:rPr lang="en-GB" dirty="0">
                <a:latin typeface="Helvetica" pitchFamily="2" charset="0"/>
              </a:rPr>
              <a:t> </a:t>
            </a:r>
            <a:r>
              <a:rPr lang="en-GB" dirty="0" err="1">
                <a:latin typeface="Helvetica" pitchFamily="2" charset="0"/>
              </a:rPr>
              <a:t>ideje</a:t>
            </a:r>
            <a:r>
              <a:rPr lang="en-GB" dirty="0">
                <a:latin typeface="Helvetica" pitchFamily="2" charset="0"/>
              </a:rPr>
              <a:t>, ne </a:t>
            </a:r>
            <a:r>
              <a:rPr lang="en-GB" dirty="0" err="1">
                <a:latin typeface="Helvetica" pitchFamily="2" charset="0"/>
              </a:rPr>
              <a:t>nužno</a:t>
            </a:r>
            <a:r>
              <a:rPr lang="en-GB" dirty="0">
                <a:latin typeface="Helvetica" pitchFamily="2" charset="0"/>
              </a:rPr>
              <a:t> </a:t>
            </a:r>
            <a:r>
              <a:rPr lang="en-GB" dirty="0" err="1">
                <a:latin typeface="Helvetica" pitchFamily="2" charset="0"/>
              </a:rPr>
              <a:t>i</a:t>
            </a:r>
            <a:r>
              <a:rPr lang="en-GB" dirty="0">
                <a:latin typeface="Helvetica" pitchFamily="2" charset="0"/>
              </a:rPr>
              <a:t> </a:t>
            </a:r>
            <a:r>
              <a:rPr lang="en-GB" dirty="0" err="1">
                <a:latin typeface="Helvetica" pitchFamily="2" charset="0"/>
              </a:rPr>
              <a:t>istinite</a:t>
            </a:r>
            <a:endParaRPr lang="en-GB" dirty="0">
              <a:latin typeface="Helvetica" pitchFamily="2" charset="0"/>
            </a:endParaRPr>
          </a:p>
          <a:p>
            <a:r>
              <a:rPr lang="en-GB" dirty="0" err="1">
                <a:latin typeface="Helvetica" pitchFamily="2" charset="0"/>
              </a:rPr>
              <a:t>vjerovanje</a:t>
            </a:r>
            <a:r>
              <a:rPr lang="en-GB" dirty="0">
                <a:latin typeface="Helvetica" pitchFamily="2" charset="0"/>
              </a:rPr>
              <a:t> u </a:t>
            </a:r>
            <a:r>
              <a:rPr lang="en-GB" dirty="0" err="1">
                <a:latin typeface="Helvetica" pitchFamily="2" charset="0"/>
              </a:rPr>
              <a:t>te</a:t>
            </a:r>
            <a:r>
              <a:rPr lang="en-GB" dirty="0">
                <a:latin typeface="Helvetica" pitchFamily="2" charset="0"/>
              </a:rPr>
              <a:t> </a:t>
            </a:r>
            <a:r>
              <a:rPr lang="en-GB" dirty="0" err="1">
                <a:latin typeface="Helvetica" pitchFamily="2" charset="0"/>
              </a:rPr>
              <a:t>ideje</a:t>
            </a:r>
            <a:r>
              <a:rPr lang="en-GB" dirty="0">
                <a:latin typeface="Helvetica" pitchFamily="2" charset="0"/>
              </a:rPr>
              <a:t> </a:t>
            </a:r>
            <a:r>
              <a:rPr lang="en-GB" dirty="0" err="1">
                <a:latin typeface="Helvetica" pitchFamily="2" charset="0"/>
              </a:rPr>
              <a:t>može</a:t>
            </a:r>
            <a:r>
              <a:rPr lang="en-GB" dirty="0">
                <a:latin typeface="Helvetica" pitchFamily="2" charset="0"/>
              </a:rPr>
              <a:t> </a:t>
            </a:r>
            <a:r>
              <a:rPr lang="en-GB" dirty="0" err="1">
                <a:latin typeface="Helvetica" pitchFamily="2" charset="0"/>
              </a:rPr>
              <a:t>biti</a:t>
            </a:r>
            <a:r>
              <a:rPr lang="en-GB" dirty="0">
                <a:latin typeface="Helvetica" pitchFamily="2" charset="0"/>
              </a:rPr>
              <a:t> </a:t>
            </a:r>
            <a:r>
              <a:rPr lang="en-GB" dirty="0" err="1">
                <a:latin typeface="Helvetica" pitchFamily="2" charset="0"/>
              </a:rPr>
              <a:t>snažno</a:t>
            </a:r>
            <a:r>
              <a:rPr lang="en-GB" dirty="0">
                <a:latin typeface="Helvetica" pitchFamily="2" charset="0"/>
              </a:rPr>
              <a:t>, a da </a:t>
            </a:r>
            <a:r>
              <a:rPr lang="en-GB" dirty="0" err="1">
                <a:latin typeface="Helvetica" pitchFamily="2" charset="0"/>
              </a:rPr>
              <a:t>ipak</a:t>
            </a:r>
            <a:r>
              <a:rPr lang="en-GB" dirty="0">
                <a:latin typeface="Helvetica" pitchFamily="2" charset="0"/>
              </a:rPr>
              <a:t> </a:t>
            </a:r>
            <a:r>
              <a:rPr lang="en-GB" dirty="0" err="1">
                <a:latin typeface="Helvetica" pitchFamily="2" charset="0"/>
              </a:rPr>
              <a:t>bude</a:t>
            </a:r>
            <a:r>
              <a:rPr lang="en-GB" dirty="0">
                <a:latin typeface="Helvetica" pitchFamily="2" charset="0"/>
              </a:rPr>
              <a:t> </a:t>
            </a:r>
            <a:r>
              <a:rPr lang="en-GB" dirty="0" err="1">
                <a:latin typeface="Helvetica" pitchFamily="2" charset="0"/>
              </a:rPr>
              <a:t>većinom</a:t>
            </a:r>
            <a:r>
              <a:rPr lang="en-GB" dirty="0">
                <a:latin typeface="Helvetica" pitchFamily="2" charset="0"/>
              </a:rPr>
              <a:t> </a:t>
            </a:r>
            <a:r>
              <a:rPr lang="en-GB" dirty="0" err="1">
                <a:latin typeface="Helvetica" pitchFamily="2" charset="0"/>
              </a:rPr>
              <a:t>ili</a:t>
            </a:r>
            <a:r>
              <a:rPr lang="en-GB" dirty="0">
                <a:latin typeface="Helvetica" pitchFamily="2" charset="0"/>
              </a:rPr>
              <a:t> </a:t>
            </a:r>
            <a:r>
              <a:rPr lang="en-GB" dirty="0" err="1">
                <a:latin typeface="Helvetica" pitchFamily="2" charset="0"/>
              </a:rPr>
              <a:t>potpuno</a:t>
            </a:r>
            <a:r>
              <a:rPr lang="en-GB" dirty="0">
                <a:latin typeface="Helvetica" pitchFamily="2" charset="0"/>
              </a:rPr>
              <a:t> </a:t>
            </a:r>
            <a:r>
              <a:rPr lang="en-GB" dirty="0" err="1">
                <a:latin typeface="Helvetica" pitchFamily="2" charset="0"/>
              </a:rPr>
              <a:t>netočno</a:t>
            </a:r>
            <a:endParaRPr lang="en-GB" dirty="0">
              <a:latin typeface="Helvetica" pitchFamily="2" charset="0"/>
            </a:endParaRPr>
          </a:p>
          <a:p>
            <a:r>
              <a:rPr lang="en-GB" dirty="0">
                <a:latin typeface="Helvetica" pitchFamily="2" charset="0"/>
              </a:rPr>
              <a:t>BV se </a:t>
            </a:r>
            <a:r>
              <a:rPr lang="en-GB" dirty="0" err="1">
                <a:latin typeface="Helvetica" pitchFamily="2" charset="0"/>
              </a:rPr>
              <a:t>mogu</a:t>
            </a:r>
            <a:r>
              <a:rPr lang="en-GB" dirty="0">
                <a:latin typeface="Helvetica" pitchFamily="2" charset="0"/>
              </a:rPr>
              <a:t> </a:t>
            </a:r>
            <a:r>
              <a:rPr lang="en-GB" dirty="0" err="1">
                <a:latin typeface="Helvetica" pitchFamily="2" charset="0"/>
              </a:rPr>
              <a:t>provjeriti</a:t>
            </a:r>
            <a:endParaRPr lang="en-GB" dirty="0">
              <a:latin typeface="Helvetica" pitchFamily="2" charset="0"/>
            </a:endParaRPr>
          </a:p>
          <a:p>
            <a:r>
              <a:rPr lang="en-GB" dirty="0">
                <a:latin typeface="Helvetica" pitchFamily="2" charset="0"/>
              </a:rPr>
              <a:t>BV </a:t>
            </a:r>
            <a:r>
              <a:rPr lang="en-GB" dirty="0" err="1">
                <a:latin typeface="Helvetica" pitchFamily="2" charset="0"/>
              </a:rPr>
              <a:t>imaju</a:t>
            </a:r>
            <a:r>
              <a:rPr lang="en-GB" dirty="0">
                <a:latin typeface="Helvetica" pitchFamily="2" charset="0"/>
              </a:rPr>
              <a:t> </a:t>
            </a:r>
            <a:r>
              <a:rPr lang="en-GB" dirty="0" err="1">
                <a:latin typeface="Helvetica" pitchFamily="2" charset="0"/>
              </a:rPr>
              <a:t>korijene</a:t>
            </a:r>
            <a:r>
              <a:rPr lang="en-GB" dirty="0">
                <a:latin typeface="Helvetica" pitchFamily="2" charset="0"/>
              </a:rPr>
              <a:t> u </a:t>
            </a:r>
            <a:r>
              <a:rPr lang="en-GB" dirty="0" err="1">
                <a:latin typeface="Helvetica" pitchFamily="2" charset="0"/>
              </a:rPr>
              <a:t>djetinjstvu</a:t>
            </a:r>
            <a:endParaRPr lang="en-GB" dirty="0">
              <a:latin typeface="Helvetica" pitchFamily="2" charset="0"/>
            </a:endParaRPr>
          </a:p>
          <a:p>
            <a:r>
              <a:rPr lang="en-GB" dirty="0" err="1">
                <a:latin typeface="Helvetica" pitchFamily="2" charset="0"/>
              </a:rPr>
              <a:t>nastavljaju</a:t>
            </a:r>
            <a:r>
              <a:rPr lang="en-GB" dirty="0">
                <a:latin typeface="Helvetica" pitchFamily="2" charset="0"/>
              </a:rPr>
              <a:t> se </a:t>
            </a:r>
            <a:r>
              <a:rPr lang="en-GB" dirty="0" err="1">
                <a:latin typeface="Helvetica" pitchFamily="2" charset="0"/>
              </a:rPr>
              <a:t>održavati</a:t>
            </a:r>
            <a:r>
              <a:rPr lang="en-GB" dirty="0">
                <a:latin typeface="Helvetica" pitchFamily="2" charset="0"/>
              </a:rPr>
              <a:t> </a:t>
            </a:r>
            <a:r>
              <a:rPr lang="en-GB" dirty="0" err="1">
                <a:latin typeface="Helvetica" pitchFamily="2" charset="0"/>
              </a:rPr>
              <a:t>djelovanjem</a:t>
            </a:r>
            <a:r>
              <a:rPr lang="en-GB" dirty="0">
                <a:latin typeface="Helvetica" pitchFamily="2" charset="0"/>
              </a:rPr>
              <a:t> </a:t>
            </a:r>
            <a:r>
              <a:rPr lang="en-GB" dirty="0" err="1">
                <a:latin typeface="Helvetica" pitchFamily="2" charset="0"/>
              </a:rPr>
              <a:t>selektivnog</a:t>
            </a:r>
            <a:r>
              <a:rPr lang="en-GB" dirty="0">
                <a:latin typeface="Helvetica" pitchFamily="2" charset="0"/>
              </a:rPr>
              <a:t> </a:t>
            </a:r>
            <a:r>
              <a:rPr lang="en-GB" dirty="0" err="1">
                <a:latin typeface="Helvetica" pitchFamily="2" charset="0"/>
              </a:rPr>
              <a:t>procesiranja</a:t>
            </a:r>
            <a:r>
              <a:rPr lang="en-GB" dirty="0">
                <a:latin typeface="Helvetica" pitchFamily="2" charset="0"/>
              </a:rPr>
              <a:t> </a:t>
            </a:r>
            <a:r>
              <a:rPr lang="en-GB" dirty="0" err="1">
                <a:latin typeface="Helvetica" pitchFamily="2" charset="0"/>
              </a:rPr>
              <a:t>informacija</a:t>
            </a:r>
            <a:r>
              <a:rPr lang="en-GB" dirty="0">
                <a:latin typeface="Helvetica" pitchFamily="2" charset="0"/>
              </a:rPr>
              <a:t> </a:t>
            </a:r>
          </a:p>
          <a:p>
            <a:r>
              <a:rPr lang="en-GB" dirty="0" err="1">
                <a:latin typeface="Helvetica" pitchFamily="2" charset="0"/>
              </a:rPr>
              <a:t>postoje</a:t>
            </a:r>
            <a:r>
              <a:rPr lang="en-GB" dirty="0">
                <a:latin typeface="Helvetica" pitchFamily="2" charset="0"/>
              </a:rPr>
              <a:t> </a:t>
            </a:r>
            <a:r>
              <a:rPr lang="en-GB" dirty="0" err="1">
                <a:latin typeface="Helvetica" pitchFamily="2" charset="0"/>
              </a:rPr>
              <a:t>različite</a:t>
            </a:r>
            <a:r>
              <a:rPr lang="en-GB" dirty="0">
                <a:latin typeface="Helvetica" pitchFamily="2" charset="0"/>
              </a:rPr>
              <a:t> </a:t>
            </a:r>
            <a:r>
              <a:rPr lang="en-GB" dirty="0" err="1">
                <a:latin typeface="Helvetica" pitchFamily="2" charset="0"/>
              </a:rPr>
              <a:t>strategije</a:t>
            </a:r>
            <a:r>
              <a:rPr lang="en-GB" dirty="0">
                <a:latin typeface="Helvetica" pitchFamily="2" charset="0"/>
              </a:rPr>
              <a:t> za </a:t>
            </a:r>
            <a:r>
              <a:rPr lang="en-GB" dirty="0" err="1">
                <a:latin typeface="Helvetica" pitchFamily="2" charset="0"/>
              </a:rPr>
              <a:t>mijenjanje</a:t>
            </a:r>
            <a:r>
              <a:rPr lang="en-GB" dirty="0">
                <a:latin typeface="Helvetica" pitchFamily="2" charset="0"/>
              </a:rPr>
              <a:t> BV</a:t>
            </a:r>
            <a:endParaRPr lang="hr-HR" dirty="0">
              <a:latin typeface="Helvetica" pitchFamily="2" charset="0"/>
            </a:endParaRPr>
          </a:p>
        </p:txBody>
      </p:sp>
    </p:spTree>
    <p:extLst>
      <p:ext uri="{BB962C8B-B14F-4D97-AF65-F5344CB8AC3E}">
        <p14:creationId xmlns:p14="http://schemas.microsoft.com/office/powerpoint/2010/main" val="28682427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CB4D2B-AA07-CEE8-CFD8-129A161CD7AA}"/>
              </a:ext>
            </a:extLst>
          </p:cNvPr>
          <p:cNvSpPr>
            <a:spLocks noGrp="1"/>
          </p:cNvSpPr>
          <p:nvPr>
            <p:ph type="title"/>
          </p:nvPr>
        </p:nvSpPr>
        <p:spPr/>
        <p:txBody>
          <a:bodyPr/>
          <a:lstStyle/>
          <a:p>
            <a:r>
              <a:rPr lang="en-GB" dirty="0">
                <a:latin typeface="Helvetica" pitchFamily="2" charset="0"/>
              </a:rPr>
              <a:t>5. MODIFICIRANJE BV I JAČANJE NOVIH</a:t>
            </a:r>
            <a:endParaRPr lang="hr-HR" dirty="0">
              <a:latin typeface="Helvetica" pitchFamily="2" charset="0"/>
            </a:endParaRPr>
          </a:p>
        </p:txBody>
      </p:sp>
      <p:sp>
        <p:nvSpPr>
          <p:cNvPr id="3" name="Content Placeholder 2">
            <a:extLst>
              <a:ext uri="{FF2B5EF4-FFF2-40B4-BE49-F238E27FC236}">
                <a16:creationId xmlns:a16="http://schemas.microsoft.com/office/drawing/2014/main" id="{F368024E-711E-2163-402C-F385FF671225}"/>
              </a:ext>
            </a:extLst>
          </p:cNvPr>
          <p:cNvSpPr>
            <a:spLocks noGrp="1"/>
          </p:cNvSpPr>
          <p:nvPr>
            <p:ph idx="1"/>
          </p:nvPr>
        </p:nvSpPr>
        <p:spPr/>
        <p:txBody>
          <a:bodyPr/>
          <a:lstStyle/>
          <a:p>
            <a:r>
              <a:rPr lang="hr-HR" dirty="0">
                <a:latin typeface="Helvetica" pitchFamily="2" charset="0"/>
              </a:rPr>
              <a:t>Terapeut i klijent počinju vrednovati i modificirati BV </a:t>
            </a:r>
          </a:p>
          <a:p>
            <a:r>
              <a:rPr lang="hr-HR" dirty="0">
                <a:latin typeface="Helvetica" pitchFamily="2" charset="0"/>
              </a:rPr>
              <a:t>Razvija se novo, realističnije i funkcionalnije vjerovanje prema kojem se klijent usmjerava SBV NBV </a:t>
            </a:r>
          </a:p>
          <a:p>
            <a:r>
              <a:rPr lang="hr-HR" dirty="0">
                <a:latin typeface="Helvetica" pitchFamily="2" charset="0"/>
              </a:rPr>
              <a:t>Potpuno sam nevoljen-općenito sam voljena osoba </a:t>
            </a:r>
          </a:p>
          <a:p>
            <a:r>
              <a:rPr lang="hr-HR" dirty="0">
                <a:latin typeface="Helvetica" pitchFamily="2" charset="0"/>
              </a:rPr>
              <a:t>Nemoćan sam- imam kontrolu nad mnogim stvarima</a:t>
            </a:r>
          </a:p>
          <a:p>
            <a:r>
              <a:rPr lang="hr-HR" dirty="0">
                <a:latin typeface="Helvetica" pitchFamily="2" charset="0"/>
              </a:rPr>
              <a:t>Nedostatan sam-normalan sam sa slabostima i vrlinama </a:t>
            </a:r>
          </a:p>
          <a:p>
            <a:r>
              <a:rPr lang="hr-HR" dirty="0">
                <a:latin typeface="Helvetica" pitchFamily="2" charset="0"/>
              </a:rPr>
              <a:t>Loš sam- vrijedan sam s </a:t>
            </a:r>
            <a:r>
              <a:rPr lang="hr-HR" dirty="0" err="1">
                <a:latin typeface="Helvetica" pitchFamily="2" charset="0"/>
              </a:rPr>
              <a:t>poz</a:t>
            </a:r>
            <a:r>
              <a:rPr lang="hr-HR" dirty="0">
                <a:latin typeface="Helvetica" pitchFamily="2" charset="0"/>
              </a:rPr>
              <a:t>. i </a:t>
            </a:r>
            <a:r>
              <a:rPr lang="hr-HR" dirty="0" err="1">
                <a:latin typeface="Helvetica" pitchFamily="2" charset="0"/>
              </a:rPr>
              <a:t>neg</a:t>
            </a:r>
            <a:r>
              <a:rPr lang="hr-HR" dirty="0">
                <a:latin typeface="Helvetica" pitchFamily="2" charset="0"/>
              </a:rPr>
              <a:t>. osobinama</a:t>
            </a:r>
          </a:p>
        </p:txBody>
      </p:sp>
    </p:spTree>
    <p:extLst>
      <p:ext uri="{BB962C8B-B14F-4D97-AF65-F5344CB8AC3E}">
        <p14:creationId xmlns:p14="http://schemas.microsoft.com/office/powerpoint/2010/main" val="25495224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B86381-C6DE-788E-D349-64EBBADC04A0}"/>
              </a:ext>
            </a:extLst>
          </p:cNvPr>
          <p:cNvSpPr>
            <a:spLocks noGrp="1"/>
          </p:cNvSpPr>
          <p:nvPr>
            <p:ph type="title"/>
          </p:nvPr>
        </p:nvSpPr>
        <p:spPr/>
        <p:txBody>
          <a:bodyPr/>
          <a:lstStyle/>
          <a:p>
            <a:r>
              <a:rPr lang="en-GB" dirty="0"/>
              <a:t>5. MODIFICIRANJE BV I JAČANJE NOVIH</a:t>
            </a:r>
            <a:endParaRPr lang="hr-HR" dirty="0"/>
          </a:p>
        </p:txBody>
      </p:sp>
      <p:sp>
        <p:nvSpPr>
          <p:cNvPr id="3" name="Content Placeholder 2">
            <a:extLst>
              <a:ext uri="{FF2B5EF4-FFF2-40B4-BE49-F238E27FC236}">
                <a16:creationId xmlns:a16="http://schemas.microsoft.com/office/drawing/2014/main" id="{EA82D271-ABD9-6BC0-2D1A-B909F65E8D3D}"/>
              </a:ext>
            </a:extLst>
          </p:cNvPr>
          <p:cNvSpPr>
            <a:spLocks noGrp="1"/>
          </p:cNvSpPr>
          <p:nvPr>
            <p:ph idx="1"/>
          </p:nvPr>
        </p:nvSpPr>
        <p:spPr/>
        <p:txBody>
          <a:bodyPr numCol="2"/>
          <a:lstStyle/>
          <a:p>
            <a:r>
              <a:rPr lang="hr-HR" dirty="0" err="1">
                <a:latin typeface="Helvetica" pitchFamily="2" charset="0"/>
              </a:rPr>
              <a:t>Sokratovski</a:t>
            </a:r>
            <a:r>
              <a:rPr lang="hr-HR" dirty="0">
                <a:latin typeface="Helvetica" pitchFamily="2" charset="0"/>
              </a:rPr>
              <a:t> dijalog</a:t>
            </a:r>
          </a:p>
          <a:p>
            <a:r>
              <a:rPr lang="hr-HR" dirty="0">
                <a:latin typeface="Helvetica" pitchFamily="2" charset="0"/>
              </a:rPr>
              <a:t>Istraživanje prednosti i nedostataka</a:t>
            </a:r>
          </a:p>
          <a:p>
            <a:r>
              <a:rPr lang="hr-HR" dirty="0">
                <a:latin typeface="Helvetica" pitchFamily="2" charset="0"/>
              </a:rPr>
              <a:t>Racionalno-emocionalno igranje uloga</a:t>
            </a:r>
          </a:p>
          <a:p>
            <a:r>
              <a:rPr lang="hr-HR" dirty="0">
                <a:latin typeface="Helvetica" pitchFamily="2" charset="0"/>
              </a:rPr>
              <a:t>Ponašanja kao da</a:t>
            </a:r>
          </a:p>
          <a:p>
            <a:r>
              <a:rPr lang="hr-HR" dirty="0">
                <a:latin typeface="Helvetica" pitchFamily="2" charset="0"/>
              </a:rPr>
              <a:t>Ponašajni eksperiment • </a:t>
            </a:r>
            <a:r>
              <a:rPr lang="hr-HR" dirty="0" err="1">
                <a:latin typeface="Helvetica" pitchFamily="2" charset="0"/>
              </a:rPr>
              <a:t>Samootkrivanje</a:t>
            </a:r>
            <a:endParaRPr lang="hr-HR" dirty="0">
              <a:latin typeface="Helvetica" pitchFamily="2" charset="0"/>
            </a:endParaRPr>
          </a:p>
          <a:p>
            <a:r>
              <a:rPr lang="hr-HR" dirty="0">
                <a:latin typeface="Helvetica" pitchFamily="2" charset="0"/>
              </a:rPr>
              <a:t>Kognitivni kontinuum</a:t>
            </a:r>
          </a:p>
          <a:p>
            <a:r>
              <a:rPr lang="en-GB" dirty="0" err="1"/>
              <a:t>Obrazac</a:t>
            </a:r>
            <a:r>
              <a:rPr lang="en-GB" dirty="0"/>
              <a:t> </a:t>
            </a:r>
            <a:r>
              <a:rPr lang="en-GB" dirty="0" err="1"/>
              <a:t>bazičnog</a:t>
            </a:r>
            <a:r>
              <a:rPr lang="en-GB" dirty="0"/>
              <a:t> </a:t>
            </a:r>
            <a:r>
              <a:rPr lang="en-GB" dirty="0" err="1"/>
              <a:t>vjerovanja</a:t>
            </a:r>
            <a:r>
              <a:rPr lang="en-GB" dirty="0"/>
              <a:t> </a:t>
            </a:r>
          </a:p>
          <a:p>
            <a:r>
              <a:rPr lang="en-GB" dirty="0" err="1"/>
              <a:t>Korištenje</a:t>
            </a:r>
            <a:r>
              <a:rPr lang="en-GB" dirty="0"/>
              <a:t> </a:t>
            </a:r>
            <a:r>
              <a:rPr lang="en-GB" dirty="0" err="1"/>
              <a:t>ekstremnog</a:t>
            </a:r>
            <a:r>
              <a:rPr lang="en-GB" dirty="0"/>
              <a:t> </a:t>
            </a:r>
            <a:r>
              <a:rPr lang="en-GB" dirty="0" err="1"/>
              <a:t>kontrasta</a:t>
            </a:r>
            <a:endParaRPr lang="en-GB" dirty="0"/>
          </a:p>
          <a:p>
            <a:r>
              <a:rPr lang="en-GB" dirty="0" err="1"/>
              <a:t>Stvaranje</a:t>
            </a:r>
            <a:r>
              <a:rPr lang="en-GB" dirty="0"/>
              <a:t> </a:t>
            </a:r>
            <a:r>
              <a:rPr lang="en-GB" dirty="0" err="1"/>
              <a:t>metafora</a:t>
            </a:r>
            <a:endParaRPr lang="en-GB" dirty="0"/>
          </a:p>
          <a:p>
            <a:r>
              <a:rPr lang="en-GB" dirty="0" err="1"/>
              <a:t>Povijesno</a:t>
            </a:r>
            <a:r>
              <a:rPr lang="en-GB" dirty="0"/>
              <a:t> </a:t>
            </a:r>
            <a:r>
              <a:rPr lang="en-GB" dirty="0" err="1"/>
              <a:t>testiranje</a:t>
            </a:r>
            <a:r>
              <a:rPr lang="en-GB" dirty="0"/>
              <a:t> </a:t>
            </a:r>
            <a:r>
              <a:rPr lang="en-GB" dirty="0" err="1"/>
              <a:t>bazičnog</a:t>
            </a:r>
            <a:r>
              <a:rPr lang="en-GB" dirty="0"/>
              <a:t> </a:t>
            </a:r>
            <a:r>
              <a:rPr lang="en-GB" dirty="0" err="1"/>
              <a:t>vjerovanja</a:t>
            </a:r>
            <a:endParaRPr lang="en-GB" dirty="0"/>
          </a:p>
          <a:p>
            <a:r>
              <a:rPr lang="en-GB" dirty="0" err="1"/>
              <a:t>Restrukturiranje</a:t>
            </a:r>
            <a:r>
              <a:rPr lang="en-GB" dirty="0"/>
              <a:t> </a:t>
            </a:r>
            <a:r>
              <a:rPr lang="en-GB" dirty="0" err="1"/>
              <a:t>ranih</a:t>
            </a:r>
            <a:r>
              <a:rPr lang="en-GB" dirty="0"/>
              <a:t> </a:t>
            </a:r>
            <a:r>
              <a:rPr lang="en-GB" dirty="0" err="1"/>
              <a:t>sjećanja</a:t>
            </a:r>
            <a:endParaRPr lang="en-GB" dirty="0"/>
          </a:p>
          <a:p>
            <a:r>
              <a:rPr lang="en-GB" dirty="0" err="1"/>
              <a:t>Kartice</a:t>
            </a:r>
            <a:r>
              <a:rPr lang="en-GB" dirty="0"/>
              <a:t> za </a:t>
            </a:r>
            <a:r>
              <a:rPr lang="en-GB" dirty="0" err="1"/>
              <a:t>suočavanje</a:t>
            </a:r>
            <a:endParaRPr lang="hr-HR" dirty="0">
              <a:latin typeface="Helvetica" pitchFamily="2" charset="0"/>
            </a:endParaRPr>
          </a:p>
        </p:txBody>
      </p:sp>
    </p:spTree>
    <p:extLst>
      <p:ext uri="{BB962C8B-B14F-4D97-AF65-F5344CB8AC3E}">
        <p14:creationId xmlns:p14="http://schemas.microsoft.com/office/powerpoint/2010/main" val="5418773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47CA0-9C2E-092F-941D-B9AD9C9C9A57}"/>
              </a:ext>
            </a:extLst>
          </p:cNvPr>
          <p:cNvSpPr>
            <a:spLocks noGrp="1"/>
          </p:cNvSpPr>
          <p:nvPr>
            <p:ph type="title"/>
          </p:nvPr>
        </p:nvSpPr>
        <p:spPr/>
        <p:txBody>
          <a:bodyPr/>
          <a:lstStyle/>
          <a:p>
            <a:r>
              <a:rPr lang="hr-HR" dirty="0"/>
              <a:t>Literatura</a:t>
            </a:r>
          </a:p>
        </p:txBody>
      </p:sp>
      <p:sp>
        <p:nvSpPr>
          <p:cNvPr id="3" name="Content Placeholder 2">
            <a:extLst>
              <a:ext uri="{FF2B5EF4-FFF2-40B4-BE49-F238E27FC236}">
                <a16:creationId xmlns:a16="http://schemas.microsoft.com/office/drawing/2014/main" id="{D8A1832F-FA60-A82D-2515-B889FA841252}"/>
              </a:ext>
            </a:extLst>
          </p:cNvPr>
          <p:cNvSpPr>
            <a:spLocks noGrp="1"/>
          </p:cNvSpPr>
          <p:nvPr>
            <p:ph idx="1"/>
          </p:nvPr>
        </p:nvSpPr>
        <p:spPr/>
        <p:txBody>
          <a:bodyPr/>
          <a:lstStyle/>
          <a:p>
            <a:r>
              <a:rPr lang="en-GB" dirty="0"/>
              <a:t>Beck, J. (2021). Cognitive </a:t>
            </a:r>
            <a:r>
              <a:rPr lang="en-GB" dirty="0" err="1"/>
              <a:t>Behavior</a:t>
            </a:r>
            <a:r>
              <a:rPr lang="en-GB" dirty="0"/>
              <a:t> Therapy–basics and beyond. New York. The Guilford Press.</a:t>
            </a:r>
          </a:p>
          <a:p>
            <a:r>
              <a:rPr lang="en-GB" dirty="0"/>
              <a:t>Beck, J. (2007). </a:t>
            </a:r>
            <a:r>
              <a:rPr lang="en-GB" dirty="0" err="1"/>
              <a:t>Kognitivna</a:t>
            </a:r>
            <a:r>
              <a:rPr lang="en-GB" dirty="0"/>
              <a:t> </a:t>
            </a:r>
            <a:r>
              <a:rPr lang="en-GB" dirty="0" err="1"/>
              <a:t>terapija</a:t>
            </a:r>
            <a:r>
              <a:rPr lang="en-GB" dirty="0"/>
              <a:t> – </a:t>
            </a:r>
            <a:r>
              <a:rPr lang="en-GB" dirty="0" err="1"/>
              <a:t>osnove</a:t>
            </a:r>
            <a:r>
              <a:rPr lang="en-GB" dirty="0"/>
              <a:t>, </a:t>
            </a:r>
            <a:r>
              <a:rPr lang="en-GB" dirty="0" err="1"/>
              <a:t>educiranje</a:t>
            </a:r>
            <a:r>
              <a:rPr lang="en-GB" dirty="0"/>
              <a:t> </a:t>
            </a:r>
            <a:r>
              <a:rPr lang="en-GB" dirty="0" err="1"/>
              <a:t>i</a:t>
            </a:r>
            <a:r>
              <a:rPr lang="en-GB" dirty="0"/>
              <a:t> </a:t>
            </a:r>
            <a:r>
              <a:rPr lang="en-GB" dirty="0" err="1"/>
              <a:t>uvježbavanje</a:t>
            </a:r>
            <a:r>
              <a:rPr lang="en-GB" dirty="0"/>
              <a:t>. </a:t>
            </a:r>
            <a:r>
              <a:rPr lang="en-GB" dirty="0" err="1"/>
              <a:t>Jastrebarsko</a:t>
            </a:r>
            <a:r>
              <a:rPr lang="en-GB" dirty="0"/>
              <a:t>: </a:t>
            </a:r>
            <a:r>
              <a:rPr lang="en-GB" dirty="0" err="1"/>
              <a:t>Naklada</a:t>
            </a:r>
            <a:r>
              <a:rPr lang="en-GB" dirty="0"/>
              <a:t> Slap.</a:t>
            </a:r>
          </a:p>
          <a:p>
            <a:endParaRPr lang="hr-HR" dirty="0"/>
          </a:p>
        </p:txBody>
      </p:sp>
    </p:spTree>
    <p:extLst>
      <p:ext uri="{BB962C8B-B14F-4D97-AF65-F5344CB8AC3E}">
        <p14:creationId xmlns:p14="http://schemas.microsoft.com/office/powerpoint/2010/main" val="33563731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D4BDAD-1E99-87AA-E7B4-D586700B46C1}"/>
              </a:ext>
            </a:extLst>
          </p:cNvPr>
          <p:cNvSpPr>
            <a:spLocks noGrp="1"/>
          </p:cNvSpPr>
          <p:nvPr>
            <p:ph type="title"/>
          </p:nvPr>
        </p:nvSpPr>
        <p:spPr/>
        <p:txBody>
          <a:bodyPr>
            <a:normAutofit/>
          </a:bodyPr>
          <a:lstStyle/>
          <a:p>
            <a:r>
              <a:rPr lang="en-HR" dirty="0">
                <a:latin typeface="Helvetica" pitchFamily="2" charset="0"/>
              </a:rPr>
              <a:t>Vjerovanja</a:t>
            </a:r>
          </a:p>
        </p:txBody>
      </p:sp>
      <p:graphicFrame>
        <p:nvGraphicFramePr>
          <p:cNvPr id="5" name="Content Placeholder 2">
            <a:extLst>
              <a:ext uri="{FF2B5EF4-FFF2-40B4-BE49-F238E27FC236}">
                <a16:creationId xmlns:a16="http://schemas.microsoft.com/office/drawing/2014/main" id="{3A9A1649-23C7-988B-BC4F-0850AB9981E0}"/>
              </a:ext>
            </a:extLst>
          </p:cNvPr>
          <p:cNvGraphicFramePr>
            <a:graphicFrameLocks noGrp="1"/>
          </p:cNvGraphicFramePr>
          <p:nvPr>
            <p:ph idx="1"/>
            <p:extLst>
              <p:ext uri="{D42A27DB-BD31-4B8C-83A1-F6EECF244321}">
                <p14:modId xmlns:p14="http://schemas.microsoft.com/office/powerpoint/2010/main" val="169882680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673343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891701-3DD7-CB09-E2F7-A989C5CE0393}"/>
              </a:ext>
            </a:extLst>
          </p:cNvPr>
          <p:cNvSpPr>
            <a:spLocks noGrp="1"/>
          </p:cNvSpPr>
          <p:nvPr>
            <p:ph type="title"/>
          </p:nvPr>
        </p:nvSpPr>
        <p:spPr/>
        <p:txBody>
          <a:bodyPr anchor="ctr">
            <a:normAutofit/>
          </a:bodyPr>
          <a:lstStyle/>
          <a:p>
            <a:r>
              <a:rPr lang="hr-HR" sz="4800" dirty="0">
                <a:latin typeface="Helvetica" pitchFamily="2" charset="0"/>
              </a:rPr>
              <a:t>Bazična vjerovanja</a:t>
            </a:r>
          </a:p>
        </p:txBody>
      </p:sp>
      <p:graphicFrame>
        <p:nvGraphicFramePr>
          <p:cNvPr id="5" name="Content Placeholder 2">
            <a:extLst>
              <a:ext uri="{FF2B5EF4-FFF2-40B4-BE49-F238E27FC236}">
                <a16:creationId xmlns:a16="http://schemas.microsoft.com/office/drawing/2014/main" id="{7C1A5E1E-C2D7-03D2-5ADD-42BCA97384D5}"/>
              </a:ext>
            </a:extLst>
          </p:cNvPr>
          <p:cNvGraphicFramePr>
            <a:graphicFrameLocks noGrp="1"/>
          </p:cNvGraphicFramePr>
          <p:nvPr>
            <p:ph idx="1"/>
            <p:extLst>
              <p:ext uri="{D42A27DB-BD31-4B8C-83A1-F6EECF244321}">
                <p14:modId xmlns:p14="http://schemas.microsoft.com/office/powerpoint/2010/main" val="334678164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168036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F734D-9F27-345F-9827-0C9D64D88479}"/>
              </a:ext>
            </a:extLst>
          </p:cNvPr>
          <p:cNvSpPr>
            <a:spLocks noGrp="1"/>
          </p:cNvSpPr>
          <p:nvPr>
            <p:ph type="title"/>
          </p:nvPr>
        </p:nvSpPr>
        <p:spPr/>
        <p:txBody>
          <a:bodyPr anchor="b">
            <a:normAutofit/>
          </a:bodyPr>
          <a:lstStyle/>
          <a:p>
            <a:r>
              <a:rPr lang="hr-HR" sz="5400" dirty="0">
                <a:latin typeface="Helvetica" pitchFamily="2" charset="0"/>
              </a:rPr>
              <a:t>Pozitivna bazična vjerovanja</a:t>
            </a:r>
          </a:p>
        </p:txBody>
      </p:sp>
      <p:sp>
        <p:nvSpPr>
          <p:cNvPr id="3" name="Content Placeholder 2">
            <a:extLst>
              <a:ext uri="{FF2B5EF4-FFF2-40B4-BE49-F238E27FC236}">
                <a16:creationId xmlns:a16="http://schemas.microsoft.com/office/drawing/2014/main" id="{A897A30B-C4F3-6A93-2E1C-E1D2739A5BE8}"/>
              </a:ext>
            </a:extLst>
          </p:cNvPr>
          <p:cNvSpPr>
            <a:spLocks noGrp="1"/>
          </p:cNvSpPr>
          <p:nvPr>
            <p:ph idx="1"/>
          </p:nvPr>
        </p:nvSpPr>
        <p:spPr/>
        <p:txBody>
          <a:bodyPr anchor="ctr">
            <a:normAutofit/>
          </a:bodyPr>
          <a:lstStyle/>
          <a:p>
            <a:pPr marL="0" indent="0">
              <a:buNone/>
            </a:pPr>
            <a:r>
              <a:rPr lang="hr-HR" sz="1400" b="1" dirty="0">
                <a:latin typeface="Helvetica" pitchFamily="2" charset="0"/>
              </a:rPr>
              <a:t>O sebi</a:t>
            </a:r>
          </a:p>
          <a:p>
            <a:r>
              <a:rPr lang="hr-HR" sz="1400" dirty="0">
                <a:latin typeface="Helvetica" pitchFamily="2" charset="0"/>
              </a:rPr>
              <a:t>Ja sam uglavnom sposobna, učinkovita i korisna osoba.</a:t>
            </a:r>
          </a:p>
          <a:p>
            <a:r>
              <a:rPr lang="hr-HR" sz="1400" dirty="0">
                <a:latin typeface="Helvetica" pitchFamily="2" charset="0"/>
              </a:rPr>
              <a:t>Uglavnom mogu raditi većinu stvari, mogu se brinuti o sebi i zaštiti se.</a:t>
            </a:r>
          </a:p>
          <a:p>
            <a:r>
              <a:rPr lang="hr-HR" sz="1400" dirty="0">
                <a:latin typeface="Helvetica" pitchFamily="2" charset="0"/>
              </a:rPr>
              <a:t>Imam svoje snage i slabosti.</a:t>
            </a:r>
          </a:p>
          <a:p>
            <a:r>
              <a:rPr lang="hr-HR" sz="1400" dirty="0">
                <a:latin typeface="Helvetica" pitchFamily="2" charset="0"/>
              </a:rPr>
              <a:t>Imam slobodu.</a:t>
            </a:r>
          </a:p>
          <a:p>
            <a:pPr marL="0" indent="0">
              <a:buNone/>
            </a:pPr>
            <a:r>
              <a:rPr lang="hr-HR" sz="1400" b="1" dirty="0">
                <a:latin typeface="Helvetica" pitchFamily="2" charset="0"/>
              </a:rPr>
              <a:t>Voljenost</a:t>
            </a:r>
          </a:p>
          <a:p>
            <a:r>
              <a:rPr lang="hr-HR" sz="1400" dirty="0">
                <a:latin typeface="Helvetica" pitchFamily="2" charset="0"/>
              </a:rPr>
              <a:t>Ja sam uglavnom ugodna, simpatična, poželjna, željena i osoba do koje je ljudima stalo.</a:t>
            </a:r>
          </a:p>
          <a:p>
            <a:r>
              <a:rPr lang="hr-HR" sz="1400" dirty="0">
                <a:latin typeface="Helvetica" pitchFamily="2" charset="0"/>
              </a:rPr>
              <a:t>Ja sam ok i moje različitosti ne narušavaju moje odnose.</a:t>
            </a:r>
          </a:p>
          <a:p>
            <a:r>
              <a:rPr lang="hr-HR" sz="1400" dirty="0">
                <a:latin typeface="Helvetica" pitchFamily="2" charset="0"/>
              </a:rPr>
              <a:t>Ja sam dovoljno vrijedna (da bi me drugi voljeli).</a:t>
            </a:r>
          </a:p>
          <a:p>
            <a:r>
              <a:rPr lang="hr-HR" sz="1400" dirty="0">
                <a:latin typeface="Helvetica" pitchFamily="2" charset="0"/>
              </a:rPr>
              <a:t>Vjerojatno me drugi neće napustiti, odbiti ili ostaviti samu.</a:t>
            </a:r>
          </a:p>
          <a:p>
            <a:pPr marL="0" indent="0">
              <a:buNone/>
            </a:pPr>
            <a:r>
              <a:rPr lang="hr-HR" sz="1400" b="1" dirty="0">
                <a:latin typeface="Helvetica" pitchFamily="2" charset="0"/>
              </a:rPr>
              <a:t>Vrijednost</a:t>
            </a:r>
          </a:p>
          <a:p>
            <a:pPr marL="0" indent="0">
              <a:buNone/>
            </a:pPr>
            <a:r>
              <a:rPr lang="hr-HR" sz="1400" dirty="0">
                <a:latin typeface="Helvetica" pitchFamily="2" charset="0"/>
              </a:rPr>
              <a:t>Ja sam uglavnom vrijedna, prihvaćena, moralna dobra i bezopasna osoba.</a:t>
            </a:r>
          </a:p>
          <a:p>
            <a:pPr marL="0" indent="0">
              <a:buNone/>
            </a:pPr>
            <a:endParaRPr lang="hr-HR" sz="1100" dirty="0"/>
          </a:p>
        </p:txBody>
      </p:sp>
    </p:spTree>
    <p:extLst>
      <p:ext uri="{BB962C8B-B14F-4D97-AF65-F5344CB8AC3E}">
        <p14:creationId xmlns:p14="http://schemas.microsoft.com/office/powerpoint/2010/main" val="6060763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89B507-FF76-20F8-CC61-449F303F3D04}"/>
              </a:ext>
            </a:extLst>
          </p:cNvPr>
          <p:cNvSpPr>
            <a:spLocks noGrp="1"/>
          </p:cNvSpPr>
          <p:nvPr>
            <p:ph type="title"/>
          </p:nvPr>
        </p:nvSpPr>
        <p:spPr/>
        <p:txBody>
          <a:bodyPr anchor="b">
            <a:normAutofit/>
          </a:bodyPr>
          <a:lstStyle/>
          <a:p>
            <a:r>
              <a:rPr lang="hr-HR" sz="5400" dirty="0">
                <a:latin typeface="Helvetica" pitchFamily="2" charset="0"/>
              </a:rPr>
              <a:t>Negativna bazična vjerovanja</a:t>
            </a:r>
          </a:p>
        </p:txBody>
      </p:sp>
      <p:sp>
        <p:nvSpPr>
          <p:cNvPr id="46" name="Content Placeholder 2">
            <a:extLst>
              <a:ext uri="{FF2B5EF4-FFF2-40B4-BE49-F238E27FC236}">
                <a16:creationId xmlns:a16="http://schemas.microsoft.com/office/drawing/2014/main" id="{88CA8C02-0707-D67F-34F0-729D1BDFD5BE}"/>
              </a:ext>
            </a:extLst>
          </p:cNvPr>
          <p:cNvSpPr>
            <a:spLocks noGrp="1"/>
          </p:cNvSpPr>
          <p:nvPr>
            <p:ph idx="1"/>
          </p:nvPr>
        </p:nvSpPr>
        <p:spPr/>
        <p:txBody>
          <a:bodyPr anchor="ctr">
            <a:normAutofit/>
          </a:bodyPr>
          <a:lstStyle/>
          <a:p>
            <a:pPr marL="0" indent="0">
              <a:buNone/>
            </a:pPr>
            <a:r>
              <a:rPr lang="hr-HR" sz="2400" dirty="0">
                <a:latin typeface="Helvetica" pitchFamily="2" charset="0"/>
              </a:rPr>
              <a:t>Negativna vjerovanja o sebi dijele se u 3 kategorije:</a:t>
            </a:r>
          </a:p>
          <a:p>
            <a:r>
              <a:rPr lang="hr-HR" sz="2400" dirty="0">
                <a:latin typeface="Helvetica" pitchFamily="2" charset="0"/>
              </a:rPr>
              <a:t>Bespomoćnost</a:t>
            </a:r>
          </a:p>
          <a:p>
            <a:r>
              <a:rPr lang="hr-HR" sz="2400" dirty="0">
                <a:latin typeface="Helvetica" pitchFamily="2" charset="0"/>
              </a:rPr>
              <a:t>Nevoljenost</a:t>
            </a:r>
          </a:p>
          <a:p>
            <a:r>
              <a:rPr lang="hr-HR" sz="2400" dirty="0">
                <a:latin typeface="Helvetica" pitchFamily="2" charset="0"/>
              </a:rPr>
              <a:t>Bezvrijednost</a:t>
            </a:r>
          </a:p>
          <a:p>
            <a:endParaRPr lang="hr-HR" sz="2400" dirty="0"/>
          </a:p>
        </p:txBody>
      </p:sp>
    </p:spTree>
    <p:extLst>
      <p:ext uri="{BB962C8B-B14F-4D97-AF65-F5344CB8AC3E}">
        <p14:creationId xmlns:p14="http://schemas.microsoft.com/office/powerpoint/2010/main" val="10338783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6FC7D3-4B7F-8B2D-009D-8FFDEDBA538C}"/>
              </a:ext>
            </a:extLst>
          </p:cNvPr>
          <p:cNvSpPr>
            <a:spLocks noGrp="1"/>
          </p:cNvSpPr>
          <p:nvPr>
            <p:ph type="title"/>
          </p:nvPr>
        </p:nvSpPr>
        <p:spPr/>
        <p:txBody>
          <a:bodyPr>
            <a:normAutofit fontScale="90000"/>
          </a:bodyPr>
          <a:lstStyle/>
          <a:p>
            <a:r>
              <a:rPr lang="hr-HR" dirty="0">
                <a:latin typeface="Helvetica" pitchFamily="2" charset="0"/>
              </a:rPr>
              <a:t>Odnos između bazičnog vjerovanja, posredujućeg vjerovanja i automatskih misli</a:t>
            </a:r>
          </a:p>
        </p:txBody>
      </p:sp>
      <p:graphicFrame>
        <p:nvGraphicFramePr>
          <p:cNvPr id="7" name="Content Placeholder 6">
            <a:extLst>
              <a:ext uri="{FF2B5EF4-FFF2-40B4-BE49-F238E27FC236}">
                <a16:creationId xmlns:a16="http://schemas.microsoft.com/office/drawing/2014/main" id="{4CE989A1-8A32-D48B-9BD1-2D2E1E6E67E7}"/>
              </a:ext>
            </a:extLst>
          </p:cNvPr>
          <p:cNvGraphicFramePr>
            <a:graphicFrameLocks noGrp="1"/>
          </p:cNvGraphicFramePr>
          <p:nvPr>
            <p:ph idx="1"/>
            <p:extLst>
              <p:ext uri="{D42A27DB-BD31-4B8C-83A1-F6EECF244321}">
                <p14:modId xmlns:p14="http://schemas.microsoft.com/office/powerpoint/2010/main" val="255578377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991829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65E18E-ADA5-8810-304B-B149E8740823}"/>
              </a:ext>
            </a:extLst>
          </p:cNvPr>
          <p:cNvSpPr>
            <a:spLocks noGrp="1"/>
          </p:cNvSpPr>
          <p:nvPr>
            <p:ph type="title"/>
          </p:nvPr>
        </p:nvSpPr>
        <p:spPr>
          <a:xfrm>
            <a:off x="838200" y="365125"/>
            <a:ext cx="10515600" cy="1325563"/>
          </a:xfrm>
        </p:spPr>
        <p:txBody>
          <a:bodyPr anchor="ctr">
            <a:noAutofit/>
          </a:bodyPr>
          <a:lstStyle/>
          <a:p>
            <a:r>
              <a:rPr lang="hr-HR" dirty="0"/>
              <a:t>Odnos između bazičnog vjerovanja, posredujućeg vjerovanja i automatskih misli</a:t>
            </a:r>
          </a:p>
        </p:txBody>
      </p:sp>
      <p:graphicFrame>
        <p:nvGraphicFramePr>
          <p:cNvPr id="29" name="Content Placeholder 28">
            <a:extLst>
              <a:ext uri="{FF2B5EF4-FFF2-40B4-BE49-F238E27FC236}">
                <a16:creationId xmlns:a16="http://schemas.microsoft.com/office/drawing/2014/main" id="{543C81D3-7067-2C99-F1BE-24DA5EFA0D26}"/>
              </a:ext>
            </a:extLst>
          </p:cNvPr>
          <p:cNvGraphicFramePr>
            <a:graphicFrameLocks noGrp="1"/>
          </p:cNvGraphicFramePr>
          <p:nvPr>
            <p:ph idx="1"/>
            <p:extLst>
              <p:ext uri="{D42A27DB-BD31-4B8C-83A1-F6EECF244321}">
                <p14:modId xmlns:p14="http://schemas.microsoft.com/office/powerpoint/2010/main" val="282801986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756375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CB2F6-7B3A-47A6-492C-61ECF5205CAE}"/>
              </a:ext>
            </a:extLst>
          </p:cNvPr>
          <p:cNvSpPr>
            <a:spLocks noGrp="1"/>
          </p:cNvSpPr>
          <p:nvPr>
            <p:ph type="title"/>
          </p:nvPr>
        </p:nvSpPr>
        <p:spPr/>
        <p:txBody>
          <a:bodyPr>
            <a:normAutofit fontScale="90000"/>
          </a:bodyPr>
          <a:lstStyle/>
          <a:p>
            <a:r>
              <a:rPr lang="hr-HR" sz="4400" dirty="0">
                <a:latin typeface="Helvetica" pitchFamily="2" charset="0"/>
              </a:rPr>
              <a:t>Odnos između bazičnog vjerovanja, posredujućeg vjerovanja i automatskih misli- kompleksniji model</a:t>
            </a:r>
            <a:endParaRPr lang="hr-HR" dirty="0"/>
          </a:p>
        </p:txBody>
      </p:sp>
      <p:graphicFrame>
        <p:nvGraphicFramePr>
          <p:cNvPr id="4" name="Content Placeholder 3">
            <a:extLst>
              <a:ext uri="{FF2B5EF4-FFF2-40B4-BE49-F238E27FC236}">
                <a16:creationId xmlns:a16="http://schemas.microsoft.com/office/drawing/2014/main" id="{D5361393-398C-1F12-260E-833E200ECA12}"/>
              </a:ext>
            </a:extLst>
          </p:cNvPr>
          <p:cNvGraphicFramePr>
            <a:graphicFrameLocks noGrp="1"/>
          </p:cNvGraphicFramePr>
          <p:nvPr>
            <p:ph idx="1"/>
            <p:extLst>
              <p:ext uri="{D42A27DB-BD31-4B8C-83A1-F6EECF244321}">
                <p14:modId xmlns:p14="http://schemas.microsoft.com/office/powerpoint/2010/main" val="3706674298"/>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583786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0AC99C-CF3C-95B9-E7A8-B0F0A4381CDF}"/>
              </a:ext>
            </a:extLst>
          </p:cNvPr>
          <p:cNvSpPr>
            <a:spLocks noGrp="1"/>
          </p:cNvSpPr>
          <p:nvPr>
            <p:ph type="title"/>
          </p:nvPr>
        </p:nvSpPr>
        <p:spPr/>
        <p:txBody>
          <a:bodyPr/>
          <a:lstStyle/>
          <a:p>
            <a:r>
              <a:rPr lang="en-GB" dirty="0"/>
              <a:t>TRETMAN BV</a:t>
            </a:r>
            <a:endParaRPr lang="hr-HR" dirty="0"/>
          </a:p>
        </p:txBody>
      </p:sp>
      <p:graphicFrame>
        <p:nvGraphicFramePr>
          <p:cNvPr id="5" name="Content Placeholder 4">
            <a:extLst>
              <a:ext uri="{FF2B5EF4-FFF2-40B4-BE49-F238E27FC236}">
                <a16:creationId xmlns:a16="http://schemas.microsoft.com/office/drawing/2014/main" id="{665129B6-3218-3F1C-9B89-6DF8A3B4664C}"/>
              </a:ext>
            </a:extLst>
          </p:cNvPr>
          <p:cNvGraphicFramePr>
            <a:graphicFrameLocks noGrp="1"/>
          </p:cNvGraphicFramePr>
          <p:nvPr>
            <p:ph idx="1"/>
            <p:extLst>
              <p:ext uri="{D42A27DB-BD31-4B8C-83A1-F6EECF244321}">
                <p14:modId xmlns:p14="http://schemas.microsoft.com/office/powerpoint/2010/main" val="1923008360"/>
              </p:ext>
            </p:extLst>
          </p:nvPr>
        </p:nvGraphicFramePr>
        <p:xfrm>
          <a:off x="290945" y="1825625"/>
          <a:ext cx="11679381" cy="4667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630237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1363</TotalTime>
  <Words>939</Words>
  <Application>Microsoft Macintosh PowerPoint</Application>
  <PresentationFormat>Widescreen</PresentationFormat>
  <Paragraphs>107</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Aptos</vt:lpstr>
      <vt:lpstr>Aptos Display</vt:lpstr>
      <vt:lpstr>Arial</vt:lpstr>
      <vt:lpstr>Helvetica</vt:lpstr>
      <vt:lpstr>Office Theme</vt:lpstr>
      <vt:lpstr>Vjerovanja</vt:lpstr>
      <vt:lpstr>Vjerovanja</vt:lpstr>
      <vt:lpstr>Bazična vjerovanja</vt:lpstr>
      <vt:lpstr>Pozitivna bazična vjerovanja</vt:lpstr>
      <vt:lpstr>Negativna bazična vjerovanja</vt:lpstr>
      <vt:lpstr>Odnos između bazičnog vjerovanja, posredujućeg vjerovanja i automatskih misli</vt:lpstr>
      <vt:lpstr>Odnos između bazičnog vjerovanja, posredujućeg vjerovanja i automatskih misli</vt:lpstr>
      <vt:lpstr>Odnos između bazičnog vjerovanja, posredujućeg vjerovanja i automatskih misli- kompleksniji model</vt:lpstr>
      <vt:lpstr>TRETMAN BV</vt:lpstr>
      <vt:lpstr>1. KATEGORIZIRANJE</vt:lpstr>
      <vt:lpstr>2. IDENTIFICIRANJE</vt:lpstr>
      <vt:lpstr>3. PREDSTAVLJANJE </vt:lpstr>
      <vt:lpstr>4. EDUCIRANJE</vt:lpstr>
      <vt:lpstr>5. MODIFICIRANJE BV I JAČANJE NOVIH</vt:lpstr>
      <vt:lpstr>5. MODIFICIRANJE BV I JAČANJE NOVIH</vt:lpstr>
      <vt:lpstr>Literatura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Vedrana Zovak</dc:creator>
  <cp:lastModifiedBy>Vedrana Zovak</cp:lastModifiedBy>
  <cp:revision>3</cp:revision>
  <dcterms:created xsi:type="dcterms:W3CDTF">2024-09-15T11:35:56Z</dcterms:created>
  <dcterms:modified xsi:type="dcterms:W3CDTF">2024-09-16T10:19:49Z</dcterms:modified>
</cp:coreProperties>
</file>