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orisnik" initials="K" lastIdx="4" clrIdx="0">
    <p:extLst>
      <p:ext uri="{19B8F6BF-5375-455C-9EA6-DF929625EA0E}">
        <p15:presenceInfo xmlns:p15="http://schemas.microsoft.com/office/powerpoint/2012/main" userId="Korisnik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Bez stila, bez rešetk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Stil teme 1 - Isticanj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8799B23B-EC83-4686-B30A-512413B5E67A}" styleName="Svijetli stil 3 - Isticanj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Svijetli stil 3 - Isticanje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D083AE6-46FA-4A59-8FB0-9F97EB10719F}" styleName="Svijetli stil 3 - Isticanje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AA75583-9FB5-96EA-814C-A255D35AD0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1DFBEDD6-F4B2-9478-B456-0F318D65BC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D31B1DE3-08A6-8B8E-AADB-4DBA434F3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B4D29-8C59-4314-A521-82C7749014BB}" type="datetimeFigureOut">
              <a:rPr lang="hr-HR" smtClean="0"/>
              <a:t>5.9.2024.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D3D43FB1-41E1-6FF7-FAF0-7C7250C53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424693F4-8E7C-2084-0E8F-6E57E9CA9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2C6F5-EE04-4E75-B6E8-AC7117A7BC8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537136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BFEF407-2297-72E7-1D78-CEA63F4CF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FD723E93-61D9-0D70-D112-8944E0DAFE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222DFAE1-EC8D-DFEB-1F2E-26A8803CD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B4D29-8C59-4314-A521-82C7749014BB}" type="datetimeFigureOut">
              <a:rPr lang="hr-HR" smtClean="0"/>
              <a:t>5.9.2024.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2C3FBFEC-16E3-DA87-4F9D-E84622F00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63D85A1B-3913-B149-62D6-4F5D66413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2C6F5-EE04-4E75-B6E8-AC7117A7BC8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75612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07BBFB33-8EA0-BFA0-8F05-18A8FF1197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2E0770A4-899B-90EE-5ECA-A0E442D59C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AA919408-5E07-6205-6511-A1745A6F9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B4D29-8C59-4314-A521-82C7749014BB}" type="datetimeFigureOut">
              <a:rPr lang="hr-HR" smtClean="0"/>
              <a:t>5.9.2024.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043D943F-0737-BF46-5C77-D7EC5B1FA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E0157A73-696D-2FCC-89A8-D32FE7243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2C6F5-EE04-4E75-B6E8-AC7117A7BC8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38274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10FD37D-16A8-8F87-D85E-01629A112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751FDF2-D58E-8CC2-63D5-F8FDCC0DF5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72234214-1499-5013-7CD3-47026BFCB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B4D29-8C59-4314-A521-82C7749014BB}" type="datetimeFigureOut">
              <a:rPr lang="hr-HR" smtClean="0"/>
              <a:t>5.9.2024.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EFD66377-BD08-E6CF-4713-D001BC5D6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F825BBA9-9747-A8B0-2664-7FA2E227C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2C6F5-EE04-4E75-B6E8-AC7117A7BC8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26356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6898193-940C-4BA9-92B2-0F2A492C3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7E4B59E5-D1A4-6BE6-ACEA-FD753481C1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0A46740F-8EB1-0806-A79E-72C81664E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B4D29-8C59-4314-A521-82C7749014BB}" type="datetimeFigureOut">
              <a:rPr lang="hr-HR" smtClean="0"/>
              <a:t>5.9.2024.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2AE89400-324B-DA85-923F-131104355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DF4EC18E-5C51-E09F-8F19-52E1E201F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2C6F5-EE04-4E75-B6E8-AC7117A7BC8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21069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6501138-4FC5-EFEF-C951-313702C22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98C9D69-866C-6684-732D-AAA34DBED8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08BFC7FA-E521-8959-B5DA-EDFDB6200D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53C419F2-738F-87B9-A82C-E652F15E7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B4D29-8C59-4314-A521-82C7749014BB}" type="datetimeFigureOut">
              <a:rPr lang="hr-HR" smtClean="0"/>
              <a:t>5.9.2024.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D78C8752-1FF2-0927-19C5-37E63B58E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85C3505F-DAFF-EAC0-AEA7-305A04BC3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2C6F5-EE04-4E75-B6E8-AC7117A7BC8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31990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A744CEC-A995-4137-2ADB-E5261017F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DC72AFC1-D216-15A5-3D93-8AEA9DF300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AEB07401-33AC-0219-B857-9471F18B22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AEE0329D-97D8-A3C8-90A8-780717F326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770C6FE7-9561-A741-AFFD-F93B0A002B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4F27589C-DC7A-1D3C-C9D7-C64E95C98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B4D29-8C59-4314-A521-82C7749014BB}" type="datetimeFigureOut">
              <a:rPr lang="hr-HR" smtClean="0"/>
              <a:t>5.9.2024.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EEA2B4EF-978E-3072-ED03-5FC3C748E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81BBDF6C-66F1-B651-483E-E59E0630E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2C6F5-EE04-4E75-B6E8-AC7117A7BC8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4264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A7779C1-034F-9EE0-DA72-56A52A337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35E5ECFE-E40F-436A-36A1-43AF402EC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B4D29-8C59-4314-A521-82C7749014BB}" type="datetimeFigureOut">
              <a:rPr lang="hr-HR" smtClean="0"/>
              <a:t>5.9.2024.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4BF2B3E6-D9B1-6D1F-9B85-83092000F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B3924B60-8E33-F6C2-C464-D3C36751D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2C6F5-EE04-4E75-B6E8-AC7117A7BC8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06364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7E057203-5F92-615C-6F70-6EA54E700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B4D29-8C59-4314-A521-82C7749014BB}" type="datetimeFigureOut">
              <a:rPr lang="hr-HR" smtClean="0"/>
              <a:t>5.9.2024.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ACA10FFD-2CDB-C898-A554-7AE866A20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2DAF9DDE-3811-97E0-9F8A-212632A90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2C6F5-EE04-4E75-B6E8-AC7117A7BC8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45742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86E79FE-EB71-CB03-2235-FB2F82DCA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1E19CA2-704C-58D6-6462-7F7E54D7AF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CD32D263-ECB2-ECE3-7752-87E3DC3C0C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401F69A8-6DE3-3EB8-7D66-B050313CB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B4D29-8C59-4314-A521-82C7749014BB}" type="datetimeFigureOut">
              <a:rPr lang="hr-HR" smtClean="0"/>
              <a:t>5.9.2024.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C76D969C-269C-F9B3-A373-FDB1502C7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60DFA9FB-1E88-A139-E993-A2C63FFED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2C6F5-EE04-4E75-B6E8-AC7117A7BC8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69418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A4C2737-BE76-6B1F-9D52-9F491B748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91DA2063-45D6-565B-89F4-41404AC479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61F03CA5-9ED3-C739-7563-7A5F46F402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61C8E99C-8863-0744-B4A7-17C02B587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B4D29-8C59-4314-A521-82C7749014BB}" type="datetimeFigureOut">
              <a:rPr lang="hr-HR" smtClean="0"/>
              <a:t>5.9.2024.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29ABA0B8-BB27-9B78-7456-8FCBBE70D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F6285B4C-EDB5-C132-B517-55EFCA682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2C6F5-EE04-4E75-B6E8-AC7117A7BC8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33651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33CF45A6-0177-36A1-AF10-8C2891D0A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4B26CEDE-C77F-8903-2AD2-B828549072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805FF4E4-03CA-1894-E23C-2B53AA1CF2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74B4D29-8C59-4314-A521-82C7749014BB}" type="datetimeFigureOut">
              <a:rPr lang="hr-HR" smtClean="0"/>
              <a:t>5.9.2024.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CBB3B3C7-2C1A-7508-14BD-0D2F635616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CE51238F-BECD-73C1-FF5C-34A3F08E6B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9F2C6F5-EE04-4E75-B6E8-AC7117A7BC8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41151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E9AA1298-8743-B425-49ED-CBED81B85BE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635" b="115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7DF50CA6-FFD0-BF90-D445-746394930B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35402" y="743447"/>
            <a:ext cx="3445765" cy="3692028"/>
          </a:xfrm>
          <a:noFill/>
        </p:spPr>
        <p:txBody>
          <a:bodyPr>
            <a:normAutofit/>
          </a:bodyPr>
          <a:lstStyle/>
          <a:p>
            <a:pPr algn="l"/>
            <a:r>
              <a:rPr lang="hr-HR" sz="5200" dirty="0"/>
              <a:t>Mijenjanje vjerovanja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3D2A21A3-D21C-7DA5-E9C0-58B2CEA07A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35403" y="4629234"/>
            <a:ext cx="3445766" cy="1485319"/>
          </a:xfrm>
          <a:noFill/>
        </p:spPr>
        <p:txBody>
          <a:bodyPr>
            <a:normAutofit/>
          </a:bodyPr>
          <a:lstStyle/>
          <a:p>
            <a:pPr algn="l"/>
            <a:r>
              <a:rPr lang="hr-HR" dirty="0"/>
              <a:t>Majda Joha, mag. </a:t>
            </a:r>
            <a:r>
              <a:rPr lang="hr-HR" dirty="0" err="1"/>
              <a:t>psych</a:t>
            </a:r>
            <a:r>
              <a:rPr lang="hr-H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832113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B1595A09-E336-4D1B-9B3A-06A2287A5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DDA608C6-F2E6-9E1D-7934-DAF324B94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4777739"/>
            <a:ext cx="3418990" cy="1412119"/>
          </a:xfrm>
        </p:spPr>
        <p:txBody>
          <a:bodyPr>
            <a:normAutofit/>
          </a:bodyPr>
          <a:lstStyle/>
          <a:p>
            <a:pPr algn="ctr"/>
            <a:r>
              <a:rPr lang="hr-HR" dirty="0"/>
              <a:t>Ponašanje „</a:t>
            </a:r>
            <a:r>
              <a:rPr lang="hr-H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kao da</a:t>
            </a:r>
            <a:r>
              <a:rPr lang="hr-HR" dirty="0"/>
              <a:t>”</a:t>
            </a:r>
          </a:p>
        </p:txBody>
      </p:sp>
      <p:pic>
        <p:nvPicPr>
          <p:cNvPr id="4" name="Slika 3" descr="Slika na kojoj se prikazuje Font, grafika, simbol, logotip&#10;&#10;Opis je automatski generiran">
            <a:extLst>
              <a:ext uri="{FF2B5EF4-FFF2-40B4-BE49-F238E27FC236}">
                <a16:creationId xmlns:a16="http://schemas.microsoft.com/office/drawing/2014/main" id="{ECE4C0FF-AE00-99F5-4136-A415A967B4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1736" b="25418"/>
          <a:stretch/>
        </p:blipFill>
        <p:spPr>
          <a:xfrm>
            <a:off x="20" y="10"/>
            <a:ext cx="12191980" cy="455842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  <p:sp>
        <p:nvSpPr>
          <p:cNvPr id="18" name="sketch line">
            <a:extLst>
              <a:ext uri="{FF2B5EF4-FFF2-40B4-BE49-F238E27FC236}">
                <a16:creationId xmlns:a16="http://schemas.microsoft.com/office/drawing/2014/main" id="{3540989C-C7B8-473B-BF87-6F2DA6A90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61305" y="5468206"/>
            <a:ext cx="1371600" cy="18288"/>
          </a:xfrm>
          <a:custGeom>
            <a:avLst/>
            <a:gdLst>
              <a:gd name="connsiteX0" fmla="*/ 0 w 1371600"/>
              <a:gd name="connsiteY0" fmla="*/ 0 h 18288"/>
              <a:gd name="connsiteX1" fmla="*/ 685800 w 1371600"/>
              <a:gd name="connsiteY1" fmla="*/ 0 h 18288"/>
              <a:gd name="connsiteX2" fmla="*/ 1371600 w 1371600"/>
              <a:gd name="connsiteY2" fmla="*/ 0 h 18288"/>
              <a:gd name="connsiteX3" fmla="*/ 1371600 w 1371600"/>
              <a:gd name="connsiteY3" fmla="*/ 18288 h 18288"/>
              <a:gd name="connsiteX4" fmla="*/ 713232 w 1371600"/>
              <a:gd name="connsiteY4" fmla="*/ 18288 h 18288"/>
              <a:gd name="connsiteX5" fmla="*/ 0 w 1371600"/>
              <a:gd name="connsiteY5" fmla="*/ 18288 h 18288"/>
              <a:gd name="connsiteX6" fmla="*/ 0 w 1371600"/>
              <a:gd name="connsiteY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18288" fill="none" extrusionOk="0">
                <a:moveTo>
                  <a:pt x="0" y="0"/>
                </a:moveTo>
                <a:cubicBezTo>
                  <a:pt x="247303" y="31625"/>
                  <a:pt x="422310" y="-25629"/>
                  <a:pt x="685800" y="0"/>
                </a:cubicBezTo>
                <a:cubicBezTo>
                  <a:pt x="949290" y="25629"/>
                  <a:pt x="1192357" y="6696"/>
                  <a:pt x="1371600" y="0"/>
                </a:cubicBezTo>
                <a:cubicBezTo>
                  <a:pt x="1371355" y="6649"/>
                  <a:pt x="1371915" y="11310"/>
                  <a:pt x="1371600" y="18288"/>
                </a:cubicBezTo>
                <a:cubicBezTo>
                  <a:pt x="1107995" y="26464"/>
                  <a:pt x="1033361" y="32942"/>
                  <a:pt x="713232" y="18288"/>
                </a:cubicBezTo>
                <a:cubicBezTo>
                  <a:pt x="393103" y="3634"/>
                  <a:pt x="289343" y="43221"/>
                  <a:pt x="0" y="18288"/>
                </a:cubicBezTo>
                <a:cubicBezTo>
                  <a:pt x="-459" y="11562"/>
                  <a:pt x="-31" y="5093"/>
                  <a:pt x="0" y="0"/>
                </a:cubicBezTo>
                <a:close/>
              </a:path>
              <a:path w="1371600" h="18288" stroke="0" extrusionOk="0">
                <a:moveTo>
                  <a:pt x="0" y="0"/>
                </a:moveTo>
                <a:cubicBezTo>
                  <a:pt x="170249" y="-24099"/>
                  <a:pt x="504634" y="14338"/>
                  <a:pt x="644652" y="0"/>
                </a:cubicBezTo>
                <a:cubicBezTo>
                  <a:pt x="784670" y="-14338"/>
                  <a:pt x="1087773" y="8679"/>
                  <a:pt x="1371600" y="0"/>
                </a:cubicBezTo>
                <a:cubicBezTo>
                  <a:pt x="1372456" y="3662"/>
                  <a:pt x="1371030" y="13946"/>
                  <a:pt x="1371600" y="18288"/>
                </a:cubicBezTo>
                <a:cubicBezTo>
                  <a:pt x="1176823" y="-1409"/>
                  <a:pt x="900830" y="9989"/>
                  <a:pt x="713232" y="18288"/>
                </a:cubicBezTo>
                <a:cubicBezTo>
                  <a:pt x="525634" y="26587"/>
                  <a:pt x="282837" y="5724"/>
                  <a:pt x="0" y="18288"/>
                </a:cubicBezTo>
                <a:cubicBezTo>
                  <a:pt x="367" y="13143"/>
                  <a:pt x="-823" y="58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615697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74BA085C-B0A1-06D7-5ED7-04AD4EE99B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4" y="4468305"/>
            <a:ext cx="6897626" cy="2281287"/>
          </a:xfrm>
        </p:spPr>
        <p:txBody>
          <a:bodyPr anchor="ctr">
            <a:normAutofit/>
          </a:bodyPr>
          <a:lstStyle/>
          <a:p>
            <a:r>
              <a:rPr lang="hr-HR" sz="1600" dirty="0"/>
              <a:t>klijenti su voljni djelovati kao da vjeruju u adaptivna vjerovanja te to pojačava njihova vjerovanja</a:t>
            </a:r>
          </a:p>
          <a:p>
            <a:endParaRPr lang="hr-HR" sz="1600" dirty="0"/>
          </a:p>
          <a:p>
            <a:r>
              <a:rPr lang="hr-HR" sz="1600" dirty="0"/>
              <a:t>intervju za posao – vizualizacija situacije – ponašanje kao da vjeruje u pozitivno vjerovanje</a:t>
            </a:r>
          </a:p>
          <a:p>
            <a:pPr lvl="1"/>
            <a:r>
              <a:rPr lang="hr-HR" sz="1600" dirty="0"/>
              <a:t>akcijski plan </a:t>
            </a:r>
            <a:r>
              <a:rPr lang="hr-HR" sz="1600" dirty="0">
                <a:sym typeface="Wingdings" panose="05000000000000000000" pitchFamily="2" charset="2"/>
              </a:rPr>
              <a:t> ponašati se tako u stvarnoj situaciji</a:t>
            </a:r>
            <a:endParaRPr lang="hr-HR" sz="1600" dirty="0"/>
          </a:p>
        </p:txBody>
      </p:sp>
    </p:spTree>
    <p:extLst>
      <p:ext uri="{BB962C8B-B14F-4D97-AF65-F5344CB8AC3E}">
        <p14:creationId xmlns:p14="http://schemas.microsoft.com/office/powerpoint/2010/main" val="20527839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B3E0FAF2-EAC9-390C-00FE-2A14D5C3D2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889" r="6281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29E7CE16-9D9D-8FAC-2DDD-0EFF9A4BF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hr-HR" sz="4000" dirty="0"/>
              <a:t>Modificiranje negativnih vjerovanja</a:t>
            </a:r>
            <a:endParaRPr lang="hr-HR" sz="400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2445C1E-EB70-22A6-009B-1808501B68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250" y="2434200"/>
            <a:ext cx="4184139" cy="39284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16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Tehnike: </a:t>
            </a:r>
          </a:p>
          <a:p>
            <a:r>
              <a:rPr lang="hr-HR" sz="1600" dirty="0" err="1"/>
              <a:t>Sokratovski</a:t>
            </a:r>
            <a:r>
              <a:rPr lang="hr-HR" sz="1600" dirty="0"/>
              <a:t> dijalog</a:t>
            </a:r>
          </a:p>
          <a:p>
            <a:r>
              <a:rPr lang="hr-HR" sz="1600" dirty="0"/>
              <a:t>preoblikovanje</a:t>
            </a:r>
          </a:p>
          <a:p>
            <a:r>
              <a:rPr lang="hr-HR" sz="1600" dirty="0"/>
              <a:t>bihevioralni eksperimenti</a:t>
            </a:r>
          </a:p>
          <a:p>
            <a:r>
              <a:rPr lang="hr-HR" sz="1600" dirty="0"/>
              <a:t>priče, filmovi i metafore</a:t>
            </a:r>
          </a:p>
          <a:p>
            <a:r>
              <a:rPr lang="hr-HR" sz="1600" dirty="0"/>
              <a:t>kognitivni kontinuum</a:t>
            </a:r>
          </a:p>
          <a:p>
            <a:r>
              <a:rPr lang="hr-HR" sz="1600" dirty="0"/>
              <a:t>korištenje drugih kao referentnih točaka</a:t>
            </a:r>
          </a:p>
          <a:p>
            <a:r>
              <a:rPr lang="hr-HR" sz="1600" dirty="0" err="1"/>
              <a:t>samootkrivanje</a:t>
            </a:r>
            <a:endParaRPr lang="hr-HR" sz="1600" dirty="0"/>
          </a:p>
          <a:p>
            <a:r>
              <a:rPr lang="hr-HR" sz="1600" dirty="0"/>
              <a:t>intelektualno-emocionalna igra uloga</a:t>
            </a:r>
          </a:p>
          <a:p>
            <a:r>
              <a:rPr lang="hr-HR" sz="1600" dirty="0"/>
              <a:t>povijesni testovi</a:t>
            </a:r>
          </a:p>
          <a:p>
            <a:r>
              <a:rPr lang="hr-HR" sz="1600" dirty="0"/>
              <a:t>restrukturiranje značenja ranih događaja</a:t>
            </a:r>
          </a:p>
        </p:txBody>
      </p:sp>
    </p:spTree>
    <p:extLst>
      <p:ext uri="{BB962C8B-B14F-4D97-AF65-F5344CB8AC3E}">
        <p14:creationId xmlns:p14="http://schemas.microsoft.com/office/powerpoint/2010/main" val="36433883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C43442A3-8415-48AD-D369-84097D2B8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hr-HR" sz="5400"/>
              <a:t>Sokratovski dijalog</a:t>
            </a:r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41473AE-3D9C-788A-C90C-6F79E1239B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hr-HR" sz="2200" dirty="0"/>
              <a:t>pitanja slična onima za ocjenjivanje automatskih misli</a:t>
            </a:r>
          </a:p>
          <a:p>
            <a:r>
              <a:rPr lang="hr-HR" sz="2200" dirty="0"/>
              <a:t>procjena vjerovanja u kontekstu specifične situacije</a:t>
            </a:r>
          </a:p>
          <a:p>
            <a:endParaRPr lang="hr-HR" sz="2200" dirty="0"/>
          </a:p>
          <a:p>
            <a:pPr marL="0" indent="0">
              <a:buNone/>
            </a:pPr>
            <a:r>
              <a:rPr lang="hr-HR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Primjer: </a:t>
            </a:r>
          </a:p>
          <a:p>
            <a:pPr marL="0" indent="0">
              <a:buNone/>
            </a:pPr>
            <a:r>
              <a:rPr lang="hr-HR" sz="2000" dirty="0"/>
              <a:t>- osoba koja traži pomoć i ide na terapiju i ona koja ju odbija – kompetentnost?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63685525-04A9-0BF4-2E29-8109E09C86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153" r="4894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216680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762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99E3F6E2-8B54-D11E-C1ED-6B4EEC708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Preoblikovanje</a:t>
            </a:r>
            <a:endParaRPr lang="en-US" sz="4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588AE3B-1B37-1718-F243-F6C8A45868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981" y="4872922"/>
            <a:ext cx="3933306" cy="120814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pomoć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klijentu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da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zabilježi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preoblikuje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dokaz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koji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potvrđuje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negativno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vjerovanje</a:t>
            </a:r>
            <a:endParaRPr lang="en-US" sz="2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AA87527A-EB25-FCBA-E3CF-10584FC88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4356" y="1406690"/>
            <a:ext cx="6408836" cy="3893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6181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90D01200-0224-43C5-AB38-FB4D16B73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22842439-0B03-8504-2A0B-5E1AEAFF0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078992"/>
            <a:ext cx="6881418" cy="1536192"/>
          </a:xfrm>
        </p:spPr>
        <p:txBody>
          <a:bodyPr anchor="b">
            <a:normAutofit/>
          </a:bodyPr>
          <a:lstStyle/>
          <a:p>
            <a:r>
              <a:rPr lang="hr-HR" sz="5200" dirty="0"/>
              <a:t>Bihevioralni eksperiment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28A44A4-A002-4A88-9FC9-1D0566C97A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3202" y="36338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E7D5C7B-DD16-401B-85CE-4AAA2A4F51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8506" y="2935541"/>
            <a:ext cx="62179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EEEC4B0-E2E3-57DB-B59D-EC15349348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3355848"/>
            <a:ext cx="6268770" cy="2825496"/>
          </a:xfrm>
        </p:spPr>
        <p:txBody>
          <a:bodyPr>
            <a:normAutofit/>
          </a:bodyPr>
          <a:lstStyle/>
          <a:p>
            <a:r>
              <a:rPr lang="hr-HR" sz="2200"/>
              <a:t>ispitivanje valjanosti uvjerenja</a:t>
            </a:r>
          </a:p>
          <a:p>
            <a:r>
              <a:rPr lang="hr-HR" sz="2200"/>
              <a:t>snažnija promjena u odnosu na verbalne tehnike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501E1730-8ABF-7FA6-3205-D80CA16BF7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4066" y="1319481"/>
            <a:ext cx="4237686" cy="4143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3051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BC6133C-0615-4CE4-9132-37E609A9B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9ED38E05-B41C-4820-9247-FED4E3DC1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4" y="525982"/>
            <a:ext cx="4282983" cy="1200361"/>
          </a:xfrm>
        </p:spPr>
        <p:txBody>
          <a:bodyPr anchor="b">
            <a:normAutofit/>
          </a:bodyPr>
          <a:lstStyle/>
          <a:p>
            <a:r>
              <a:rPr lang="hr-HR" sz="3600" dirty="0"/>
              <a:t>Korištenje priča, filmova, metafora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6533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E280DAB-C058-8F18-86B2-4F1DB434BF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066" y="2031101"/>
            <a:ext cx="4282984" cy="3511943"/>
          </a:xfrm>
        </p:spPr>
        <p:txBody>
          <a:bodyPr anchor="ctr">
            <a:normAutofit/>
          </a:bodyPr>
          <a:lstStyle/>
          <a:p>
            <a:r>
              <a:rPr lang="hr-HR" sz="2000" dirty="0"/>
              <a:t>razvijanje drugačijeg mišljenja o sebi – razmišljanje o likovima koji dijele jednaka negativna vjerovanja</a:t>
            </a:r>
          </a:p>
          <a:p>
            <a:pPr marL="0" indent="0">
              <a:buNone/>
            </a:pPr>
            <a:endParaRPr lang="hr-HR" sz="18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25843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90492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6793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F4E17CD0-3516-62B4-F4F5-7F55DAAE01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7738" y="1258338"/>
            <a:ext cx="5628018" cy="4108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6225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8DBF254-6E73-AE4A-02A7-0594BFE067A5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hr-HR" dirty="0"/>
              <a:t>Kognitivni kontinuum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EDB865A-0F0E-DD9A-7DD1-9C41C63E6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975941"/>
          </a:xfrm>
        </p:spPr>
        <p:txBody>
          <a:bodyPr>
            <a:normAutofit/>
          </a:bodyPr>
          <a:lstStyle/>
          <a:p>
            <a:pPr algn="ctr"/>
            <a:r>
              <a:rPr lang="hr-HR" sz="2400" dirty="0"/>
              <a:t>koristan za modificiranje AM, vjerovanja, polariziranog mišljenja („sve ili ništa”)</a:t>
            </a:r>
          </a:p>
        </p:txBody>
      </p:sp>
      <p:cxnSp>
        <p:nvCxnSpPr>
          <p:cNvPr id="5" name="Ravni poveznik sa strelicom 4">
            <a:extLst>
              <a:ext uri="{FF2B5EF4-FFF2-40B4-BE49-F238E27FC236}">
                <a16:creationId xmlns:a16="http://schemas.microsoft.com/office/drawing/2014/main" id="{5EAB7E74-4602-4FA6-0BE5-66F825835A87}"/>
              </a:ext>
            </a:extLst>
          </p:cNvPr>
          <p:cNvCxnSpPr/>
          <p:nvPr/>
        </p:nvCxnSpPr>
        <p:spPr>
          <a:xfrm>
            <a:off x="1874195" y="3701224"/>
            <a:ext cx="8443609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Pravokutnik 5">
            <a:extLst>
              <a:ext uri="{FF2B5EF4-FFF2-40B4-BE49-F238E27FC236}">
                <a16:creationId xmlns:a16="http://schemas.microsoft.com/office/drawing/2014/main" id="{0F6E7DBE-346F-94DE-D17B-F62807099B41}"/>
              </a:ext>
            </a:extLst>
          </p:cNvPr>
          <p:cNvSpPr/>
          <p:nvPr/>
        </p:nvSpPr>
        <p:spPr>
          <a:xfrm>
            <a:off x="1115337" y="4185473"/>
            <a:ext cx="1517715" cy="47134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0 %</a:t>
            </a:r>
          </a:p>
          <a:p>
            <a:pPr algn="ctr"/>
            <a:r>
              <a:rPr lang="hr-HR" dirty="0"/>
              <a:t>Neuspjeh</a:t>
            </a:r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DE5E2C66-F107-4EA6-FE86-BDB39F01BB03}"/>
              </a:ext>
            </a:extLst>
          </p:cNvPr>
          <p:cNvSpPr/>
          <p:nvPr/>
        </p:nvSpPr>
        <p:spPr>
          <a:xfrm>
            <a:off x="9558946" y="4185473"/>
            <a:ext cx="1517715" cy="47134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100 %</a:t>
            </a:r>
          </a:p>
          <a:p>
            <a:pPr algn="ctr"/>
            <a:r>
              <a:rPr lang="hr-HR" dirty="0"/>
              <a:t>Uspjeh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05349534-B413-58D9-6E95-8EBCB4C29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6638" y="4332673"/>
            <a:ext cx="3238721" cy="216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8486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BC6133C-0615-4CE4-9132-37E609A9B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1D389FC1-94EF-9135-70D9-438E9A941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4" y="525982"/>
            <a:ext cx="4282983" cy="1200361"/>
          </a:xfrm>
        </p:spPr>
        <p:txBody>
          <a:bodyPr anchor="b">
            <a:normAutofit/>
          </a:bodyPr>
          <a:lstStyle/>
          <a:p>
            <a:r>
              <a:rPr lang="hr-HR" sz="3600"/>
              <a:t>Korištenje drugih kao referentnih točaka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6533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2538449-D315-B593-8561-2C0B62451D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066" y="2031101"/>
            <a:ext cx="4282984" cy="3511943"/>
          </a:xfrm>
        </p:spPr>
        <p:txBody>
          <a:bodyPr anchor="ctr">
            <a:normAutofit/>
          </a:bodyPr>
          <a:lstStyle/>
          <a:p>
            <a:r>
              <a:rPr lang="hr-HR" sz="2000" dirty="0"/>
              <a:t>kad klijenti razmotre okolnosti i vjerovanja drugih, tada se psihološki odvoje od svojeg vjerovanja</a:t>
            </a:r>
          </a:p>
          <a:p>
            <a:r>
              <a:rPr lang="hr-HR" sz="2000" dirty="0"/>
              <a:t>nekonzistentnost između onoga što vjeruju da je točno za njih i onoga što misle da je točno za druge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25843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90492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6793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CD42FC21-CC5C-F46C-4E8A-C997416811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7738" y="1814105"/>
            <a:ext cx="5628018" cy="2996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3271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0" name="Rectangle 1035">
            <a:extLst>
              <a:ext uri="{FF2B5EF4-FFF2-40B4-BE49-F238E27FC236}">
                <a16:creationId xmlns:a16="http://schemas.microsoft.com/office/drawing/2014/main" id="{28D31E1B-0407-4223-9642-0B642CBF57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38" name="Group 1037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062849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039" name="Rectangle 1038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0" name="Rectangle 1039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1" name="Rectangle 1040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52" name="Rectangle 1042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656150"/>
            <a:ext cx="5672667" cy="14315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AE6A6476-D50B-AB49-B434-D22853052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73940"/>
            <a:ext cx="5052369" cy="10357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>
                <a:latin typeface="+mj-lt"/>
                <a:ea typeface="+mj-ea"/>
                <a:cs typeface="+mj-cs"/>
              </a:rPr>
              <a:t>Samootkrivanje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7CCF6869-4E88-BE84-18AF-E192CF9DEF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9" y="2524721"/>
            <a:ext cx="4991629" cy="367712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kern="1200" dirty="0" err="1">
                <a:latin typeface="+mn-lt"/>
                <a:ea typeface="+mn-ea"/>
                <a:cs typeface="+mn-cs"/>
              </a:rPr>
              <a:t>korištenje</a:t>
            </a:r>
            <a:r>
              <a:rPr lang="en-US" sz="2000" kern="1200" dirty="0"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latin typeface="+mn-lt"/>
                <a:ea typeface="+mn-ea"/>
                <a:cs typeface="+mn-cs"/>
              </a:rPr>
              <a:t>prikladnog</a:t>
            </a:r>
            <a:r>
              <a:rPr lang="en-US" sz="2000" kern="1200" dirty="0"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latin typeface="+mn-lt"/>
                <a:ea typeface="+mn-ea"/>
                <a:cs typeface="+mn-cs"/>
              </a:rPr>
              <a:t>i</a:t>
            </a:r>
            <a:r>
              <a:rPr lang="en-US" sz="2000" kern="1200" dirty="0">
                <a:latin typeface="+mn-lt"/>
                <a:ea typeface="+mn-ea"/>
                <a:cs typeface="+mn-cs"/>
              </a:rPr>
              <a:t> </a:t>
            </a:r>
            <a:r>
              <a:rPr lang="hr-HR" sz="2000" kern="1200" dirty="0">
                <a:latin typeface="+mn-lt"/>
                <a:ea typeface="+mn-ea"/>
                <a:cs typeface="+mn-cs"/>
              </a:rPr>
              <a:t>razumnog</a:t>
            </a:r>
            <a:r>
              <a:rPr lang="en-US" sz="2000" kern="1200" dirty="0"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latin typeface="+mn-lt"/>
                <a:ea typeface="+mn-ea"/>
                <a:cs typeface="+mn-cs"/>
              </a:rPr>
              <a:t>samorazotkrivanja</a:t>
            </a:r>
            <a:r>
              <a:rPr lang="en-US" sz="2000" kern="1200" dirty="0"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latin typeface="+mn-lt"/>
                <a:ea typeface="+mn-ea"/>
                <a:cs typeface="+mn-cs"/>
              </a:rPr>
              <a:t>može</a:t>
            </a:r>
            <a:r>
              <a:rPr lang="en-US" sz="2000" kern="1200" dirty="0"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latin typeface="+mn-lt"/>
                <a:ea typeface="+mn-ea"/>
                <a:cs typeface="+mn-cs"/>
              </a:rPr>
              <a:t>pomoći</a:t>
            </a:r>
            <a:r>
              <a:rPr lang="en-US" sz="2000" kern="1200" dirty="0">
                <a:latin typeface="+mn-lt"/>
                <a:ea typeface="+mn-ea"/>
                <a:cs typeface="+mn-cs"/>
              </a:rPr>
              <a:t> u </a:t>
            </a:r>
            <a:r>
              <a:rPr lang="en-US" sz="2000" kern="1200" dirty="0" err="1">
                <a:latin typeface="+mn-lt"/>
                <a:ea typeface="+mn-ea"/>
                <a:cs typeface="+mn-cs"/>
              </a:rPr>
              <a:t>viđenju</a:t>
            </a:r>
            <a:r>
              <a:rPr lang="en-US" sz="2000" kern="1200" dirty="0"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latin typeface="+mn-lt"/>
                <a:ea typeface="+mn-ea"/>
                <a:cs typeface="+mn-cs"/>
              </a:rPr>
              <a:t>problema</a:t>
            </a:r>
            <a:r>
              <a:rPr lang="en-US" sz="2000" kern="1200" dirty="0"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latin typeface="+mn-lt"/>
                <a:ea typeface="+mn-ea"/>
                <a:cs typeface="+mn-cs"/>
              </a:rPr>
              <a:t>ili</a:t>
            </a:r>
            <a:r>
              <a:rPr lang="en-US" sz="2000" kern="1200" dirty="0"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latin typeface="+mn-lt"/>
                <a:ea typeface="+mn-ea"/>
                <a:cs typeface="+mn-cs"/>
              </a:rPr>
              <a:t>vjerovanja</a:t>
            </a:r>
            <a:r>
              <a:rPr lang="en-US" sz="2000" kern="1200" dirty="0"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latin typeface="+mn-lt"/>
                <a:ea typeface="+mn-ea"/>
                <a:cs typeface="+mn-cs"/>
              </a:rPr>
              <a:t>na</a:t>
            </a:r>
            <a:r>
              <a:rPr lang="en-US" sz="2000" kern="1200" dirty="0"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latin typeface="+mn-lt"/>
                <a:ea typeface="+mn-ea"/>
                <a:cs typeface="+mn-cs"/>
              </a:rPr>
              <a:t>drugačiji</a:t>
            </a:r>
            <a:r>
              <a:rPr lang="en-US" sz="2000" kern="1200" dirty="0"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latin typeface="+mn-lt"/>
                <a:ea typeface="+mn-ea"/>
                <a:cs typeface="+mn-cs"/>
              </a:rPr>
              <a:t>način</a:t>
            </a:r>
            <a:endParaRPr lang="en-US" sz="2000" kern="1200" dirty="0">
              <a:latin typeface="+mn-lt"/>
              <a:ea typeface="+mn-ea"/>
              <a:cs typeface="+mn-cs"/>
            </a:endParaRPr>
          </a:p>
        </p:txBody>
      </p:sp>
      <p:sp>
        <p:nvSpPr>
          <p:cNvPr id="1045" name="Rectangle 1044">
            <a:extLst>
              <a:ext uri="{FF2B5EF4-FFF2-40B4-BE49-F238E27FC236}">
                <a16:creationId xmlns:a16="http://schemas.microsoft.com/office/drawing/2014/main" id="{70E96339-907C-46C3-99AC-31179B6F0E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16299" y="608401"/>
            <a:ext cx="4637502" cy="55934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Ilustración De Un Empresario Confundido. Estilo Plano De La Ilustración Del  Vector. Ilustraciones svg, vectoriales, clip art vectorizado libre de  derechos. Image 100682636">
            <a:extLst>
              <a:ext uri="{FF2B5EF4-FFF2-40B4-BE49-F238E27FC236}">
                <a16:creationId xmlns:a16="http://schemas.microsoft.com/office/drawing/2014/main" id="{68B64D8A-B5BE-3D61-B56A-DD80B8199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0493" y="1347516"/>
            <a:ext cx="4223252" cy="4223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53" name="Straight Connector 1046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92240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27419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lika 3" descr="Slika na kojoj se prikazuje crtić, odijevanje, ilustracija, ukrasni isječci&#10;&#10;Opis je automatski generiran">
            <a:extLst>
              <a:ext uri="{FF2B5EF4-FFF2-40B4-BE49-F238E27FC236}">
                <a16:creationId xmlns:a16="http://schemas.microsoft.com/office/drawing/2014/main" id="{5AC5D8DB-24B3-225B-A129-838D2E332FB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7592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ED3D57A-01C1-5BC5-ACDA-0E8EF13C5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pPr algn="ctr"/>
            <a:r>
              <a:rPr lang="hr-HR" sz="4000" dirty="0"/>
              <a:t>Igre uloga 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5CC744F-1871-5135-F3F3-97AC28E766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r>
              <a:rPr lang="hr-HR" sz="2000" dirty="0"/>
              <a:t>kada klijent kognitivno zna da je mišljenje pogrešno, ali se emocionalno ne može maknuti od njega</a:t>
            </a:r>
          </a:p>
          <a:p>
            <a:endParaRPr lang="hr-HR" sz="2000" dirty="0"/>
          </a:p>
          <a:p>
            <a:r>
              <a:rPr lang="hr-HR" sz="2000" dirty="0"/>
              <a:t>terapeut </a:t>
            </a:r>
            <a:r>
              <a:rPr lang="hr-HR" sz="2000" dirty="0">
                <a:sym typeface="Wingdings" panose="05000000000000000000" pitchFamily="2" charset="2"/>
              </a:rPr>
              <a:t> kognitivni dio</a:t>
            </a:r>
          </a:p>
          <a:p>
            <a:r>
              <a:rPr lang="hr-HR" sz="2000" dirty="0">
                <a:sym typeface="Wingdings" panose="05000000000000000000" pitchFamily="2" charset="2"/>
              </a:rPr>
              <a:t>klijent  emocionalni dio</a:t>
            </a:r>
          </a:p>
          <a:p>
            <a:pPr lvl="1"/>
            <a:r>
              <a:rPr lang="hr-HR" sz="2000" dirty="0">
                <a:sym typeface="Wingdings" panose="05000000000000000000" pitchFamily="2" charset="2"/>
              </a:rPr>
              <a:t>zamjena uloga</a:t>
            </a:r>
            <a:endParaRPr lang="hr-HR" sz="2000" dirty="0"/>
          </a:p>
        </p:txBody>
      </p:sp>
    </p:spTree>
    <p:extLst>
      <p:ext uri="{BB962C8B-B14F-4D97-AF65-F5344CB8AC3E}">
        <p14:creationId xmlns:p14="http://schemas.microsoft.com/office/powerpoint/2010/main" val="1818626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58624112-B9B2-B718-63AE-36C550A13E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947" r="4930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77CDDFF-3774-760A-A9C9-CC64A7CA3D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5322" y="2774669"/>
            <a:ext cx="3822189" cy="994799"/>
          </a:xfrm>
        </p:spPr>
        <p:txBody>
          <a:bodyPr>
            <a:normAutofit/>
          </a:bodyPr>
          <a:lstStyle/>
          <a:p>
            <a:r>
              <a:rPr lang="hr-HR" sz="2000" dirty="0"/>
              <a:t>pozitivna bazična vjerovanja</a:t>
            </a:r>
          </a:p>
          <a:p>
            <a:r>
              <a:rPr lang="hr-HR" sz="2000" dirty="0"/>
              <a:t>negativna bazična vjerovanja</a:t>
            </a:r>
          </a:p>
        </p:txBody>
      </p:sp>
    </p:spTree>
    <p:extLst>
      <p:ext uri="{BB962C8B-B14F-4D97-AF65-F5344CB8AC3E}">
        <p14:creationId xmlns:p14="http://schemas.microsoft.com/office/powerpoint/2010/main" val="28194005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65A3BBEB-25C2-EB42-7BF9-7489F7D537C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019" r="11776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CC29A650-62AD-C2AD-70EB-E4C29052A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hr-HR" sz="4000"/>
              <a:t>Povijesni testovi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9DFCF0A-C21A-2D0F-0E82-631532F26E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2661674"/>
          </a:xfrm>
        </p:spPr>
        <p:txBody>
          <a:bodyPr>
            <a:normAutofit/>
          </a:bodyPr>
          <a:lstStyle/>
          <a:p>
            <a:r>
              <a:rPr lang="hr-HR" sz="2000" dirty="0"/>
              <a:t>na koji je način vjerovanje nastalo i kako se održavalo tijekom vremena</a:t>
            </a:r>
          </a:p>
          <a:p>
            <a:pPr lvl="1"/>
            <a:r>
              <a:rPr lang="hr-HR" sz="2000" dirty="0"/>
              <a:t>potraga dokaza koji su podržavali vjerovanje od djetinjstva te otkrivanje dokaza koji mu proturječe</a:t>
            </a:r>
          </a:p>
        </p:txBody>
      </p:sp>
    </p:spTree>
    <p:extLst>
      <p:ext uri="{BB962C8B-B14F-4D97-AF65-F5344CB8AC3E}">
        <p14:creationId xmlns:p14="http://schemas.microsoft.com/office/powerpoint/2010/main" val="14189939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lika 3" descr="Slika na kojoj se prikazuje crtić, ilustracija, ukrasni isječci, Crtić&#10;&#10;Opis je automatski generiran">
            <a:extLst>
              <a:ext uri="{FF2B5EF4-FFF2-40B4-BE49-F238E27FC236}">
                <a16:creationId xmlns:a16="http://schemas.microsoft.com/office/drawing/2014/main" id="{12153791-6FA4-340E-F4A5-1CC36C6611E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882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D0EC0660-1F4F-B0DA-B0BE-E8E4B131D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pPr algn="ctr"/>
            <a:r>
              <a:rPr lang="hr-HR" sz="4000" dirty="0"/>
              <a:t>Restrukturiranje značenja ranih događaja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E6861D0-CBA1-5E5E-9C9C-E1D84920B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r>
              <a:rPr lang="hr-HR" sz="2000" dirty="0"/>
              <a:t>emocionalna tehnika koja pobuđuje </a:t>
            </a:r>
            <a:r>
              <a:rPr lang="hr-HR" sz="2000" dirty="0" err="1"/>
              <a:t>klijentovo</a:t>
            </a:r>
            <a:r>
              <a:rPr lang="hr-HR" sz="2000" dirty="0"/>
              <a:t> čuvstveno stanje</a:t>
            </a:r>
          </a:p>
          <a:p>
            <a:pPr lvl="1"/>
            <a:r>
              <a:rPr lang="hr-HR" sz="2000" dirty="0"/>
              <a:t>igranje uloga, ponovno odigravanje događaja – reinterpretacija prijašnjeg iskustva</a:t>
            </a:r>
          </a:p>
        </p:txBody>
      </p:sp>
    </p:spTree>
    <p:extLst>
      <p:ext uri="{BB962C8B-B14F-4D97-AF65-F5344CB8AC3E}">
        <p14:creationId xmlns:p14="http://schemas.microsoft.com/office/powerpoint/2010/main" val="14076373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CDF9679-79EC-A18C-D991-D29B7F105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EE10872-67FC-B0FA-077A-0508676D4D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2050" name="Picture 2" descr="ODVOJITE MANJE OD MINUTE DA POPUNITE UPITNIK: Šta mislite o Nacrtu Zakona o  udruženjima? - Helsinški Parlament Gradjana Banja Luka">
            <a:extLst>
              <a:ext uri="{FF2B5EF4-FFF2-40B4-BE49-F238E27FC236}">
                <a16:creationId xmlns:a16="http://schemas.microsoft.com/office/drawing/2014/main" id="{B357F869-2817-A427-7D77-53EA3209B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25" y="0"/>
            <a:ext cx="102917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12558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C54F4CE-85F0-46ED-80DA-9518C9251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ADD1FCA-8ACB-4958-81DD-4CDD6D3E19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802086" cy="6858000"/>
          </a:xfrm>
          <a:custGeom>
            <a:avLst/>
            <a:gdLst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9647 w 5734864"/>
              <a:gd name="connsiteY33" fmla="*/ 1936120 h 6858000"/>
              <a:gd name="connsiteX34" fmla="*/ 714660 w 5734864"/>
              <a:gd name="connsiteY34" fmla="*/ 1982709 h 6858000"/>
              <a:gd name="connsiteX35" fmla="*/ 710759 w 5734864"/>
              <a:gd name="connsiteY35" fmla="*/ 2013010 h 6858000"/>
              <a:gd name="connsiteX36" fmla="*/ 697927 w 5734864"/>
              <a:gd name="connsiteY36" fmla="*/ 2069833 h 6858000"/>
              <a:gd name="connsiteX37" fmla="*/ 693594 w 5734864"/>
              <a:gd name="connsiteY37" fmla="*/ 2103731 h 6858000"/>
              <a:gd name="connsiteX38" fmla="*/ 691109 w 5734864"/>
              <a:gd name="connsiteY38" fmla="*/ 2124027 h 6858000"/>
              <a:gd name="connsiteX39" fmla="*/ 676593 w 5734864"/>
              <a:gd name="connsiteY39" fmla="*/ 2176182 h 6858000"/>
              <a:gd name="connsiteX40" fmla="*/ 633227 w 5734864"/>
              <a:gd name="connsiteY40" fmla="*/ 2258036 h 6858000"/>
              <a:gd name="connsiteX41" fmla="*/ 625564 w 5734864"/>
              <a:gd name="connsiteY41" fmla="*/ 2284567 h 6858000"/>
              <a:gd name="connsiteX42" fmla="*/ 627074 w 5734864"/>
              <a:gd name="connsiteY42" fmla="*/ 2289605 h 6858000"/>
              <a:gd name="connsiteX43" fmla="*/ 614574 w 5734864"/>
              <a:gd name="connsiteY43" fmla="*/ 2308717 h 6858000"/>
              <a:gd name="connsiteX44" fmla="*/ 606890 w 5734864"/>
              <a:gd name="connsiteY44" fmla="*/ 2320662 h 6858000"/>
              <a:gd name="connsiteX45" fmla="*/ 605558 w 5734864"/>
              <a:gd name="connsiteY45" fmla="*/ 2327897 h 6858000"/>
              <a:gd name="connsiteX46" fmla="*/ 602202 w 5734864"/>
              <a:gd name="connsiteY46" fmla="*/ 2357749 h 6858000"/>
              <a:gd name="connsiteX47" fmla="*/ 600213 w 5734864"/>
              <a:gd name="connsiteY47" fmla="*/ 2364905 h 6858000"/>
              <a:gd name="connsiteX48" fmla="*/ 597160 w 5734864"/>
              <a:gd name="connsiteY48" fmla="*/ 2388351 h 6858000"/>
              <a:gd name="connsiteX49" fmla="*/ 597982 w 5734864"/>
              <a:gd name="connsiteY49" fmla="*/ 2402296 h 6858000"/>
              <a:gd name="connsiteX50" fmla="*/ 593150 w 5734864"/>
              <a:gd name="connsiteY50" fmla="*/ 2420015 h 6858000"/>
              <a:gd name="connsiteX51" fmla="*/ 592833 w 5734864"/>
              <a:gd name="connsiteY51" fmla="*/ 2422749 h 6858000"/>
              <a:gd name="connsiteX52" fmla="*/ 594479 w 5734864"/>
              <a:gd name="connsiteY52" fmla="*/ 2426002 h 6858000"/>
              <a:gd name="connsiteX53" fmla="*/ 591963 w 5734864"/>
              <a:gd name="connsiteY53" fmla="*/ 2431950 h 6858000"/>
              <a:gd name="connsiteX54" fmla="*/ 591544 w 5734864"/>
              <a:gd name="connsiteY54" fmla="*/ 2433897 h 6858000"/>
              <a:gd name="connsiteX55" fmla="*/ 589519 w 5734864"/>
              <a:gd name="connsiteY55" fmla="*/ 2451398 h 6858000"/>
              <a:gd name="connsiteX56" fmla="*/ 590037 w 5734864"/>
              <a:gd name="connsiteY56" fmla="*/ 2455536 h 6858000"/>
              <a:gd name="connsiteX57" fmla="*/ 588179 w 5734864"/>
              <a:gd name="connsiteY57" fmla="*/ 2462981 h 6858000"/>
              <a:gd name="connsiteX58" fmla="*/ 583434 w 5734864"/>
              <a:gd name="connsiteY58" fmla="*/ 2503991 h 6858000"/>
              <a:gd name="connsiteX59" fmla="*/ 567942 w 5734864"/>
              <a:gd name="connsiteY59" fmla="*/ 2652936 h 6858000"/>
              <a:gd name="connsiteX60" fmla="*/ 573869 w 5734864"/>
              <a:gd name="connsiteY60" fmla="*/ 2670188 h 6858000"/>
              <a:gd name="connsiteX61" fmla="*/ 575243 w 5734864"/>
              <a:gd name="connsiteY61" fmla="*/ 2688114 h 6858000"/>
              <a:gd name="connsiteX62" fmla="*/ 573824 w 5734864"/>
              <a:gd name="connsiteY62" fmla="*/ 2689856 h 6858000"/>
              <a:gd name="connsiteX63" fmla="*/ 570699 w 5734864"/>
              <a:gd name="connsiteY63" fmla="*/ 2709353 h 6858000"/>
              <a:gd name="connsiteX64" fmla="*/ 573192 w 5734864"/>
              <a:gd name="connsiteY64" fmla="*/ 2714527 h 6858000"/>
              <a:gd name="connsiteX65" fmla="*/ 572044 w 5734864"/>
              <a:gd name="connsiteY65" fmla="*/ 2728187 h 6858000"/>
              <a:gd name="connsiteX66" fmla="*/ 572465 w 5734864"/>
              <a:gd name="connsiteY66" fmla="*/ 2755863 h 6858000"/>
              <a:gd name="connsiteX67" fmla="*/ 570028 w 5734864"/>
              <a:gd name="connsiteY67" fmla="*/ 2760324 h 6858000"/>
              <a:gd name="connsiteX68" fmla="*/ 566748 w 5734864"/>
              <a:gd name="connsiteY68" fmla="*/ 2800948 h 6858000"/>
              <a:gd name="connsiteX69" fmla="*/ 565509 w 5734864"/>
              <a:gd name="connsiteY69" fmla="*/ 2801167 h 6858000"/>
              <a:gd name="connsiteX70" fmla="*/ 559367 w 5734864"/>
              <a:gd name="connsiteY70" fmla="*/ 2811129 h 6858000"/>
              <a:gd name="connsiteX71" fmla="*/ 550354 w 5734864"/>
              <a:gd name="connsiteY71" fmla="*/ 2830949 h 6858000"/>
              <a:gd name="connsiteX72" fmla="*/ 514795 w 5734864"/>
              <a:gd name="connsiteY72" fmla="*/ 2872433 h 6858000"/>
              <a:gd name="connsiteX73" fmla="*/ 509875 w 5734864"/>
              <a:gd name="connsiteY73" fmla="*/ 2923099 h 6858000"/>
              <a:gd name="connsiteX74" fmla="*/ 509577 w 5734864"/>
              <a:gd name="connsiteY74" fmla="*/ 2923197 h 6858000"/>
              <a:gd name="connsiteX75" fmla="*/ 507597 w 5734864"/>
              <a:gd name="connsiteY75" fmla="*/ 2931868 h 6858000"/>
              <a:gd name="connsiteX76" fmla="*/ 507379 w 5734864"/>
              <a:gd name="connsiteY76" fmla="*/ 2938322 h 6858000"/>
              <a:gd name="connsiteX77" fmla="*/ 504725 w 5734864"/>
              <a:gd name="connsiteY77" fmla="*/ 2954519 h 6858000"/>
              <a:gd name="connsiteX78" fmla="*/ 502018 w 5734864"/>
              <a:gd name="connsiteY78" fmla="*/ 2959643 h 6858000"/>
              <a:gd name="connsiteX79" fmla="*/ 498360 w 5734864"/>
              <a:gd name="connsiteY79" fmla="*/ 2961019 h 6858000"/>
              <a:gd name="connsiteX80" fmla="*/ 498483 w 5734864"/>
              <a:gd name="connsiteY80" fmla="*/ 2962590 h 6858000"/>
              <a:gd name="connsiteX81" fmla="*/ 484403 w 5734864"/>
              <a:gd name="connsiteY81" fmla="*/ 2990538 h 6858000"/>
              <a:gd name="connsiteX82" fmla="*/ 463075 w 5734864"/>
              <a:gd name="connsiteY82" fmla="*/ 3055956 h 6858000"/>
              <a:gd name="connsiteX83" fmla="*/ 455013 w 5734864"/>
              <a:gd name="connsiteY83" fmla="*/ 3094482 h 6858000"/>
              <a:gd name="connsiteX84" fmla="*/ 428391 w 5734864"/>
              <a:gd name="connsiteY84" fmla="*/ 3198850 h 6858000"/>
              <a:gd name="connsiteX85" fmla="*/ 401440 w 5734864"/>
              <a:gd name="connsiteY85" fmla="*/ 3307560 h 6858000"/>
              <a:gd name="connsiteX86" fmla="*/ 386076 w 5734864"/>
              <a:gd name="connsiteY86" fmla="*/ 3373943 h 6858000"/>
              <a:gd name="connsiteX87" fmla="*/ 374726 w 5734864"/>
              <a:gd name="connsiteY87" fmla="*/ 3381364 h 6858000"/>
              <a:gd name="connsiteX88" fmla="*/ 369145 w 5734864"/>
              <a:gd name="connsiteY88" fmla="*/ 3383729 h 6858000"/>
              <a:gd name="connsiteX89" fmla="*/ 364294 w 5734864"/>
              <a:gd name="connsiteY89" fmla="*/ 3414159 h 6858000"/>
              <a:gd name="connsiteX90" fmla="*/ 366450 w 5734864"/>
              <a:gd name="connsiteY90" fmla="*/ 3436925 h 6858000"/>
              <a:gd name="connsiteX91" fmla="*/ 351743 w 5734864"/>
              <a:gd name="connsiteY91" fmla="*/ 3521619 h 6858000"/>
              <a:gd name="connsiteX92" fmla="*/ 345784 w 5734864"/>
              <a:gd name="connsiteY92" fmla="*/ 3603757 h 6858000"/>
              <a:gd name="connsiteX93" fmla="*/ 344198 w 5734864"/>
              <a:gd name="connsiteY93" fmla="*/ 3652424 h 6858000"/>
              <a:gd name="connsiteX94" fmla="*/ 352450 w 5734864"/>
              <a:gd name="connsiteY94" fmla="*/ 3665222 h 6858000"/>
              <a:gd name="connsiteX95" fmla="*/ 342621 w 5734864"/>
              <a:gd name="connsiteY95" fmla="*/ 3700804 h 6858000"/>
              <a:gd name="connsiteX96" fmla="*/ 341514 w 5734864"/>
              <a:gd name="connsiteY96" fmla="*/ 3734774 h 6858000"/>
              <a:gd name="connsiteX97" fmla="*/ 340607 w 5734864"/>
              <a:gd name="connsiteY97" fmla="*/ 3785153 h 6858000"/>
              <a:gd name="connsiteX98" fmla="*/ 340707 w 5734864"/>
              <a:gd name="connsiteY98" fmla="*/ 3788177 h 6858000"/>
              <a:gd name="connsiteX99" fmla="*/ 340361 w 5734864"/>
              <a:gd name="connsiteY99" fmla="*/ 3798803 h 6858000"/>
              <a:gd name="connsiteX100" fmla="*/ 339642 w 5734864"/>
              <a:gd name="connsiteY100" fmla="*/ 3838750 h 6858000"/>
              <a:gd name="connsiteX101" fmla="*/ 360295 w 5734864"/>
              <a:gd name="connsiteY101" fmla="*/ 4015196 h 6858000"/>
              <a:gd name="connsiteX102" fmla="*/ 339043 w 5734864"/>
              <a:gd name="connsiteY102" fmla="*/ 4052778 h 6858000"/>
              <a:gd name="connsiteX103" fmla="*/ 339343 w 5734864"/>
              <a:gd name="connsiteY103" fmla="*/ 4096257 h 6858000"/>
              <a:gd name="connsiteX104" fmla="*/ 340786 w 5734864"/>
              <a:gd name="connsiteY104" fmla="*/ 4321136 h 6858000"/>
              <a:gd name="connsiteX105" fmla="*/ 343158 w 5734864"/>
              <a:gd name="connsiteY105" fmla="*/ 4429174 h 6858000"/>
              <a:gd name="connsiteX106" fmla="*/ 334599 w 5734864"/>
              <a:gd name="connsiteY106" fmla="*/ 4449938 h 6858000"/>
              <a:gd name="connsiteX107" fmla="*/ 332890 w 5734864"/>
              <a:gd name="connsiteY107" fmla="*/ 4453515 h 6858000"/>
              <a:gd name="connsiteX108" fmla="*/ 331105 w 5734864"/>
              <a:gd name="connsiteY108" fmla="*/ 4467941 h 6858000"/>
              <a:gd name="connsiteX109" fmla="*/ 324289 w 5734864"/>
              <a:gd name="connsiteY109" fmla="*/ 4471861 h 6858000"/>
              <a:gd name="connsiteX110" fmla="*/ 317079 w 5734864"/>
              <a:gd name="connsiteY110" fmla="*/ 4493468 h 6858000"/>
              <a:gd name="connsiteX111" fmla="*/ 315557 w 5734864"/>
              <a:gd name="connsiteY111" fmla="*/ 4520067 h 6858000"/>
              <a:gd name="connsiteX112" fmla="*/ 315240 w 5734864"/>
              <a:gd name="connsiteY112" fmla="*/ 4536872 h 6858000"/>
              <a:gd name="connsiteX113" fmla="*/ 316200 w 5734864"/>
              <a:gd name="connsiteY113" fmla="*/ 4538297 h 6858000"/>
              <a:gd name="connsiteX114" fmla="*/ 317507 w 5734864"/>
              <a:gd name="connsiteY114" fmla="*/ 4547582 h 6858000"/>
              <a:gd name="connsiteX115" fmla="*/ 323078 w 5734864"/>
              <a:gd name="connsiteY115" fmla="*/ 4592102 h 6858000"/>
              <a:gd name="connsiteX116" fmla="*/ 328722 w 5734864"/>
              <a:gd name="connsiteY116" fmla="*/ 4667914 h 6858000"/>
              <a:gd name="connsiteX117" fmla="*/ 335597 w 5734864"/>
              <a:gd name="connsiteY117" fmla="*/ 4695035 h 6858000"/>
              <a:gd name="connsiteX118" fmla="*/ 339485 w 5734864"/>
              <a:gd name="connsiteY118" fmla="*/ 4695979 h 6858000"/>
              <a:gd name="connsiteX119" fmla="*/ 341089 w 5734864"/>
              <a:gd name="connsiteY119" fmla="*/ 4704268 h 6858000"/>
              <a:gd name="connsiteX120" fmla="*/ 342177 w 5734864"/>
              <a:gd name="connsiteY120" fmla="*/ 4706060 h 6858000"/>
              <a:gd name="connsiteX121" fmla="*/ 347751 w 5734864"/>
              <a:gd name="connsiteY121" fmla="*/ 4716754 h 6858000"/>
              <a:gd name="connsiteX122" fmla="*/ 344125 w 5734864"/>
              <a:gd name="connsiteY122" fmla="*/ 4764669 h 6858000"/>
              <a:gd name="connsiteX123" fmla="*/ 340188 w 5734864"/>
              <a:gd name="connsiteY123" fmla="*/ 4779386 h 6858000"/>
              <a:gd name="connsiteX124" fmla="*/ 335146 w 5734864"/>
              <a:gd name="connsiteY124" fmla="*/ 4787491 h 6858000"/>
              <a:gd name="connsiteX125" fmla="*/ 319124 w 5734864"/>
              <a:gd name="connsiteY125" fmla="*/ 4843514 h 6858000"/>
              <a:gd name="connsiteX126" fmla="*/ 305956 w 5734864"/>
              <a:gd name="connsiteY126" fmla="*/ 4881505 h 6858000"/>
              <a:gd name="connsiteX127" fmla="*/ 301062 w 5734864"/>
              <a:gd name="connsiteY127" fmla="*/ 4889332 h 6858000"/>
              <a:gd name="connsiteX128" fmla="*/ 302141 w 5734864"/>
              <a:gd name="connsiteY128" fmla="*/ 4899400 h 6858000"/>
              <a:gd name="connsiteX129" fmla="*/ 304424 w 5734864"/>
              <a:gd name="connsiteY129" fmla="*/ 4902664 h 6858000"/>
              <a:gd name="connsiteX130" fmla="*/ 293123 w 5734864"/>
              <a:gd name="connsiteY130" fmla="*/ 4932769 h 6858000"/>
              <a:gd name="connsiteX131" fmla="*/ 292275 w 5734864"/>
              <a:gd name="connsiteY131" fmla="*/ 4936482 h 6858000"/>
              <a:gd name="connsiteX132" fmla="*/ 288304 w 5734864"/>
              <a:gd name="connsiteY132" fmla="*/ 4962325 h 6858000"/>
              <a:gd name="connsiteX133" fmla="*/ 287420 w 5734864"/>
              <a:gd name="connsiteY133" fmla="*/ 5042193 h 6858000"/>
              <a:gd name="connsiteX134" fmla="*/ 287020 w 5734864"/>
              <a:gd name="connsiteY134" fmla="*/ 5065655 h 6858000"/>
              <a:gd name="connsiteX135" fmla="*/ 288488 w 5734864"/>
              <a:gd name="connsiteY135" fmla="*/ 5082216 h 6858000"/>
              <a:gd name="connsiteX136" fmla="*/ 282763 w 5734864"/>
              <a:gd name="connsiteY136" fmla="*/ 5127114 h 6858000"/>
              <a:gd name="connsiteX137" fmla="*/ 269316 w 5734864"/>
              <a:gd name="connsiteY137" fmla="*/ 5202682 h 6858000"/>
              <a:gd name="connsiteX138" fmla="*/ 269174 w 5734864"/>
              <a:gd name="connsiteY138" fmla="*/ 5230835 h 6858000"/>
              <a:gd name="connsiteX139" fmla="*/ 272679 w 5734864"/>
              <a:gd name="connsiteY139" fmla="*/ 5232660 h 6858000"/>
              <a:gd name="connsiteX140" fmla="*/ 272160 w 5734864"/>
              <a:gd name="connsiteY140" fmla="*/ 5241150 h 6858000"/>
              <a:gd name="connsiteX141" fmla="*/ 272760 w 5734864"/>
              <a:gd name="connsiteY141" fmla="*/ 5243156 h 6858000"/>
              <a:gd name="connsiteX142" fmla="*/ 275462 w 5734864"/>
              <a:gd name="connsiteY142" fmla="*/ 5254919 h 6858000"/>
              <a:gd name="connsiteX143" fmla="*/ 262897 w 5734864"/>
              <a:gd name="connsiteY143" fmla="*/ 5286259 h 6858000"/>
              <a:gd name="connsiteX144" fmla="*/ 252761 w 5734864"/>
              <a:gd name="connsiteY144" fmla="*/ 5357801 h 6858000"/>
              <a:gd name="connsiteX145" fmla="*/ 242360 w 5734864"/>
              <a:gd name="connsiteY145" fmla="*/ 5460080 h 6858000"/>
              <a:gd name="connsiteX146" fmla="*/ 229880 w 5734864"/>
              <a:gd name="connsiteY146" fmla="*/ 5539714 h 6858000"/>
              <a:gd name="connsiteX147" fmla="*/ 204283 w 5734864"/>
              <a:gd name="connsiteY147" fmla="*/ 5639080 h 6858000"/>
              <a:gd name="connsiteX148" fmla="*/ 198948 w 5734864"/>
              <a:gd name="connsiteY148" fmla="*/ 5710958 h 6858000"/>
              <a:gd name="connsiteX149" fmla="*/ 192367 w 5734864"/>
              <a:gd name="connsiteY149" fmla="*/ 5719859 h 6858000"/>
              <a:gd name="connsiteX150" fmla="*/ 188035 w 5734864"/>
              <a:gd name="connsiteY150" fmla="*/ 5729935 h 6858000"/>
              <a:gd name="connsiteX151" fmla="*/ 188428 w 5734864"/>
              <a:gd name="connsiteY151" fmla="*/ 5731182 h 6858000"/>
              <a:gd name="connsiteX152" fmla="*/ 181635 w 5734864"/>
              <a:gd name="connsiteY152" fmla="*/ 5753538 h 6858000"/>
              <a:gd name="connsiteX153" fmla="*/ 169744 w 5734864"/>
              <a:gd name="connsiteY153" fmla="*/ 5796307 h 6858000"/>
              <a:gd name="connsiteX154" fmla="*/ 170351 w 5734864"/>
              <a:gd name="connsiteY154" fmla="*/ 5796644 h 6858000"/>
              <a:gd name="connsiteX155" fmla="*/ 171559 w 5734864"/>
              <a:gd name="connsiteY155" fmla="*/ 5803435 h 6858000"/>
              <a:gd name="connsiteX156" fmla="*/ 172284 w 5734864"/>
              <a:gd name="connsiteY156" fmla="*/ 5816391 h 6858000"/>
              <a:gd name="connsiteX157" fmla="*/ 182542 w 5734864"/>
              <a:gd name="connsiteY157" fmla="*/ 5846382 h 6858000"/>
              <a:gd name="connsiteX158" fmla="*/ 175877 w 5734864"/>
              <a:gd name="connsiteY158" fmla="*/ 5871336 h 6858000"/>
              <a:gd name="connsiteX159" fmla="*/ 174910 w 5734864"/>
              <a:gd name="connsiteY159" fmla="*/ 5876376 h 6858000"/>
              <a:gd name="connsiteX160" fmla="*/ 175047 w 5734864"/>
              <a:gd name="connsiteY160" fmla="*/ 5876483 h 6858000"/>
              <a:gd name="connsiteX161" fmla="*/ 174335 w 5734864"/>
              <a:gd name="connsiteY161" fmla="*/ 5881814 h 6858000"/>
              <a:gd name="connsiteX162" fmla="*/ 171273 w 5734864"/>
              <a:gd name="connsiteY162" fmla="*/ 5895339 h 6858000"/>
              <a:gd name="connsiteX163" fmla="*/ 171658 w 5734864"/>
              <a:gd name="connsiteY163" fmla="*/ 5898749 h 6858000"/>
              <a:gd name="connsiteX164" fmla="*/ 174658 w 5734864"/>
              <a:gd name="connsiteY164" fmla="*/ 5919558 h 6858000"/>
              <a:gd name="connsiteX165" fmla="*/ 169099 w 5734864"/>
              <a:gd name="connsiteY165" fmla="*/ 5984417 h 6858000"/>
              <a:gd name="connsiteX166" fmla="*/ 162007 w 5734864"/>
              <a:gd name="connsiteY166" fmla="*/ 6049043 h 6858000"/>
              <a:gd name="connsiteX167" fmla="*/ 156875 w 5734864"/>
              <a:gd name="connsiteY167" fmla="*/ 6114000 h 6858000"/>
              <a:gd name="connsiteX168" fmla="*/ 165441 w 5734864"/>
              <a:gd name="connsiteY168" fmla="*/ 6146938 h 6858000"/>
              <a:gd name="connsiteX169" fmla="*/ 165177 w 5734864"/>
              <a:gd name="connsiteY169" fmla="*/ 6150658 h 6858000"/>
              <a:gd name="connsiteX170" fmla="*/ 161772 w 5734864"/>
              <a:gd name="connsiteY170" fmla="*/ 6160011 h 6858000"/>
              <a:gd name="connsiteX171" fmla="*/ 160051 w 5734864"/>
              <a:gd name="connsiteY171" fmla="*/ 6163393 h 6858000"/>
              <a:gd name="connsiteX172" fmla="*/ 158473 w 5734864"/>
              <a:gd name="connsiteY172" fmla="*/ 6168628 h 6858000"/>
              <a:gd name="connsiteX173" fmla="*/ 158573 w 5734864"/>
              <a:gd name="connsiteY173" fmla="*/ 6168799 h 6858000"/>
              <a:gd name="connsiteX174" fmla="*/ 146463 w 5734864"/>
              <a:gd name="connsiteY174" fmla="*/ 6196671 h 6858000"/>
              <a:gd name="connsiteX175" fmla="*/ 150209 w 5734864"/>
              <a:gd name="connsiteY175" fmla="*/ 6232365 h 6858000"/>
              <a:gd name="connsiteX176" fmla="*/ 148544 w 5734864"/>
              <a:gd name="connsiteY176" fmla="*/ 6246162 h 6858000"/>
              <a:gd name="connsiteX177" fmla="*/ 148403 w 5734864"/>
              <a:gd name="connsiteY177" fmla="*/ 6253754 h 6858000"/>
              <a:gd name="connsiteX178" fmla="*/ 138880 w 5734864"/>
              <a:gd name="connsiteY178" fmla="*/ 6276449 h 6858000"/>
              <a:gd name="connsiteX179" fmla="*/ 138683 w 5734864"/>
              <a:gd name="connsiteY179" fmla="*/ 6279721 h 6858000"/>
              <a:gd name="connsiteX180" fmla="*/ 130721 w 5734864"/>
              <a:gd name="connsiteY180" fmla="*/ 6293675 h 6858000"/>
              <a:gd name="connsiteX181" fmla="*/ 120717 w 5734864"/>
              <a:gd name="connsiteY181" fmla="*/ 6313967 h 6858000"/>
              <a:gd name="connsiteX182" fmla="*/ 120841 w 5734864"/>
              <a:gd name="connsiteY182" fmla="*/ 6315437 h 6858000"/>
              <a:gd name="connsiteX183" fmla="*/ 115208 w 5734864"/>
              <a:gd name="connsiteY183" fmla="*/ 6324024 h 6858000"/>
              <a:gd name="connsiteX184" fmla="*/ 101217 w 5734864"/>
              <a:gd name="connsiteY184" fmla="*/ 6365923 h 6858000"/>
              <a:gd name="connsiteX185" fmla="*/ 74946 w 5734864"/>
              <a:gd name="connsiteY185" fmla="*/ 6556817 h 6858000"/>
              <a:gd name="connsiteX186" fmla="*/ 16001 w 5734864"/>
              <a:gd name="connsiteY186" fmla="*/ 6808678 h 6858000"/>
              <a:gd name="connsiteX187" fmla="*/ 0 w 5734864"/>
              <a:gd name="connsiteY187" fmla="*/ 6858000 h 6858000"/>
              <a:gd name="connsiteX188" fmla="*/ 5734864 w 5734864"/>
              <a:gd name="connsiteY188" fmla="*/ 685800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4660 w 5734864"/>
              <a:gd name="connsiteY33" fmla="*/ 1982709 h 6858000"/>
              <a:gd name="connsiteX34" fmla="*/ 710759 w 5734864"/>
              <a:gd name="connsiteY34" fmla="*/ 2013010 h 6858000"/>
              <a:gd name="connsiteX35" fmla="*/ 697927 w 5734864"/>
              <a:gd name="connsiteY35" fmla="*/ 2069833 h 6858000"/>
              <a:gd name="connsiteX36" fmla="*/ 693594 w 5734864"/>
              <a:gd name="connsiteY36" fmla="*/ 2103731 h 6858000"/>
              <a:gd name="connsiteX37" fmla="*/ 691109 w 5734864"/>
              <a:gd name="connsiteY37" fmla="*/ 2124027 h 6858000"/>
              <a:gd name="connsiteX38" fmla="*/ 676593 w 5734864"/>
              <a:gd name="connsiteY38" fmla="*/ 2176182 h 6858000"/>
              <a:gd name="connsiteX39" fmla="*/ 633227 w 5734864"/>
              <a:gd name="connsiteY39" fmla="*/ 2258036 h 6858000"/>
              <a:gd name="connsiteX40" fmla="*/ 625564 w 5734864"/>
              <a:gd name="connsiteY40" fmla="*/ 2284567 h 6858000"/>
              <a:gd name="connsiteX41" fmla="*/ 627074 w 5734864"/>
              <a:gd name="connsiteY41" fmla="*/ 2289605 h 6858000"/>
              <a:gd name="connsiteX42" fmla="*/ 614574 w 5734864"/>
              <a:gd name="connsiteY42" fmla="*/ 2308717 h 6858000"/>
              <a:gd name="connsiteX43" fmla="*/ 606890 w 5734864"/>
              <a:gd name="connsiteY43" fmla="*/ 2320662 h 6858000"/>
              <a:gd name="connsiteX44" fmla="*/ 605558 w 5734864"/>
              <a:gd name="connsiteY44" fmla="*/ 2327897 h 6858000"/>
              <a:gd name="connsiteX45" fmla="*/ 602202 w 5734864"/>
              <a:gd name="connsiteY45" fmla="*/ 2357749 h 6858000"/>
              <a:gd name="connsiteX46" fmla="*/ 600213 w 5734864"/>
              <a:gd name="connsiteY46" fmla="*/ 2364905 h 6858000"/>
              <a:gd name="connsiteX47" fmla="*/ 597160 w 5734864"/>
              <a:gd name="connsiteY47" fmla="*/ 2388351 h 6858000"/>
              <a:gd name="connsiteX48" fmla="*/ 597982 w 5734864"/>
              <a:gd name="connsiteY48" fmla="*/ 2402296 h 6858000"/>
              <a:gd name="connsiteX49" fmla="*/ 593150 w 5734864"/>
              <a:gd name="connsiteY49" fmla="*/ 2420015 h 6858000"/>
              <a:gd name="connsiteX50" fmla="*/ 592833 w 5734864"/>
              <a:gd name="connsiteY50" fmla="*/ 2422749 h 6858000"/>
              <a:gd name="connsiteX51" fmla="*/ 594479 w 5734864"/>
              <a:gd name="connsiteY51" fmla="*/ 2426002 h 6858000"/>
              <a:gd name="connsiteX52" fmla="*/ 591963 w 5734864"/>
              <a:gd name="connsiteY52" fmla="*/ 2431950 h 6858000"/>
              <a:gd name="connsiteX53" fmla="*/ 591544 w 5734864"/>
              <a:gd name="connsiteY53" fmla="*/ 2433897 h 6858000"/>
              <a:gd name="connsiteX54" fmla="*/ 589519 w 5734864"/>
              <a:gd name="connsiteY54" fmla="*/ 2451398 h 6858000"/>
              <a:gd name="connsiteX55" fmla="*/ 590037 w 5734864"/>
              <a:gd name="connsiteY55" fmla="*/ 2455536 h 6858000"/>
              <a:gd name="connsiteX56" fmla="*/ 588179 w 5734864"/>
              <a:gd name="connsiteY56" fmla="*/ 2462981 h 6858000"/>
              <a:gd name="connsiteX57" fmla="*/ 583434 w 5734864"/>
              <a:gd name="connsiteY57" fmla="*/ 2503991 h 6858000"/>
              <a:gd name="connsiteX58" fmla="*/ 567942 w 5734864"/>
              <a:gd name="connsiteY58" fmla="*/ 2652936 h 6858000"/>
              <a:gd name="connsiteX59" fmla="*/ 573869 w 5734864"/>
              <a:gd name="connsiteY59" fmla="*/ 2670188 h 6858000"/>
              <a:gd name="connsiteX60" fmla="*/ 575243 w 5734864"/>
              <a:gd name="connsiteY60" fmla="*/ 2688114 h 6858000"/>
              <a:gd name="connsiteX61" fmla="*/ 573824 w 5734864"/>
              <a:gd name="connsiteY61" fmla="*/ 2689856 h 6858000"/>
              <a:gd name="connsiteX62" fmla="*/ 570699 w 5734864"/>
              <a:gd name="connsiteY62" fmla="*/ 2709353 h 6858000"/>
              <a:gd name="connsiteX63" fmla="*/ 573192 w 5734864"/>
              <a:gd name="connsiteY63" fmla="*/ 2714527 h 6858000"/>
              <a:gd name="connsiteX64" fmla="*/ 572044 w 5734864"/>
              <a:gd name="connsiteY64" fmla="*/ 2728187 h 6858000"/>
              <a:gd name="connsiteX65" fmla="*/ 572465 w 5734864"/>
              <a:gd name="connsiteY65" fmla="*/ 2755863 h 6858000"/>
              <a:gd name="connsiteX66" fmla="*/ 570028 w 5734864"/>
              <a:gd name="connsiteY66" fmla="*/ 2760324 h 6858000"/>
              <a:gd name="connsiteX67" fmla="*/ 566748 w 5734864"/>
              <a:gd name="connsiteY67" fmla="*/ 2800948 h 6858000"/>
              <a:gd name="connsiteX68" fmla="*/ 565509 w 5734864"/>
              <a:gd name="connsiteY68" fmla="*/ 2801167 h 6858000"/>
              <a:gd name="connsiteX69" fmla="*/ 559367 w 5734864"/>
              <a:gd name="connsiteY69" fmla="*/ 2811129 h 6858000"/>
              <a:gd name="connsiteX70" fmla="*/ 550354 w 5734864"/>
              <a:gd name="connsiteY70" fmla="*/ 2830949 h 6858000"/>
              <a:gd name="connsiteX71" fmla="*/ 514795 w 5734864"/>
              <a:gd name="connsiteY71" fmla="*/ 2872433 h 6858000"/>
              <a:gd name="connsiteX72" fmla="*/ 509875 w 5734864"/>
              <a:gd name="connsiteY72" fmla="*/ 2923099 h 6858000"/>
              <a:gd name="connsiteX73" fmla="*/ 509577 w 5734864"/>
              <a:gd name="connsiteY73" fmla="*/ 2923197 h 6858000"/>
              <a:gd name="connsiteX74" fmla="*/ 507597 w 5734864"/>
              <a:gd name="connsiteY74" fmla="*/ 2931868 h 6858000"/>
              <a:gd name="connsiteX75" fmla="*/ 507379 w 5734864"/>
              <a:gd name="connsiteY75" fmla="*/ 2938322 h 6858000"/>
              <a:gd name="connsiteX76" fmla="*/ 504725 w 5734864"/>
              <a:gd name="connsiteY76" fmla="*/ 2954519 h 6858000"/>
              <a:gd name="connsiteX77" fmla="*/ 502018 w 5734864"/>
              <a:gd name="connsiteY77" fmla="*/ 2959643 h 6858000"/>
              <a:gd name="connsiteX78" fmla="*/ 498360 w 5734864"/>
              <a:gd name="connsiteY78" fmla="*/ 2961019 h 6858000"/>
              <a:gd name="connsiteX79" fmla="*/ 498483 w 5734864"/>
              <a:gd name="connsiteY79" fmla="*/ 2962590 h 6858000"/>
              <a:gd name="connsiteX80" fmla="*/ 484403 w 5734864"/>
              <a:gd name="connsiteY80" fmla="*/ 2990538 h 6858000"/>
              <a:gd name="connsiteX81" fmla="*/ 463075 w 5734864"/>
              <a:gd name="connsiteY81" fmla="*/ 3055956 h 6858000"/>
              <a:gd name="connsiteX82" fmla="*/ 455013 w 5734864"/>
              <a:gd name="connsiteY82" fmla="*/ 3094482 h 6858000"/>
              <a:gd name="connsiteX83" fmla="*/ 428391 w 5734864"/>
              <a:gd name="connsiteY83" fmla="*/ 3198850 h 6858000"/>
              <a:gd name="connsiteX84" fmla="*/ 401440 w 5734864"/>
              <a:gd name="connsiteY84" fmla="*/ 3307560 h 6858000"/>
              <a:gd name="connsiteX85" fmla="*/ 386076 w 5734864"/>
              <a:gd name="connsiteY85" fmla="*/ 3373943 h 6858000"/>
              <a:gd name="connsiteX86" fmla="*/ 374726 w 5734864"/>
              <a:gd name="connsiteY86" fmla="*/ 3381364 h 6858000"/>
              <a:gd name="connsiteX87" fmla="*/ 369145 w 5734864"/>
              <a:gd name="connsiteY87" fmla="*/ 3383729 h 6858000"/>
              <a:gd name="connsiteX88" fmla="*/ 364294 w 5734864"/>
              <a:gd name="connsiteY88" fmla="*/ 3414159 h 6858000"/>
              <a:gd name="connsiteX89" fmla="*/ 366450 w 5734864"/>
              <a:gd name="connsiteY89" fmla="*/ 3436925 h 6858000"/>
              <a:gd name="connsiteX90" fmla="*/ 351743 w 5734864"/>
              <a:gd name="connsiteY90" fmla="*/ 3521619 h 6858000"/>
              <a:gd name="connsiteX91" fmla="*/ 345784 w 5734864"/>
              <a:gd name="connsiteY91" fmla="*/ 3603757 h 6858000"/>
              <a:gd name="connsiteX92" fmla="*/ 344198 w 5734864"/>
              <a:gd name="connsiteY92" fmla="*/ 3652424 h 6858000"/>
              <a:gd name="connsiteX93" fmla="*/ 352450 w 5734864"/>
              <a:gd name="connsiteY93" fmla="*/ 3665222 h 6858000"/>
              <a:gd name="connsiteX94" fmla="*/ 342621 w 5734864"/>
              <a:gd name="connsiteY94" fmla="*/ 3700804 h 6858000"/>
              <a:gd name="connsiteX95" fmla="*/ 341514 w 5734864"/>
              <a:gd name="connsiteY95" fmla="*/ 3734774 h 6858000"/>
              <a:gd name="connsiteX96" fmla="*/ 340607 w 5734864"/>
              <a:gd name="connsiteY96" fmla="*/ 3785153 h 6858000"/>
              <a:gd name="connsiteX97" fmla="*/ 340707 w 5734864"/>
              <a:gd name="connsiteY97" fmla="*/ 3788177 h 6858000"/>
              <a:gd name="connsiteX98" fmla="*/ 340361 w 5734864"/>
              <a:gd name="connsiteY98" fmla="*/ 3798803 h 6858000"/>
              <a:gd name="connsiteX99" fmla="*/ 339642 w 5734864"/>
              <a:gd name="connsiteY99" fmla="*/ 3838750 h 6858000"/>
              <a:gd name="connsiteX100" fmla="*/ 360295 w 5734864"/>
              <a:gd name="connsiteY100" fmla="*/ 4015196 h 6858000"/>
              <a:gd name="connsiteX101" fmla="*/ 339043 w 5734864"/>
              <a:gd name="connsiteY101" fmla="*/ 4052778 h 6858000"/>
              <a:gd name="connsiteX102" fmla="*/ 339343 w 5734864"/>
              <a:gd name="connsiteY102" fmla="*/ 4096257 h 6858000"/>
              <a:gd name="connsiteX103" fmla="*/ 340786 w 5734864"/>
              <a:gd name="connsiteY103" fmla="*/ 4321136 h 6858000"/>
              <a:gd name="connsiteX104" fmla="*/ 343158 w 5734864"/>
              <a:gd name="connsiteY104" fmla="*/ 4429174 h 6858000"/>
              <a:gd name="connsiteX105" fmla="*/ 334599 w 5734864"/>
              <a:gd name="connsiteY105" fmla="*/ 4449938 h 6858000"/>
              <a:gd name="connsiteX106" fmla="*/ 332890 w 5734864"/>
              <a:gd name="connsiteY106" fmla="*/ 4453515 h 6858000"/>
              <a:gd name="connsiteX107" fmla="*/ 331105 w 5734864"/>
              <a:gd name="connsiteY107" fmla="*/ 4467941 h 6858000"/>
              <a:gd name="connsiteX108" fmla="*/ 324289 w 5734864"/>
              <a:gd name="connsiteY108" fmla="*/ 4471861 h 6858000"/>
              <a:gd name="connsiteX109" fmla="*/ 317079 w 5734864"/>
              <a:gd name="connsiteY109" fmla="*/ 4493468 h 6858000"/>
              <a:gd name="connsiteX110" fmla="*/ 315557 w 5734864"/>
              <a:gd name="connsiteY110" fmla="*/ 4520067 h 6858000"/>
              <a:gd name="connsiteX111" fmla="*/ 315240 w 5734864"/>
              <a:gd name="connsiteY111" fmla="*/ 4536872 h 6858000"/>
              <a:gd name="connsiteX112" fmla="*/ 316200 w 5734864"/>
              <a:gd name="connsiteY112" fmla="*/ 4538297 h 6858000"/>
              <a:gd name="connsiteX113" fmla="*/ 317507 w 5734864"/>
              <a:gd name="connsiteY113" fmla="*/ 4547582 h 6858000"/>
              <a:gd name="connsiteX114" fmla="*/ 323078 w 5734864"/>
              <a:gd name="connsiteY114" fmla="*/ 4592102 h 6858000"/>
              <a:gd name="connsiteX115" fmla="*/ 328722 w 5734864"/>
              <a:gd name="connsiteY115" fmla="*/ 4667914 h 6858000"/>
              <a:gd name="connsiteX116" fmla="*/ 335597 w 5734864"/>
              <a:gd name="connsiteY116" fmla="*/ 4695035 h 6858000"/>
              <a:gd name="connsiteX117" fmla="*/ 339485 w 5734864"/>
              <a:gd name="connsiteY117" fmla="*/ 4695979 h 6858000"/>
              <a:gd name="connsiteX118" fmla="*/ 341089 w 5734864"/>
              <a:gd name="connsiteY118" fmla="*/ 4704268 h 6858000"/>
              <a:gd name="connsiteX119" fmla="*/ 342177 w 5734864"/>
              <a:gd name="connsiteY119" fmla="*/ 4706060 h 6858000"/>
              <a:gd name="connsiteX120" fmla="*/ 347751 w 5734864"/>
              <a:gd name="connsiteY120" fmla="*/ 4716754 h 6858000"/>
              <a:gd name="connsiteX121" fmla="*/ 344125 w 5734864"/>
              <a:gd name="connsiteY121" fmla="*/ 4764669 h 6858000"/>
              <a:gd name="connsiteX122" fmla="*/ 340188 w 5734864"/>
              <a:gd name="connsiteY122" fmla="*/ 4779386 h 6858000"/>
              <a:gd name="connsiteX123" fmla="*/ 335146 w 5734864"/>
              <a:gd name="connsiteY123" fmla="*/ 4787491 h 6858000"/>
              <a:gd name="connsiteX124" fmla="*/ 319124 w 5734864"/>
              <a:gd name="connsiteY124" fmla="*/ 4843514 h 6858000"/>
              <a:gd name="connsiteX125" fmla="*/ 305956 w 5734864"/>
              <a:gd name="connsiteY125" fmla="*/ 4881505 h 6858000"/>
              <a:gd name="connsiteX126" fmla="*/ 301062 w 5734864"/>
              <a:gd name="connsiteY126" fmla="*/ 4889332 h 6858000"/>
              <a:gd name="connsiteX127" fmla="*/ 302141 w 5734864"/>
              <a:gd name="connsiteY127" fmla="*/ 4899400 h 6858000"/>
              <a:gd name="connsiteX128" fmla="*/ 304424 w 5734864"/>
              <a:gd name="connsiteY128" fmla="*/ 4902664 h 6858000"/>
              <a:gd name="connsiteX129" fmla="*/ 293123 w 5734864"/>
              <a:gd name="connsiteY129" fmla="*/ 4932769 h 6858000"/>
              <a:gd name="connsiteX130" fmla="*/ 292275 w 5734864"/>
              <a:gd name="connsiteY130" fmla="*/ 4936482 h 6858000"/>
              <a:gd name="connsiteX131" fmla="*/ 288304 w 5734864"/>
              <a:gd name="connsiteY131" fmla="*/ 4962325 h 6858000"/>
              <a:gd name="connsiteX132" fmla="*/ 287420 w 5734864"/>
              <a:gd name="connsiteY132" fmla="*/ 5042193 h 6858000"/>
              <a:gd name="connsiteX133" fmla="*/ 287020 w 5734864"/>
              <a:gd name="connsiteY133" fmla="*/ 5065655 h 6858000"/>
              <a:gd name="connsiteX134" fmla="*/ 288488 w 5734864"/>
              <a:gd name="connsiteY134" fmla="*/ 5082216 h 6858000"/>
              <a:gd name="connsiteX135" fmla="*/ 282763 w 5734864"/>
              <a:gd name="connsiteY135" fmla="*/ 5127114 h 6858000"/>
              <a:gd name="connsiteX136" fmla="*/ 269316 w 5734864"/>
              <a:gd name="connsiteY136" fmla="*/ 5202682 h 6858000"/>
              <a:gd name="connsiteX137" fmla="*/ 269174 w 5734864"/>
              <a:gd name="connsiteY137" fmla="*/ 5230835 h 6858000"/>
              <a:gd name="connsiteX138" fmla="*/ 272679 w 5734864"/>
              <a:gd name="connsiteY138" fmla="*/ 5232660 h 6858000"/>
              <a:gd name="connsiteX139" fmla="*/ 272160 w 5734864"/>
              <a:gd name="connsiteY139" fmla="*/ 5241150 h 6858000"/>
              <a:gd name="connsiteX140" fmla="*/ 272760 w 5734864"/>
              <a:gd name="connsiteY140" fmla="*/ 5243156 h 6858000"/>
              <a:gd name="connsiteX141" fmla="*/ 275462 w 5734864"/>
              <a:gd name="connsiteY141" fmla="*/ 5254919 h 6858000"/>
              <a:gd name="connsiteX142" fmla="*/ 262897 w 5734864"/>
              <a:gd name="connsiteY142" fmla="*/ 5286259 h 6858000"/>
              <a:gd name="connsiteX143" fmla="*/ 252761 w 5734864"/>
              <a:gd name="connsiteY143" fmla="*/ 5357801 h 6858000"/>
              <a:gd name="connsiteX144" fmla="*/ 242360 w 5734864"/>
              <a:gd name="connsiteY144" fmla="*/ 5460080 h 6858000"/>
              <a:gd name="connsiteX145" fmla="*/ 229880 w 5734864"/>
              <a:gd name="connsiteY145" fmla="*/ 5539714 h 6858000"/>
              <a:gd name="connsiteX146" fmla="*/ 204283 w 5734864"/>
              <a:gd name="connsiteY146" fmla="*/ 5639080 h 6858000"/>
              <a:gd name="connsiteX147" fmla="*/ 198948 w 5734864"/>
              <a:gd name="connsiteY147" fmla="*/ 5710958 h 6858000"/>
              <a:gd name="connsiteX148" fmla="*/ 192367 w 5734864"/>
              <a:gd name="connsiteY148" fmla="*/ 5719859 h 6858000"/>
              <a:gd name="connsiteX149" fmla="*/ 188035 w 5734864"/>
              <a:gd name="connsiteY149" fmla="*/ 5729935 h 6858000"/>
              <a:gd name="connsiteX150" fmla="*/ 188428 w 5734864"/>
              <a:gd name="connsiteY150" fmla="*/ 5731182 h 6858000"/>
              <a:gd name="connsiteX151" fmla="*/ 181635 w 5734864"/>
              <a:gd name="connsiteY151" fmla="*/ 5753538 h 6858000"/>
              <a:gd name="connsiteX152" fmla="*/ 169744 w 5734864"/>
              <a:gd name="connsiteY152" fmla="*/ 5796307 h 6858000"/>
              <a:gd name="connsiteX153" fmla="*/ 170351 w 5734864"/>
              <a:gd name="connsiteY153" fmla="*/ 5796644 h 6858000"/>
              <a:gd name="connsiteX154" fmla="*/ 171559 w 5734864"/>
              <a:gd name="connsiteY154" fmla="*/ 5803435 h 6858000"/>
              <a:gd name="connsiteX155" fmla="*/ 172284 w 5734864"/>
              <a:gd name="connsiteY155" fmla="*/ 5816391 h 6858000"/>
              <a:gd name="connsiteX156" fmla="*/ 182542 w 5734864"/>
              <a:gd name="connsiteY156" fmla="*/ 5846382 h 6858000"/>
              <a:gd name="connsiteX157" fmla="*/ 175877 w 5734864"/>
              <a:gd name="connsiteY157" fmla="*/ 5871336 h 6858000"/>
              <a:gd name="connsiteX158" fmla="*/ 174910 w 5734864"/>
              <a:gd name="connsiteY158" fmla="*/ 5876376 h 6858000"/>
              <a:gd name="connsiteX159" fmla="*/ 175047 w 5734864"/>
              <a:gd name="connsiteY159" fmla="*/ 5876483 h 6858000"/>
              <a:gd name="connsiteX160" fmla="*/ 174335 w 5734864"/>
              <a:gd name="connsiteY160" fmla="*/ 5881814 h 6858000"/>
              <a:gd name="connsiteX161" fmla="*/ 171273 w 5734864"/>
              <a:gd name="connsiteY161" fmla="*/ 5895339 h 6858000"/>
              <a:gd name="connsiteX162" fmla="*/ 171658 w 5734864"/>
              <a:gd name="connsiteY162" fmla="*/ 5898749 h 6858000"/>
              <a:gd name="connsiteX163" fmla="*/ 174658 w 5734864"/>
              <a:gd name="connsiteY163" fmla="*/ 5919558 h 6858000"/>
              <a:gd name="connsiteX164" fmla="*/ 169099 w 5734864"/>
              <a:gd name="connsiteY164" fmla="*/ 5984417 h 6858000"/>
              <a:gd name="connsiteX165" fmla="*/ 162007 w 5734864"/>
              <a:gd name="connsiteY165" fmla="*/ 6049043 h 6858000"/>
              <a:gd name="connsiteX166" fmla="*/ 156875 w 5734864"/>
              <a:gd name="connsiteY166" fmla="*/ 6114000 h 6858000"/>
              <a:gd name="connsiteX167" fmla="*/ 165441 w 5734864"/>
              <a:gd name="connsiteY167" fmla="*/ 6146938 h 6858000"/>
              <a:gd name="connsiteX168" fmla="*/ 165177 w 5734864"/>
              <a:gd name="connsiteY168" fmla="*/ 6150658 h 6858000"/>
              <a:gd name="connsiteX169" fmla="*/ 161772 w 5734864"/>
              <a:gd name="connsiteY169" fmla="*/ 6160011 h 6858000"/>
              <a:gd name="connsiteX170" fmla="*/ 160051 w 5734864"/>
              <a:gd name="connsiteY170" fmla="*/ 6163393 h 6858000"/>
              <a:gd name="connsiteX171" fmla="*/ 158473 w 5734864"/>
              <a:gd name="connsiteY171" fmla="*/ 6168628 h 6858000"/>
              <a:gd name="connsiteX172" fmla="*/ 158573 w 5734864"/>
              <a:gd name="connsiteY172" fmla="*/ 6168799 h 6858000"/>
              <a:gd name="connsiteX173" fmla="*/ 146463 w 5734864"/>
              <a:gd name="connsiteY173" fmla="*/ 6196671 h 6858000"/>
              <a:gd name="connsiteX174" fmla="*/ 150209 w 5734864"/>
              <a:gd name="connsiteY174" fmla="*/ 6232365 h 6858000"/>
              <a:gd name="connsiteX175" fmla="*/ 148544 w 5734864"/>
              <a:gd name="connsiteY175" fmla="*/ 6246162 h 6858000"/>
              <a:gd name="connsiteX176" fmla="*/ 148403 w 5734864"/>
              <a:gd name="connsiteY176" fmla="*/ 6253754 h 6858000"/>
              <a:gd name="connsiteX177" fmla="*/ 138880 w 5734864"/>
              <a:gd name="connsiteY177" fmla="*/ 6276449 h 6858000"/>
              <a:gd name="connsiteX178" fmla="*/ 138683 w 5734864"/>
              <a:gd name="connsiteY178" fmla="*/ 6279721 h 6858000"/>
              <a:gd name="connsiteX179" fmla="*/ 130721 w 5734864"/>
              <a:gd name="connsiteY179" fmla="*/ 6293675 h 6858000"/>
              <a:gd name="connsiteX180" fmla="*/ 120717 w 5734864"/>
              <a:gd name="connsiteY180" fmla="*/ 6313967 h 6858000"/>
              <a:gd name="connsiteX181" fmla="*/ 120841 w 5734864"/>
              <a:gd name="connsiteY181" fmla="*/ 6315437 h 6858000"/>
              <a:gd name="connsiteX182" fmla="*/ 115208 w 5734864"/>
              <a:gd name="connsiteY182" fmla="*/ 6324024 h 6858000"/>
              <a:gd name="connsiteX183" fmla="*/ 101217 w 5734864"/>
              <a:gd name="connsiteY183" fmla="*/ 6365923 h 6858000"/>
              <a:gd name="connsiteX184" fmla="*/ 74946 w 5734864"/>
              <a:gd name="connsiteY184" fmla="*/ 6556817 h 6858000"/>
              <a:gd name="connsiteX185" fmla="*/ 16001 w 5734864"/>
              <a:gd name="connsiteY185" fmla="*/ 6808678 h 6858000"/>
              <a:gd name="connsiteX186" fmla="*/ 0 w 5734864"/>
              <a:gd name="connsiteY186" fmla="*/ 6858000 h 6858000"/>
              <a:gd name="connsiteX187" fmla="*/ 5734864 w 5734864"/>
              <a:gd name="connsiteY187" fmla="*/ 6858000 h 6858000"/>
              <a:gd name="connsiteX188" fmla="*/ 5734864 w 5734864"/>
              <a:gd name="connsiteY188" fmla="*/ 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7865 w 5734864"/>
              <a:gd name="connsiteY13" fmla="*/ 1070795 h 6858000"/>
              <a:gd name="connsiteX14" fmla="*/ 862786 w 5734864"/>
              <a:gd name="connsiteY14" fmla="*/ 1238994 h 6858000"/>
              <a:gd name="connsiteX15" fmla="*/ 859345 w 5734864"/>
              <a:gd name="connsiteY15" fmla="*/ 1380427 h 6858000"/>
              <a:gd name="connsiteX16" fmla="*/ 855172 w 5734864"/>
              <a:gd name="connsiteY16" fmla="*/ 1435262 h 6858000"/>
              <a:gd name="connsiteX17" fmla="*/ 860494 w 5734864"/>
              <a:gd name="connsiteY17" fmla="*/ 1453861 h 6858000"/>
              <a:gd name="connsiteX18" fmla="*/ 853731 w 5734864"/>
              <a:gd name="connsiteY18" fmla="*/ 1467047 h 6858000"/>
              <a:gd name="connsiteX19" fmla="*/ 845847 w 5734864"/>
              <a:gd name="connsiteY19" fmla="*/ 1502307 h 6858000"/>
              <a:gd name="connsiteX20" fmla="*/ 817613 w 5734864"/>
              <a:gd name="connsiteY20" fmla="*/ 1565166 h 6858000"/>
              <a:gd name="connsiteX21" fmla="*/ 804223 w 5734864"/>
              <a:gd name="connsiteY21" fmla="*/ 1601941 h 6858000"/>
              <a:gd name="connsiteX22" fmla="*/ 791773 w 5734864"/>
              <a:gd name="connsiteY22" fmla="*/ 1627005 h 6858000"/>
              <a:gd name="connsiteX23" fmla="*/ 774645 w 5734864"/>
              <a:gd name="connsiteY23" fmla="*/ 1699922 h 6858000"/>
              <a:gd name="connsiteX24" fmla="*/ 752343 w 5734864"/>
              <a:gd name="connsiteY24" fmla="*/ 1824604 h 6858000"/>
              <a:gd name="connsiteX25" fmla="*/ 746254 w 5734864"/>
              <a:gd name="connsiteY25" fmla="*/ 1850222 h 6858000"/>
              <a:gd name="connsiteX26" fmla="*/ 728600 w 5734864"/>
              <a:gd name="connsiteY26" fmla="*/ 1869603 h 6858000"/>
              <a:gd name="connsiteX27" fmla="*/ 724396 w 5734864"/>
              <a:gd name="connsiteY27" fmla="*/ 1883104 h 6858000"/>
              <a:gd name="connsiteX28" fmla="*/ 722165 w 5734864"/>
              <a:gd name="connsiteY28" fmla="*/ 1885924 h 6858000"/>
              <a:gd name="connsiteX29" fmla="*/ 721338 w 5734864"/>
              <a:gd name="connsiteY29" fmla="*/ 1887123 h 6858000"/>
              <a:gd name="connsiteX30" fmla="*/ 714840 w 5734864"/>
              <a:gd name="connsiteY30" fmla="*/ 1902274 h 6858000"/>
              <a:gd name="connsiteX31" fmla="*/ 722847 w 5734864"/>
              <a:gd name="connsiteY31" fmla="*/ 1929891 h 6858000"/>
              <a:gd name="connsiteX32" fmla="*/ 714660 w 5734864"/>
              <a:gd name="connsiteY32" fmla="*/ 1982709 h 6858000"/>
              <a:gd name="connsiteX33" fmla="*/ 710759 w 5734864"/>
              <a:gd name="connsiteY33" fmla="*/ 2013010 h 6858000"/>
              <a:gd name="connsiteX34" fmla="*/ 697927 w 5734864"/>
              <a:gd name="connsiteY34" fmla="*/ 2069833 h 6858000"/>
              <a:gd name="connsiteX35" fmla="*/ 693594 w 5734864"/>
              <a:gd name="connsiteY35" fmla="*/ 2103731 h 6858000"/>
              <a:gd name="connsiteX36" fmla="*/ 691109 w 5734864"/>
              <a:gd name="connsiteY36" fmla="*/ 2124027 h 6858000"/>
              <a:gd name="connsiteX37" fmla="*/ 676593 w 5734864"/>
              <a:gd name="connsiteY37" fmla="*/ 2176182 h 6858000"/>
              <a:gd name="connsiteX38" fmla="*/ 633227 w 5734864"/>
              <a:gd name="connsiteY38" fmla="*/ 2258036 h 6858000"/>
              <a:gd name="connsiteX39" fmla="*/ 625564 w 5734864"/>
              <a:gd name="connsiteY39" fmla="*/ 2284567 h 6858000"/>
              <a:gd name="connsiteX40" fmla="*/ 627074 w 5734864"/>
              <a:gd name="connsiteY40" fmla="*/ 2289605 h 6858000"/>
              <a:gd name="connsiteX41" fmla="*/ 614574 w 5734864"/>
              <a:gd name="connsiteY41" fmla="*/ 2308717 h 6858000"/>
              <a:gd name="connsiteX42" fmla="*/ 606890 w 5734864"/>
              <a:gd name="connsiteY42" fmla="*/ 2320662 h 6858000"/>
              <a:gd name="connsiteX43" fmla="*/ 605558 w 5734864"/>
              <a:gd name="connsiteY43" fmla="*/ 2327897 h 6858000"/>
              <a:gd name="connsiteX44" fmla="*/ 602202 w 5734864"/>
              <a:gd name="connsiteY44" fmla="*/ 2357749 h 6858000"/>
              <a:gd name="connsiteX45" fmla="*/ 600213 w 5734864"/>
              <a:gd name="connsiteY45" fmla="*/ 2364905 h 6858000"/>
              <a:gd name="connsiteX46" fmla="*/ 597160 w 5734864"/>
              <a:gd name="connsiteY46" fmla="*/ 2388351 h 6858000"/>
              <a:gd name="connsiteX47" fmla="*/ 597982 w 5734864"/>
              <a:gd name="connsiteY47" fmla="*/ 2402296 h 6858000"/>
              <a:gd name="connsiteX48" fmla="*/ 593150 w 5734864"/>
              <a:gd name="connsiteY48" fmla="*/ 2420015 h 6858000"/>
              <a:gd name="connsiteX49" fmla="*/ 592833 w 5734864"/>
              <a:gd name="connsiteY49" fmla="*/ 2422749 h 6858000"/>
              <a:gd name="connsiteX50" fmla="*/ 594479 w 5734864"/>
              <a:gd name="connsiteY50" fmla="*/ 2426002 h 6858000"/>
              <a:gd name="connsiteX51" fmla="*/ 591963 w 5734864"/>
              <a:gd name="connsiteY51" fmla="*/ 2431950 h 6858000"/>
              <a:gd name="connsiteX52" fmla="*/ 591544 w 5734864"/>
              <a:gd name="connsiteY52" fmla="*/ 2433897 h 6858000"/>
              <a:gd name="connsiteX53" fmla="*/ 589519 w 5734864"/>
              <a:gd name="connsiteY53" fmla="*/ 2451398 h 6858000"/>
              <a:gd name="connsiteX54" fmla="*/ 590037 w 5734864"/>
              <a:gd name="connsiteY54" fmla="*/ 2455536 h 6858000"/>
              <a:gd name="connsiteX55" fmla="*/ 588179 w 5734864"/>
              <a:gd name="connsiteY55" fmla="*/ 2462981 h 6858000"/>
              <a:gd name="connsiteX56" fmla="*/ 583434 w 5734864"/>
              <a:gd name="connsiteY56" fmla="*/ 2503991 h 6858000"/>
              <a:gd name="connsiteX57" fmla="*/ 567942 w 5734864"/>
              <a:gd name="connsiteY57" fmla="*/ 2652936 h 6858000"/>
              <a:gd name="connsiteX58" fmla="*/ 573869 w 5734864"/>
              <a:gd name="connsiteY58" fmla="*/ 2670188 h 6858000"/>
              <a:gd name="connsiteX59" fmla="*/ 575243 w 5734864"/>
              <a:gd name="connsiteY59" fmla="*/ 2688114 h 6858000"/>
              <a:gd name="connsiteX60" fmla="*/ 573824 w 5734864"/>
              <a:gd name="connsiteY60" fmla="*/ 2689856 h 6858000"/>
              <a:gd name="connsiteX61" fmla="*/ 570699 w 5734864"/>
              <a:gd name="connsiteY61" fmla="*/ 2709353 h 6858000"/>
              <a:gd name="connsiteX62" fmla="*/ 573192 w 5734864"/>
              <a:gd name="connsiteY62" fmla="*/ 2714527 h 6858000"/>
              <a:gd name="connsiteX63" fmla="*/ 572044 w 5734864"/>
              <a:gd name="connsiteY63" fmla="*/ 2728187 h 6858000"/>
              <a:gd name="connsiteX64" fmla="*/ 572465 w 5734864"/>
              <a:gd name="connsiteY64" fmla="*/ 2755863 h 6858000"/>
              <a:gd name="connsiteX65" fmla="*/ 570028 w 5734864"/>
              <a:gd name="connsiteY65" fmla="*/ 2760324 h 6858000"/>
              <a:gd name="connsiteX66" fmla="*/ 566748 w 5734864"/>
              <a:gd name="connsiteY66" fmla="*/ 2800948 h 6858000"/>
              <a:gd name="connsiteX67" fmla="*/ 565509 w 5734864"/>
              <a:gd name="connsiteY67" fmla="*/ 2801167 h 6858000"/>
              <a:gd name="connsiteX68" fmla="*/ 559367 w 5734864"/>
              <a:gd name="connsiteY68" fmla="*/ 2811129 h 6858000"/>
              <a:gd name="connsiteX69" fmla="*/ 550354 w 5734864"/>
              <a:gd name="connsiteY69" fmla="*/ 2830949 h 6858000"/>
              <a:gd name="connsiteX70" fmla="*/ 514795 w 5734864"/>
              <a:gd name="connsiteY70" fmla="*/ 2872433 h 6858000"/>
              <a:gd name="connsiteX71" fmla="*/ 509875 w 5734864"/>
              <a:gd name="connsiteY71" fmla="*/ 2923099 h 6858000"/>
              <a:gd name="connsiteX72" fmla="*/ 509577 w 5734864"/>
              <a:gd name="connsiteY72" fmla="*/ 2923197 h 6858000"/>
              <a:gd name="connsiteX73" fmla="*/ 507597 w 5734864"/>
              <a:gd name="connsiteY73" fmla="*/ 2931868 h 6858000"/>
              <a:gd name="connsiteX74" fmla="*/ 507379 w 5734864"/>
              <a:gd name="connsiteY74" fmla="*/ 2938322 h 6858000"/>
              <a:gd name="connsiteX75" fmla="*/ 504725 w 5734864"/>
              <a:gd name="connsiteY75" fmla="*/ 2954519 h 6858000"/>
              <a:gd name="connsiteX76" fmla="*/ 502018 w 5734864"/>
              <a:gd name="connsiteY76" fmla="*/ 2959643 h 6858000"/>
              <a:gd name="connsiteX77" fmla="*/ 498360 w 5734864"/>
              <a:gd name="connsiteY77" fmla="*/ 2961019 h 6858000"/>
              <a:gd name="connsiteX78" fmla="*/ 498483 w 5734864"/>
              <a:gd name="connsiteY78" fmla="*/ 2962590 h 6858000"/>
              <a:gd name="connsiteX79" fmla="*/ 484403 w 5734864"/>
              <a:gd name="connsiteY79" fmla="*/ 2990538 h 6858000"/>
              <a:gd name="connsiteX80" fmla="*/ 463075 w 5734864"/>
              <a:gd name="connsiteY80" fmla="*/ 3055956 h 6858000"/>
              <a:gd name="connsiteX81" fmla="*/ 455013 w 5734864"/>
              <a:gd name="connsiteY81" fmla="*/ 3094482 h 6858000"/>
              <a:gd name="connsiteX82" fmla="*/ 428391 w 5734864"/>
              <a:gd name="connsiteY82" fmla="*/ 3198850 h 6858000"/>
              <a:gd name="connsiteX83" fmla="*/ 401440 w 5734864"/>
              <a:gd name="connsiteY83" fmla="*/ 3307560 h 6858000"/>
              <a:gd name="connsiteX84" fmla="*/ 386076 w 5734864"/>
              <a:gd name="connsiteY84" fmla="*/ 3373943 h 6858000"/>
              <a:gd name="connsiteX85" fmla="*/ 374726 w 5734864"/>
              <a:gd name="connsiteY85" fmla="*/ 3381364 h 6858000"/>
              <a:gd name="connsiteX86" fmla="*/ 369145 w 5734864"/>
              <a:gd name="connsiteY86" fmla="*/ 3383729 h 6858000"/>
              <a:gd name="connsiteX87" fmla="*/ 364294 w 5734864"/>
              <a:gd name="connsiteY87" fmla="*/ 3414159 h 6858000"/>
              <a:gd name="connsiteX88" fmla="*/ 366450 w 5734864"/>
              <a:gd name="connsiteY88" fmla="*/ 3436925 h 6858000"/>
              <a:gd name="connsiteX89" fmla="*/ 351743 w 5734864"/>
              <a:gd name="connsiteY89" fmla="*/ 3521619 h 6858000"/>
              <a:gd name="connsiteX90" fmla="*/ 345784 w 5734864"/>
              <a:gd name="connsiteY90" fmla="*/ 3603757 h 6858000"/>
              <a:gd name="connsiteX91" fmla="*/ 344198 w 5734864"/>
              <a:gd name="connsiteY91" fmla="*/ 3652424 h 6858000"/>
              <a:gd name="connsiteX92" fmla="*/ 352450 w 5734864"/>
              <a:gd name="connsiteY92" fmla="*/ 3665222 h 6858000"/>
              <a:gd name="connsiteX93" fmla="*/ 342621 w 5734864"/>
              <a:gd name="connsiteY93" fmla="*/ 3700804 h 6858000"/>
              <a:gd name="connsiteX94" fmla="*/ 341514 w 5734864"/>
              <a:gd name="connsiteY94" fmla="*/ 3734774 h 6858000"/>
              <a:gd name="connsiteX95" fmla="*/ 340607 w 5734864"/>
              <a:gd name="connsiteY95" fmla="*/ 3785153 h 6858000"/>
              <a:gd name="connsiteX96" fmla="*/ 340707 w 5734864"/>
              <a:gd name="connsiteY96" fmla="*/ 3788177 h 6858000"/>
              <a:gd name="connsiteX97" fmla="*/ 340361 w 5734864"/>
              <a:gd name="connsiteY97" fmla="*/ 3798803 h 6858000"/>
              <a:gd name="connsiteX98" fmla="*/ 339642 w 5734864"/>
              <a:gd name="connsiteY98" fmla="*/ 3838750 h 6858000"/>
              <a:gd name="connsiteX99" fmla="*/ 360295 w 5734864"/>
              <a:gd name="connsiteY99" fmla="*/ 4015196 h 6858000"/>
              <a:gd name="connsiteX100" fmla="*/ 339043 w 5734864"/>
              <a:gd name="connsiteY100" fmla="*/ 4052778 h 6858000"/>
              <a:gd name="connsiteX101" fmla="*/ 339343 w 5734864"/>
              <a:gd name="connsiteY101" fmla="*/ 4096257 h 6858000"/>
              <a:gd name="connsiteX102" fmla="*/ 340786 w 5734864"/>
              <a:gd name="connsiteY102" fmla="*/ 4321136 h 6858000"/>
              <a:gd name="connsiteX103" fmla="*/ 343158 w 5734864"/>
              <a:gd name="connsiteY103" fmla="*/ 4429174 h 6858000"/>
              <a:gd name="connsiteX104" fmla="*/ 334599 w 5734864"/>
              <a:gd name="connsiteY104" fmla="*/ 4449938 h 6858000"/>
              <a:gd name="connsiteX105" fmla="*/ 332890 w 5734864"/>
              <a:gd name="connsiteY105" fmla="*/ 4453515 h 6858000"/>
              <a:gd name="connsiteX106" fmla="*/ 331105 w 5734864"/>
              <a:gd name="connsiteY106" fmla="*/ 4467941 h 6858000"/>
              <a:gd name="connsiteX107" fmla="*/ 324289 w 5734864"/>
              <a:gd name="connsiteY107" fmla="*/ 4471861 h 6858000"/>
              <a:gd name="connsiteX108" fmla="*/ 317079 w 5734864"/>
              <a:gd name="connsiteY108" fmla="*/ 4493468 h 6858000"/>
              <a:gd name="connsiteX109" fmla="*/ 315557 w 5734864"/>
              <a:gd name="connsiteY109" fmla="*/ 4520067 h 6858000"/>
              <a:gd name="connsiteX110" fmla="*/ 315240 w 5734864"/>
              <a:gd name="connsiteY110" fmla="*/ 4536872 h 6858000"/>
              <a:gd name="connsiteX111" fmla="*/ 316200 w 5734864"/>
              <a:gd name="connsiteY111" fmla="*/ 4538297 h 6858000"/>
              <a:gd name="connsiteX112" fmla="*/ 317507 w 5734864"/>
              <a:gd name="connsiteY112" fmla="*/ 4547582 h 6858000"/>
              <a:gd name="connsiteX113" fmla="*/ 323078 w 5734864"/>
              <a:gd name="connsiteY113" fmla="*/ 4592102 h 6858000"/>
              <a:gd name="connsiteX114" fmla="*/ 328722 w 5734864"/>
              <a:gd name="connsiteY114" fmla="*/ 4667914 h 6858000"/>
              <a:gd name="connsiteX115" fmla="*/ 335597 w 5734864"/>
              <a:gd name="connsiteY115" fmla="*/ 4695035 h 6858000"/>
              <a:gd name="connsiteX116" fmla="*/ 339485 w 5734864"/>
              <a:gd name="connsiteY116" fmla="*/ 4695979 h 6858000"/>
              <a:gd name="connsiteX117" fmla="*/ 341089 w 5734864"/>
              <a:gd name="connsiteY117" fmla="*/ 4704268 h 6858000"/>
              <a:gd name="connsiteX118" fmla="*/ 342177 w 5734864"/>
              <a:gd name="connsiteY118" fmla="*/ 4706060 h 6858000"/>
              <a:gd name="connsiteX119" fmla="*/ 347751 w 5734864"/>
              <a:gd name="connsiteY119" fmla="*/ 4716754 h 6858000"/>
              <a:gd name="connsiteX120" fmla="*/ 344125 w 5734864"/>
              <a:gd name="connsiteY120" fmla="*/ 4764669 h 6858000"/>
              <a:gd name="connsiteX121" fmla="*/ 340188 w 5734864"/>
              <a:gd name="connsiteY121" fmla="*/ 4779386 h 6858000"/>
              <a:gd name="connsiteX122" fmla="*/ 335146 w 5734864"/>
              <a:gd name="connsiteY122" fmla="*/ 4787491 h 6858000"/>
              <a:gd name="connsiteX123" fmla="*/ 319124 w 5734864"/>
              <a:gd name="connsiteY123" fmla="*/ 4843514 h 6858000"/>
              <a:gd name="connsiteX124" fmla="*/ 305956 w 5734864"/>
              <a:gd name="connsiteY124" fmla="*/ 4881505 h 6858000"/>
              <a:gd name="connsiteX125" fmla="*/ 301062 w 5734864"/>
              <a:gd name="connsiteY125" fmla="*/ 4889332 h 6858000"/>
              <a:gd name="connsiteX126" fmla="*/ 302141 w 5734864"/>
              <a:gd name="connsiteY126" fmla="*/ 4899400 h 6858000"/>
              <a:gd name="connsiteX127" fmla="*/ 304424 w 5734864"/>
              <a:gd name="connsiteY127" fmla="*/ 4902664 h 6858000"/>
              <a:gd name="connsiteX128" fmla="*/ 293123 w 5734864"/>
              <a:gd name="connsiteY128" fmla="*/ 4932769 h 6858000"/>
              <a:gd name="connsiteX129" fmla="*/ 292275 w 5734864"/>
              <a:gd name="connsiteY129" fmla="*/ 4936482 h 6858000"/>
              <a:gd name="connsiteX130" fmla="*/ 288304 w 5734864"/>
              <a:gd name="connsiteY130" fmla="*/ 4962325 h 6858000"/>
              <a:gd name="connsiteX131" fmla="*/ 287420 w 5734864"/>
              <a:gd name="connsiteY131" fmla="*/ 5042193 h 6858000"/>
              <a:gd name="connsiteX132" fmla="*/ 287020 w 5734864"/>
              <a:gd name="connsiteY132" fmla="*/ 5065655 h 6858000"/>
              <a:gd name="connsiteX133" fmla="*/ 288488 w 5734864"/>
              <a:gd name="connsiteY133" fmla="*/ 5082216 h 6858000"/>
              <a:gd name="connsiteX134" fmla="*/ 282763 w 5734864"/>
              <a:gd name="connsiteY134" fmla="*/ 5127114 h 6858000"/>
              <a:gd name="connsiteX135" fmla="*/ 269316 w 5734864"/>
              <a:gd name="connsiteY135" fmla="*/ 5202682 h 6858000"/>
              <a:gd name="connsiteX136" fmla="*/ 269174 w 5734864"/>
              <a:gd name="connsiteY136" fmla="*/ 5230835 h 6858000"/>
              <a:gd name="connsiteX137" fmla="*/ 272679 w 5734864"/>
              <a:gd name="connsiteY137" fmla="*/ 5232660 h 6858000"/>
              <a:gd name="connsiteX138" fmla="*/ 272160 w 5734864"/>
              <a:gd name="connsiteY138" fmla="*/ 5241150 h 6858000"/>
              <a:gd name="connsiteX139" fmla="*/ 272760 w 5734864"/>
              <a:gd name="connsiteY139" fmla="*/ 5243156 h 6858000"/>
              <a:gd name="connsiteX140" fmla="*/ 275462 w 5734864"/>
              <a:gd name="connsiteY140" fmla="*/ 5254919 h 6858000"/>
              <a:gd name="connsiteX141" fmla="*/ 262897 w 5734864"/>
              <a:gd name="connsiteY141" fmla="*/ 5286259 h 6858000"/>
              <a:gd name="connsiteX142" fmla="*/ 252761 w 5734864"/>
              <a:gd name="connsiteY142" fmla="*/ 5357801 h 6858000"/>
              <a:gd name="connsiteX143" fmla="*/ 242360 w 5734864"/>
              <a:gd name="connsiteY143" fmla="*/ 5460080 h 6858000"/>
              <a:gd name="connsiteX144" fmla="*/ 229880 w 5734864"/>
              <a:gd name="connsiteY144" fmla="*/ 5539714 h 6858000"/>
              <a:gd name="connsiteX145" fmla="*/ 204283 w 5734864"/>
              <a:gd name="connsiteY145" fmla="*/ 5639080 h 6858000"/>
              <a:gd name="connsiteX146" fmla="*/ 198948 w 5734864"/>
              <a:gd name="connsiteY146" fmla="*/ 5710958 h 6858000"/>
              <a:gd name="connsiteX147" fmla="*/ 192367 w 5734864"/>
              <a:gd name="connsiteY147" fmla="*/ 5719859 h 6858000"/>
              <a:gd name="connsiteX148" fmla="*/ 188035 w 5734864"/>
              <a:gd name="connsiteY148" fmla="*/ 5729935 h 6858000"/>
              <a:gd name="connsiteX149" fmla="*/ 188428 w 5734864"/>
              <a:gd name="connsiteY149" fmla="*/ 5731182 h 6858000"/>
              <a:gd name="connsiteX150" fmla="*/ 181635 w 5734864"/>
              <a:gd name="connsiteY150" fmla="*/ 5753538 h 6858000"/>
              <a:gd name="connsiteX151" fmla="*/ 169744 w 5734864"/>
              <a:gd name="connsiteY151" fmla="*/ 5796307 h 6858000"/>
              <a:gd name="connsiteX152" fmla="*/ 170351 w 5734864"/>
              <a:gd name="connsiteY152" fmla="*/ 5796644 h 6858000"/>
              <a:gd name="connsiteX153" fmla="*/ 171559 w 5734864"/>
              <a:gd name="connsiteY153" fmla="*/ 5803435 h 6858000"/>
              <a:gd name="connsiteX154" fmla="*/ 172284 w 5734864"/>
              <a:gd name="connsiteY154" fmla="*/ 5816391 h 6858000"/>
              <a:gd name="connsiteX155" fmla="*/ 182542 w 5734864"/>
              <a:gd name="connsiteY155" fmla="*/ 5846382 h 6858000"/>
              <a:gd name="connsiteX156" fmla="*/ 175877 w 5734864"/>
              <a:gd name="connsiteY156" fmla="*/ 5871336 h 6858000"/>
              <a:gd name="connsiteX157" fmla="*/ 174910 w 5734864"/>
              <a:gd name="connsiteY157" fmla="*/ 5876376 h 6858000"/>
              <a:gd name="connsiteX158" fmla="*/ 175047 w 5734864"/>
              <a:gd name="connsiteY158" fmla="*/ 5876483 h 6858000"/>
              <a:gd name="connsiteX159" fmla="*/ 174335 w 5734864"/>
              <a:gd name="connsiteY159" fmla="*/ 5881814 h 6858000"/>
              <a:gd name="connsiteX160" fmla="*/ 171273 w 5734864"/>
              <a:gd name="connsiteY160" fmla="*/ 5895339 h 6858000"/>
              <a:gd name="connsiteX161" fmla="*/ 171658 w 5734864"/>
              <a:gd name="connsiteY161" fmla="*/ 5898749 h 6858000"/>
              <a:gd name="connsiteX162" fmla="*/ 174658 w 5734864"/>
              <a:gd name="connsiteY162" fmla="*/ 5919558 h 6858000"/>
              <a:gd name="connsiteX163" fmla="*/ 169099 w 5734864"/>
              <a:gd name="connsiteY163" fmla="*/ 5984417 h 6858000"/>
              <a:gd name="connsiteX164" fmla="*/ 162007 w 5734864"/>
              <a:gd name="connsiteY164" fmla="*/ 6049043 h 6858000"/>
              <a:gd name="connsiteX165" fmla="*/ 156875 w 5734864"/>
              <a:gd name="connsiteY165" fmla="*/ 6114000 h 6858000"/>
              <a:gd name="connsiteX166" fmla="*/ 165441 w 5734864"/>
              <a:gd name="connsiteY166" fmla="*/ 6146938 h 6858000"/>
              <a:gd name="connsiteX167" fmla="*/ 165177 w 5734864"/>
              <a:gd name="connsiteY167" fmla="*/ 6150658 h 6858000"/>
              <a:gd name="connsiteX168" fmla="*/ 161772 w 5734864"/>
              <a:gd name="connsiteY168" fmla="*/ 6160011 h 6858000"/>
              <a:gd name="connsiteX169" fmla="*/ 160051 w 5734864"/>
              <a:gd name="connsiteY169" fmla="*/ 6163393 h 6858000"/>
              <a:gd name="connsiteX170" fmla="*/ 158473 w 5734864"/>
              <a:gd name="connsiteY170" fmla="*/ 6168628 h 6858000"/>
              <a:gd name="connsiteX171" fmla="*/ 158573 w 5734864"/>
              <a:gd name="connsiteY171" fmla="*/ 6168799 h 6858000"/>
              <a:gd name="connsiteX172" fmla="*/ 146463 w 5734864"/>
              <a:gd name="connsiteY172" fmla="*/ 6196671 h 6858000"/>
              <a:gd name="connsiteX173" fmla="*/ 150209 w 5734864"/>
              <a:gd name="connsiteY173" fmla="*/ 6232365 h 6858000"/>
              <a:gd name="connsiteX174" fmla="*/ 148544 w 5734864"/>
              <a:gd name="connsiteY174" fmla="*/ 6246162 h 6858000"/>
              <a:gd name="connsiteX175" fmla="*/ 148403 w 5734864"/>
              <a:gd name="connsiteY175" fmla="*/ 6253754 h 6858000"/>
              <a:gd name="connsiteX176" fmla="*/ 138880 w 5734864"/>
              <a:gd name="connsiteY176" fmla="*/ 6276449 h 6858000"/>
              <a:gd name="connsiteX177" fmla="*/ 138683 w 5734864"/>
              <a:gd name="connsiteY177" fmla="*/ 6279721 h 6858000"/>
              <a:gd name="connsiteX178" fmla="*/ 130721 w 5734864"/>
              <a:gd name="connsiteY178" fmla="*/ 6293675 h 6858000"/>
              <a:gd name="connsiteX179" fmla="*/ 120717 w 5734864"/>
              <a:gd name="connsiteY179" fmla="*/ 6313967 h 6858000"/>
              <a:gd name="connsiteX180" fmla="*/ 120841 w 5734864"/>
              <a:gd name="connsiteY180" fmla="*/ 6315437 h 6858000"/>
              <a:gd name="connsiteX181" fmla="*/ 115208 w 5734864"/>
              <a:gd name="connsiteY181" fmla="*/ 6324024 h 6858000"/>
              <a:gd name="connsiteX182" fmla="*/ 101217 w 5734864"/>
              <a:gd name="connsiteY182" fmla="*/ 6365923 h 6858000"/>
              <a:gd name="connsiteX183" fmla="*/ 74946 w 5734864"/>
              <a:gd name="connsiteY183" fmla="*/ 6556817 h 6858000"/>
              <a:gd name="connsiteX184" fmla="*/ 16001 w 5734864"/>
              <a:gd name="connsiteY184" fmla="*/ 6808678 h 6858000"/>
              <a:gd name="connsiteX185" fmla="*/ 0 w 5734864"/>
              <a:gd name="connsiteY185" fmla="*/ 6858000 h 6858000"/>
              <a:gd name="connsiteX186" fmla="*/ 5734864 w 5734864"/>
              <a:gd name="connsiteY186" fmla="*/ 6858000 h 6858000"/>
              <a:gd name="connsiteX187" fmla="*/ 5734864 w 5734864"/>
              <a:gd name="connsiteY18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</a:cxnLst>
            <a:rect l="l" t="t" r="r" b="b"/>
            <a:pathLst>
              <a:path w="5734864" h="6858000">
                <a:moveTo>
                  <a:pt x="5734864" y="0"/>
                </a:moveTo>
                <a:lnTo>
                  <a:pt x="771611" y="0"/>
                </a:lnTo>
                <a:cubicBezTo>
                  <a:pt x="771634" y="16369"/>
                  <a:pt x="771656" y="32739"/>
                  <a:pt x="771679" y="49108"/>
                </a:cubicBezTo>
                <a:cubicBezTo>
                  <a:pt x="775201" y="55622"/>
                  <a:pt x="788724" y="196721"/>
                  <a:pt x="794248" y="200968"/>
                </a:cubicBezTo>
                <a:lnTo>
                  <a:pt x="801749" y="414071"/>
                </a:lnTo>
                <a:cubicBezTo>
                  <a:pt x="807329" y="440933"/>
                  <a:pt x="835107" y="598697"/>
                  <a:pt x="818548" y="585467"/>
                </a:cubicBezTo>
                <a:cubicBezTo>
                  <a:pt x="856197" y="664140"/>
                  <a:pt x="837895" y="708473"/>
                  <a:pt x="857476" y="800623"/>
                </a:cubicBezTo>
                <a:cubicBezTo>
                  <a:pt x="822401" y="857344"/>
                  <a:pt x="855723" y="824571"/>
                  <a:pt x="851083" y="878903"/>
                </a:cubicBezTo>
                <a:cubicBezTo>
                  <a:pt x="884811" y="859448"/>
                  <a:pt x="834648" y="946397"/>
                  <a:pt x="873564" y="943826"/>
                </a:cubicBezTo>
                <a:cubicBezTo>
                  <a:pt x="871487" y="953795"/>
                  <a:pt x="868248" y="963533"/>
                  <a:pt x="864705" y="973328"/>
                </a:cubicBezTo>
                <a:lnTo>
                  <a:pt x="862869" y="978457"/>
                </a:lnTo>
                <a:lnTo>
                  <a:pt x="862233" y="998041"/>
                </a:lnTo>
                <a:lnTo>
                  <a:pt x="853665" y="1004750"/>
                </a:lnTo>
                <a:lnTo>
                  <a:pt x="847865" y="1070795"/>
                </a:lnTo>
                <a:cubicBezTo>
                  <a:pt x="870234" y="1110486"/>
                  <a:pt x="833172" y="1190441"/>
                  <a:pt x="862786" y="1238994"/>
                </a:cubicBezTo>
                <a:cubicBezTo>
                  <a:pt x="864699" y="1290599"/>
                  <a:pt x="860615" y="1347716"/>
                  <a:pt x="859345" y="1380427"/>
                </a:cubicBezTo>
                <a:cubicBezTo>
                  <a:pt x="845703" y="1396391"/>
                  <a:pt x="873184" y="1435525"/>
                  <a:pt x="855172" y="1435262"/>
                </a:cubicBezTo>
                <a:lnTo>
                  <a:pt x="860494" y="1453861"/>
                </a:lnTo>
                <a:lnTo>
                  <a:pt x="853731" y="1467047"/>
                </a:lnTo>
                <a:cubicBezTo>
                  <a:pt x="846549" y="1480528"/>
                  <a:pt x="841728" y="1491093"/>
                  <a:pt x="845847" y="1502307"/>
                </a:cubicBezTo>
                <a:lnTo>
                  <a:pt x="817613" y="1565166"/>
                </a:lnTo>
                <a:cubicBezTo>
                  <a:pt x="805468" y="1557258"/>
                  <a:pt x="816534" y="1596564"/>
                  <a:pt x="804223" y="1601941"/>
                </a:cubicBezTo>
                <a:cubicBezTo>
                  <a:pt x="794287" y="1604654"/>
                  <a:pt x="795328" y="1617209"/>
                  <a:pt x="791773" y="1627005"/>
                </a:cubicBezTo>
                <a:cubicBezTo>
                  <a:pt x="781684" y="1634393"/>
                  <a:pt x="772978" y="1683187"/>
                  <a:pt x="774645" y="1699922"/>
                </a:cubicBezTo>
                <a:cubicBezTo>
                  <a:pt x="785341" y="1746767"/>
                  <a:pt x="744845" y="1787099"/>
                  <a:pt x="752343" y="1824604"/>
                </a:cubicBezTo>
                <a:cubicBezTo>
                  <a:pt x="751502" y="1834578"/>
                  <a:pt x="749297" y="1842929"/>
                  <a:pt x="746254" y="1850222"/>
                </a:cubicBezTo>
                <a:lnTo>
                  <a:pt x="728600" y="1869603"/>
                </a:lnTo>
                <a:lnTo>
                  <a:pt x="724396" y="1883104"/>
                </a:lnTo>
                <a:lnTo>
                  <a:pt x="722165" y="1885924"/>
                </a:lnTo>
                <a:lnTo>
                  <a:pt x="721338" y="1887123"/>
                </a:lnTo>
                <a:lnTo>
                  <a:pt x="714840" y="1902274"/>
                </a:lnTo>
                <a:lnTo>
                  <a:pt x="722847" y="1929891"/>
                </a:lnTo>
                <a:lnTo>
                  <a:pt x="714660" y="1982709"/>
                </a:lnTo>
                <a:cubicBezTo>
                  <a:pt x="727725" y="2006201"/>
                  <a:pt x="714739" y="1997091"/>
                  <a:pt x="710759" y="2013010"/>
                </a:cubicBezTo>
                <a:cubicBezTo>
                  <a:pt x="707970" y="2027531"/>
                  <a:pt x="700788" y="2054714"/>
                  <a:pt x="697927" y="2069833"/>
                </a:cubicBezTo>
                <a:cubicBezTo>
                  <a:pt x="685211" y="2080229"/>
                  <a:pt x="698762" y="2088241"/>
                  <a:pt x="693594" y="2103731"/>
                </a:cubicBezTo>
                <a:cubicBezTo>
                  <a:pt x="688481" y="2110649"/>
                  <a:pt x="687183" y="2115973"/>
                  <a:pt x="691109" y="2124027"/>
                </a:cubicBezTo>
                <a:cubicBezTo>
                  <a:pt x="666413" y="2155740"/>
                  <a:pt x="688031" y="2144874"/>
                  <a:pt x="676593" y="2176182"/>
                </a:cubicBezTo>
                <a:cubicBezTo>
                  <a:pt x="665190" y="2202944"/>
                  <a:pt x="656416" y="2233857"/>
                  <a:pt x="633227" y="2258036"/>
                </a:cubicBezTo>
                <a:cubicBezTo>
                  <a:pt x="626930" y="2262191"/>
                  <a:pt x="623498" y="2274069"/>
                  <a:pt x="625564" y="2284567"/>
                </a:cubicBezTo>
                <a:cubicBezTo>
                  <a:pt x="625918" y="2286374"/>
                  <a:pt x="626427" y="2288071"/>
                  <a:pt x="627074" y="2289605"/>
                </a:cubicBezTo>
                <a:cubicBezTo>
                  <a:pt x="619029" y="2296628"/>
                  <a:pt x="616453" y="2303188"/>
                  <a:pt x="614574" y="2308717"/>
                </a:cubicBezTo>
                <a:lnTo>
                  <a:pt x="606890" y="2320662"/>
                </a:lnTo>
                <a:lnTo>
                  <a:pt x="605558" y="2327897"/>
                </a:lnTo>
                <a:lnTo>
                  <a:pt x="602202" y="2357749"/>
                </a:lnTo>
                <a:lnTo>
                  <a:pt x="600213" y="2364905"/>
                </a:lnTo>
                <a:lnTo>
                  <a:pt x="597160" y="2388351"/>
                </a:lnTo>
                <a:lnTo>
                  <a:pt x="597982" y="2402296"/>
                </a:lnTo>
                <a:lnTo>
                  <a:pt x="593150" y="2420015"/>
                </a:lnTo>
                <a:cubicBezTo>
                  <a:pt x="593044" y="2420926"/>
                  <a:pt x="592939" y="2421838"/>
                  <a:pt x="592833" y="2422749"/>
                </a:cubicBezTo>
                <a:lnTo>
                  <a:pt x="594479" y="2426002"/>
                </a:lnTo>
                <a:cubicBezTo>
                  <a:pt x="594168" y="2427683"/>
                  <a:pt x="593118" y="2429721"/>
                  <a:pt x="591963" y="2431950"/>
                </a:cubicBezTo>
                <a:cubicBezTo>
                  <a:pt x="591823" y="2432599"/>
                  <a:pt x="591684" y="2433248"/>
                  <a:pt x="591544" y="2433897"/>
                </a:cubicBezTo>
                <a:lnTo>
                  <a:pt x="589519" y="2451398"/>
                </a:lnTo>
                <a:cubicBezTo>
                  <a:pt x="589692" y="2452777"/>
                  <a:pt x="589864" y="2454157"/>
                  <a:pt x="590037" y="2455536"/>
                </a:cubicBezTo>
                <a:lnTo>
                  <a:pt x="588179" y="2462981"/>
                </a:lnTo>
                <a:lnTo>
                  <a:pt x="583434" y="2503991"/>
                </a:lnTo>
                <a:cubicBezTo>
                  <a:pt x="576530" y="2566058"/>
                  <a:pt x="570433" y="2625224"/>
                  <a:pt x="567942" y="2652936"/>
                </a:cubicBezTo>
                <a:cubicBezTo>
                  <a:pt x="570864" y="2658290"/>
                  <a:pt x="572739" y="2664095"/>
                  <a:pt x="573869" y="2670188"/>
                </a:cubicBezTo>
                <a:lnTo>
                  <a:pt x="575243" y="2688114"/>
                </a:lnTo>
                <a:lnTo>
                  <a:pt x="573824" y="2689856"/>
                </a:lnTo>
                <a:cubicBezTo>
                  <a:pt x="569972" y="2698471"/>
                  <a:pt x="569572" y="2704494"/>
                  <a:pt x="570699" y="2709353"/>
                </a:cubicBezTo>
                <a:lnTo>
                  <a:pt x="573192" y="2714527"/>
                </a:lnTo>
                <a:cubicBezTo>
                  <a:pt x="572809" y="2719080"/>
                  <a:pt x="572427" y="2723634"/>
                  <a:pt x="572044" y="2728187"/>
                </a:cubicBezTo>
                <a:cubicBezTo>
                  <a:pt x="572184" y="2737412"/>
                  <a:pt x="572325" y="2746638"/>
                  <a:pt x="572465" y="2755863"/>
                </a:cubicBezTo>
                <a:lnTo>
                  <a:pt x="570028" y="2760324"/>
                </a:lnTo>
                <a:lnTo>
                  <a:pt x="566748" y="2800948"/>
                </a:lnTo>
                <a:lnTo>
                  <a:pt x="565509" y="2801167"/>
                </a:lnTo>
                <a:cubicBezTo>
                  <a:pt x="562655" y="2802587"/>
                  <a:pt x="560408" y="2805381"/>
                  <a:pt x="559367" y="2811129"/>
                </a:cubicBezTo>
                <a:cubicBezTo>
                  <a:pt x="543471" y="2797318"/>
                  <a:pt x="552020" y="2812773"/>
                  <a:pt x="550354" y="2830949"/>
                </a:cubicBezTo>
                <a:cubicBezTo>
                  <a:pt x="525292" y="2813553"/>
                  <a:pt x="531129" y="2868192"/>
                  <a:pt x="514795" y="2872433"/>
                </a:cubicBezTo>
                <a:lnTo>
                  <a:pt x="509875" y="2923099"/>
                </a:lnTo>
                <a:lnTo>
                  <a:pt x="509577" y="2923197"/>
                </a:lnTo>
                <a:cubicBezTo>
                  <a:pt x="508704" y="2924865"/>
                  <a:pt x="508038" y="2927556"/>
                  <a:pt x="507597" y="2931868"/>
                </a:cubicBezTo>
                <a:cubicBezTo>
                  <a:pt x="507524" y="2934019"/>
                  <a:pt x="507452" y="2936171"/>
                  <a:pt x="507379" y="2938322"/>
                </a:cubicBezTo>
                <a:lnTo>
                  <a:pt x="504725" y="2954519"/>
                </a:lnTo>
                <a:lnTo>
                  <a:pt x="502018" y="2959643"/>
                </a:lnTo>
                <a:lnTo>
                  <a:pt x="498360" y="2961019"/>
                </a:lnTo>
                <a:lnTo>
                  <a:pt x="498483" y="2962590"/>
                </a:lnTo>
                <a:cubicBezTo>
                  <a:pt x="502388" y="2975027"/>
                  <a:pt x="510202" y="2980016"/>
                  <a:pt x="484403" y="2990538"/>
                </a:cubicBezTo>
                <a:cubicBezTo>
                  <a:pt x="489425" y="3018352"/>
                  <a:pt x="474337" y="3021029"/>
                  <a:pt x="463075" y="3055956"/>
                </a:cubicBezTo>
                <a:cubicBezTo>
                  <a:pt x="469487" y="3072485"/>
                  <a:pt x="464165" y="3083955"/>
                  <a:pt x="455013" y="3094482"/>
                </a:cubicBezTo>
                <a:cubicBezTo>
                  <a:pt x="453131" y="3130054"/>
                  <a:pt x="437643" y="3160106"/>
                  <a:pt x="428391" y="3198850"/>
                </a:cubicBezTo>
                <a:lnTo>
                  <a:pt x="401440" y="3307560"/>
                </a:lnTo>
                <a:lnTo>
                  <a:pt x="386076" y="3373943"/>
                </a:lnTo>
                <a:cubicBezTo>
                  <a:pt x="386236" y="3376061"/>
                  <a:pt x="380537" y="3378856"/>
                  <a:pt x="374726" y="3381364"/>
                </a:cubicBezTo>
                <a:lnTo>
                  <a:pt x="369145" y="3383729"/>
                </a:lnTo>
                <a:lnTo>
                  <a:pt x="364294" y="3414159"/>
                </a:lnTo>
                <a:lnTo>
                  <a:pt x="366450" y="3436925"/>
                </a:lnTo>
                <a:lnTo>
                  <a:pt x="351743" y="3521619"/>
                </a:lnTo>
                <a:lnTo>
                  <a:pt x="345784" y="3603757"/>
                </a:lnTo>
                <a:cubicBezTo>
                  <a:pt x="345255" y="3619979"/>
                  <a:pt x="344727" y="3636202"/>
                  <a:pt x="344198" y="3652424"/>
                </a:cubicBezTo>
                <a:lnTo>
                  <a:pt x="352450" y="3665222"/>
                </a:lnTo>
                <a:lnTo>
                  <a:pt x="342621" y="3700804"/>
                </a:lnTo>
                <a:lnTo>
                  <a:pt x="341514" y="3734774"/>
                </a:lnTo>
                <a:cubicBezTo>
                  <a:pt x="341212" y="3751567"/>
                  <a:pt x="340909" y="3768360"/>
                  <a:pt x="340607" y="3785153"/>
                </a:cubicBezTo>
                <a:cubicBezTo>
                  <a:pt x="340640" y="3786161"/>
                  <a:pt x="340674" y="3787169"/>
                  <a:pt x="340707" y="3788177"/>
                </a:cubicBezTo>
                <a:cubicBezTo>
                  <a:pt x="340592" y="3791719"/>
                  <a:pt x="340476" y="3795261"/>
                  <a:pt x="340361" y="3798803"/>
                </a:cubicBezTo>
                <a:cubicBezTo>
                  <a:pt x="340121" y="3812119"/>
                  <a:pt x="339882" y="3825434"/>
                  <a:pt x="339642" y="3838750"/>
                </a:cubicBezTo>
                <a:cubicBezTo>
                  <a:pt x="337363" y="3949044"/>
                  <a:pt x="361794" y="3960437"/>
                  <a:pt x="360295" y="4015196"/>
                </a:cubicBezTo>
                <a:lnTo>
                  <a:pt x="339043" y="4052778"/>
                </a:lnTo>
                <a:lnTo>
                  <a:pt x="339343" y="4096257"/>
                </a:lnTo>
                <a:cubicBezTo>
                  <a:pt x="362058" y="4159145"/>
                  <a:pt x="332404" y="4250479"/>
                  <a:pt x="340786" y="4321136"/>
                </a:cubicBezTo>
                <a:cubicBezTo>
                  <a:pt x="341421" y="4376624"/>
                  <a:pt x="344189" y="4407708"/>
                  <a:pt x="343158" y="4429174"/>
                </a:cubicBezTo>
                <a:cubicBezTo>
                  <a:pt x="340948" y="4436304"/>
                  <a:pt x="337887" y="4443121"/>
                  <a:pt x="334599" y="4449938"/>
                </a:cubicBezTo>
                <a:lnTo>
                  <a:pt x="332890" y="4453515"/>
                </a:lnTo>
                <a:lnTo>
                  <a:pt x="331105" y="4467941"/>
                </a:lnTo>
                <a:lnTo>
                  <a:pt x="324289" y="4471861"/>
                </a:lnTo>
                <a:lnTo>
                  <a:pt x="317079" y="4493468"/>
                </a:lnTo>
                <a:cubicBezTo>
                  <a:pt x="315353" y="4501584"/>
                  <a:pt x="314639" y="4510343"/>
                  <a:pt x="315557" y="4520067"/>
                </a:cubicBezTo>
                <a:cubicBezTo>
                  <a:pt x="315451" y="4525669"/>
                  <a:pt x="315346" y="4531270"/>
                  <a:pt x="315240" y="4536872"/>
                </a:cubicBezTo>
                <a:lnTo>
                  <a:pt x="316200" y="4538297"/>
                </a:lnTo>
                <a:cubicBezTo>
                  <a:pt x="316738" y="4541182"/>
                  <a:pt x="316785" y="4544563"/>
                  <a:pt x="317507" y="4547582"/>
                </a:cubicBezTo>
                <a:cubicBezTo>
                  <a:pt x="322716" y="4552468"/>
                  <a:pt x="324912" y="4582137"/>
                  <a:pt x="323078" y="4592102"/>
                </a:cubicBezTo>
                <a:cubicBezTo>
                  <a:pt x="314597" y="4619728"/>
                  <a:pt x="334923" y="4645745"/>
                  <a:pt x="328722" y="4667914"/>
                </a:cubicBezTo>
                <a:cubicBezTo>
                  <a:pt x="330810" y="4685069"/>
                  <a:pt x="333803" y="4690356"/>
                  <a:pt x="335597" y="4695035"/>
                </a:cubicBezTo>
                <a:lnTo>
                  <a:pt x="339485" y="4695979"/>
                </a:lnTo>
                <a:lnTo>
                  <a:pt x="341089" y="4704268"/>
                </a:lnTo>
                <a:lnTo>
                  <a:pt x="342177" y="4706060"/>
                </a:lnTo>
                <a:cubicBezTo>
                  <a:pt x="344268" y="4709474"/>
                  <a:pt x="346234" y="4712931"/>
                  <a:pt x="347751" y="4716754"/>
                </a:cubicBezTo>
                <a:lnTo>
                  <a:pt x="344125" y="4764669"/>
                </a:lnTo>
                <a:lnTo>
                  <a:pt x="340188" y="4779386"/>
                </a:lnTo>
                <a:lnTo>
                  <a:pt x="335146" y="4787491"/>
                </a:lnTo>
                <a:lnTo>
                  <a:pt x="319124" y="4843514"/>
                </a:lnTo>
                <a:lnTo>
                  <a:pt x="305956" y="4881505"/>
                </a:lnTo>
                <a:lnTo>
                  <a:pt x="301062" y="4889332"/>
                </a:lnTo>
                <a:lnTo>
                  <a:pt x="302141" y="4899400"/>
                </a:lnTo>
                <a:cubicBezTo>
                  <a:pt x="302767" y="4900706"/>
                  <a:pt x="303536" y="4901803"/>
                  <a:pt x="304424" y="4902664"/>
                </a:cubicBezTo>
                <a:lnTo>
                  <a:pt x="293123" y="4932769"/>
                </a:lnTo>
                <a:lnTo>
                  <a:pt x="292275" y="4936482"/>
                </a:lnTo>
                <a:lnTo>
                  <a:pt x="288304" y="4962325"/>
                </a:lnTo>
                <a:cubicBezTo>
                  <a:pt x="288009" y="4988948"/>
                  <a:pt x="287715" y="5015570"/>
                  <a:pt x="287420" y="5042193"/>
                </a:cubicBezTo>
                <a:cubicBezTo>
                  <a:pt x="295373" y="5039737"/>
                  <a:pt x="281659" y="5060438"/>
                  <a:pt x="287020" y="5065655"/>
                </a:cubicBezTo>
                <a:cubicBezTo>
                  <a:pt x="291675" y="5068928"/>
                  <a:pt x="288601" y="5075970"/>
                  <a:pt x="288488" y="5082216"/>
                </a:cubicBezTo>
                <a:cubicBezTo>
                  <a:pt x="292282" y="5088207"/>
                  <a:pt x="287008" y="5117775"/>
                  <a:pt x="282763" y="5127114"/>
                </a:cubicBezTo>
                <a:cubicBezTo>
                  <a:pt x="267723" y="5152218"/>
                  <a:pt x="280799" y="5182399"/>
                  <a:pt x="269316" y="5202682"/>
                </a:cubicBezTo>
                <a:cubicBezTo>
                  <a:pt x="267050" y="5219969"/>
                  <a:pt x="268614" y="5225841"/>
                  <a:pt x="269174" y="5230835"/>
                </a:cubicBezTo>
                <a:lnTo>
                  <a:pt x="272679" y="5232660"/>
                </a:lnTo>
                <a:lnTo>
                  <a:pt x="272160" y="5241150"/>
                </a:lnTo>
                <a:lnTo>
                  <a:pt x="272760" y="5243156"/>
                </a:lnTo>
                <a:cubicBezTo>
                  <a:pt x="273922" y="5246984"/>
                  <a:pt x="274952" y="5250824"/>
                  <a:pt x="275462" y="5254919"/>
                </a:cubicBezTo>
                <a:cubicBezTo>
                  <a:pt x="258407" y="5258851"/>
                  <a:pt x="276976" y="5290392"/>
                  <a:pt x="262897" y="5286259"/>
                </a:cubicBezTo>
                <a:cubicBezTo>
                  <a:pt x="262724" y="5309439"/>
                  <a:pt x="239612" y="5337531"/>
                  <a:pt x="252761" y="5357801"/>
                </a:cubicBezTo>
                <a:cubicBezTo>
                  <a:pt x="248775" y="5392256"/>
                  <a:pt x="247799" y="5423412"/>
                  <a:pt x="242360" y="5460080"/>
                </a:cubicBezTo>
                <a:cubicBezTo>
                  <a:pt x="232632" y="5488478"/>
                  <a:pt x="242025" y="5519143"/>
                  <a:pt x="229880" y="5539714"/>
                </a:cubicBezTo>
                <a:cubicBezTo>
                  <a:pt x="230558" y="5572454"/>
                  <a:pt x="222150" y="5613340"/>
                  <a:pt x="204283" y="5639080"/>
                </a:cubicBezTo>
                <a:cubicBezTo>
                  <a:pt x="201596" y="5674226"/>
                  <a:pt x="191051" y="5680198"/>
                  <a:pt x="198948" y="5710958"/>
                </a:cubicBezTo>
                <a:cubicBezTo>
                  <a:pt x="196338" y="5713534"/>
                  <a:pt x="194185" y="5716550"/>
                  <a:pt x="192367" y="5719859"/>
                </a:cubicBezTo>
                <a:lnTo>
                  <a:pt x="188035" y="5729935"/>
                </a:lnTo>
                <a:lnTo>
                  <a:pt x="188428" y="5731182"/>
                </a:lnTo>
                <a:lnTo>
                  <a:pt x="181635" y="5753538"/>
                </a:lnTo>
                <a:lnTo>
                  <a:pt x="169744" y="5796307"/>
                </a:lnTo>
                <a:lnTo>
                  <a:pt x="170351" y="5796644"/>
                </a:lnTo>
                <a:cubicBezTo>
                  <a:pt x="171558" y="5797954"/>
                  <a:pt x="172173" y="5799948"/>
                  <a:pt x="171559" y="5803435"/>
                </a:cubicBezTo>
                <a:cubicBezTo>
                  <a:pt x="182664" y="5798231"/>
                  <a:pt x="175075" y="5805646"/>
                  <a:pt x="172284" y="5816391"/>
                </a:cubicBezTo>
                <a:cubicBezTo>
                  <a:pt x="188911" y="5810703"/>
                  <a:pt x="174844" y="5841128"/>
                  <a:pt x="182542" y="5846382"/>
                </a:cubicBezTo>
                <a:cubicBezTo>
                  <a:pt x="180118" y="5854404"/>
                  <a:pt x="177856" y="5862781"/>
                  <a:pt x="175877" y="5871336"/>
                </a:cubicBezTo>
                <a:lnTo>
                  <a:pt x="174910" y="5876376"/>
                </a:lnTo>
                <a:lnTo>
                  <a:pt x="175047" y="5876483"/>
                </a:lnTo>
                <a:cubicBezTo>
                  <a:pt x="175167" y="5877594"/>
                  <a:pt x="174973" y="5879257"/>
                  <a:pt x="174335" y="5881814"/>
                </a:cubicBezTo>
                <a:lnTo>
                  <a:pt x="171273" y="5895339"/>
                </a:lnTo>
                <a:cubicBezTo>
                  <a:pt x="171401" y="5896476"/>
                  <a:pt x="171530" y="5897612"/>
                  <a:pt x="171658" y="5898749"/>
                </a:cubicBezTo>
                <a:lnTo>
                  <a:pt x="174658" y="5919558"/>
                </a:lnTo>
                <a:cubicBezTo>
                  <a:pt x="173958" y="5933601"/>
                  <a:pt x="171208" y="5962838"/>
                  <a:pt x="169099" y="5984417"/>
                </a:cubicBezTo>
                <a:cubicBezTo>
                  <a:pt x="162916" y="6005205"/>
                  <a:pt x="164971" y="6025162"/>
                  <a:pt x="162007" y="6049043"/>
                </a:cubicBezTo>
                <a:cubicBezTo>
                  <a:pt x="150795" y="6073830"/>
                  <a:pt x="160091" y="6088483"/>
                  <a:pt x="156875" y="6114000"/>
                </a:cubicBezTo>
                <a:cubicBezTo>
                  <a:pt x="141597" y="6134477"/>
                  <a:pt x="163381" y="6133378"/>
                  <a:pt x="165441" y="6146938"/>
                </a:cubicBezTo>
                <a:lnTo>
                  <a:pt x="165177" y="6150658"/>
                </a:lnTo>
                <a:lnTo>
                  <a:pt x="161772" y="6160011"/>
                </a:lnTo>
                <a:lnTo>
                  <a:pt x="160051" y="6163393"/>
                </a:lnTo>
                <a:cubicBezTo>
                  <a:pt x="159032" y="6165775"/>
                  <a:pt x="158564" y="6167421"/>
                  <a:pt x="158473" y="6168628"/>
                </a:cubicBezTo>
                <a:cubicBezTo>
                  <a:pt x="158506" y="6168685"/>
                  <a:pt x="158540" y="6168742"/>
                  <a:pt x="158573" y="6168799"/>
                </a:cubicBezTo>
                <a:lnTo>
                  <a:pt x="146463" y="6196671"/>
                </a:lnTo>
                <a:cubicBezTo>
                  <a:pt x="152348" y="6205503"/>
                  <a:pt x="134460" y="6231012"/>
                  <a:pt x="150209" y="6232365"/>
                </a:cubicBezTo>
                <a:cubicBezTo>
                  <a:pt x="145821" y="6242321"/>
                  <a:pt x="137774" y="6246719"/>
                  <a:pt x="148544" y="6246162"/>
                </a:cubicBezTo>
                <a:cubicBezTo>
                  <a:pt x="147378" y="6249522"/>
                  <a:pt x="147566" y="6251866"/>
                  <a:pt x="148403" y="6253754"/>
                </a:cubicBezTo>
                <a:lnTo>
                  <a:pt x="138880" y="6276449"/>
                </a:lnTo>
                <a:cubicBezTo>
                  <a:pt x="138814" y="6277540"/>
                  <a:pt x="138749" y="6278630"/>
                  <a:pt x="138683" y="6279721"/>
                </a:cubicBezTo>
                <a:lnTo>
                  <a:pt x="130721" y="6293675"/>
                </a:lnTo>
                <a:lnTo>
                  <a:pt x="120717" y="6313967"/>
                </a:lnTo>
                <a:cubicBezTo>
                  <a:pt x="120758" y="6314457"/>
                  <a:pt x="120800" y="6314947"/>
                  <a:pt x="120841" y="6315437"/>
                </a:cubicBezTo>
                <a:lnTo>
                  <a:pt x="115208" y="6324024"/>
                </a:lnTo>
                <a:cubicBezTo>
                  <a:pt x="113007" y="6326672"/>
                  <a:pt x="103991" y="6364381"/>
                  <a:pt x="101217" y="6365923"/>
                </a:cubicBezTo>
                <a:lnTo>
                  <a:pt x="74946" y="6556817"/>
                </a:lnTo>
                <a:cubicBezTo>
                  <a:pt x="55357" y="6665926"/>
                  <a:pt x="35695" y="6744075"/>
                  <a:pt x="16001" y="6808678"/>
                </a:cubicBezTo>
                <a:lnTo>
                  <a:pt x="0" y="6858000"/>
                </a:lnTo>
                <a:lnTo>
                  <a:pt x="5734864" y="6858000"/>
                </a:lnTo>
                <a:lnTo>
                  <a:pt x="5734864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41D676F5-6583-E308-53BD-A0FE75BC1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408" y="992094"/>
            <a:ext cx="3616913" cy="2795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Literatura: 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237AED1-CEC2-4DF5-D619-C33E7764E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599" y="4185783"/>
            <a:ext cx="3792529" cy="113684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Beck, J.S. (2021). </a:t>
            </a:r>
            <a:r>
              <a:rPr lang="en-US" sz="20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Cognitive Behavior Therapy: Basics and Beyond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The Guilford Press.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6E8DE1C1-3899-39CE-F01D-EE07A6D84F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4801" y="578738"/>
            <a:ext cx="5670549" cy="567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2473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D5BE1296-D17F-8023-EAD6-F1CCD107A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pPr algn="ctr"/>
            <a:r>
              <a:rPr lang="hr-HR" sz="4200" dirty="0"/>
              <a:t>Jačanje pozitivnih bazičnih vjerovanja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625D774-1BCA-F121-FF1B-4D8630703F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368602" cy="364144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hr-HR" sz="1600" b="1" dirty="0"/>
              <a:t>Strategije:</a:t>
            </a:r>
          </a:p>
          <a:p>
            <a:r>
              <a:rPr lang="hr-HR" sz="1600" dirty="0"/>
              <a:t>uključivanje u aktivnosti</a:t>
            </a:r>
          </a:p>
          <a:p>
            <a:r>
              <a:rPr lang="hr-HR" sz="1600" dirty="0"/>
              <a:t>osvještavanje pozitivnih činjenica i donošenje zaključaka o iskustvima</a:t>
            </a:r>
          </a:p>
          <a:p>
            <a:r>
              <a:rPr lang="hr-HR" sz="1600" dirty="0"/>
              <a:t>ispitivanje pozitivnih zaključaka adaptivnih vjerovanja</a:t>
            </a:r>
          </a:p>
          <a:p>
            <a:r>
              <a:rPr lang="hr-HR" sz="1600" dirty="0"/>
              <a:t>naglašavanje značenja pozitivnih činjenica</a:t>
            </a:r>
          </a:p>
          <a:p>
            <a:r>
              <a:rPr lang="hr-HR" sz="1600" dirty="0"/>
              <a:t>referenca na druge osobe</a:t>
            </a:r>
          </a:p>
          <a:p>
            <a:r>
              <a:rPr lang="hr-HR" sz="1600" dirty="0"/>
              <a:t>korištenje grafikona</a:t>
            </a:r>
            <a:r>
              <a:rPr lang="hr-HR" sz="1600"/>
              <a:t>/tabela </a:t>
            </a:r>
            <a:r>
              <a:rPr lang="hr-HR" sz="1600" dirty="0"/>
              <a:t>za prikupljanje dokaza</a:t>
            </a:r>
          </a:p>
          <a:p>
            <a:r>
              <a:rPr lang="hr-HR" sz="1600" dirty="0"/>
              <a:t>izazivanje slika trenutnih i prethodnih iskustava</a:t>
            </a:r>
          </a:p>
          <a:p>
            <a:r>
              <a:rPr lang="hr-HR" sz="1600" dirty="0"/>
              <a:t>ponašanje „kao da”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D70FC053-0266-D3E8-FC3C-5D86D923F3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236" r="2861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456363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20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3EBF03E8-CFCA-DEFA-42ED-3754561B8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157" y="856180"/>
            <a:ext cx="4777496" cy="1128068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hr-HR" sz="3100" dirty="0"/>
              <a:t>Osvještavanje pozitivnih činjenica i donošenje zaključaka</a:t>
            </a:r>
          </a:p>
        </p:txBody>
      </p:sp>
      <p:grpSp>
        <p:nvGrpSpPr>
          <p:cNvPr id="33" name="Group 22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24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Rectangle 26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FB566E7-3DB3-C67D-9657-7FBFDB905F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023" y="2298569"/>
            <a:ext cx="4875803" cy="4308834"/>
          </a:xfrm>
        </p:spPr>
        <p:txBody>
          <a:bodyPr anchor="ctr">
            <a:normAutofit lnSpcReduction="10000"/>
          </a:bodyPr>
          <a:lstStyle/>
          <a:p>
            <a:pPr marL="0" indent="0" algn="ctr">
              <a:buNone/>
            </a:pPr>
            <a:r>
              <a:rPr lang="hr-H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Identificiranje i rad na jačanju pozitivnih, adaptivnih vjerovanja od početka tretmana</a:t>
            </a:r>
          </a:p>
          <a:p>
            <a:endParaRPr lang="hr-HR" sz="1600" dirty="0"/>
          </a:p>
          <a:p>
            <a:r>
              <a:rPr lang="hr-HR" sz="1600" dirty="0"/>
              <a:t>Bazično vjerovanje: „Ja sam nesposoban.”</a:t>
            </a:r>
          </a:p>
          <a:p>
            <a:pPr lvl="1"/>
            <a:r>
              <a:rPr lang="hr-HR" sz="1600" dirty="0"/>
              <a:t>„Što se pozitivno dogodilo od posljednjeg susreta?”</a:t>
            </a:r>
          </a:p>
          <a:p>
            <a:pPr lvl="1"/>
            <a:r>
              <a:rPr lang="hr-HR" sz="1600" dirty="0"/>
              <a:t>„Kad si se ovaj tjedan osjećao barem malo bolje?”</a:t>
            </a:r>
          </a:p>
          <a:p>
            <a:pPr lvl="1"/>
            <a:r>
              <a:rPr lang="hr-HR" sz="1600" dirty="0"/>
              <a:t>„Što misliš o tim iskustvima? Što ona govore o tebi?”</a:t>
            </a:r>
          </a:p>
          <a:p>
            <a:endParaRPr lang="hr-HR" sz="1600" dirty="0"/>
          </a:p>
          <a:p>
            <a:r>
              <a:rPr lang="hr-HR" sz="1600" dirty="0"/>
              <a:t>Promijenjeno vjerovanje: „</a:t>
            </a:r>
            <a:r>
              <a:rPr lang="hr-HR" sz="1600" dirty="0">
                <a:sym typeface="Wingdings" panose="05000000000000000000" pitchFamily="2" charset="2"/>
              </a:rPr>
              <a:t>Sposoban sam, imam snage i slabosti kao i svatko drugi.”</a:t>
            </a:r>
          </a:p>
          <a:p>
            <a:pPr lvl="1"/>
            <a:r>
              <a:rPr lang="hr-HR" sz="1600" dirty="0">
                <a:sym typeface="Wingdings" panose="05000000000000000000" pitchFamily="2" charset="2"/>
              </a:rPr>
              <a:t>„Koliko danas vjeruješ u svoju sposobnost?”</a:t>
            </a:r>
          </a:p>
          <a:p>
            <a:pPr lvl="1"/>
            <a:r>
              <a:rPr lang="hr-HR" sz="1600" dirty="0">
                <a:sym typeface="Wingdings" panose="05000000000000000000" pitchFamily="2" charset="2"/>
              </a:rPr>
              <a:t>„Kad si se osjećao najsposobnijim ovaj tjedan? Što se tada događalo?”</a:t>
            </a:r>
          </a:p>
        </p:txBody>
      </p:sp>
      <p:sp>
        <p:nvSpPr>
          <p:cNvPr id="36" name="Rectangle 28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lika 3" descr="Slika na kojoj se prikazuje rukopis, tekst, uredski pribor, igla&#10;&#10;Opis je automatski generiran">
            <a:extLst>
              <a:ext uri="{FF2B5EF4-FFF2-40B4-BE49-F238E27FC236}">
                <a16:creationId xmlns:a16="http://schemas.microsoft.com/office/drawing/2014/main" id="{FE0E5562-3460-2FB1-9A2A-6B4705C818A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609" r="13956" b="2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8690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F687420-BEB4-45CD-8226-339BE553B8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E458ADB1-4D50-A836-D26A-F8CFD7993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4" y="525982"/>
            <a:ext cx="4282983" cy="1200361"/>
          </a:xfrm>
        </p:spPr>
        <p:txBody>
          <a:bodyPr anchor="b">
            <a:normAutofit/>
          </a:bodyPr>
          <a:lstStyle/>
          <a:p>
            <a:r>
              <a:rPr lang="hr-HR" sz="3600"/>
              <a:t>Ispitivanje prednosti adaptivnih vjerovanja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6533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DBA59FC-4E6A-94E4-5D57-014B0DD0A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066" y="2031101"/>
            <a:ext cx="4282984" cy="3511943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hr-H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Ispitivanje prednosti viđenja sebe kao kompetentne osobe</a:t>
            </a:r>
          </a:p>
          <a:p>
            <a:pPr marL="0" indent="0" algn="ctr">
              <a:buNone/>
            </a:pPr>
            <a:endParaRPr lang="hr-H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hr-HR" sz="1800" dirty="0"/>
              <a:t>povećanje samopouzdanja</a:t>
            </a:r>
          </a:p>
          <a:p>
            <a:pPr lvl="1"/>
            <a:r>
              <a:rPr lang="hr-HR" sz="1800" dirty="0"/>
              <a:t>bolje mišljenje o sebi</a:t>
            </a:r>
          </a:p>
          <a:p>
            <a:pPr lvl="1"/>
            <a:r>
              <a:rPr lang="hr-HR" sz="1800" dirty="0"/>
              <a:t>poboljšanje raspoloženja</a:t>
            </a:r>
          </a:p>
          <a:p>
            <a:pPr lvl="1"/>
            <a:r>
              <a:rPr lang="hr-HR" sz="1800" dirty="0"/>
              <a:t>motiviranje na isprobavanje „težih” zadataka</a:t>
            </a:r>
          </a:p>
          <a:p>
            <a:pPr lvl="1"/>
            <a:r>
              <a:rPr lang="hr-HR" sz="1800" dirty="0"/>
              <a:t>traženje pomoći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25843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90492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6793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lika 3" descr="Slika na kojoj se prikazuje računalo, prijenosno računalo, crtić, Animacija&#10;&#10;Opis je automatski generiran">
            <a:extLst>
              <a:ext uri="{FF2B5EF4-FFF2-40B4-BE49-F238E27FC236}">
                <a16:creationId xmlns:a16="http://schemas.microsoft.com/office/drawing/2014/main" id="{E9A2C789-CBE9-5CAD-5D64-46A80D2948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254" r="24250"/>
          <a:stretch/>
        </p:blipFill>
        <p:spPr>
          <a:xfrm>
            <a:off x="5987738" y="650494"/>
            <a:ext cx="5628018" cy="532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0915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8">
            <a:extLst>
              <a:ext uri="{FF2B5EF4-FFF2-40B4-BE49-F238E27FC236}">
                <a16:creationId xmlns:a16="http://schemas.microsoft.com/office/drawing/2014/main" id="{B6FACB3C-9069-4791-BC5C-0DB7CD19B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0">
            <a:extLst>
              <a:ext uri="{FF2B5EF4-FFF2-40B4-BE49-F238E27FC236}">
                <a16:creationId xmlns:a16="http://schemas.microsoft.com/office/drawing/2014/main" id="{71F2038E-D777-4B76-81DD-DD13EE91B9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593707F4-AB81-F128-CC4E-D1E3C0E03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802955"/>
            <a:ext cx="4766330" cy="1454051"/>
          </a:xfrm>
        </p:spPr>
        <p:txBody>
          <a:bodyPr>
            <a:normAutofit/>
          </a:bodyPr>
          <a:lstStyle/>
          <a:p>
            <a:pPr algn="ctr"/>
            <a:r>
              <a:rPr lang="hr-HR" sz="3600" dirty="0">
                <a:solidFill>
                  <a:schemeClr val="tx2"/>
                </a:solidFill>
              </a:rPr>
              <a:t>Ukazivanje na pozitivne činjenice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B73800E-E2B3-BCCB-F1D7-A4237EFBE4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535" y="2393403"/>
            <a:ext cx="5060603" cy="3847142"/>
          </a:xfrm>
        </p:spPr>
        <p:txBody>
          <a:bodyPr anchor="t">
            <a:normAutofit/>
          </a:bodyPr>
          <a:lstStyle/>
          <a:p>
            <a:r>
              <a:rPr lang="hr-HR" sz="1800" dirty="0">
                <a:solidFill>
                  <a:schemeClr val="tx2"/>
                </a:solidFill>
              </a:rPr>
              <a:t>pohvala i naglašavanje ponašanja koja pokazuju kompetentnost</a:t>
            </a:r>
          </a:p>
          <a:p>
            <a:pPr marL="0" indent="0">
              <a:buNone/>
            </a:pPr>
            <a:endParaRPr lang="hr-HR" sz="18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hr-HR" sz="1800" i="1" dirty="0">
                <a:solidFill>
                  <a:schemeClr val="tx2"/>
                </a:solidFill>
              </a:rPr>
              <a:t>„Odlično je što si pomogao susjedu. Mislim da to pokazuje da imaš puno vještina, a isto tako mislim da je to jedan pokazatelj koliko si sposoban. Slažeš li se?”</a:t>
            </a:r>
          </a:p>
          <a:p>
            <a:pPr marL="0" indent="0">
              <a:buNone/>
            </a:pPr>
            <a:r>
              <a:rPr lang="hr-HR" sz="1800" dirty="0">
                <a:solidFill>
                  <a:schemeClr val="tx2"/>
                </a:solidFill>
              </a:rPr>
              <a:t>…</a:t>
            </a:r>
          </a:p>
          <a:p>
            <a:pPr marL="0" indent="0">
              <a:buNone/>
            </a:pPr>
            <a:endParaRPr lang="hr-HR" sz="18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hr-HR" sz="1800" i="1" dirty="0">
                <a:solidFill>
                  <a:schemeClr val="tx2"/>
                </a:solidFill>
              </a:rPr>
              <a:t>„Što to govori o tebi da Charlie želi da nastaviš raditi za njega?”</a:t>
            </a:r>
          </a:p>
          <a:p>
            <a:endParaRPr lang="hr-HR" sz="1700" dirty="0">
              <a:solidFill>
                <a:schemeClr val="tx2"/>
              </a:solidFill>
            </a:endParaRPr>
          </a:p>
        </p:txBody>
      </p:sp>
      <p:grpSp>
        <p:nvGrpSpPr>
          <p:cNvPr id="20" name="Group 12">
            <a:extLst>
              <a:ext uri="{FF2B5EF4-FFF2-40B4-BE49-F238E27FC236}">
                <a16:creationId xmlns:a16="http://schemas.microsoft.com/office/drawing/2014/main" id="{DD354807-230F-4402-B1B9-F733A8F1F1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818240" y="-16714"/>
            <a:ext cx="6373761" cy="6874714"/>
            <a:chOff x="5818240" y="-1"/>
            <a:chExt cx="6373761" cy="6874714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F5A6F4A-CE87-4D5C-9382-8167967CE8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18240" y="-1"/>
              <a:ext cx="6373761" cy="6874714"/>
            </a:xfrm>
            <a:custGeom>
              <a:avLst/>
              <a:gdLst>
                <a:gd name="connsiteX0" fmla="*/ 6373761 w 6373761"/>
                <a:gd name="connsiteY0" fmla="*/ 5771297 h 6874714"/>
                <a:gd name="connsiteX1" fmla="*/ 6373761 w 6373761"/>
                <a:gd name="connsiteY1" fmla="*/ 6247960 h 6874714"/>
                <a:gd name="connsiteX2" fmla="*/ 6235932 w 6373761"/>
                <a:gd name="connsiteY2" fmla="*/ 6361930 h 6874714"/>
                <a:gd name="connsiteX3" fmla="*/ 5960375 w 6373761"/>
                <a:gd name="connsiteY3" fmla="*/ 6587489 h 6874714"/>
                <a:gd name="connsiteX4" fmla="*/ 5822907 w 6373761"/>
                <a:gd name="connsiteY4" fmla="*/ 6701871 h 6874714"/>
                <a:gd name="connsiteX5" fmla="*/ 5681115 w 6373761"/>
                <a:gd name="connsiteY5" fmla="*/ 6816896 h 6874714"/>
                <a:gd name="connsiteX6" fmla="*/ 5604096 w 6373761"/>
                <a:gd name="connsiteY6" fmla="*/ 6874714 h 6874714"/>
                <a:gd name="connsiteX7" fmla="*/ 4878485 w 6373761"/>
                <a:gd name="connsiteY7" fmla="*/ 6874714 h 6874714"/>
                <a:gd name="connsiteX8" fmla="*/ 5006014 w 6373761"/>
                <a:gd name="connsiteY8" fmla="*/ 6800200 h 6874714"/>
                <a:gd name="connsiteX9" fmla="*/ 5149855 w 6373761"/>
                <a:gd name="connsiteY9" fmla="*/ 6707667 h 6874714"/>
                <a:gd name="connsiteX10" fmla="*/ 5431866 w 6373761"/>
                <a:gd name="connsiteY10" fmla="*/ 6506210 h 6874714"/>
                <a:gd name="connsiteX11" fmla="*/ 5571036 w 6373761"/>
                <a:gd name="connsiteY11" fmla="*/ 6399557 h 6874714"/>
                <a:gd name="connsiteX12" fmla="*/ 5711649 w 6373761"/>
                <a:gd name="connsiteY12" fmla="*/ 6288912 h 6874714"/>
                <a:gd name="connsiteX13" fmla="*/ 6276589 w 6373761"/>
                <a:gd name="connsiteY13" fmla="*/ 5852379 h 6874714"/>
                <a:gd name="connsiteX14" fmla="*/ 3975975 w 6373761"/>
                <a:gd name="connsiteY14" fmla="*/ 263 h 6874714"/>
                <a:gd name="connsiteX15" fmla="*/ 4350473 w 6373761"/>
                <a:gd name="connsiteY15" fmla="*/ 24963 h 6874714"/>
                <a:gd name="connsiteX16" fmla="*/ 5077909 w 6373761"/>
                <a:gd name="connsiteY16" fmla="*/ 189450 h 6874714"/>
                <a:gd name="connsiteX17" fmla="*/ 5746507 w 6373761"/>
                <a:gd name="connsiteY17" fmla="*/ 505804 h 6874714"/>
                <a:gd name="connsiteX18" fmla="*/ 6322456 w 6373761"/>
                <a:gd name="connsiteY18" fmla="*/ 956633 h 6874714"/>
                <a:gd name="connsiteX19" fmla="*/ 6373761 w 6373761"/>
                <a:gd name="connsiteY19" fmla="*/ 1011863 h 6874714"/>
                <a:gd name="connsiteX20" fmla="*/ 6373761 w 6373761"/>
                <a:gd name="connsiteY20" fmla="*/ 1185075 h 6874714"/>
                <a:gd name="connsiteX21" fmla="*/ 6359489 w 6373761"/>
                <a:gd name="connsiteY21" fmla="*/ 1169497 h 6874714"/>
                <a:gd name="connsiteX22" fmla="*/ 6233869 w 6373761"/>
                <a:gd name="connsiteY22" fmla="*/ 1047442 h 6874714"/>
                <a:gd name="connsiteX23" fmla="*/ 5961423 w 6373761"/>
                <a:gd name="connsiteY23" fmla="*/ 827953 h 6874714"/>
                <a:gd name="connsiteX24" fmla="*/ 5663555 w 6373761"/>
                <a:gd name="connsiteY24" fmla="*/ 645304 h 6874714"/>
                <a:gd name="connsiteX25" fmla="*/ 5013827 w 6373761"/>
                <a:gd name="connsiteY25" fmla="*/ 397863 h 6874714"/>
                <a:gd name="connsiteX26" fmla="*/ 4327409 w 6373761"/>
                <a:gd name="connsiteY26" fmla="*/ 302545 h 6874714"/>
                <a:gd name="connsiteX27" fmla="*/ 3639939 w 6373761"/>
                <a:gd name="connsiteY27" fmla="*/ 338868 h 6874714"/>
                <a:gd name="connsiteX28" fmla="*/ 3302495 w 6373761"/>
                <a:gd name="connsiteY28" fmla="*/ 403659 h 6874714"/>
                <a:gd name="connsiteX29" fmla="*/ 2971604 w 6373761"/>
                <a:gd name="connsiteY29" fmla="*/ 496273 h 6874714"/>
                <a:gd name="connsiteX30" fmla="*/ 2648706 w 6373761"/>
                <a:gd name="connsiteY30" fmla="*/ 614389 h 6874714"/>
                <a:gd name="connsiteX31" fmla="*/ 2335374 w 6373761"/>
                <a:gd name="connsiteY31" fmla="*/ 757109 h 6874714"/>
                <a:gd name="connsiteX32" fmla="*/ 1741342 w 6373761"/>
                <a:gd name="connsiteY32" fmla="*/ 1107725 h 6874714"/>
                <a:gd name="connsiteX33" fmla="*/ 1600861 w 6373761"/>
                <a:gd name="connsiteY33" fmla="*/ 1208710 h 6874714"/>
                <a:gd name="connsiteX34" fmla="*/ 1531799 w 6373761"/>
                <a:gd name="connsiteY34" fmla="*/ 1260879 h 6874714"/>
                <a:gd name="connsiteX35" fmla="*/ 1463655 w 6373761"/>
                <a:gd name="connsiteY35" fmla="*/ 1314333 h 6874714"/>
                <a:gd name="connsiteX36" fmla="*/ 1200777 w 6373761"/>
                <a:gd name="connsiteY36" fmla="*/ 1541166 h 6874714"/>
                <a:gd name="connsiteX37" fmla="*/ 731501 w 6373761"/>
                <a:gd name="connsiteY37" fmla="*/ 2055754 h 6874714"/>
                <a:gd name="connsiteX38" fmla="*/ 531393 w 6373761"/>
                <a:gd name="connsiteY38" fmla="*/ 2342739 h 6874714"/>
                <a:gd name="connsiteX39" fmla="*/ 361033 w 6373761"/>
                <a:gd name="connsiteY39" fmla="*/ 2649046 h 6874714"/>
                <a:gd name="connsiteX40" fmla="*/ 323292 w 6373761"/>
                <a:gd name="connsiteY40" fmla="*/ 2728263 h 6874714"/>
                <a:gd name="connsiteX41" fmla="*/ 304945 w 6373761"/>
                <a:gd name="connsiteY41" fmla="*/ 2768193 h 6874714"/>
                <a:gd name="connsiteX42" fmla="*/ 287516 w 6373761"/>
                <a:gd name="connsiteY42" fmla="*/ 2808510 h 6874714"/>
                <a:gd name="connsiteX43" fmla="*/ 254230 w 6373761"/>
                <a:gd name="connsiteY43" fmla="*/ 2889788 h 6874714"/>
                <a:gd name="connsiteX44" fmla="*/ 223042 w 6373761"/>
                <a:gd name="connsiteY44" fmla="*/ 2971968 h 6874714"/>
                <a:gd name="connsiteX45" fmla="*/ 121611 w 6373761"/>
                <a:gd name="connsiteY45" fmla="*/ 3308544 h 6874714"/>
                <a:gd name="connsiteX46" fmla="*/ 39314 w 6373761"/>
                <a:gd name="connsiteY46" fmla="*/ 4005912 h 6874714"/>
                <a:gd name="connsiteX47" fmla="*/ 73910 w 6373761"/>
                <a:gd name="connsiteY47" fmla="*/ 4354081 h 6874714"/>
                <a:gd name="connsiteX48" fmla="*/ 179534 w 6373761"/>
                <a:gd name="connsiteY48" fmla="*/ 4687050 h 6874714"/>
                <a:gd name="connsiteX49" fmla="*/ 215964 w 6373761"/>
                <a:gd name="connsiteY49" fmla="*/ 4766654 h 6874714"/>
                <a:gd name="connsiteX50" fmla="*/ 256457 w 6373761"/>
                <a:gd name="connsiteY50" fmla="*/ 4844455 h 6874714"/>
                <a:gd name="connsiteX51" fmla="*/ 346225 w 6373761"/>
                <a:gd name="connsiteY51" fmla="*/ 4995290 h 6874714"/>
                <a:gd name="connsiteX52" fmla="*/ 445296 w 6373761"/>
                <a:gd name="connsiteY52" fmla="*/ 5140971 h 6874714"/>
                <a:gd name="connsiteX53" fmla="*/ 551443 w 6373761"/>
                <a:gd name="connsiteY53" fmla="*/ 5282531 h 6874714"/>
                <a:gd name="connsiteX54" fmla="*/ 772387 w 6373761"/>
                <a:gd name="connsiteY54" fmla="*/ 5562561 h 6874714"/>
                <a:gd name="connsiteX55" fmla="*/ 882858 w 6373761"/>
                <a:gd name="connsiteY55" fmla="*/ 5704507 h 6874714"/>
                <a:gd name="connsiteX56" fmla="*/ 990316 w 6373761"/>
                <a:gd name="connsiteY56" fmla="*/ 5848258 h 6874714"/>
                <a:gd name="connsiteX57" fmla="*/ 1097774 w 6373761"/>
                <a:gd name="connsiteY57" fmla="*/ 5987114 h 6874714"/>
                <a:gd name="connsiteX58" fmla="*/ 1210080 w 6373761"/>
                <a:gd name="connsiteY58" fmla="*/ 6121203 h 6874714"/>
                <a:gd name="connsiteX59" fmla="*/ 1448192 w 6373761"/>
                <a:gd name="connsiteY59" fmla="*/ 6374054 h 6874714"/>
                <a:gd name="connsiteX60" fmla="*/ 1982991 w 6373761"/>
                <a:gd name="connsiteY60" fmla="*/ 6796158 h 6874714"/>
                <a:gd name="connsiteX61" fmla="*/ 2118475 w 6373761"/>
                <a:gd name="connsiteY61" fmla="*/ 6874714 h 6874714"/>
                <a:gd name="connsiteX62" fmla="*/ 1569874 w 6373761"/>
                <a:gd name="connsiteY62" fmla="*/ 6874714 h 6874714"/>
                <a:gd name="connsiteX63" fmla="*/ 1507802 w 6373761"/>
                <a:gd name="connsiteY63" fmla="*/ 6817815 h 6874714"/>
                <a:gd name="connsiteX64" fmla="*/ 1256865 w 6373761"/>
                <a:gd name="connsiteY64" fmla="*/ 6543437 h 6874714"/>
                <a:gd name="connsiteX65" fmla="*/ 1038410 w 6373761"/>
                <a:gd name="connsiteY65" fmla="*/ 6248722 h 6874714"/>
                <a:gd name="connsiteX66" fmla="*/ 845380 w 6373761"/>
                <a:gd name="connsiteY66" fmla="*/ 5941386 h 6874714"/>
                <a:gd name="connsiteX67" fmla="*/ 755351 w 6373761"/>
                <a:gd name="connsiteY67" fmla="*/ 5788877 h 6874714"/>
                <a:gd name="connsiteX68" fmla="*/ 661784 w 6373761"/>
                <a:gd name="connsiteY68" fmla="*/ 5638944 h 6874714"/>
                <a:gd name="connsiteX69" fmla="*/ 466525 w 6373761"/>
                <a:gd name="connsiteY69" fmla="*/ 5340366 h 6874714"/>
                <a:gd name="connsiteX70" fmla="*/ 370992 w 6373761"/>
                <a:gd name="connsiteY70" fmla="*/ 5188502 h 6874714"/>
                <a:gd name="connsiteX71" fmla="*/ 280046 w 6373761"/>
                <a:gd name="connsiteY71" fmla="*/ 5033287 h 6874714"/>
                <a:gd name="connsiteX72" fmla="*/ 126853 w 6373761"/>
                <a:gd name="connsiteY72" fmla="*/ 4707660 h 6874714"/>
                <a:gd name="connsiteX73" fmla="*/ 30272 w 6373761"/>
                <a:gd name="connsiteY73" fmla="*/ 4362068 h 6874714"/>
                <a:gd name="connsiteX74" fmla="*/ 0 w 6373761"/>
                <a:gd name="connsiteY74" fmla="*/ 4005912 h 6874714"/>
                <a:gd name="connsiteX75" fmla="*/ 270480 w 6373761"/>
                <a:gd name="connsiteY75" fmla="*/ 2610532 h 6874714"/>
                <a:gd name="connsiteX76" fmla="*/ 415942 w 6373761"/>
                <a:gd name="connsiteY76" fmla="*/ 2280526 h 6874714"/>
                <a:gd name="connsiteX77" fmla="*/ 590102 w 6373761"/>
                <a:gd name="connsiteY77" fmla="*/ 1962626 h 6874714"/>
                <a:gd name="connsiteX78" fmla="*/ 1020719 w 6373761"/>
                <a:gd name="connsiteY78" fmla="*/ 1373070 h 6874714"/>
                <a:gd name="connsiteX79" fmla="*/ 1275080 w 6373761"/>
                <a:gd name="connsiteY79" fmla="*/ 1107081 h 6874714"/>
                <a:gd name="connsiteX80" fmla="*/ 1342437 w 6373761"/>
                <a:gd name="connsiteY80" fmla="*/ 1043965 h 6874714"/>
                <a:gd name="connsiteX81" fmla="*/ 1411106 w 6373761"/>
                <a:gd name="connsiteY81" fmla="*/ 982138 h 6874714"/>
                <a:gd name="connsiteX82" fmla="*/ 1553029 w 6373761"/>
                <a:gd name="connsiteY82" fmla="*/ 863376 h 6874714"/>
                <a:gd name="connsiteX83" fmla="*/ 2173401 w 6373761"/>
                <a:gd name="connsiteY83" fmla="*/ 454409 h 6874714"/>
                <a:gd name="connsiteX84" fmla="*/ 3599708 w 6373761"/>
                <a:gd name="connsiteY84" fmla="*/ 16332 h 6874714"/>
                <a:gd name="connsiteX85" fmla="*/ 3975975 w 6373761"/>
                <a:gd name="connsiteY85" fmla="*/ 263 h 6874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6373761" h="6874714">
                  <a:moveTo>
                    <a:pt x="6373761" y="5771297"/>
                  </a:moveTo>
                  <a:lnTo>
                    <a:pt x="6373761" y="6247960"/>
                  </a:lnTo>
                  <a:lnTo>
                    <a:pt x="6235932" y="6361930"/>
                  </a:lnTo>
                  <a:cubicBezTo>
                    <a:pt x="6143250" y="6437460"/>
                    <a:pt x="6051059" y="6512200"/>
                    <a:pt x="5960375" y="6587489"/>
                  </a:cubicBezTo>
                  <a:lnTo>
                    <a:pt x="5822907" y="6701871"/>
                  </a:lnTo>
                  <a:cubicBezTo>
                    <a:pt x="5776123" y="6740385"/>
                    <a:pt x="5729079" y="6778899"/>
                    <a:pt x="5681115" y="6816896"/>
                  </a:cubicBezTo>
                  <a:lnTo>
                    <a:pt x="5604096" y="6874714"/>
                  </a:lnTo>
                  <a:lnTo>
                    <a:pt x="4878485" y="6874714"/>
                  </a:lnTo>
                  <a:lnTo>
                    <a:pt x="5006014" y="6800200"/>
                  </a:lnTo>
                  <a:cubicBezTo>
                    <a:pt x="5054354" y="6770429"/>
                    <a:pt x="5102285" y="6739483"/>
                    <a:pt x="5149855" y="6707667"/>
                  </a:cubicBezTo>
                  <a:cubicBezTo>
                    <a:pt x="5244993" y="6643906"/>
                    <a:pt x="5338561" y="6576025"/>
                    <a:pt x="5431866" y="6506210"/>
                  </a:cubicBezTo>
                  <a:cubicBezTo>
                    <a:pt x="5478386" y="6471304"/>
                    <a:pt x="5524777" y="6435495"/>
                    <a:pt x="5571036" y="6399557"/>
                  </a:cubicBezTo>
                  <a:lnTo>
                    <a:pt x="5711649" y="6288912"/>
                  </a:lnTo>
                  <a:cubicBezTo>
                    <a:pt x="5902059" y="6140395"/>
                    <a:pt x="6093257" y="5998320"/>
                    <a:pt x="6276589" y="5852379"/>
                  </a:cubicBezTo>
                  <a:close/>
                  <a:moveTo>
                    <a:pt x="3975975" y="263"/>
                  </a:moveTo>
                  <a:cubicBezTo>
                    <a:pt x="4101550" y="1809"/>
                    <a:pt x="4226830" y="10149"/>
                    <a:pt x="4350473" y="24963"/>
                  </a:cubicBezTo>
                  <a:cubicBezTo>
                    <a:pt x="4598149" y="54846"/>
                    <a:pt x="4842943" y="108687"/>
                    <a:pt x="5077909" y="189450"/>
                  </a:cubicBezTo>
                  <a:cubicBezTo>
                    <a:pt x="5312876" y="269955"/>
                    <a:pt x="5537357" y="376867"/>
                    <a:pt x="5746507" y="505804"/>
                  </a:cubicBezTo>
                  <a:cubicBezTo>
                    <a:pt x="5955527" y="634999"/>
                    <a:pt x="6148688" y="786864"/>
                    <a:pt x="6322456" y="956633"/>
                  </a:cubicBezTo>
                  <a:lnTo>
                    <a:pt x="6373761" y="1011863"/>
                  </a:lnTo>
                  <a:lnTo>
                    <a:pt x="6373761" y="1185075"/>
                  </a:lnTo>
                  <a:lnTo>
                    <a:pt x="6359489" y="1169497"/>
                  </a:lnTo>
                  <a:cubicBezTo>
                    <a:pt x="6318811" y="1127602"/>
                    <a:pt x="6276917" y="1086890"/>
                    <a:pt x="6233869" y="1047442"/>
                  </a:cubicBezTo>
                  <a:cubicBezTo>
                    <a:pt x="6147509" y="968870"/>
                    <a:pt x="6056431" y="895448"/>
                    <a:pt x="5961423" y="827953"/>
                  </a:cubicBezTo>
                  <a:cubicBezTo>
                    <a:pt x="5865891" y="761102"/>
                    <a:pt x="5766688" y="699403"/>
                    <a:pt x="5663555" y="645304"/>
                  </a:cubicBezTo>
                  <a:cubicBezTo>
                    <a:pt x="5457943" y="535816"/>
                    <a:pt x="5238703" y="453894"/>
                    <a:pt x="5013827" y="397863"/>
                  </a:cubicBezTo>
                  <a:cubicBezTo>
                    <a:pt x="4788953" y="341703"/>
                    <a:pt x="4558442" y="310917"/>
                    <a:pt x="4327409" y="302545"/>
                  </a:cubicBezTo>
                  <a:cubicBezTo>
                    <a:pt x="4096111" y="293012"/>
                    <a:pt x="3867174" y="305893"/>
                    <a:pt x="3639939" y="338868"/>
                  </a:cubicBezTo>
                  <a:cubicBezTo>
                    <a:pt x="3526585" y="355999"/>
                    <a:pt x="3413885" y="377254"/>
                    <a:pt x="3302495" y="403659"/>
                  </a:cubicBezTo>
                  <a:cubicBezTo>
                    <a:pt x="3191107" y="430451"/>
                    <a:pt x="3080634" y="460978"/>
                    <a:pt x="2971604" y="496273"/>
                  </a:cubicBezTo>
                  <a:cubicBezTo>
                    <a:pt x="2862573" y="531437"/>
                    <a:pt x="2754854" y="570852"/>
                    <a:pt x="2648706" y="614389"/>
                  </a:cubicBezTo>
                  <a:cubicBezTo>
                    <a:pt x="2542690" y="658056"/>
                    <a:pt x="2438114" y="705714"/>
                    <a:pt x="2335374" y="757109"/>
                  </a:cubicBezTo>
                  <a:cubicBezTo>
                    <a:pt x="2129894" y="859769"/>
                    <a:pt x="1931228" y="976855"/>
                    <a:pt x="1741342" y="1107725"/>
                  </a:cubicBezTo>
                  <a:cubicBezTo>
                    <a:pt x="1694035" y="1140571"/>
                    <a:pt x="1646858" y="1173933"/>
                    <a:pt x="1600861" y="1208710"/>
                  </a:cubicBezTo>
                  <a:cubicBezTo>
                    <a:pt x="1577535" y="1225713"/>
                    <a:pt x="1554732" y="1243361"/>
                    <a:pt x="1531799" y="1260879"/>
                  </a:cubicBezTo>
                  <a:cubicBezTo>
                    <a:pt x="1508735" y="1278267"/>
                    <a:pt x="1486064" y="1296171"/>
                    <a:pt x="1463655" y="1314333"/>
                  </a:cubicBezTo>
                  <a:cubicBezTo>
                    <a:pt x="1373627" y="1386853"/>
                    <a:pt x="1285564" y="1462077"/>
                    <a:pt x="1200777" y="1541166"/>
                  </a:cubicBezTo>
                  <a:cubicBezTo>
                    <a:pt x="1030810" y="1698827"/>
                    <a:pt x="873161" y="1870785"/>
                    <a:pt x="731501" y="2055754"/>
                  </a:cubicBezTo>
                  <a:cubicBezTo>
                    <a:pt x="660734" y="2148239"/>
                    <a:pt x="593771" y="2243944"/>
                    <a:pt x="531393" y="2342739"/>
                  </a:cubicBezTo>
                  <a:cubicBezTo>
                    <a:pt x="470063" y="2442050"/>
                    <a:pt x="412140" y="2543810"/>
                    <a:pt x="361033" y="2649046"/>
                  </a:cubicBezTo>
                  <a:cubicBezTo>
                    <a:pt x="347798" y="2675194"/>
                    <a:pt x="335479" y="2701728"/>
                    <a:pt x="323292" y="2728263"/>
                  </a:cubicBezTo>
                  <a:lnTo>
                    <a:pt x="304945" y="2768193"/>
                  </a:lnTo>
                  <a:lnTo>
                    <a:pt x="287516" y="2808510"/>
                  </a:lnTo>
                  <a:cubicBezTo>
                    <a:pt x="276115" y="2835432"/>
                    <a:pt x="264583" y="2862352"/>
                    <a:pt x="254230" y="2889788"/>
                  </a:cubicBezTo>
                  <a:cubicBezTo>
                    <a:pt x="243877" y="2917224"/>
                    <a:pt x="232477" y="2944274"/>
                    <a:pt x="223042" y="2971968"/>
                  </a:cubicBezTo>
                  <a:cubicBezTo>
                    <a:pt x="182679" y="3081970"/>
                    <a:pt x="148475" y="3194291"/>
                    <a:pt x="121611" y="3308544"/>
                  </a:cubicBezTo>
                  <a:cubicBezTo>
                    <a:pt x="67096" y="3536534"/>
                    <a:pt x="39183" y="3771224"/>
                    <a:pt x="39314" y="4005912"/>
                  </a:cubicBezTo>
                  <a:cubicBezTo>
                    <a:pt x="39969" y="4122871"/>
                    <a:pt x="51109" y="4239571"/>
                    <a:pt x="73910" y="4354081"/>
                  </a:cubicBezTo>
                  <a:cubicBezTo>
                    <a:pt x="97892" y="4468334"/>
                    <a:pt x="132619" y="4580140"/>
                    <a:pt x="179534" y="4687050"/>
                  </a:cubicBezTo>
                  <a:cubicBezTo>
                    <a:pt x="190673" y="4713972"/>
                    <a:pt x="203647" y="4740249"/>
                    <a:pt x="215964" y="4766654"/>
                  </a:cubicBezTo>
                  <a:cubicBezTo>
                    <a:pt x="229332" y="4792674"/>
                    <a:pt x="242043" y="4818950"/>
                    <a:pt x="256457" y="4844455"/>
                  </a:cubicBezTo>
                  <a:cubicBezTo>
                    <a:pt x="283978" y="4895978"/>
                    <a:pt x="314642" y="4945956"/>
                    <a:pt x="346225" y="4995290"/>
                  </a:cubicBezTo>
                  <a:cubicBezTo>
                    <a:pt x="377676" y="5044752"/>
                    <a:pt x="411355" y="5092926"/>
                    <a:pt x="445296" y="5140971"/>
                  </a:cubicBezTo>
                  <a:cubicBezTo>
                    <a:pt x="479760" y="5188630"/>
                    <a:pt x="515537" y="5235645"/>
                    <a:pt x="551443" y="5282531"/>
                  </a:cubicBezTo>
                  <a:cubicBezTo>
                    <a:pt x="623387" y="5376434"/>
                    <a:pt x="698608" y="5468402"/>
                    <a:pt x="772387" y="5562561"/>
                  </a:cubicBezTo>
                  <a:cubicBezTo>
                    <a:pt x="809472" y="5609448"/>
                    <a:pt x="846428" y="5656719"/>
                    <a:pt x="882858" y="5704507"/>
                  </a:cubicBezTo>
                  <a:cubicBezTo>
                    <a:pt x="919159" y="5751909"/>
                    <a:pt x="955196" y="5802273"/>
                    <a:pt x="990316" y="5848258"/>
                  </a:cubicBezTo>
                  <a:cubicBezTo>
                    <a:pt x="1025175" y="5895402"/>
                    <a:pt x="1061736" y="5941129"/>
                    <a:pt x="1097774" y="5987114"/>
                  </a:cubicBezTo>
                  <a:cubicBezTo>
                    <a:pt x="1134860" y="6032326"/>
                    <a:pt x="1171684" y="6077536"/>
                    <a:pt x="1210080" y="6121203"/>
                  </a:cubicBezTo>
                  <a:cubicBezTo>
                    <a:pt x="1286350" y="6209051"/>
                    <a:pt x="1365632" y="6293677"/>
                    <a:pt x="1448192" y="6374054"/>
                  </a:cubicBezTo>
                  <a:cubicBezTo>
                    <a:pt x="1613572" y="6534420"/>
                    <a:pt x="1792057" y="6677526"/>
                    <a:pt x="1982991" y="6796158"/>
                  </a:cubicBezTo>
                  <a:lnTo>
                    <a:pt x="2118475" y="6874714"/>
                  </a:lnTo>
                  <a:lnTo>
                    <a:pt x="1569874" y="6874714"/>
                  </a:lnTo>
                  <a:lnTo>
                    <a:pt x="1507802" y="6817815"/>
                  </a:lnTo>
                  <a:cubicBezTo>
                    <a:pt x="1418412" y="6730595"/>
                    <a:pt x="1334903" y="6638562"/>
                    <a:pt x="1256865" y="6543437"/>
                  </a:cubicBezTo>
                  <a:cubicBezTo>
                    <a:pt x="1179155" y="6447861"/>
                    <a:pt x="1106817" y="6349194"/>
                    <a:pt x="1038410" y="6248722"/>
                  </a:cubicBezTo>
                  <a:cubicBezTo>
                    <a:pt x="969873" y="6148253"/>
                    <a:pt x="905922" y="6045592"/>
                    <a:pt x="845380" y="5941386"/>
                  </a:cubicBezTo>
                  <a:cubicBezTo>
                    <a:pt x="814453" y="5888704"/>
                    <a:pt x="786147" y="5839370"/>
                    <a:pt x="755351" y="5788877"/>
                  </a:cubicBezTo>
                  <a:cubicBezTo>
                    <a:pt x="724817" y="5738771"/>
                    <a:pt x="693760" y="5688665"/>
                    <a:pt x="661784" y="5638944"/>
                  </a:cubicBezTo>
                  <a:lnTo>
                    <a:pt x="466525" y="5340366"/>
                  </a:lnTo>
                  <a:cubicBezTo>
                    <a:pt x="434156" y="5290131"/>
                    <a:pt x="402181" y="5239639"/>
                    <a:pt x="370992" y="5188502"/>
                  </a:cubicBezTo>
                  <a:cubicBezTo>
                    <a:pt x="339803" y="5137364"/>
                    <a:pt x="308876" y="5086099"/>
                    <a:pt x="280046" y="5033287"/>
                  </a:cubicBezTo>
                  <a:cubicBezTo>
                    <a:pt x="222255" y="4928179"/>
                    <a:pt x="169181" y="4819982"/>
                    <a:pt x="126853" y="4707660"/>
                  </a:cubicBezTo>
                  <a:cubicBezTo>
                    <a:pt x="83739" y="4595725"/>
                    <a:pt x="51764" y="4479670"/>
                    <a:pt x="30272" y="4362068"/>
                  </a:cubicBezTo>
                  <a:cubicBezTo>
                    <a:pt x="9698" y="4244466"/>
                    <a:pt x="0" y="4125060"/>
                    <a:pt x="0" y="4005912"/>
                  </a:cubicBezTo>
                  <a:cubicBezTo>
                    <a:pt x="1704" y="3530867"/>
                    <a:pt x="95140" y="3057110"/>
                    <a:pt x="270480" y="2610532"/>
                  </a:cubicBezTo>
                  <a:cubicBezTo>
                    <a:pt x="314511" y="2498984"/>
                    <a:pt x="362212" y="2388466"/>
                    <a:pt x="415942" y="2280526"/>
                  </a:cubicBezTo>
                  <a:cubicBezTo>
                    <a:pt x="468884" y="2172197"/>
                    <a:pt x="527199" y="2066188"/>
                    <a:pt x="590102" y="1962626"/>
                  </a:cubicBezTo>
                  <a:cubicBezTo>
                    <a:pt x="716037" y="1755631"/>
                    <a:pt x="859794" y="1557653"/>
                    <a:pt x="1020719" y="1373070"/>
                  </a:cubicBezTo>
                  <a:cubicBezTo>
                    <a:pt x="1101575" y="1281101"/>
                    <a:pt x="1185969" y="1191838"/>
                    <a:pt x="1275080" y="1107081"/>
                  </a:cubicBezTo>
                  <a:cubicBezTo>
                    <a:pt x="1297227" y="1085699"/>
                    <a:pt x="1319504" y="1064575"/>
                    <a:pt x="1342437" y="1043965"/>
                  </a:cubicBezTo>
                  <a:cubicBezTo>
                    <a:pt x="1365240" y="1023226"/>
                    <a:pt x="1387648" y="1002102"/>
                    <a:pt x="1411106" y="982138"/>
                  </a:cubicBezTo>
                  <a:cubicBezTo>
                    <a:pt x="1457497" y="941563"/>
                    <a:pt x="1505065" y="902276"/>
                    <a:pt x="1553029" y="863376"/>
                  </a:cubicBezTo>
                  <a:cubicBezTo>
                    <a:pt x="1745798" y="708806"/>
                    <a:pt x="1954030" y="571882"/>
                    <a:pt x="2173401" y="454409"/>
                  </a:cubicBezTo>
                  <a:cubicBezTo>
                    <a:pt x="2612013" y="219334"/>
                    <a:pt x="3099505" y="65666"/>
                    <a:pt x="3599708" y="16332"/>
                  </a:cubicBezTo>
                  <a:cubicBezTo>
                    <a:pt x="3724530" y="3966"/>
                    <a:pt x="3850400" y="-1283"/>
                    <a:pt x="3975975" y="26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14">
              <a:extLst>
                <a:ext uri="{FF2B5EF4-FFF2-40B4-BE49-F238E27FC236}">
                  <a16:creationId xmlns:a16="http://schemas.microsoft.com/office/drawing/2014/main" id="{61023DD2-2E6F-4419-B404-80F08460BE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65276" y="313387"/>
              <a:ext cx="6326724" cy="6561326"/>
            </a:xfrm>
            <a:custGeom>
              <a:avLst/>
              <a:gdLst>
                <a:gd name="connsiteX0" fmla="*/ 6326724 w 6326724"/>
                <a:gd name="connsiteY0" fmla="*/ 5020808 h 6561326"/>
                <a:gd name="connsiteX1" fmla="*/ 6326724 w 6326724"/>
                <a:gd name="connsiteY1" fmla="*/ 5698632 h 6561326"/>
                <a:gd name="connsiteX2" fmla="*/ 6067438 w 6326724"/>
                <a:gd name="connsiteY2" fmla="*/ 5902509 h 6561326"/>
                <a:gd name="connsiteX3" fmla="*/ 5799974 w 6326724"/>
                <a:gd name="connsiteY3" fmla="*/ 6102017 h 6561326"/>
                <a:gd name="connsiteX4" fmla="*/ 5665258 w 6326724"/>
                <a:gd name="connsiteY4" fmla="*/ 6202100 h 6561326"/>
                <a:gd name="connsiteX5" fmla="*/ 5526873 w 6326724"/>
                <a:gd name="connsiteY5" fmla="*/ 6302828 h 6561326"/>
                <a:gd name="connsiteX6" fmla="*/ 5385080 w 6326724"/>
                <a:gd name="connsiteY6" fmla="*/ 6402268 h 6561326"/>
                <a:gd name="connsiteX7" fmla="*/ 5238833 w 6326724"/>
                <a:gd name="connsiteY7" fmla="*/ 6498875 h 6561326"/>
                <a:gd name="connsiteX8" fmla="*/ 5138040 w 6326724"/>
                <a:gd name="connsiteY8" fmla="*/ 6561326 h 6561326"/>
                <a:gd name="connsiteX9" fmla="*/ 3946072 w 6326724"/>
                <a:gd name="connsiteY9" fmla="*/ 6561326 h 6561326"/>
                <a:gd name="connsiteX10" fmla="*/ 3976009 w 6326724"/>
                <a:gd name="connsiteY10" fmla="*/ 6555242 h 6561326"/>
                <a:gd name="connsiteX11" fmla="*/ 4404855 w 6326724"/>
                <a:gd name="connsiteY11" fmla="*/ 6399048 h 6561326"/>
                <a:gd name="connsiteX12" fmla="*/ 4938868 w 6326724"/>
                <a:gd name="connsiteY12" fmla="*/ 6072132 h 6561326"/>
                <a:gd name="connsiteX13" fmla="*/ 5068342 w 6326724"/>
                <a:gd name="connsiteY13" fmla="*/ 5976042 h 6561326"/>
                <a:gd name="connsiteX14" fmla="*/ 5197816 w 6326724"/>
                <a:gd name="connsiteY14" fmla="*/ 5876730 h 6561326"/>
                <a:gd name="connsiteX15" fmla="*/ 5460039 w 6326724"/>
                <a:gd name="connsiteY15" fmla="*/ 5670637 h 6561326"/>
                <a:gd name="connsiteX16" fmla="*/ 5999033 w 6326724"/>
                <a:gd name="connsiteY16" fmla="*/ 5271718 h 6561326"/>
                <a:gd name="connsiteX17" fmla="*/ 6258766 w 6326724"/>
                <a:gd name="connsiteY17" fmla="*/ 5077603 h 6561326"/>
                <a:gd name="connsiteX18" fmla="*/ 4139342 w 6326724"/>
                <a:gd name="connsiteY18" fmla="*/ 440 h 6561326"/>
                <a:gd name="connsiteX19" fmla="*/ 4315744 w 6326724"/>
                <a:gd name="connsiteY19" fmla="*/ 6808 h 6561326"/>
                <a:gd name="connsiteX20" fmla="*/ 5015400 w 6326724"/>
                <a:gd name="connsiteY20" fmla="*/ 113591 h 6561326"/>
                <a:gd name="connsiteX21" fmla="*/ 5681114 w 6326724"/>
                <a:gd name="connsiteY21" fmla="*/ 361418 h 6561326"/>
                <a:gd name="connsiteX22" fmla="*/ 6270952 w 6326724"/>
                <a:gd name="connsiteY22" fmla="*/ 755441 h 6561326"/>
                <a:gd name="connsiteX23" fmla="*/ 6326724 w 6326724"/>
                <a:gd name="connsiteY23" fmla="*/ 807432 h 6561326"/>
                <a:gd name="connsiteX24" fmla="*/ 6326724 w 6326724"/>
                <a:gd name="connsiteY24" fmla="*/ 1231565 h 6561326"/>
                <a:gd name="connsiteX25" fmla="*/ 6302093 w 6326724"/>
                <a:gd name="connsiteY25" fmla="*/ 1203002 h 6561326"/>
                <a:gd name="connsiteX26" fmla="*/ 6066914 w 6326724"/>
                <a:gd name="connsiteY26" fmla="*/ 989616 h 6561326"/>
                <a:gd name="connsiteX27" fmla="*/ 5533688 w 6326724"/>
                <a:gd name="connsiteY27" fmla="*/ 647242 h 6561326"/>
                <a:gd name="connsiteX28" fmla="*/ 4933626 w 6326724"/>
                <a:gd name="connsiteY28" fmla="*/ 432262 h 6561326"/>
                <a:gd name="connsiteX29" fmla="*/ 4296873 w 6326724"/>
                <a:gd name="connsiteY29" fmla="*/ 343126 h 6561326"/>
                <a:gd name="connsiteX30" fmla="*/ 3651602 w 6326724"/>
                <a:gd name="connsiteY30" fmla="*/ 365797 h 6561326"/>
                <a:gd name="connsiteX31" fmla="*/ 3018256 w 6326724"/>
                <a:gd name="connsiteY31" fmla="*/ 496666 h 6561326"/>
                <a:gd name="connsiteX32" fmla="*/ 2412429 w 6326724"/>
                <a:gd name="connsiteY32" fmla="*/ 724399 h 6561326"/>
                <a:gd name="connsiteX33" fmla="*/ 1329857 w 6326724"/>
                <a:gd name="connsiteY33" fmla="*/ 1424086 h 6561326"/>
                <a:gd name="connsiteX34" fmla="*/ 887314 w 6326724"/>
                <a:gd name="connsiteY34" fmla="*/ 1891015 h 6561326"/>
                <a:gd name="connsiteX35" fmla="*/ 537420 w 6326724"/>
                <a:gd name="connsiteY35" fmla="*/ 2427245 h 6561326"/>
                <a:gd name="connsiteX36" fmla="*/ 299965 w 6326724"/>
                <a:gd name="connsiteY36" fmla="*/ 3020021 h 6561326"/>
                <a:gd name="connsiteX37" fmla="*/ 213606 w 6326724"/>
                <a:gd name="connsiteY37" fmla="*/ 3651953 h 6561326"/>
                <a:gd name="connsiteX38" fmla="*/ 250036 w 6326724"/>
                <a:gd name="connsiteY38" fmla="*/ 3961352 h 6561326"/>
                <a:gd name="connsiteX39" fmla="*/ 357625 w 6326724"/>
                <a:gd name="connsiteY39" fmla="*/ 4250783 h 6561326"/>
                <a:gd name="connsiteX40" fmla="*/ 432715 w 6326724"/>
                <a:gd name="connsiteY40" fmla="*/ 4387063 h 6561326"/>
                <a:gd name="connsiteX41" fmla="*/ 518943 w 6326724"/>
                <a:gd name="connsiteY41" fmla="*/ 4518962 h 6561326"/>
                <a:gd name="connsiteX42" fmla="*/ 718133 w 6326724"/>
                <a:gd name="connsiteY42" fmla="*/ 4773874 h 6561326"/>
                <a:gd name="connsiteX43" fmla="*/ 933704 w 6326724"/>
                <a:gd name="connsiteY43" fmla="*/ 5030717 h 6561326"/>
                <a:gd name="connsiteX44" fmla="*/ 1040900 w 6326724"/>
                <a:gd name="connsiteY44" fmla="*/ 5164806 h 6561326"/>
                <a:gd name="connsiteX45" fmla="*/ 1092401 w 6326724"/>
                <a:gd name="connsiteY45" fmla="*/ 5230628 h 6561326"/>
                <a:gd name="connsiteX46" fmla="*/ 1142854 w 6326724"/>
                <a:gd name="connsiteY46" fmla="*/ 5293615 h 6561326"/>
                <a:gd name="connsiteX47" fmla="*/ 1576354 w 6326724"/>
                <a:gd name="connsiteY47" fmla="*/ 5759128 h 6561326"/>
                <a:gd name="connsiteX48" fmla="*/ 1806865 w 6326724"/>
                <a:gd name="connsiteY48" fmla="*/ 5968571 h 6561326"/>
                <a:gd name="connsiteX49" fmla="*/ 2048253 w 6326724"/>
                <a:gd name="connsiteY49" fmla="*/ 6161654 h 6561326"/>
                <a:gd name="connsiteX50" fmla="*/ 2587506 w 6326724"/>
                <a:gd name="connsiteY50" fmla="*/ 6467059 h 6561326"/>
                <a:gd name="connsiteX51" fmla="*/ 2889176 w 6326724"/>
                <a:gd name="connsiteY51" fmla="*/ 6553360 h 6561326"/>
                <a:gd name="connsiteX52" fmla="*/ 2929698 w 6326724"/>
                <a:gd name="connsiteY52" fmla="*/ 6561326 h 6561326"/>
                <a:gd name="connsiteX53" fmla="*/ 1816374 w 6326724"/>
                <a:gd name="connsiteY53" fmla="*/ 6561326 h 6561326"/>
                <a:gd name="connsiteX54" fmla="*/ 1787601 w 6326724"/>
                <a:gd name="connsiteY54" fmla="*/ 6545761 h 6561326"/>
                <a:gd name="connsiteX55" fmla="*/ 1225544 w 6326724"/>
                <a:gd name="connsiteY55" fmla="*/ 6094158 h 6561326"/>
                <a:gd name="connsiteX56" fmla="*/ 997654 w 6326724"/>
                <a:gd name="connsiteY56" fmla="*/ 5822374 h 6561326"/>
                <a:gd name="connsiteX57" fmla="*/ 798596 w 6326724"/>
                <a:gd name="connsiteY57" fmla="*/ 5534615 h 6561326"/>
                <a:gd name="connsiteX58" fmla="*/ 752075 w 6326724"/>
                <a:gd name="connsiteY58" fmla="*/ 5461324 h 6561326"/>
                <a:gd name="connsiteX59" fmla="*/ 707650 w 6326724"/>
                <a:gd name="connsiteY59" fmla="*/ 5390221 h 6561326"/>
                <a:gd name="connsiteX60" fmla="*/ 619980 w 6326724"/>
                <a:gd name="connsiteY60" fmla="*/ 5252396 h 6561326"/>
                <a:gd name="connsiteX61" fmla="*/ 438349 w 6326724"/>
                <a:gd name="connsiteY61" fmla="*/ 4970822 h 6561326"/>
                <a:gd name="connsiteX62" fmla="*/ 261044 w 6326724"/>
                <a:gd name="connsiteY62" fmla="*/ 4673145 h 6561326"/>
                <a:gd name="connsiteX63" fmla="*/ 181107 w 6326724"/>
                <a:gd name="connsiteY63" fmla="*/ 4515356 h 6561326"/>
                <a:gd name="connsiteX64" fmla="*/ 113224 w 6326724"/>
                <a:gd name="connsiteY64" fmla="*/ 4350223 h 6561326"/>
                <a:gd name="connsiteX65" fmla="*/ 61199 w 6326724"/>
                <a:gd name="connsiteY65" fmla="*/ 4178908 h 6561326"/>
                <a:gd name="connsiteX66" fmla="*/ 41804 w 6326724"/>
                <a:gd name="connsiteY66" fmla="*/ 4091577 h 6561326"/>
                <a:gd name="connsiteX67" fmla="*/ 33287 w 6326724"/>
                <a:gd name="connsiteY67" fmla="*/ 4047781 h 6561326"/>
                <a:gd name="connsiteX68" fmla="*/ 26209 w 6326724"/>
                <a:gd name="connsiteY68" fmla="*/ 4003858 h 6561326"/>
                <a:gd name="connsiteX69" fmla="*/ 0 w 6326724"/>
                <a:gd name="connsiteY69" fmla="*/ 3651953 h 6561326"/>
                <a:gd name="connsiteX70" fmla="*/ 72731 w 6326724"/>
                <a:gd name="connsiteY70" fmla="*/ 2966307 h 6561326"/>
                <a:gd name="connsiteX71" fmla="*/ 291316 w 6326724"/>
                <a:gd name="connsiteY71" fmla="*/ 2309385 h 6561326"/>
                <a:gd name="connsiteX72" fmla="*/ 1110878 w 6326724"/>
                <a:gd name="connsiteY72" fmla="*/ 1193776 h 6561326"/>
                <a:gd name="connsiteX73" fmla="*/ 1654327 w 6326724"/>
                <a:gd name="connsiteY73" fmla="*/ 756730 h 6561326"/>
                <a:gd name="connsiteX74" fmla="*/ 2261727 w 6326724"/>
                <a:gd name="connsiteY74" fmla="*/ 409720 h 6561326"/>
                <a:gd name="connsiteX75" fmla="*/ 3610060 w 6326724"/>
                <a:gd name="connsiteY75" fmla="*/ 27032 h 6561326"/>
                <a:gd name="connsiteX76" fmla="*/ 4139342 w 6326724"/>
                <a:gd name="connsiteY76" fmla="*/ 440 h 6561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6326724" h="6561326">
                  <a:moveTo>
                    <a:pt x="6326724" y="5020808"/>
                  </a:moveTo>
                  <a:lnTo>
                    <a:pt x="6326724" y="5698632"/>
                  </a:lnTo>
                  <a:lnTo>
                    <a:pt x="6067438" y="5902509"/>
                  </a:lnTo>
                  <a:cubicBezTo>
                    <a:pt x="5977868" y="5970407"/>
                    <a:pt x="5888364" y="6036453"/>
                    <a:pt x="5799974" y="6102017"/>
                  </a:cubicBezTo>
                  <a:lnTo>
                    <a:pt x="5665258" y="6202100"/>
                  </a:lnTo>
                  <a:cubicBezTo>
                    <a:pt x="5619654" y="6235719"/>
                    <a:pt x="5573656" y="6269596"/>
                    <a:pt x="5526873" y="6302828"/>
                  </a:cubicBezTo>
                  <a:cubicBezTo>
                    <a:pt x="5480220" y="6336189"/>
                    <a:pt x="5433044" y="6369423"/>
                    <a:pt x="5385080" y="6402268"/>
                  </a:cubicBezTo>
                  <a:cubicBezTo>
                    <a:pt x="5336988" y="6434857"/>
                    <a:pt x="5288500" y="6467187"/>
                    <a:pt x="5238833" y="6498875"/>
                  </a:cubicBezTo>
                  <a:lnTo>
                    <a:pt x="5138040" y="6561326"/>
                  </a:lnTo>
                  <a:lnTo>
                    <a:pt x="3946072" y="6561326"/>
                  </a:lnTo>
                  <a:lnTo>
                    <a:pt x="3976009" y="6555242"/>
                  </a:lnTo>
                  <a:cubicBezTo>
                    <a:pt x="4123712" y="6519227"/>
                    <a:pt x="4266863" y="6466383"/>
                    <a:pt x="4404855" y="6399048"/>
                  </a:cubicBezTo>
                  <a:cubicBezTo>
                    <a:pt x="4589500" y="6310299"/>
                    <a:pt x="4765232" y="6196690"/>
                    <a:pt x="4938868" y="6072132"/>
                  </a:cubicBezTo>
                  <a:cubicBezTo>
                    <a:pt x="4982245" y="6041089"/>
                    <a:pt x="5025359" y="6008630"/>
                    <a:pt x="5068342" y="5976042"/>
                  </a:cubicBezTo>
                  <a:cubicBezTo>
                    <a:pt x="5111588" y="5943453"/>
                    <a:pt x="5154702" y="5910349"/>
                    <a:pt x="5197816" y="5876730"/>
                  </a:cubicBezTo>
                  <a:lnTo>
                    <a:pt x="5460039" y="5670637"/>
                  </a:lnTo>
                  <a:cubicBezTo>
                    <a:pt x="5639966" y="5530365"/>
                    <a:pt x="5821596" y="5399753"/>
                    <a:pt x="5999033" y="5271718"/>
                  </a:cubicBezTo>
                  <a:cubicBezTo>
                    <a:pt x="6087686" y="5207700"/>
                    <a:pt x="6174667" y="5143360"/>
                    <a:pt x="6258766" y="5077603"/>
                  </a:cubicBezTo>
                  <a:close/>
                  <a:moveTo>
                    <a:pt x="4139342" y="440"/>
                  </a:moveTo>
                  <a:cubicBezTo>
                    <a:pt x="4198237" y="1301"/>
                    <a:pt x="4257068" y="3427"/>
                    <a:pt x="4315744" y="6808"/>
                  </a:cubicBezTo>
                  <a:cubicBezTo>
                    <a:pt x="4550841" y="20849"/>
                    <a:pt x="4785806" y="55240"/>
                    <a:pt x="5015400" y="113591"/>
                  </a:cubicBezTo>
                  <a:cubicBezTo>
                    <a:pt x="5244992" y="171812"/>
                    <a:pt x="5469212" y="254249"/>
                    <a:pt x="5681114" y="361418"/>
                  </a:cubicBezTo>
                  <a:cubicBezTo>
                    <a:pt x="5892754" y="468586"/>
                    <a:pt x="6093124" y="599584"/>
                    <a:pt x="6270952" y="755441"/>
                  </a:cubicBezTo>
                  <a:lnTo>
                    <a:pt x="6326724" y="807432"/>
                  </a:lnTo>
                  <a:lnTo>
                    <a:pt x="6326724" y="1231565"/>
                  </a:lnTo>
                  <a:lnTo>
                    <a:pt x="6302093" y="1203002"/>
                  </a:lnTo>
                  <a:cubicBezTo>
                    <a:pt x="6227937" y="1127247"/>
                    <a:pt x="6149211" y="1056081"/>
                    <a:pt x="6066914" y="989616"/>
                  </a:cubicBezTo>
                  <a:cubicBezTo>
                    <a:pt x="5902714" y="856299"/>
                    <a:pt x="5724360" y="740371"/>
                    <a:pt x="5533688" y="647242"/>
                  </a:cubicBezTo>
                  <a:cubicBezTo>
                    <a:pt x="5343146" y="553857"/>
                    <a:pt x="5141466" y="482239"/>
                    <a:pt x="4933626" y="432262"/>
                  </a:cubicBezTo>
                  <a:cubicBezTo>
                    <a:pt x="4725788" y="382156"/>
                    <a:pt x="4512182" y="353303"/>
                    <a:pt x="4296873" y="343126"/>
                  </a:cubicBezTo>
                  <a:cubicBezTo>
                    <a:pt x="4081172" y="332435"/>
                    <a:pt x="3865732" y="339520"/>
                    <a:pt x="3651602" y="365797"/>
                  </a:cubicBezTo>
                  <a:cubicBezTo>
                    <a:pt x="3437604" y="392202"/>
                    <a:pt x="3225572" y="436384"/>
                    <a:pt x="3018256" y="496666"/>
                  </a:cubicBezTo>
                  <a:cubicBezTo>
                    <a:pt x="2810809" y="556691"/>
                    <a:pt x="2608474" y="634362"/>
                    <a:pt x="2412429" y="724399"/>
                  </a:cubicBezTo>
                  <a:cubicBezTo>
                    <a:pt x="2019160" y="902541"/>
                    <a:pt x="1651969" y="1138775"/>
                    <a:pt x="1329857" y="1424086"/>
                  </a:cubicBezTo>
                  <a:cubicBezTo>
                    <a:pt x="1169326" y="1567192"/>
                    <a:pt x="1020588" y="1723307"/>
                    <a:pt x="887314" y="1891015"/>
                  </a:cubicBezTo>
                  <a:cubicBezTo>
                    <a:pt x="753778" y="2058466"/>
                    <a:pt x="635967" y="2238026"/>
                    <a:pt x="537420" y="2427245"/>
                  </a:cubicBezTo>
                  <a:cubicBezTo>
                    <a:pt x="438874" y="2616335"/>
                    <a:pt x="356839" y="2814313"/>
                    <a:pt x="299965" y="3020021"/>
                  </a:cubicBezTo>
                  <a:cubicBezTo>
                    <a:pt x="242961" y="3225212"/>
                    <a:pt x="213474" y="3438518"/>
                    <a:pt x="213606" y="3651953"/>
                  </a:cubicBezTo>
                  <a:cubicBezTo>
                    <a:pt x="214785" y="3756804"/>
                    <a:pt x="225269" y="3860881"/>
                    <a:pt x="250036" y="3961352"/>
                  </a:cubicBezTo>
                  <a:cubicBezTo>
                    <a:pt x="274412" y="4061950"/>
                    <a:pt x="312284" y="4158171"/>
                    <a:pt x="357625" y="4250783"/>
                  </a:cubicBezTo>
                  <a:cubicBezTo>
                    <a:pt x="380558" y="4297025"/>
                    <a:pt x="405982" y="4342366"/>
                    <a:pt x="432715" y="4387063"/>
                  </a:cubicBezTo>
                  <a:cubicBezTo>
                    <a:pt x="459841" y="4431630"/>
                    <a:pt x="488803" y="4475554"/>
                    <a:pt x="518943" y="4518962"/>
                  </a:cubicBezTo>
                  <a:cubicBezTo>
                    <a:pt x="580011" y="4605521"/>
                    <a:pt x="647893" y="4689504"/>
                    <a:pt x="718133" y="4773874"/>
                  </a:cubicBezTo>
                  <a:cubicBezTo>
                    <a:pt x="788374" y="4858372"/>
                    <a:pt x="861760" y="4942871"/>
                    <a:pt x="933704" y="5030717"/>
                  </a:cubicBezTo>
                  <a:cubicBezTo>
                    <a:pt x="969742" y="5074512"/>
                    <a:pt x="1005387" y="5119337"/>
                    <a:pt x="1040900" y="5164806"/>
                  </a:cubicBezTo>
                  <a:lnTo>
                    <a:pt x="1092401" y="5230628"/>
                  </a:lnTo>
                  <a:cubicBezTo>
                    <a:pt x="1109306" y="5251624"/>
                    <a:pt x="1125425" y="5273135"/>
                    <a:pt x="1142854" y="5293615"/>
                  </a:cubicBezTo>
                  <a:cubicBezTo>
                    <a:pt x="1278880" y="5460293"/>
                    <a:pt x="1426438" y="5613704"/>
                    <a:pt x="1576354" y="5759128"/>
                  </a:cubicBezTo>
                  <a:cubicBezTo>
                    <a:pt x="1651706" y="5831519"/>
                    <a:pt x="1728368" y="5901461"/>
                    <a:pt x="1806865" y="5968571"/>
                  </a:cubicBezTo>
                  <a:cubicBezTo>
                    <a:pt x="1885362" y="6035680"/>
                    <a:pt x="1965299" y="6100599"/>
                    <a:pt x="2048253" y="6161654"/>
                  </a:cubicBezTo>
                  <a:cubicBezTo>
                    <a:pt x="2213502" y="6284022"/>
                    <a:pt x="2391724" y="6393380"/>
                    <a:pt x="2587506" y="6467059"/>
                  </a:cubicBezTo>
                  <a:cubicBezTo>
                    <a:pt x="2685137" y="6503898"/>
                    <a:pt x="2786304" y="6532106"/>
                    <a:pt x="2889176" y="6553360"/>
                  </a:cubicBezTo>
                  <a:lnTo>
                    <a:pt x="2929698" y="6561326"/>
                  </a:lnTo>
                  <a:lnTo>
                    <a:pt x="1816374" y="6561326"/>
                  </a:lnTo>
                  <a:lnTo>
                    <a:pt x="1787601" y="6545761"/>
                  </a:lnTo>
                  <a:cubicBezTo>
                    <a:pt x="1577272" y="6422749"/>
                    <a:pt x="1389483" y="6266761"/>
                    <a:pt x="1225544" y="6094158"/>
                  </a:cubicBezTo>
                  <a:cubicBezTo>
                    <a:pt x="1143116" y="6007986"/>
                    <a:pt x="1068158" y="5916274"/>
                    <a:pt x="997654" y="5822374"/>
                  </a:cubicBezTo>
                  <a:cubicBezTo>
                    <a:pt x="927546" y="5728086"/>
                    <a:pt x="860842" y="5632381"/>
                    <a:pt x="798596" y="5534615"/>
                  </a:cubicBezTo>
                  <a:cubicBezTo>
                    <a:pt x="782608" y="5510399"/>
                    <a:pt x="767537" y="5485797"/>
                    <a:pt x="752075" y="5461324"/>
                  </a:cubicBezTo>
                  <a:lnTo>
                    <a:pt x="707650" y="5390221"/>
                  </a:lnTo>
                  <a:cubicBezTo>
                    <a:pt x="679213" y="5344237"/>
                    <a:pt x="649728" y="5298638"/>
                    <a:pt x="619980" y="5252396"/>
                  </a:cubicBezTo>
                  <a:lnTo>
                    <a:pt x="438349" y="4970822"/>
                  </a:lnTo>
                  <a:cubicBezTo>
                    <a:pt x="377413" y="4874860"/>
                    <a:pt x="317263" y="4776064"/>
                    <a:pt x="261044" y="4673145"/>
                  </a:cubicBezTo>
                  <a:cubicBezTo>
                    <a:pt x="233000" y="4621622"/>
                    <a:pt x="205874" y="4569197"/>
                    <a:pt x="181107" y="4515356"/>
                  </a:cubicBezTo>
                  <a:cubicBezTo>
                    <a:pt x="156470" y="4461385"/>
                    <a:pt x="133537" y="4406385"/>
                    <a:pt x="113224" y="4350223"/>
                  </a:cubicBezTo>
                  <a:cubicBezTo>
                    <a:pt x="93305" y="4293934"/>
                    <a:pt x="75614" y="4236872"/>
                    <a:pt x="61199" y="4178908"/>
                  </a:cubicBezTo>
                  <a:cubicBezTo>
                    <a:pt x="54385" y="4149927"/>
                    <a:pt x="47440" y="4120815"/>
                    <a:pt x="41804" y="4091577"/>
                  </a:cubicBezTo>
                  <a:lnTo>
                    <a:pt x="33287" y="4047781"/>
                  </a:lnTo>
                  <a:lnTo>
                    <a:pt x="26209" y="4003858"/>
                  </a:lnTo>
                  <a:cubicBezTo>
                    <a:pt x="7732" y="3886643"/>
                    <a:pt x="0" y="3768783"/>
                    <a:pt x="0" y="3651953"/>
                  </a:cubicBezTo>
                  <a:cubicBezTo>
                    <a:pt x="524" y="3422031"/>
                    <a:pt x="25030" y="3192109"/>
                    <a:pt x="72731" y="2966307"/>
                  </a:cubicBezTo>
                  <a:cubicBezTo>
                    <a:pt x="120301" y="2740634"/>
                    <a:pt x="193163" y="2519343"/>
                    <a:pt x="291316" y="2309385"/>
                  </a:cubicBezTo>
                  <a:cubicBezTo>
                    <a:pt x="488540" y="1889469"/>
                    <a:pt x="774352" y="1513736"/>
                    <a:pt x="1110878" y="1193776"/>
                  </a:cubicBezTo>
                  <a:cubicBezTo>
                    <a:pt x="1279535" y="1033797"/>
                    <a:pt x="1461821" y="887856"/>
                    <a:pt x="1654327" y="756730"/>
                  </a:cubicBezTo>
                  <a:cubicBezTo>
                    <a:pt x="1847096" y="625732"/>
                    <a:pt x="2049956" y="509031"/>
                    <a:pt x="2261727" y="409720"/>
                  </a:cubicBezTo>
                  <a:cubicBezTo>
                    <a:pt x="2685792" y="212515"/>
                    <a:pt x="3142357" y="82162"/>
                    <a:pt x="3610060" y="27032"/>
                  </a:cubicBezTo>
                  <a:cubicBezTo>
                    <a:pt x="3785399" y="6647"/>
                    <a:pt x="3962657" y="-2144"/>
                    <a:pt x="4139342" y="44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C4A6C98-F96E-4587-B01F-A9B01BBFAD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1866928 h 6521594"/>
                <a:gd name="connsiteX4" fmla="*/ 6212358 w 6321679"/>
                <a:gd name="connsiteY4" fmla="*/ 1689281 h 6521594"/>
                <a:gd name="connsiteX5" fmla="*/ 6049880 w 6321679"/>
                <a:gd name="connsiteY5" fmla="*/ 1477173 h 6521594"/>
                <a:gd name="connsiteX6" fmla="*/ 5248663 w 6321679"/>
                <a:gd name="connsiteY6" fmla="*/ 869327 h 6521594"/>
                <a:gd name="connsiteX7" fmla="*/ 4150102 w 6321679"/>
                <a:gd name="connsiteY7" fmla="*/ 644042 h 6521594"/>
                <a:gd name="connsiteX8" fmla="*/ 2867946 w 6321679"/>
                <a:gd name="connsiteY8" fmla="*/ 886459 h 6521594"/>
                <a:gd name="connsiteX9" fmla="*/ 1728892 w 6321679"/>
                <a:gd name="connsiteY9" fmla="*/ 1552397 h 6521594"/>
                <a:gd name="connsiteX10" fmla="*/ 941043 w 6321679"/>
                <a:gd name="connsiteY10" fmla="*/ 2512664 h 6521594"/>
                <a:gd name="connsiteX11" fmla="*/ 655362 w 6321679"/>
                <a:gd name="connsiteY11" fmla="*/ 3630204 h 6521594"/>
                <a:gd name="connsiteX12" fmla="*/ 1128177 w 6321679"/>
                <a:gd name="connsiteY12" fmla="*/ 4667883 h 6521594"/>
                <a:gd name="connsiteX13" fmla="*/ 1366419 w 6321679"/>
                <a:gd name="connsiteY13" fmla="*/ 4997246 h 6521594"/>
                <a:gd name="connsiteX14" fmla="*/ 3601937 w 6321679"/>
                <a:gd name="connsiteY14" fmla="*/ 6284685 h 6521594"/>
                <a:gd name="connsiteX15" fmla="*/ 5298985 w 6321679"/>
                <a:gd name="connsiteY15" fmla="*/ 5492643 h 6521594"/>
                <a:gd name="connsiteX16" fmla="*/ 5505513 w 6321679"/>
                <a:gd name="connsiteY16" fmla="*/ 5335367 h 6521594"/>
                <a:gd name="connsiteX17" fmla="*/ 6252618 w 6321679"/>
                <a:gd name="connsiteY17" fmla="*/ 4722492 h 6521594"/>
                <a:gd name="connsiteX18" fmla="*/ 6321679 w 6321679"/>
                <a:gd name="connsiteY18" fmla="*/ 4651477 h 6521594"/>
                <a:gd name="connsiteX19" fmla="*/ 6321679 w 6321679"/>
                <a:gd name="connsiteY19" fmla="*/ 5523097 h 6521594"/>
                <a:gd name="connsiteX20" fmla="*/ 6024428 w 6321679"/>
                <a:gd name="connsiteY20" fmla="*/ 5754969 h 6521594"/>
                <a:gd name="connsiteX21" fmla="*/ 5702345 w 6321679"/>
                <a:gd name="connsiteY21" fmla="*/ 6000018 h 6521594"/>
                <a:gd name="connsiteX22" fmla="*/ 4988380 w 6321679"/>
                <a:gd name="connsiteY22" fmla="*/ 6506549 h 6521594"/>
                <a:gd name="connsiteX23" fmla="*/ 4961490 w 6321679"/>
                <a:gd name="connsiteY23" fmla="*/ 6521594 h 6521594"/>
                <a:gd name="connsiteX24" fmla="*/ 2011326 w 6321679"/>
                <a:gd name="connsiteY24" fmla="*/ 6521594 h 6521594"/>
                <a:gd name="connsiteX25" fmla="*/ 1982893 w 6321679"/>
                <a:gd name="connsiteY25" fmla="*/ 6505768 h 6521594"/>
                <a:gd name="connsiteX26" fmla="*/ 824149 w 6321679"/>
                <a:gd name="connsiteY26" fmla="*/ 5358682 h 6521594"/>
                <a:gd name="connsiteX27" fmla="*/ 0 w 6321679"/>
                <a:gd name="connsiteY27" fmla="*/ 3630075 h 6521594"/>
                <a:gd name="connsiteX28" fmla="*/ 4150102 w 6321679"/>
                <a:gd name="connsiteY28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1866928"/>
                  </a:lnTo>
                  <a:lnTo>
                    <a:pt x="6212358" y="1689281"/>
                  </a:lnTo>
                  <a:cubicBezTo>
                    <a:pt x="6161484" y="1615222"/>
                    <a:pt x="6107295" y="1544427"/>
                    <a:pt x="6049880" y="1477173"/>
                  </a:cubicBezTo>
                  <a:cubicBezTo>
                    <a:pt x="5825135" y="1214018"/>
                    <a:pt x="5555573" y="1009470"/>
                    <a:pt x="5248663" y="869327"/>
                  </a:cubicBezTo>
                  <a:cubicBezTo>
                    <a:pt x="4921178" y="719909"/>
                    <a:pt x="4551627" y="644042"/>
                    <a:pt x="4150102" y="644042"/>
                  </a:cubicBezTo>
                  <a:cubicBezTo>
                    <a:pt x="3724203" y="644042"/>
                    <a:pt x="3292799" y="725448"/>
                    <a:pt x="2867946" y="886459"/>
                  </a:cubicBezTo>
                  <a:cubicBezTo>
                    <a:pt x="2454234" y="1042832"/>
                    <a:pt x="2060440" y="1273141"/>
                    <a:pt x="1728892" y="1552397"/>
                  </a:cubicBezTo>
                  <a:cubicBezTo>
                    <a:pt x="1391580" y="1836419"/>
                    <a:pt x="1126473" y="2159600"/>
                    <a:pt x="941043" y="2512664"/>
                  </a:cubicBezTo>
                  <a:cubicBezTo>
                    <a:pt x="751551" y="2873583"/>
                    <a:pt x="655362" y="3249575"/>
                    <a:pt x="655362" y="3630204"/>
                  </a:cubicBezTo>
                  <a:cubicBezTo>
                    <a:pt x="655362" y="4013537"/>
                    <a:pt x="808817" y="4237405"/>
                    <a:pt x="1128177" y="4667883"/>
                  </a:cubicBezTo>
                  <a:cubicBezTo>
                    <a:pt x="1205232" y="4771702"/>
                    <a:pt x="1284908" y="4879129"/>
                    <a:pt x="1366419" y="4997246"/>
                  </a:cubicBezTo>
                  <a:cubicBezTo>
                    <a:pt x="1989282" y="5899677"/>
                    <a:pt x="2657880" y="6284685"/>
                    <a:pt x="3601937" y="6284685"/>
                  </a:cubicBezTo>
                  <a:cubicBezTo>
                    <a:pt x="4221523" y="6284685"/>
                    <a:pt x="4676122" y="5971036"/>
                    <a:pt x="5298985" y="5492643"/>
                  </a:cubicBezTo>
                  <a:cubicBezTo>
                    <a:pt x="5368571" y="5439187"/>
                    <a:pt x="5438156" y="5386375"/>
                    <a:pt x="5505513" y="5335367"/>
                  </a:cubicBezTo>
                  <a:cubicBezTo>
                    <a:pt x="5779335" y="5127761"/>
                    <a:pt x="6041730" y="4928776"/>
                    <a:pt x="6252618" y="4722492"/>
                  </a:cubicBezTo>
                  <a:lnTo>
                    <a:pt x="6321679" y="4651477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66409EC-9CC3-482A-A4A5-54ED092B3F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2150195 h 6521594"/>
                <a:gd name="connsiteX4" fmla="*/ 6241288 w 6321679"/>
                <a:gd name="connsiteY4" fmla="*/ 1985338 h 6521594"/>
                <a:gd name="connsiteX5" fmla="*/ 5949367 w 6321679"/>
                <a:gd name="connsiteY5" fmla="*/ 1559997 h 6521594"/>
                <a:gd name="connsiteX6" fmla="*/ 5193362 w 6321679"/>
                <a:gd name="connsiteY6" fmla="*/ 986156 h 6521594"/>
                <a:gd name="connsiteX7" fmla="*/ 4150102 w 6321679"/>
                <a:gd name="connsiteY7" fmla="*/ 772850 h 6521594"/>
                <a:gd name="connsiteX8" fmla="*/ 2914861 w 6321679"/>
                <a:gd name="connsiteY8" fmla="*/ 1006637 h 6521594"/>
                <a:gd name="connsiteX9" fmla="*/ 1814073 w 6321679"/>
                <a:gd name="connsiteY9" fmla="*/ 1650163 h 6521594"/>
                <a:gd name="connsiteX10" fmla="*/ 1057412 w 6321679"/>
                <a:gd name="connsiteY10" fmla="*/ 2571657 h 6521594"/>
                <a:gd name="connsiteX11" fmla="*/ 786277 w 6321679"/>
                <a:gd name="connsiteY11" fmla="*/ 3630204 h 6521594"/>
                <a:gd name="connsiteX12" fmla="*/ 1233931 w 6321679"/>
                <a:gd name="connsiteY12" fmla="*/ 4592016 h 6521594"/>
                <a:gd name="connsiteX13" fmla="*/ 1474795 w 6321679"/>
                <a:gd name="connsiteY13" fmla="*/ 4924985 h 6521594"/>
                <a:gd name="connsiteX14" fmla="*/ 2393691 w 6321679"/>
                <a:gd name="connsiteY14" fmla="*/ 5846995 h 6521594"/>
                <a:gd name="connsiteX15" fmla="*/ 3601805 w 6321679"/>
                <a:gd name="connsiteY15" fmla="*/ 6155876 h 6521594"/>
                <a:gd name="connsiteX16" fmla="*/ 4378909 w 6321679"/>
                <a:gd name="connsiteY16" fmla="*/ 5959186 h 6521594"/>
                <a:gd name="connsiteX17" fmla="*/ 5218129 w 6321679"/>
                <a:gd name="connsiteY17" fmla="*/ 5391271 h 6521594"/>
                <a:gd name="connsiteX18" fmla="*/ 5425313 w 6321679"/>
                <a:gd name="connsiteY18" fmla="*/ 5233481 h 6521594"/>
                <a:gd name="connsiteX19" fmla="*/ 6254366 w 6321679"/>
                <a:gd name="connsiteY19" fmla="*/ 4534301 h 6521594"/>
                <a:gd name="connsiteX20" fmla="*/ 6321679 w 6321679"/>
                <a:gd name="connsiteY20" fmla="*/ 4456641 h 6521594"/>
                <a:gd name="connsiteX21" fmla="*/ 6321679 w 6321679"/>
                <a:gd name="connsiteY21" fmla="*/ 5523097 h 6521594"/>
                <a:gd name="connsiteX22" fmla="*/ 6024428 w 6321679"/>
                <a:gd name="connsiteY22" fmla="*/ 5754969 h 6521594"/>
                <a:gd name="connsiteX23" fmla="*/ 5702345 w 6321679"/>
                <a:gd name="connsiteY23" fmla="*/ 6000018 h 6521594"/>
                <a:gd name="connsiteX24" fmla="*/ 4988380 w 6321679"/>
                <a:gd name="connsiteY24" fmla="*/ 6506549 h 6521594"/>
                <a:gd name="connsiteX25" fmla="*/ 4961490 w 6321679"/>
                <a:gd name="connsiteY25" fmla="*/ 6521594 h 6521594"/>
                <a:gd name="connsiteX26" fmla="*/ 2011326 w 6321679"/>
                <a:gd name="connsiteY26" fmla="*/ 6521594 h 6521594"/>
                <a:gd name="connsiteX27" fmla="*/ 1982893 w 6321679"/>
                <a:gd name="connsiteY27" fmla="*/ 6505768 h 6521594"/>
                <a:gd name="connsiteX28" fmla="*/ 824149 w 6321679"/>
                <a:gd name="connsiteY28" fmla="*/ 5358682 h 6521594"/>
                <a:gd name="connsiteX29" fmla="*/ 0 w 6321679"/>
                <a:gd name="connsiteY29" fmla="*/ 3630075 h 6521594"/>
                <a:gd name="connsiteX30" fmla="*/ 4150102 w 6321679"/>
                <a:gd name="connsiteY30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2150195"/>
                  </a:lnTo>
                  <a:lnTo>
                    <a:pt x="6241288" y="1985338"/>
                  </a:lnTo>
                  <a:cubicBezTo>
                    <a:pt x="6156788" y="1831195"/>
                    <a:pt x="6059249" y="1688709"/>
                    <a:pt x="5949367" y="1559997"/>
                  </a:cubicBezTo>
                  <a:cubicBezTo>
                    <a:pt x="5737073" y="1311397"/>
                    <a:pt x="5482843" y="1118314"/>
                    <a:pt x="5193362" y="986156"/>
                  </a:cubicBezTo>
                  <a:cubicBezTo>
                    <a:pt x="4883437" y="844596"/>
                    <a:pt x="4532365" y="772850"/>
                    <a:pt x="4150102" y="772850"/>
                  </a:cubicBezTo>
                  <a:cubicBezTo>
                    <a:pt x="3746218" y="772850"/>
                    <a:pt x="3319008" y="853613"/>
                    <a:pt x="2914861" y="1006637"/>
                  </a:cubicBezTo>
                  <a:cubicBezTo>
                    <a:pt x="2515039" y="1157857"/>
                    <a:pt x="2134350" y="1380438"/>
                    <a:pt x="1814073" y="1650163"/>
                  </a:cubicBezTo>
                  <a:cubicBezTo>
                    <a:pt x="1494190" y="1919502"/>
                    <a:pt x="1232622" y="2238173"/>
                    <a:pt x="1057412" y="2571657"/>
                  </a:cubicBezTo>
                  <a:cubicBezTo>
                    <a:pt x="877486" y="2914158"/>
                    <a:pt x="786277" y="3270313"/>
                    <a:pt x="786277" y="3630204"/>
                  </a:cubicBezTo>
                  <a:cubicBezTo>
                    <a:pt x="786277" y="3974121"/>
                    <a:pt x="923483" y="4173646"/>
                    <a:pt x="1233931" y="4592016"/>
                  </a:cubicBezTo>
                  <a:cubicBezTo>
                    <a:pt x="1311641" y="4696736"/>
                    <a:pt x="1391972" y="4805064"/>
                    <a:pt x="1474795" y="4924985"/>
                  </a:cubicBezTo>
                  <a:cubicBezTo>
                    <a:pt x="1767682" y="5349278"/>
                    <a:pt x="2068172" y="5650948"/>
                    <a:pt x="2393691" y="5846995"/>
                  </a:cubicBezTo>
                  <a:cubicBezTo>
                    <a:pt x="2738735" y="6054891"/>
                    <a:pt x="3133971" y="6155876"/>
                    <a:pt x="3601805" y="6155876"/>
                  </a:cubicBezTo>
                  <a:cubicBezTo>
                    <a:pt x="3867305" y="6155876"/>
                    <a:pt x="4114196" y="6093405"/>
                    <a:pt x="4378909" y="5959186"/>
                  </a:cubicBezTo>
                  <a:cubicBezTo>
                    <a:pt x="4650699" y="5821362"/>
                    <a:pt x="4919737" y="5620421"/>
                    <a:pt x="5218129" y="5391271"/>
                  </a:cubicBezTo>
                  <a:cubicBezTo>
                    <a:pt x="5288107" y="5337558"/>
                    <a:pt x="5357824" y="5284617"/>
                    <a:pt x="5425313" y="5233481"/>
                  </a:cubicBezTo>
                  <a:cubicBezTo>
                    <a:pt x="5739037" y="4995556"/>
                    <a:pt x="6037512" y="4769168"/>
                    <a:pt x="6254366" y="4534301"/>
                  </a:cubicBezTo>
                  <a:lnTo>
                    <a:pt x="6321679" y="4456641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Slika 3">
            <a:extLst>
              <a:ext uri="{FF2B5EF4-FFF2-40B4-BE49-F238E27FC236}">
                <a16:creationId xmlns:a16="http://schemas.microsoft.com/office/drawing/2014/main" id="{F3516344-D32F-B5B7-C803-CE6D20B4D1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8392" y="2995014"/>
            <a:ext cx="4142232" cy="179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5357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3497CAD5-0B4F-1A6D-808C-FBC311746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4516099" cy="1719072"/>
          </a:xfrm>
        </p:spPr>
        <p:txBody>
          <a:bodyPr anchor="b">
            <a:normAutofit/>
          </a:bodyPr>
          <a:lstStyle/>
          <a:p>
            <a:pPr algn="ctr"/>
            <a:r>
              <a:rPr lang="hr-HR" sz="4600" dirty="0"/>
              <a:t>Referiranje na druge osobe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7C050278-D4C6-3274-13F4-4B6AF5FDF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5" y="2795800"/>
            <a:ext cx="4516099" cy="3621873"/>
          </a:xfrm>
        </p:spPr>
        <p:txBody>
          <a:bodyPr anchor="t">
            <a:normAutofit/>
          </a:bodyPr>
          <a:lstStyle/>
          <a:p>
            <a:r>
              <a:rPr lang="hr-HR" sz="1800" dirty="0"/>
              <a:t>kako bi se klijenti odmaknuli od svojih adaptivnih vjerovanja, možemo ih pitati kako se njihovo vjerovanje može primijeniti na druge osobe ili kakvu bi percepciju druge osobe imale o njima</a:t>
            </a:r>
          </a:p>
          <a:p>
            <a:endParaRPr lang="hr-HR" sz="1600" dirty="0"/>
          </a:p>
          <a:p>
            <a:pPr marL="0" indent="0" algn="ctr">
              <a:buNone/>
            </a:pPr>
            <a:r>
              <a:rPr lang="hr-HR" sz="1600" i="1" dirty="0"/>
              <a:t>„Tko je u tvojoj okolini vjerovao da si vrlo kompetentan? Zašto? Je li ta osoba u pravu?”</a:t>
            </a:r>
          </a:p>
          <a:p>
            <a:pPr marL="0" indent="0" algn="ctr">
              <a:buNone/>
            </a:pPr>
            <a:endParaRPr lang="hr-HR" sz="1600" i="1" dirty="0"/>
          </a:p>
          <a:p>
            <a:pPr marL="0" indent="0" algn="ctr">
              <a:buNone/>
            </a:pPr>
            <a:r>
              <a:rPr lang="hr-HR" sz="1600" i="1" dirty="0"/>
              <a:t>„Ne vjeruješ da je plaćanje računa znak sposobne osobe. Ali bi li stvarno nesposobna osoba bila u mogućnosti to napraviti?”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6019772D-11BD-FC4C-C2B6-31871C75B4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2766" y="1452811"/>
            <a:ext cx="6505249" cy="3952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9468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2">
            <a:extLst>
              <a:ext uri="{FF2B5EF4-FFF2-40B4-BE49-F238E27FC236}">
                <a16:creationId xmlns:a16="http://schemas.microsoft.com/office/drawing/2014/main" id="{1022CA72-2A63-428F-B586-37BA5AB6D2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8EF75F2F-2493-B4CB-2735-9A270BCBF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15" y="4495568"/>
            <a:ext cx="3861960" cy="1905232"/>
          </a:xfrm>
        </p:spPr>
        <p:txBody>
          <a:bodyPr anchor="ctr">
            <a:normAutofit/>
          </a:bodyPr>
          <a:lstStyle/>
          <a:p>
            <a:r>
              <a:rPr lang="hr-HR" sz="3200" dirty="0"/>
              <a:t>Korištenje grafikona/tabele za prikupljanje dokaza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89" y="-1"/>
            <a:ext cx="11231745" cy="41314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3223643C-8282-2648-AB47-C6997A59E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741807"/>
            <a:ext cx="5136795" cy="2671133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3837444" y="5460209"/>
            <a:ext cx="1790365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zervirano mjesto sadržaja 6">
            <a:extLst>
              <a:ext uri="{FF2B5EF4-FFF2-40B4-BE49-F238E27FC236}">
                <a16:creationId xmlns:a16="http://schemas.microsoft.com/office/drawing/2014/main" id="{F8B504C9-719F-1B65-2D15-C8D1372843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2719" y="4495568"/>
            <a:ext cx="6586915" cy="1905232"/>
          </a:xfrm>
        </p:spPr>
        <p:txBody>
          <a:bodyPr anchor="ctr">
            <a:normAutofit/>
          </a:bodyPr>
          <a:lstStyle/>
          <a:p>
            <a:r>
              <a:rPr lang="hr-HR" sz="1800" dirty="0"/>
              <a:t>traženje dokaza koji podupiru pozitivno vjerovanje</a:t>
            </a:r>
          </a:p>
        </p:txBody>
      </p:sp>
      <p:graphicFrame>
        <p:nvGraphicFramePr>
          <p:cNvPr id="5" name="Tablica 4">
            <a:extLst>
              <a:ext uri="{FF2B5EF4-FFF2-40B4-BE49-F238E27FC236}">
                <a16:creationId xmlns:a16="http://schemas.microsoft.com/office/drawing/2014/main" id="{EB09586D-37FA-3CBF-2A96-ADB681BD08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9959176"/>
              </p:ext>
            </p:extLst>
          </p:nvPr>
        </p:nvGraphicFramePr>
        <p:xfrm>
          <a:off x="6297264" y="623311"/>
          <a:ext cx="5136796" cy="2908127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2376357">
                  <a:extLst>
                    <a:ext uri="{9D8B030D-6E8A-4147-A177-3AD203B41FA5}">
                      <a16:colId xmlns:a16="http://schemas.microsoft.com/office/drawing/2014/main" val="3199969220"/>
                    </a:ext>
                  </a:extLst>
                </a:gridCol>
                <a:gridCol w="2760439">
                  <a:extLst>
                    <a:ext uri="{9D8B030D-6E8A-4147-A177-3AD203B41FA5}">
                      <a16:colId xmlns:a16="http://schemas.microsoft.com/office/drawing/2014/main" val="4201148363"/>
                    </a:ext>
                  </a:extLst>
                </a:gridCol>
              </a:tblGrid>
              <a:tr h="660127">
                <a:tc>
                  <a:txBody>
                    <a:bodyPr/>
                    <a:lstStyle/>
                    <a:p>
                      <a:pPr algn="ctr"/>
                      <a:r>
                        <a:rPr lang="hr-HR" sz="1800" b="1"/>
                        <a:t>Događaj/iskustvo</a:t>
                      </a:r>
                    </a:p>
                  </a:txBody>
                  <a:tcPr marL="89206" marR="89206" marT="44603" marB="446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1"/>
                        <a:t>Zaključak/Što to govori o meni</a:t>
                      </a:r>
                    </a:p>
                  </a:txBody>
                  <a:tcPr marL="89206" marR="89206" marT="44603" marB="44603"/>
                </a:tc>
                <a:extLst>
                  <a:ext uri="{0D108BD9-81ED-4DB2-BD59-A6C34878D82A}">
                    <a16:rowId xmlns:a16="http://schemas.microsoft.com/office/drawing/2014/main" val="1314041117"/>
                  </a:ext>
                </a:extLst>
              </a:tr>
              <a:tr h="660127">
                <a:tc>
                  <a:txBody>
                    <a:bodyPr/>
                    <a:lstStyle/>
                    <a:p>
                      <a:pPr algn="ctr"/>
                      <a:r>
                        <a:rPr lang="hr-HR" sz="1800" dirty="0"/>
                        <a:t>Pregledao sam sve račune i platio ih.</a:t>
                      </a:r>
                    </a:p>
                  </a:txBody>
                  <a:tcPr marL="89206" marR="89206" marT="44603" marB="446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/>
                        <a:t>Mogu se koncentrirati bolje nego što sam mislio.</a:t>
                      </a:r>
                    </a:p>
                  </a:txBody>
                  <a:tcPr marL="89206" marR="89206" marT="44603" marB="44603"/>
                </a:tc>
                <a:extLst>
                  <a:ext uri="{0D108BD9-81ED-4DB2-BD59-A6C34878D82A}">
                    <a16:rowId xmlns:a16="http://schemas.microsoft.com/office/drawing/2014/main" val="675833099"/>
                  </a:ext>
                </a:extLst>
              </a:tr>
              <a:tr h="927746">
                <a:tc>
                  <a:txBody>
                    <a:bodyPr/>
                    <a:lstStyle/>
                    <a:p>
                      <a:pPr algn="ctr"/>
                      <a:r>
                        <a:rPr lang="hr-HR" sz="1800"/>
                        <a:t>Trener mi je zahvalio nekoliko puta nakon utakmice.</a:t>
                      </a:r>
                    </a:p>
                  </a:txBody>
                  <a:tcPr marL="89206" marR="89206" marT="44603" marB="446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dirty="0"/>
                        <a:t>Mogu vrlo dobro organizirati ljude.</a:t>
                      </a:r>
                    </a:p>
                  </a:txBody>
                  <a:tcPr marL="89206" marR="89206" marT="44603" marB="44603"/>
                </a:tc>
                <a:extLst>
                  <a:ext uri="{0D108BD9-81ED-4DB2-BD59-A6C34878D82A}">
                    <a16:rowId xmlns:a16="http://schemas.microsoft.com/office/drawing/2014/main" val="3609416579"/>
                  </a:ext>
                </a:extLst>
              </a:tr>
              <a:tr h="660127">
                <a:tc>
                  <a:txBody>
                    <a:bodyPr/>
                    <a:lstStyle/>
                    <a:p>
                      <a:pPr algn="ctr"/>
                      <a:r>
                        <a:rPr lang="hr-HR" sz="1800" dirty="0"/>
                        <a:t>Popravio sam Jimu perilicu.</a:t>
                      </a:r>
                    </a:p>
                  </a:txBody>
                  <a:tcPr marL="89206" marR="89206" marT="44603" marB="446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dirty="0"/>
                        <a:t>Mogu shvatiti stvari.</a:t>
                      </a:r>
                    </a:p>
                  </a:txBody>
                  <a:tcPr marL="89206" marR="89206" marT="44603" marB="44603"/>
                </a:tc>
                <a:extLst>
                  <a:ext uri="{0D108BD9-81ED-4DB2-BD59-A6C34878D82A}">
                    <a16:rowId xmlns:a16="http://schemas.microsoft.com/office/drawing/2014/main" val="23125720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18414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7F0CB831-8E39-69CB-4C8F-7E6F122F2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597"/>
            <a:ext cx="9392421" cy="1330841"/>
          </a:xfrm>
        </p:spPr>
        <p:txBody>
          <a:bodyPr>
            <a:normAutofit/>
          </a:bodyPr>
          <a:lstStyle/>
          <a:p>
            <a:pPr algn="ctr"/>
            <a:r>
              <a:rPr lang="hr-HR" dirty="0"/>
              <a:t>Slike trenutnih i prethodnih iskustava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1F025C4-99D7-958C-68ED-B8A7D7C8B2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034" y="2198362"/>
            <a:ext cx="4958966" cy="3917773"/>
          </a:xfrm>
        </p:spPr>
        <p:txBody>
          <a:bodyPr>
            <a:normAutofit/>
          </a:bodyPr>
          <a:lstStyle/>
          <a:p>
            <a:r>
              <a:rPr lang="hr-HR" sz="2000" dirty="0"/>
              <a:t>imaginacija pojačava adaptivna vjerovanja na kognitivnoj i emocionalnoj razini – vizualizacija događaja</a:t>
            </a:r>
          </a:p>
          <a:p>
            <a:endParaRPr lang="hr-HR" sz="2000" dirty="0"/>
          </a:p>
          <a:p>
            <a:pPr marL="0" indent="0">
              <a:buNone/>
            </a:pPr>
            <a:r>
              <a:rPr lang="hr-HR" sz="2000" dirty="0"/>
              <a:t>„Možeš li razmisliti o prošlim događajima… u kojoj si se situaciji osjećao kompetentno? Možeš li zamisliti tu situaciju kao da se sada događa? Reci mi što vidiš, o čemu razmišljaš, kako se osjećaš…?”</a:t>
            </a:r>
          </a:p>
          <a:p>
            <a:endParaRPr lang="hr-HR" sz="2000" dirty="0"/>
          </a:p>
          <a:p>
            <a:endParaRPr lang="hr-HR" sz="2000" dirty="0"/>
          </a:p>
        </p:txBody>
      </p:sp>
      <p:pic>
        <p:nvPicPr>
          <p:cNvPr id="4" name="Slika 3" descr="Slika na kojoj se prikazuje skeč, crtež, djevojka, crtić&#10;&#10;Opis je automatski generiran">
            <a:extLst>
              <a:ext uri="{FF2B5EF4-FFF2-40B4-BE49-F238E27FC236}">
                <a16:creationId xmlns:a16="http://schemas.microsoft.com/office/drawing/2014/main" id="{B3FAD184-3D1A-38FC-8D4A-4AE18D0C5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9367" y="2475378"/>
            <a:ext cx="4788505" cy="3174987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85962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781</Words>
  <Application>Microsoft Office PowerPoint</Application>
  <PresentationFormat>Široki zaslon</PresentationFormat>
  <Paragraphs>115</Paragraphs>
  <Slides>23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23</vt:i4>
      </vt:variant>
    </vt:vector>
  </HeadingPairs>
  <TitlesOfParts>
    <vt:vector size="29" baseType="lpstr">
      <vt:lpstr>Aptos</vt:lpstr>
      <vt:lpstr>Aptos Display</vt:lpstr>
      <vt:lpstr>Arial</vt:lpstr>
      <vt:lpstr>Calibri</vt:lpstr>
      <vt:lpstr>Wingdings</vt:lpstr>
      <vt:lpstr>Tema sustava Office</vt:lpstr>
      <vt:lpstr>Mijenjanje vjerovanja</vt:lpstr>
      <vt:lpstr>PowerPoint prezentacija</vt:lpstr>
      <vt:lpstr>Jačanje pozitivnih bazičnih vjerovanja</vt:lpstr>
      <vt:lpstr>Osvještavanje pozitivnih činjenica i donošenje zaključaka</vt:lpstr>
      <vt:lpstr>Ispitivanje prednosti adaptivnih vjerovanja</vt:lpstr>
      <vt:lpstr>Ukazivanje na pozitivne činjenice</vt:lpstr>
      <vt:lpstr>Referiranje na druge osobe</vt:lpstr>
      <vt:lpstr>Korištenje grafikona/tabele za prikupljanje dokaza</vt:lpstr>
      <vt:lpstr>Slike trenutnih i prethodnih iskustava</vt:lpstr>
      <vt:lpstr>Ponašanje „kao da”</vt:lpstr>
      <vt:lpstr>Modificiranje negativnih vjerovanja</vt:lpstr>
      <vt:lpstr>Sokratovski dijalog</vt:lpstr>
      <vt:lpstr>Preoblikovanje</vt:lpstr>
      <vt:lpstr>Bihevioralni eksperiment</vt:lpstr>
      <vt:lpstr>Korištenje priča, filmova, metafora</vt:lpstr>
      <vt:lpstr>Kognitivni kontinuum</vt:lpstr>
      <vt:lpstr>Korištenje drugih kao referentnih točaka</vt:lpstr>
      <vt:lpstr>Samootkrivanje</vt:lpstr>
      <vt:lpstr>Igre uloga </vt:lpstr>
      <vt:lpstr>Povijesni testovi</vt:lpstr>
      <vt:lpstr>Restrukturiranje značenja ranih događaja</vt:lpstr>
      <vt:lpstr>PowerPoint prezentacija</vt:lpstr>
      <vt:lpstr>Literatura: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Mijenjanje vjerovanja</dc:title>
  <dc:creator>Majda Joha</dc:creator>
  <cp:lastModifiedBy>Majda Joha</cp:lastModifiedBy>
  <cp:revision>22</cp:revision>
  <dcterms:created xsi:type="dcterms:W3CDTF">2024-08-26T17:03:18Z</dcterms:created>
  <dcterms:modified xsi:type="dcterms:W3CDTF">2024-09-05T06:19:25Z</dcterms:modified>
</cp:coreProperties>
</file>