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5143500" cx="9144000"/>
  <p:notesSz cx="6858000" cy="9144000"/>
  <p:embeddedFontLst>
    <p:embeddedFont>
      <p:font typeface="Lato"/>
      <p:regular r:id="rId19"/>
      <p:bold r:id="rId20"/>
      <p:italic r:id="rId21"/>
      <p:boldItalic r:id="rId22"/>
    </p:embeddedFont>
    <p:embeddedFont>
      <p:font typeface="Anaheim"/>
      <p:regular r:id="rId23"/>
      <p:bold r:id="rId24"/>
    </p:embeddedFont>
    <p:embeddedFont>
      <p:font typeface="Be Vietnam Pro"/>
      <p:regular r:id="rId25"/>
      <p:bold r:id="rId26"/>
      <p:italic r:id="rId27"/>
      <p:boldItalic r:id="rId28"/>
    </p:embeddedFont>
    <p:embeddedFont>
      <p:font typeface="DM Sans"/>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22" Type="http://schemas.openxmlformats.org/officeDocument/2006/relationships/font" Target="fonts/Lato-boldItalic.fntdata"/><Relationship Id="rId21" Type="http://schemas.openxmlformats.org/officeDocument/2006/relationships/font" Target="fonts/Lato-italic.fntdata"/><Relationship Id="rId24" Type="http://schemas.openxmlformats.org/officeDocument/2006/relationships/font" Target="fonts/Anaheim-bold.fntdata"/><Relationship Id="rId23" Type="http://schemas.openxmlformats.org/officeDocument/2006/relationships/font" Target="fonts/Anaheim-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BeVietnamPro-bold.fntdata"/><Relationship Id="rId25" Type="http://schemas.openxmlformats.org/officeDocument/2006/relationships/font" Target="fonts/BeVietnamPro-regular.fntdata"/><Relationship Id="rId28" Type="http://schemas.openxmlformats.org/officeDocument/2006/relationships/font" Target="fonts/BeVietnamPro-boldItalic.fntdata"/><Relationship Id="rId27" Type="http://schemas.openxmlformats.org/officeDocument/2006/relationships/font" Target="fonts/BeVietnamPro-italic.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DMSans-regular.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DMSans-italic.fntdata"/><Relationship Id="rId30" Type="http://schemas.openxmlformats.org/officeDocument/2006/relationships/font" Target="fonts/DMSans-bold.fntdata"/><Relationship Id="rId11" Type="http://schemas.openxmlformats.org/officeDocument/2006/relationships/slide" Target="slides/slide7.xml"/><Relationship Id="rId10" Type="http://schemas.openxmlformats.org/officeDocument/2006/relationships/slide" Target="slides/slide6.xml"/><Relationship Id="rId32" Type="http://schemas.openxmlformats.org/officeDocument/2006/relationships/font" Target="fonts/DMSans-boldItalic.fnt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font" Target="fonts/Lato-regular.fntdata"/><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4dfce81f19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4dfce81f1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g3075fb9aa66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8" name="Google Shape;418;g3075fb9aa66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4" name="Shape 424"/>
        <p:cNvGrpSpPr/>
        <p:nvPr/>
      </p:nvGrpSpPr>
      <p:grpSpPr>
        <a:xfrm>
          <a:off x="0" y="0"/>
          <a:ext cx="0" cy="0"/>
          <a:chOff x="0" y="0"/>
          <a:chExt cx="0" cy="0"/>
        </a:xfrm>
      </p:grpSpPr>
      <p:sp>
        <p:nvSpPr>
          <p:cNvPr id="425" name="Google Shape;425;g3075fb9aa66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6" name="Google Shape;426;g3075fb9aa66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g3075fb9aa66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4" name="Google Shape;434;g3075fb9aa66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0" name="Shape 440"/>
        <p:cNvGrpSpPr/>
        <p:nvPr/>
      </p:nvGrpSpPr>
      <p:grpSpPr>
        <a:xfrm>
          <a:off x="0" y="0"/>
          <a:ext cx="0" cy="0"/>
          <a:chOff x="0" y="0"/>
          <a:chExt cx="0" cy="0"/>
        </a:xfrm>
      </p:grpSpPr>
      <p:sp>
        <p:nvSpPr>
          <p:cNvPr id="441" name="Google Shape;441;g3075fb9aa66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2" name="Google Shape;442;g3075fb9aa66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g3075fb9aa66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0" name="Google Shape;450;g3075fb9aa66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gd431007ba2_0_2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8" name="Google Shape;348;gd431007ba2_0_2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3075fb9aa66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3075fb9aa66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g3075fb9aa66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9" name="Google Shape;369;g3075fb9aa66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g3075fb9aa66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8" name="Google Shape;378;g3075fb9aa6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g3075fb9aa66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6" name="Google Shape;386;g3075fb9aa66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g3075fb9aa66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4" name="Google Shape;394;g3075fb9aa66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g3075fb9aa66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2" name="Google Shape;402;g3075fb9aa66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3075fb9aa66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0" name="Google Shape;410;g3075fb9aa66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i="1" sz="1200">
              <a:solidFill>
                <a:srgbClr val="595959"/>
              </a:solidFill>
              <a:latin typeface="Anaheim"/>
              <a:ea typeface="Anaheim"/>
              <a:cs typeface="Anaheim"/>
              <a:sym typeface="Anaheim"/>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txBox="1"/>
          <p:nvPr>
            <p:ph type="ctrTitle"/>
          </p:nvPr>
        </p:nvSpPr>
        <p:spPr>
          <a:xfrm>
            <a:off x="713225" y="1508475"/>
            <a:ext cx="4113900" cy="1610100"/>
          </a:xfrm>
          <a:prstGeom prst="rect">
            <a:avLst/>
          </a:prstGeom>
        </p:spPr>
        <p:txBody>
          <a:bodyPr anchorCtr="0" anchor="b" bIns="91425" lIns="91425" spcFirstLastPara="1" rIns="91425" wrap="square" tIns="91425">
            <a:noAutofit/>
          </a:bodyPr>
          <a:lstStyle>
            <a:lvl1pPr lvl="0">
              <a:spcBef>
                <a:spcPts val="0"/>
              </a:spcBef>
              <a:spcAft>
                <a:spcPts val="0"/>
              </a:spcAft>
              <a:buClr>
                <a:srgbClr val="191919"/>
              </a:buClr>
              <a:buSzPts val="5200"/>
              <a:buNone/>
              <a:defRPr sz="44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p:txBody>
      </p:sp>
      <p:sp>
        <p:nvSpPr>
          <p:cNvPr id="10" name="Google Shape;10;p2"/>
          <p:cNvSpPr txBox="1"/>
          <p:nvPr>
            <p:ph idx="1" type="subTitle"/>
          </p:nvPr>
        </p:nvSpPr>
        <p:spPr>
          <a:xfrm>
            <a:off x="713225" y="3159225"/>
            <a:ext cx="4113900" cy="475800"/>
          </a:xfrm>
          <a:prstGeom prst="rect">
            <a:avLst/>
          </a:prstGeom>
        </p:spPr>
        <p:txBody>
          <a:bodyPr anchorCtr="0" anchor="t" bIns="91425" lIns="91425" spcFirstLastPara="1" rIns="91425" wrap="square" tIns="91425">
            <a:noAutofit/>
          </a:bodyPr>
          <a:lstStyle>
            <a:lvl1pPr lvl="0">
              <a:spcBef>
                <a:spcPts val="0"/>
              </a:spcBef>
              <a:spcAft>
                <a:spcPts val="0"/>
              </a:spcAft>
              <a:buSzPts val="14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grpSp>
        <p:nvGrpSpPr>
          <p:cNvPr id="11" name="Google Shape;11;p2"/>
          <p:cNvGrpSpPr/>
          <p:nvPr/>
        </p:nvGrpSpPr>
        <p:grpSpPr>
          <a:xfrm rot="1586796">
            <a:off x="-13996" y="143600"/>
            <a:ext cx="1454426" cy="1280493"/>
            <a:chOff x="5917100" y="2092158"/>
            <a:chExt cx="1102175" cy="970367"/>
          </a:xfrm>
        </p:grpSpPr>
        <p:sp>
          <p:nvSpPr>
            <p:cNvPr id="12" name="Google Shape;12;p2"/>
            <p:cNvSpPr/>
            <p:nvPr/>
          </p:nvSpPr>
          <p:spPr>
            <a:xfrm>
              <a:off x="6030002" y="2238502"/>
              <a:ext cx="719415" cy="824023"/>
            </a:xfrm>
            <a:custGeom>
              <a:rect b="b" l="l" r="r" t="t"/>
              <a:pathLst>
                <a:path extrusionOk="0" fill="none" h="9240" w="8067">
                  <a:moveTo>
                    <a:pt x="378" y="9239"/>
                  </a:moveTo>
                  <a:cubicBezTo>
                    <a:pt x="378" y="9239"/>
                    <a:pt x="0" y="3350"/>
                    <a:pt x="8067"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6580242" y="2133270"/>
              <a:ext cx="439033" cy="188794"/>
            </a:xfrm>
            <a:custGeom>
              <a:rect b="b" l="l" r="r" t="t"/>
              <a:pathLst>
                <a:path extrusionOk="0" h="2117" w="4923">
                  <a:moveTo>
                    <a:pt x="4553" y="1"/>
                  </a:moveTo>
                  <a:cubicBezTo>
                    <a:pt x="3675" y="1"/>
                    <a:pt x="1426" y="199"/>
                    <a:pt x="0" y="2094"/>
                  </a:cubicBezTo>
                  <a:cubicBezTo>
                    <a:pt x="0" y="2094"/>
                    <a:pt x="172" y="2117"/>
                    <a:pt x="461" y="2117"/>
                  </a:cubicBezTo>
                  <a:cubicBezTo>
                    <a:pt x="1370" y="2117"/>
                    <a:pt x="3437" y="1891"/>
                    <a:pt x="4922" y="15"/>
                  </a:cubicBezTo>
                  <a:cubicBezTo>
                    <a:pt x="4922" y="15"/>
                    <a:pt x="4786" y="1"/>
                    <a:pt x="4553"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a:off x="6280241" y="2430685"/>
              <a:ext cx="464985" cy="138497"/>
            </a:xfrm>
            <a:custGeom>
              <a:rect b="b" l="l" r="r" t="t"/>
              <a:pathLst>
                <a:path extrusionOk="0" h="1553" w="5214">
                  <a:moveTo>
                    <a:pt x="3675" y="0"/>
                  </a:moveTo>
                  <a:cubicBezTo>
                    <a:pt x="2615" y="0"/>
                    <a:pt x="1190" y="253"/>
                    <a:pt x="0" y="1353"/>
                  </a:cubicBezTo>
                  <a:cubicBezTo>
                    <a:pt x="0" y="1353"/>
                    <a:pt x="622" y="1552"/>
                    <a:pt x="1526" y="1552"/>
                  </a:cubicBezTo>
                  <a:cubicBezTo>
                    <a:pt x="2557" y="1552"/>
                    <a:pt x="3953" y="1293"/>
                    <a:pt x="5214" y="183"/>
                  </a:cubicBezTo>
                  <a:cubicBezTo>
                    <a:pt x="5214" y="183"/>
                    <a:pt x="4577" y="0"/>
                    <a:pt x="3675"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a:off x="6207113" y="2092158"/>
              <a:ext cx="260316" cy="461417"/>
            </a:xfrm>
            <a:custGeom>
              <a:rect b="b" l="l" r="r" t="t"/>
              <a:pathLst>
                <a:path extrusionOk="0" h="5174" w="2919">
                  <a:moveTo>
                    <a:pt x="2145" y="1"/>
                  </a:moveTo>
                  <a:lnTo>
                    <a:pt x="2145" y="1"/>
                  </a:lnTo>
                  <a:cubicBezTo>
                    <a:pt x="2145" y="1"/>
                    <a:pt x="0" y="2286"/>
                    <a:pt x="810" y="5174"/>
                  </a:cubicBezTo>
                  <a:cubicBezTo>
                    <a:pt x="810" y="5174"/>
                    <a:pt x="2919" y="3055"/>
                    <a:pt x="214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6084223" y="2626078"/>
              <a:ext cx="387041" cy="277885"/>
            </a:xfrm>
            <a:custGeom>
              <a:rect b="b" l="l" r="r" t="t"/>
              <a:pathLst>
                <a:path extrusionOk="0" h="3116" w="4340">
                  <a:moveTo>
                    <a:pt x="4340" y="0"/>
                  </a:moveTo>
                  <a:lnTo>
                    <a:pt x="4340" y="0"/>
                  </a:lnTo>
                  <a:cubicBezTo>
                    <a:pt x="4339" y="0"/>
                    <a:pt x="1231" y="382"/>
                    <a:pt x="1" y="3115"/>
                  </a:cubicBezTo>
                  <a:cubicBezTo>
                    <a:pt x="1" y="3115"/>
                    <a:pt x="2980" y="2842"/>
                    <a:pt x="4340"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5917100" y="2435144"/>
              <a:ext cx="266381" cy="471405"/>
            </a:xfrm>
            <a:custGeom>
              <a:rect b="b" l="l" r="r" t="t"/>
              <a:pathLst>
                <a:path extrusionOk="0" h="5286" w="2987">
                  <a:moveTo>
                    <a:pt x="1080" y="1"/>
                  </a:moveTo>
                  <a:lnTo>
                    <a:pt x="1080" y="1"/>
                  </a:lnTo>
                  <a:cubicBezTo>
                    <a:pt x="1080" y="1"/>
                    <a:pt x="0" y="2947"/>
                    <a:pt x="1875" y="5286"/>
                  </a:cubicBezTo>
                  <a:cubicBezTo>
                    <a:pt x="1875" y="5286"/>
                    <a:pt x="2986" y="2511"/>
                    <a:pt x="108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0" y="2687325"/>
            <a:ext cx="1558778" cy="2456198"/>
            <a:chOff x="0" y="2687325"/>
            <a:chExt cx="1558778" cy="2456198"/>
          </a:xfrm>
        </p:grpSpPr>
        <p:sp>
          <p:nvSpPr>
            <p:cNvPr id="19" name="Google Shape;19;p2"/>
            <p:cNvSpPr/>
            <p:nvPr/>
          </p:nvSpPr>
          <p:spPr>
            <a:xfrm>
              <a:off x="0" y="2889975"/>
              <a:ext cx="1558778" cy="2253548"/>
            </a:xfrm>
            <a:custGeom>
              <a:rect b="b" l="l" r="r" t="t"/>
              <a:pathLst>
                <a:path extrusionOk="0" h="23193" w="16043">
                  <a:moveTo>
                    <a:pt x="0" y="1"/>
                  </a:moveTo>
                  <a:lnTo>
                    <a:pt x="0" y="23192"/>
                  </a:lnTo>
                  <a:lnTo>
                    <a:pt x="16042" y="23192"/>
                  </a:lnTo>
                  <a:cubicBezTo>
                    <a:pt x="16002" y="23127"/>
                    <a:pt x="15967" y="23066"/>
                    <a:pt x="15931" y="23005"/>
                  </a:cubicBezTo>
                  <a:cubicBezTo>
                    <a:pt x="15233" y="21904"/>
                    <a:pt x="14186" y="21062"/>
                    <a:pt x="13010" y="20516"/>
                  </a:cubicBezTo>
                  <a:cubicBezTo>
                    <a:pt x="12859" y="20446"/>
                    <a:pt x="12758" y="20403"/>
                    <a:pt x="12625" y="20353"/>
                  </a:cubicBezTo>
                  <a:cubicBezTo>
                    <a:pt x="12517" y="20310"/>
                    <a:pt x="12405" y="20270"/>
                    <a:pt x="12293" y="20235"/>
                  </a:cubicBezTo>
                  <a:cubicBezTo>
                    <a:pt x="12056" y="20159"/>
                    <a:pt x="11815" y="20094"/>
                    <a:pt x="11570" y="20036"/>
                  </a:cubicBezTo>
                  <a:cubicBezTo>
                    <a:pt x="11052" y="19918"/>
                    <a:pt x="10523" y="19828"/>
                    <a:pt x="10001" y="19734"/>
                  </a:cubicBezTo>
                  <a:cubicBezTo>
                    <a:pt x="8955" y="19551"/>
                    <a:pt x="7886" y="19360"/>
                    <a:pt x="6926" y="18885"/>
                  </a:cubicBezTo>
                  <a:cubicBezTo>
                    <a:pt x="5954" y="18407"/>
                    <a:pt x="5234" y="17597"/>
                    <a:pt x="4947" y="16547"/>
                  </a:cubicBezTo>
                  <a:cubicBezTo>
                    <a:pt x="4515" y="14975"/>
                    <a:pt x="5001" y="13399"/>
                    <a:pt x="5580" y="11931"/>
                  </a:cubicBezTo>
                  <a:cubicBezTo>
                    <a:pt x="5875" y="11190"/>
                    <a:pt x="6192" y="10467"/>
                    <a:pt x="6415" y="9701"/>
                  </a:cubicBezTo>
                  <a:cubicBezTo>
                    <a:pt x="6649" y="8902"/>
                    <a:pt x="6810" y="8082"/>
                    <a:pt x="6821" y="7247"/>
                  </a:cubicBezTo>
                  <a:cubicBezTo>
                    <a:pt x="6840" y="5768"/>
                    <a:pt x="6397" y="4336"/>
                    <a:pt x="5544" y="3127"/>
                  </a:cubicBezTo>
                  <a:cubicBezTo>
                    <a:pt x="4799" y="2073"/>
                    <a:pt x="3763" y="1235"/>
                    <a:pt x="2597" y="688"/>
                  </a:cubicBezTo>
                  <a:cubicBezTo>
                    <a:pt x="1781" y="303"/>
                    <a:pt x="900" y="73"/>
                    <a:pt x="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67425" y="2687325"/>
              <a:ext cx="395700" cy="3957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2"/>
          <p:cNvSpPr/>
          <p:nvPr/>
        </p:nvSpPr>
        <p:spPr>
          <a:xfrm>
            <a:off x="-446850" y="4264179"/>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79" name="Shape 79"/>
        <p:cNvGrpSpPr/>
        <p:nvPr/>
      </p:nvGrpSpPr>
      <p:grpSpPr>
        <a:xfrm>
          <a:off x="0" y="0"/>
          <a:ext cx="0" cy="0"/>
          <a:chOff x="0" y="0"/>
          <a:chExt cx="0" cy="0"/>
        </a:xfrm>
      </p:grpSpPr>
      <p:sp>
        <p:nvSpPr>
          <p:cNvPr id="80" name="Google Shape;80;p11"/>
          <p:cNvSpPr txBox="1"/>
          <p:nvPr>
            <p:ph hasCustomPrompt="1" type="title"/>
          </p:nvPr>
        </p:nvSpPr>
        <p:spPr>
          <a:xfrm>
            <a:off x="1284000" y="1902050"/>
            <a:ext cx="6576000" cy="943500"/>
          </a:xfrm>
          <a:prstGeom prst="rect">
            <a:avLst/>
          </a:prstGeom>
        </p:spPr>
        <p:txBody>
          <a:bodyPr anchorCtr="0" anchor="b" bIns="91425" lIns="91425" spcFirstLastPara="1" rIns="91425" wrap="square" tIns="91425">
            <a:noAutofit/>
          </a:bodyPr>
          <a:lstStyle>
            <a:lvl1pPr lvl="0" algn="ctr">
              <a:spcBef>
                <a:spcPts val="0"/>
              </a:spcBef>
              <a:spcAft>
                <a:spcPts val="0"/>
              </a:spcAft>
              <a:buSzPts val="9600"/>
              <a:buNone/>
              <a:defRPr sz="6000">
                <a:solidFill>
                  <a:schemeClr val="accen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81" name="Google Shape;81;p11"/>
          <p:cNvSpPr txBox="1"/>
          <p:nvPr>
            <p:ph idx="1" type="subTitle"/>
          </p:nvPr>
        </p:nvSpPr>
        <p:spPr>
          <a:xfrm>
            <a:off x="1284000" y="2845750"/>
            <a:ext cx="6576000" cy="395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600"/>
              <a:buNone/>
              <a:defRPr sz="1600"/>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rgbClr val="FFFFFF"/>
        </a:solidFill>
      </p:bgPr>
    </p:bg>
    <p:spTree>
      <p:nvGrpSpPr>
        <p:cNvPr id="82" name="Shape 82"/>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83" name="Shape 83"/>
        <p:cNvGrpSpPr/>
        <p:nvPr/>
      </p:nvGrpSpPr>
      <p:grpSpPr>
        <a:xfrm>
          <a:off x="0" y="0"/>
          <a:ext cx="0" cy="0"/>
          <a:chOff x="0" y="0"/>
          <a:chExt cx="0" cy="0"/>
        </a:xfrm>
      </p:grpSpPr>
      <p:sp>
        <p:nvSpPr>
          <p:cNvPr id="84" name="Google Shape;84;p1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85" name="Google Shape;85;p13"/>
          <p:cNvSpPr txBox="1"/>
          <p:nvPr>
            <p:ph idx="1" type="subTitle"/>
          </p:nvPr>
        </p:nvSpPr>
        <p:spPr>
          <a:xfrm>
            <a:off x="713175" y="2139189"/>
            <a:ext cx="23544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6" name="Google Shape;86;p13"/>
          <p:cNvSpPr txBox="1"/>
          <p:nvPr>
            <p:ph idx="2" type="subTitle"/>
          </p:nvPr>
        </p:nvSpPr>
        <p:spPr>
          <a:xfrm>
            <a:off x="3394784" y="2139189"/>
            <a:ext cx="23544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7" name="Google Shape;87;p13"/>
          <p:cNvSpPr txBox="1"/>
          <p:nvPr>
            <p:ph idx="3" type="subTitle"/>
          </p:nvPr>
        </p:nvSpPr>
        <p:spPr>
          <a:xfrm>
            <a:off x="2053983" y="3872374"/>
            <a:ext cx="23544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8" name="Google Shape;88;p13"/>
          <p:cNvSpPr txBox="1"/>
          <p:nvPr>
            <p:ph idx="4" type="subTitle"/>
          </p:nvPr>
        </p:nvSpPr>
        <p:spPr>
          <a:xfrm>
            <a:off x="4735668" y="3872374"/>
            <a:ext cx="23544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9" name="Google Shape;89;p13"/>
          <p:cNvSpPr txBox="1"/>
          <p:nvPr>
            <p:ph idx="5" type="subTitle"/>
          </p:nvPr>
        </p:nvSpPr>
        <p:spPr>
          <a:xfrm>
            <a:off x="6076376" y="2139189"/>
            <a:ext cx="23544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90" name="Google Shape;90;p13"/>
          <p:cNvSpPr txBox="1"/>
          <p:nvPr>
            <p:ph hasCustomPrompt="1" idx="6" type="title"/>
          </p:nvPr>
        </p:nvSpPr>
        <p:spPr>
          <a:xfrm>
            <a:off x="1515259" y="1319600"/>
            <a:ext cx="750300" cy="4476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4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1" name="Google Shape;91;p13"/>
          <p:cNvSpPr txBox="1"/>
          <p:nvPr>
            <p:ph hasCustomPrompt="1" idx="7" type="title"/>
          </p:nvPr>
        </p:nvSpPr>
        <p:spPr>
          <a:xfrm>
            <a:off x="2856067" y="3052200"/>
            <a:ext cx="750300" cy="4476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4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2" name="Google Shape;92;p13"/>
          <p:cNvSpPr txBox="1"/>
          <p:nvPr>
            <p:ph hasCustomPrompt="1" idx="8" type="title"/>
          </p:nvPr>
        </p:nvSpPr>
        <p:spPr>
          <a:xfrm>
            <a:off x="4196868" y="1319600"/>
            <a:ext cx="750300" cy="4476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4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3" name="Google Shape;93;p13"/>
          <p:cNvSpPr txBox="1"/>
          <p:nvPr>
            <p:ph hasCustomPrompt="1" idx="9" type="title"/>
          </p:nvPr>
        </p:nvSpPr>
        <p:spPr>
          <a:xfrm>
            <a:off x="5537752" y="3052200"/>
            <a:ext cx="750300" cy="4476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4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4" name="Google Shape;94;p13"/>
          <p:cNvSpPr txBox="1"/>
          <p:nvPr>
            <p:ph hasCustomPrompt="1" idx="13" type="title"/>
          </p:nvPr>
        </p:nvSpPr>
        <p:spPr>
          <a:xfrm>
            <a:off x="6878460" y="1319600"/>
            <a:ext cx="750300" cy="4476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4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5" name="Google Shape;95;p13"/>
          <p:cNvSpPr txBox="1"/>
          <p:nvPr>
            <p:ph idx="14" type="subTitle"/>
          </p:nvPr>
        </p:nvSpPr>
        <p:spPr>
          <a:xfrm>
            <a:off x="713175" y="1801102"/>
            <a:ext cx="2354400" cy="484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96" name="Google Shape;96;p13"/>
          <p:cNvSpPr txBox="1"/>
          <p:nvPr>
            <p:ph idx="15" type="subTitle"/>
          </p:nvPr>
        </p:nvSpPr>
        <p:spPr>
          <a:xfrm>
            <a:off x="3394784" y="1801102"/>
            <a:ext cx="2354400" cy="484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97" name="Google Shape;97;p13"/>
          <p:cNvSpPr txBox="1"/>
          <p:nvPr>
            <p:ph idx="16" type="subTitle"/>
          </p:nvPr>
        </p:nvSpPr>
        <p:spPr>
          <a:xfrm>
            <a:off x="6076376" y="1801102"/>
            <a:ext cx="2354400" cy="484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98" name="Google Shape;98;p13"/>
          <p:cNvSpPr txBox="1"/>
          <p:nvPr>
            <p:ph idx="17" type="subTitle"/>
          </p:nvPr>
        </p:nvSpPr>
        <p:spPr>
          <a:xfrm>
            <a:off x="2053983" y="3533769"/>
            <a:ext cx="2354400" cy="484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99" name="Google Shape;99;p13"/>
          <p:cNvSpPr txBox="1"/>
          <p:nvPr>
            <p:ph idx="18" type="subTitle"/>
          </p:nvPr>
        </p:nvSpPr>
        <p:spPr>
          <a:xfrm>
            <a:off x="4735668" y="3533769"/>
            <a:ext cx="2354400" cy="484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grpSp>
        <p:nvGrpSpPr>
          <p:cNvPr id="100" name="Google Shape;100;p13"/>
          <p:cNvGrpSpPr/>
          <p:nvPr/>
        </p:nvGrpSpPr>
        <p:grpSpPr>
          <a:xfrm>
            <a:off x="-12420" y="0"/>
            <a:ext cx="9156403" cy="5624539"/>
            <a:chOff x="-12420" y="0"/>
            <a:chExt cx="9156403" cy="5624539"/>
          </a:xfrm>
        </p:grpSpPr>
        <p:sp>
          <p:nvSpPr>
            <p:cNvPr id="101" name="Google Shape;101;p13"/>
            <p:cNvSpPr/>
            <p:nvPr/>
          </p:nvSpPr>
          <p:spPr>
            <a:xfrm rot="5400000">
              <a:off x="-1341184" y="3810975"/>
              <a:ext cx="3142328" cy="484800"/>
            </a:xfrm>
            <a:custGeom>
              <a:rect b="b" l="l" r="r" t="t"/>
              <a:pathLst>
                <a:path extrusionOk="0" h="5136" w="17748">
                  <a:moveTo>
                    <a:pt x="4819" y="1"/>
                  </a:moveTo>
                  <a:cubicBezTo>
                    <a:pt x="4695" y="1"/>
                    <a:pt x="4571" y="13"/>
                    <a:pt x="4447" y="37"/>
                  </a:cubicBezTo>
                  <a:cubicBezTo>
                    <a:pt x="4008" y="123"/>
                    <a:pt x="3588" y="325"/>
                    <a:pt x="3206" y="551"/>
                  </a:cubicBezTo>
                  <a:cubicBezTo>
                    <a:pt x="2814" y="789"/>
                    <a:pt x="2457" y="1077"/>
                    <a:pt x="2138" y="1405"/>
                  </a:cubicBezTo>
                  <a:cubicBezTo>
                    <a:pt x="1469" y="2084"/>
                    <a:pt x="957" y="2904"/>
                    <a:pt x="551" y="3761"/>
                  </a:cubicBezTo>
                  <a:cubicBezTo>
                    <a:pt x="338" y="4207"/>
                    <a:pt x="159" y="4668"/>
                    <a:pt x="1" y="5135"/>
                  </a:cubicBezTo>
                  <a:lnTo>
                    <a:pt x="17748" y="5135"/>
                  </a:lnTo>
                  <a:cubicBezTo>
                    <a:pt x="17582" y="4538"/>
                    <a:pt x="17313" y="3977"/>
                    <a:pt x="16917" y="3498"/>
                  </a:cubicBezTo>
                  <a:cubicBezTo>
                    <a:pt x="16327" y="2793"/>
                    <a:pt x="15510" y="2322"/>
                    <a:pt x="14625" y="2092"/>
                  </a:cubicBezTo>
                  <a:cubicBezTo>
                    <a:pt x="14188" y="1978"/>
                    <a:pt x="13743" y="1929"/>
                    <a:pt x="13297" y="1929"/>
                  </a:cubicBezTo>
                  <a:cubicBezTo>
                    <a:pt x="12568" y="1929"/>
                    <a:pt x="11836" y="2061"/>
                    <a:pt x="11135" y="2257"/>
                  </a:cubicBezTo>
                  <a:cubicBezTo>
                    <a:pt x="10670" y="2389"/>
                    <a:pt x="10197" y="2511"/>
                    <a:pt x="9715" y="2511"/>
                  </a:cubicBezTo>
                  <a:cubicBezTo>
                    <a:pt x="9605" y="2511"/>
                    <a:pt x="9494" y="2505"/>
                    <a:pt x="9383" y="2491"/>
                  </a:cubicBezTo>
                  <a:cubicBezTo>
                    <a:pt x="8976" y="2437"/>
                    <a:pt x="8592" y="2282"/>
                    <a:pt x="8239" y="2077"/>
                  </a:cubicBezTo>
                  <a:cubicBezTo>
                    <a:pt x="7573" y="1685"/>
                    <a:pt x="7012" y="1102"/>
                    <a:pt x="6412" y="649"/>
                  </a:cubicBezTo>
                  <a:cubicBezTo>
                    <a:pt x="6264" y="538"/>
                    <a:pt x="6113" y="433"/>
                    <a:pt x="5954" y="339"/>
                  </a:cubicBezTo>
                  <a:cubicBezTo>
                    <a:pt x="5796" y="246"/>
                    <a:pt x="5645" y="171"/>
                    <a:pt x="5487" y="116"/>
                  </a:cubicBezTo>
                  <a:cubicBezTo>
                    <a:pt x="5267" y="40"/>
                    <a:pt x="5043" y="1"/>
                    <a:pt x="48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3"/>
            <p:cNvSpPr/>
            <p:nvPr/>
          </p:nvSpPr>
          <p:spPr>
            <a:xfrm>
              <a:off x="6761821" y="0"/>
              <a:ext cx="2382163" cy="1017717"/>
            </a:xfrm>
            <a:custGeom>
              <a:rect b="b" l="l" r="r" t="t"/>
              <a:pathLst>
                <a:path extrusionOk="0" h="9632" w="12233">
                  <a:moveTo>
                    <a:pt x="296" y="0"/>
                  </a:moveTo>
                  <a:cubicBezTo>
                    <a:pt x="188" y="389"/>
                    <a:pt x="112" y="785"/>
                    <a:pt x="76" y="1184"/>
                  </a:cubicBezTo>
                  <a:cubicBezTo>
                    <a:pt x="0" y="2044"/>
                    <a:pt x="123" y="2933"/>
                    <a:pt x="605" y="3663"/>
                  </a:cubicBezTo>
                  <a:cubicBezTo>
                    <a:pt x="853" y="4041"/>
                    <a:pt x="1184" y="4379"/>
                    <a:pt x="1594" y="4577"/>
                  </a:cubicBezTo>
                  <a:cubicBezTo>
                    <a:pt x="1927" y="4737"/>
                    <a:pt x="2297" y="4791"/>
                    <a:pt x="2663" y="4791"/>
                  </a:cubicBezTo>
                  <a:cubicBezTo>
                    <a:pt x="2731" y="4791"/>
                    <a:pt x="2800" y="4789"/>
                    <a:pt x="2868" y="4786"/>
                  </a:cubicBezTo>
                  <a:cubicBezTo>
                    <a:pt x="3800" y="4735"/>
                    <a:pt x="4699" y="4419"/>
                    <a:pt x="5631" y="4386"/>
                  </a:cubicBezTo>
                  <a:cubicBezTo>
                    <a:pt x="5669" y="4385"/>
                    <a:pt x="5707" y="4384"/>
                    <a:pt x="5745" y="4384"/>
                  </a:cubicBezTo>
                  <a:cubicBezTo>
                    <a:pt x="6586" y="4384"/>
                    <a:pt x="7397" y="4685"/>
                    <a:pt x="8030" y="5246"/>
                  </a:cubicBezTo>
                  <a:cubicBezTo>
                    <a:pt x="8653" y="5797"/>
                    <a:pt x="9085" y="6526"/>
                    <a:pt x="9538" y="7214"/>
                  </a:cubicBezTo>
                  <a:cubicBezTo>
                    <a:pt x="9769" y="7563"/>
                    <a:pt x="10006" y="7912"/>
                    <a:pt x="10279" y="8228"/>
                  </a:cubicBezTo>
                  <a:cubicBezTo>
                    <a:pt x="10581" y="8585"/>
                    <a:pt x="10930" y="8897"/>
                    <a:pt x="11318" y="9160"/>
                  </a:cubicBezTo>
                  <a:cubicBezTo>
                    <a:pt x="11599" y="9351"/>
                    <a:pt x="11909" y="9520"/>
                    <a:pt x="12233" y="9631"/>
                  </a:cubicBezTo>
                  <a:lnTo>
                    <a:pt x="12233" y="0"/>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
            <p:cNvSpPr/>
            <p:nvPr/>
          </p:nvSpPr>
          <p:spPr>
            <a:xfrm>
              <a:off x="210300" y="3578325"/>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4" name="Google Shape;104;p13"/>
          <p:cNvSpPr/>
          <p:nvPr/>
        </p:nvSpPr>
        <p:spPr>
          <a:xfrm>
            <a:off x="8430775" y="3173791"/>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105" name="Shape 105"/>
        <p:cNvGrpSpPr/>
        <p:nvPr/>
      </p:nvGrpSpPr>
      <p:grpSpPr>
        <a:xfrm>
          <a:off x="0" y="0"/>
          <a:ext cx="0" cy="0"/>
          <a:chOff x="0" y="0"/>
          <a:chExt cx="0" cy="0"/>
        </a:xfrm>
      </p:grpSpPr>
      <p:sp>
        <p:nvSpPr>
          <p:cNvPr id="106" name="Google Shape;106;p14"/>
          <p:cNvSpPr txBox="1"/>
          <p:nvPr>
            <p:ph type="title"/>
          </p:nvPr>
        </p:nvSpPr>
        <p:spPr>
          <a:xfrm>
            <a:off x="713225" y="3768000"/>
            <a:ext cx="4366500" cy="4554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3000"/>
              <a:buNone/>
              <a:defRPr sz="2200"/>
            </a:lvl1pPr>
            <a:lvl2pPr lvl="1" rtl="0" algn="ctr">
              <a:spcBef>
                <a:spcPts val="0"/>
              </a:spcBef>
              <a:spcAft>
                <a:spcPts val="0"/>
              </a:spcAft>
              <a:buSzPts val="3000"/>
              <a:buNone/>
              <a:defRPr sz="3000"/>
            </a:lvl2pPr>
            <a:lvl3pPr lvl="2" rtl="0" algn="ctr">
              <a:spcBef>
                <a:spcPts val="0"/>
              </a:spcBef>
              <a:spcAft>
                <a:spcPts val="0"/>
              </a:spcAft>
              <a:buSzPts val="3000"/>
              <a:buNone/>
              <a:defRPr sz="3000"/>
            </a:lvl3pPr>
            <a:lvl4pPr lvl="3" rtl="0" algn="ctr">
              <a:spcBef>
                <a:spcPts val="0"/>
              </a:spcBef>
              <a:spcAft>
                <a:spcPts val="0"/>
              </a:spcAft>
              <a:buSzPts val="3000"/>
              <a:buNone/>
              <a:defRPr sz="3000"/>
            </a:lvl4pPr>
            <a:lvl5pPr lvl="4" rtl="0" algn="ctr">
              <a:spcBef>
                <a:spcPts val="0"/>
              </a:spcBef>
              <a:spcAft>
                <a:spcPts val="0"/>
              </a:spcAft>
              <a:buSzPts val="3000"/>
              <a:buNone/>
              <a:defRPr sz="3000"/>
            </a:lvl5pPr>
            <a:lvl6pPr lvl="5" rtl="0" algn="ctr">
              <a:spcBef>
                <a:spcPts val="0"/>
              </a:spcBef>
              <a:spcAft>
                <a:spcPts val="0"/>
              </a:spcAft>
              <a:buSzPts val="3000"/>
              <a:buNone/>
              <a:defRPr sz="3000"/>
            </a:lvl6pPr>
            <a:lvl7pPr lvl="6" rtl="0" algn="ctr">
              <a:spcBef>
                <a:spcPts val="0"/>
              </a:spcBef>
              <a:spcAft>
                <a:spcPts val="0"/>
              </a:spcAft>
              <a:buSzPts val="3000"/>
              <a:buNone/>
              <a:defRPr sz="3000"/>
            </a:lvl7pPr>
            <a:lvl8pPr lvl="7" rtl="0" algn="ctr">
              <a:spcBef>
                <a:spcPts val="0"/>
              </a:spcBef>
              <a:spcAft>
                <a:spcPts val="0"/>
              </a:spcAft>
              <a:buSzPts val="3000"/>
              <a:buNone/>
              <a:defRPr sz="3000"/>
            </a:lvl8pPr>
            <a:lvl9pPr lvl="8" rtl="0" algn="ctr">
              <a:spcBef>
                <a:spcPts val="0"/>
              </a:spcBef>
              <a:spcAft>
                <a:spcPts val="0"/>
              </a:spcAft>
              <a:buSzPts val="3000"/>
              <a:buNone/>
              <a:defRPr sz="3000"/>
            </a:lvl9pPr>
          </a:lstStyle>
          <a:p/>
        </p:txBody>
      </p:sp>
      <p:sp>
        <p:nvSpPr>
          <p:cNvPr id="107" name="Google Shape;107;p14"/>
          <p:cNvSpPr txBox="1"/>
          <p:nvPr>
            <p:ph idx="1" type="subTitle"/>
          </p:nvPr>
        </p:nvSpPr>
        <p:spPr>
          <a:xfrm>
            <a:off x="713225" y="920100"/>
            <a:ext cx="4366500" cy="27375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sz="3000"/>
            </a:lvl1pPr>
            <a:lvl2pPr lvl="1" rtl="0" algn="ctr">
              <a:lnSpc>
                <a:spcPct val="100000"/>
              </a:lnSpc>
              <a:spcBef>
                <a:spcPts val="0"/>
              </a:spcBef>
              <a:spcAft>
                <a:spcPts val="0"/>
              </a:spcAft>
              <a:buSzPts val="3000"/>
              <a:buNone/>
              <a:defRPr sz="3000"/>
            </a:lvl2pPr>
            <a:lvl3pPr lvl="2" rtl="0" algn="ctr">
              <a:lnSpc>
                <a:spcPct val="100000"/>
              </a:lnSpc>
              <a:spcBef>
                <a:spcPts val="0"/>
              </a:spcBef>
              <a:spcAft>
                <a:spcPts val="0"/>
              </a:spcAft>
              <a:buSzPts val="3000"/>
              <a:buNone/>
              <a:defRPr sz="3000"/>
            </a:lvl3pPr>
            <a:lvl4pPr lvl="3" rtl="0" algn="ctr">
              <a:lnSpc>
                <a:spcPct val="100000"/>
              </a:lnSpc>
              <a:spcBef>
                <a:spcPts val="0"/>
              </a:spcBef>
              <a:spcAft>
                <a:spcPts val="0"/>
              </a:spcAft>
              <a:buSzPts val="3000"/>
              <a:buNone/>
              <a:defRPr sz="3000"/>
            </a:lvl4pPr>
            <a:lvl5pPr lvl="4" rtl="0" algn="ctr">
              <a:lnSpc>
                <a:spcPct val="100000"/>
              </a:lnSpc>
              <a:spcBef>
                <a:spcPts val="0"/>
              </a:spcBef>
              <a:spcAft>
                <a:spcPts val="0"/>
              </a:spcAft>
              <a:buSzPts val="3000"/>
              <a:buNone/>
              <a:defRPr sz="3000"/>
            </a:lvl5pPr>
            <a:lvl6pPr lvl="5" rtl="0" algn="ctr">
              <a:lnSpc>
                <a:spcPct val="100000"/>
              </a:lnSpc>
              <a:spcBef>
                <a:spcPts val="0"/>
              </a:spcBef>
              <a:spcAft>
                <a:spcPts val="0"/>
              </a:spcAft>
              <a:buSzPts val="3000"/>
              <a:buNone/>
              <a:defRPr sz="3000"/>
            </a:lvl6pPr>
            <a:lvl7pPr lvl="6" rtl="0" algn="ctr">
              <a:lnSpc>
                <a:spcPct val="100000"/>
              </a:lnSpc>
              <a:spcBef>
                <a:spcPts val="0"/>
              </a:spcBef>
              <a:spcAft>
                <a:spcPts val="0"/>
              </a:spcAft>
              <a:buSzPts val="3000"/>
              <a:buNone/>
              <a:defRPr sz="3000"/>
            </a:lvl7pPr>
            <a:lvl8pPr lvl="7" rtl="0" algn="ctr">
              <a:lnSpc>
                <a:spcPct val="100000"/>
              </a:lnSpc>
              <a:spcBef>
                <a:spcPts val="0"/>
              </a:spcBef>
              <a:spcAft>
                <a:spcPts val="0"/>
              </a:spcAft>
              <a:buSzPts val="3000"/>
              <a:buNone/>
              <a:defRPr sz="3000"/>
            </a:lvl8pPr>
            <a:lvl9pPr lvl="8" rtl="0" algn="ctr">
              <a:lnSpc>
                <a:spcPct val="100000"/>
              </a:lnSpc>
              <a:spcBef>
                <a:spcPts val="0"/>
              </a:spcBef>
              <a:spcAft>
                <a:spcPts val="0"/>
              </a:spcAft>
              <a:buSzPts val="3000"/>
              <a:buNone/>
              <a:defRPr sz="3000"/>
            </a:lvl9pPr>
          </a:lstStyle>
          <a:p/>
        </p:txBody>
      </p:sp>
      <p:grpSp>
        <p:nvGrpSpPr>
          <p:cNvPr id="108" name="Google Shape;108;p14"/>
          <p:cNvGrpSpPr/>
          <p:nvPr/>
        </p:nvGrpSpPr>
        <p:grpSpPr>
          <a:xfrm>
            <a:off x="-9525" y="2687325"/>
            <a:ext cx="1558778" cy="2465723"/>
            <a:chOff x="-9525" y="2687325"/>
            <a:chExt cx="1558778" cy="2465723"/>
          </a:xfrm>
        </p:grpSpPr>
        <p:sp>
          <p:nvSpPr>
            <p:cNvPr id="109" name="Google Shape;109;p14"/>
            <p:cNvSpPr/>
            <p:nvPr/>
          </p:nvSpPr>
          <p:spPr>
            <a:xfrm>
              <a:off x="-9525" y="2899500"/>
              <a:ext cx="1558778" cy="2253548"/>
            </a:xfrm>
            <a:custGeom>
              <a:rect b="b" l="l" r="r" t="t"/>
              <a:pathLst>
                <a:path extrusionOk="0" h="23193" w="16043">
                  <a:moveTo>
                    <a:pt x="0" y="1"/>
                  </a:moveTo>
                  <a:lnTo>
                    <a:pt x="0" y="23192"/>
                  </a:lnTo>
                  <a:lnTo>
                    <a:pt x="16042" y="23192"/>
                  </a:lnTo>
                  <a:cubicBezTo>
                    <a:pt x="16002" y="23127"/>
                    <a:pt x="15967" y="23066"/>
                    <a:pt x="15931" y="23005"/>
                  </a:cubicBezTo>
                  <a:cubicBezTo>
                    <a:pt x="15233" y="21904"/>
                    <a:pt x="14186" y="21062"/>
                    <a:pt x="13010" y="20516"/>
                  </a:cubicBezTo>
                  <a:cubicBezTo>
                    <a:pt x="12859" y="20446"/>
                    <a:pt x="12758" y="20403"/>
                    <a:pt x="12625" y="20353"/>
                  </a:cubicBezTo>
                  <a:cubicBezTo>
                    <a:pt x="12517" y="20310"/>
                    <a:pt x="12405" y="20270"/>
                    <a:pt x="12293" y="20235"/>
                  </a:cubicBezTo>
                  <a:cubicBezTo>
                    <a:pt x="12056" y="20159"/>
                    <a:pt x="11815" y="20094"/>
                    <a:pt x="11570" y="20036"/>
                  </a:cubicBezTo>
                  <a:cubicBezTo>
                    <a:pt x="11052" y="19918"/>
                    <a:pt x="10523" y="19828"/>
                    <a:pt x="10001" y="19734"/>
                  </a:cubicBezTo>
                  <a:cubicBezTo>
                    <a:pt x="8955" y="19551"/>
                    <a:pt x="7886" y="19360"/>
                    <a:pt x="6926" y="18885"/>
                  </a:cubicBezTo>
                  <a:cubicBezTo>
                    <a:pt x="5954" y="18407"/>
                    <a:pt x="5234" y="17597"/>
                    <a:pt x="4947" y="16547"/>
                  </a:cubicBezTo>
                  <a:cubicBezTo>
                    <a:pt x="4515" y="14975"/>
                    <a:pt x="5001" y="13399"/>
                    <a:pt x="5580" y="11931"/>
                  </a:cubicBezTo>
                  <a:cubicBezTo>
                    <a:pt x="5875" y="11190"/>
                    <a:pt x="6192" y="10467"/>
                    <a:pt x="6415" y="9701"/>
                  </a:cubicBezTo>
                  <a:cubicBezTo>
                    <a:pt x="6649" y="8902"/>
                    <a:pt x="6810" y="8082"/>
                    <a:pt x="6821" y="7247"/>
                  </a:cubicBezTo>
                  <a:cubicBezTo>
                    <a:pt x="6840" y="5768"/>
                    <a:pt x="6397" y="4336"/>
                    <a:pt x="5544" y="3127"/>
                  </a:cubicBezTo>
                  <a:cubicBezTo>
                    <a:pt x="4799" y="2073"/>
                    <a:pt x="3763" y="1235"/>
                    <a:pt x="2597" y="688"/>
                  </a:cubicBezTo>
                  <a:cubicBezTo>
                    <a:pt x="1781" y="303"/>
                    <a:pt x="900" y="73"/>
                    <a:pt x="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4"/>
            <p:cNvSpPr/>
            <p:nvPr/>
          </p:nvSpPr>
          <p:spPr>
            <a:xfrm>
              <a:off x="67425" y="2687325"/>
              <a:ext cx="395700" cy="3957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1" name="Google Shape;111;p14"/>
          <p:cNvGrpSpPr/>
          <p:nvPr/>
        </p:nvGrpSpPr>
        <p:grpSpPr>
          <a:xfrm flipH="1" rot="8988552">
            <a:off x="-128500" y="-534854"/>
            <a:ext cx="1454426" cy="1280493"/>
            <a:chOff x="5917100" y="2092158"/>
            <a:chExt cx="1102175" cy="970367"/>
          </a:xfrm>
        </p:grpSpPr>
        <p:sp>
          <p:nvSpPr>
            <p:cNvPr id="112" name="Google Shape;112;p14"/>
            <p:cNvSpPr/>
            <p:nvPr/>
          </p:nvSpPr>
          <p:spPr>
            <a:xfrm>
              <a:off x="6030002" y="2238502"/>
              <a:ext cx="719415" cy="824023"/>
            </a:xfrm>
            <a:custGeom>
              <a:rect b="b" l="l" r="r" t="t"/>
              <a:pathLst>
                <a:path extrusionOk="0" fill="none" h="9240" w="8067">
                  <a:moveTo>
                    <a:pt x="378" y="9239"/>
                  </a:moveTo>
                  <a:cubicBezTo>
                    <a:pt x="378" y="9239"/>
                    <a:pt x="0" y="3350"/>
                    <a:pt x="8067"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4"/>
            <p:cNvSpPr/>
            <p:nvPr/>
          </p:nvSpPr>
          <p:spPr>
            <a:xfrm>
              <a:off x="6580242" y="2133270"/>
              <a:ext cx="439033" cy="188794"/>
            </a:xfrm>
            <a:custGeom>
              <a:rect b="b" l="l" r="r" t="t"/>
              <a:pathLst>
                <a:path extrusionOk="0" h="2117" w="4923">
                  <a:moveTo>
                    <a:pt x="4553" y="1"/>
                  </a:moveTo>
                  <a:cubicBezTo>
                    <a:pt x="3675" y="1"/>
                    <a:pt x="1426" y="199"/>
                    <a:pt x="0" y="2094"/>
                  </a:cubicBezTo>
                  <a:cubicBezTo>
                    <a:pt x="0" y="2094"/>
                    <a:pt x="172" y="2117"/>
                    <a:pt x="461" y="2117"/>
                  </a:cubicBezTo>
                  <a:cubicBezTo>
                    <a:pt x="1370" y="2117"/>
                    <a:pt x="3437" y="1891"/>
                    <a:pt x="4922" y="15"/>
                  </a:cubicBezTo>
                  <a:cubicBezTo>
                    <a:pt x="4922" y="15"/>
                    <a:pt x="4786" y="1"/>
                    <a:pt x="4553"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4"/>
            <p:cNvSpPr/>
            <p:nvPr/>
          </p:nvSpPr>
          <p:spPr>
            <a:xfrm>
              <a:off x="6280241" y="2430685"/>
              <a:ext cx="464985" cy="138497"/>
            </a:xfrm>
            <a:custGeom>
              <a:rect b="b" l="l" r="r" t="t"/>
              <a:pathLst>
                <a:path extrusionOk="0" h="1553" w="5214">
                  <a:moveTo>
                    <a:pt x="3675" y="0"/>
                  </a:moveTo>
                  <a:cubicBezTo>
                    <a:pt x="2615" y="0"/>
                    <a:pt x="1190" y="253"/>
                    <a:pt x="0" y="1353"/>
                  </a:cubicBezTo>
                  <a:cubicBezTo>
                    <a:pt x="0" y="1353"/>
                    <a:pt x="622" y="1552"/>
                    <a:pt x="1526" y="1552"/>
                  </a:cubicBezTo>
                  <a:cubicBezTo>
                    <a:pt x="2557" y="1552"/>
                    <a:pt x="3953" y="1293"/>
                    <a:pt x="5214" y="183"/>
                  </a:cubicBezTo>
                  <a:cubicBezTo>
                    <a:pt x="5214" y="183"/>
                    <a:pt x="4577" y="0"/>
                    <a:pt x="3675"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4"/>
            <p:cNvSpPr/>
            <p:nvPr/>
          </p:nvSpPr>
          <p:spPr>
            <a:xfrm>
              <a:off x="6207113" y="2092158"/>
              <a:ext cx="260316" cy="461417"/>
            </a:xfrm>
            <a:custGeom>
              <a:rect b="b" l="l" r="r" t="t"/>
              <a:pathLst>
                <a:path extrusionOk="0" h="5174" w="2919">
                  <a:moveTo>
                    <a:pt x="2145" y="1"/>
                  </a:moveTo>
                  <a:lnTo>
                    <a:pt x="2145" y="1"/>
                  </a:lnTo>
                  <a:cubicBezTo>
                    <a:pt x="2145" y="1"/>
                    <a:pt x="0" y="2286"/>
                    <a:pt x="810" y="5174"/>
                  </a:cubicBezTo>
                  <a:cubicBezTo>
                    <a:pt x="810" y="5174"/>
                    <a:pt x="2919" y="3055"/>
                    <a:pt x="214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4"/>
            <p:cNvSpPr/>
            <p:nvPr/>
          </p:nvSpPr>
          <p:spPr>
            <a:xfrm>
              <a:off x="6084223" y="2626078"/>
              <a:ext cx="387041" cy="277885"/>
            </a:xfrm>
            <a:custGeom>
              <a:rect b="b" l="l" r="r" t="t"/>
              <a:pathLst>
                <a:path extrusionOk="0" h="3116" w="4340">
                  <a:moveTo>
                    <a:pt x="4340" y="0"/>
                  </a:moveTo>
                  <a:lnTo>
                    <a:pt x="4340" y="0"/>
                  </a:lnTo>
                  <a:cubicBezTo>
                    <a:pt x="4339" y="0"/>
                    <a:pt x="1231" y="382"/>
                    <a:pt x="1" y="3115"/>
                  </a:cubicBezTo>
                  <a:cubicBezTo>
                    <a:pt x="1" y="3115"/>
                    <a:pt x="2980" y="2842"/>
                    <a:pt x="4340"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4"/>
            <p:cNvSpPr/>
            <p:nvPr/>
          </p:nvSpPr>
          <p:spPr>
            <a:xfrm>
              <a:off x="5917100" y="2435144"/>
              <a:ext cx="266381" cy="471405"/>
            </a:xfrm>
            <a:custGeom>
              <a:rect b="b" l="l" r="r" t="t"/>
              <a:pathLst>
                <a:path extrusionOk="0" h="5286" w="2987">
                  <a:moveTo>
                    <a:pt x="1080" y="1"/>
                  </a:moveTo>
                  <a:lnTo>
                    <a:pt x="1080" y="1"/>
                  </a:lnTo>
                  <a:cubicBezTo>
                    <a:pt x="1080" y="1"/>
                    <a:pt x="0" y="2947"/>
                    <a:pt x="1875" y="5286"/>
                  </a:cubicBezTo>
                  <a:cubicBezTo>
                    <a:pt x="1875" y="5286"/>
                    <a:pt x="2986" y="2511"/>
                    <a:pt x="108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8" name="Google Shape;118;p14"/>
          <p:cNvSpPr/>
          <p:nvPr/>
        </p:nvSpPr>
        <p:spPr>
          <a:xfrm rot="5400000">
            <a:off x="6313350" y="4897354"/>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TITLE_ONLY_1">
    <p:spTree>
      <p:nvGrpSpPr>
        <p:cNvPr id="119" name="Shape 119"/>
        <p:cNvGrpSpPr/>
        <p:nvPr/>
      </p:nvGrpSpPr>
      <p:grpSpPr>
        <a:xfrm>
          <a:off x="0" y="0"/>
          <a:ext cx="0" cy="0"/>
          <a:chOff x="0" y="0"/>
          <a:chExt cx="0" cy="0"/>
        </a:xfrm>
      </p:grpSpPr>
      <p:sp>
        <p:nvSpPr>
          <p:cNvPr id="120" name="Google Shape;120;p1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121" name="Google Shape;121;p15"/>
          <p:cNvGrpSpPr/>
          <p:nvPr/>
        </p:nvGrpSpPr>
        <p:grpSpPr>
          <a:xfrm>
            <a:off x="-1344725" y="-32523"/>
            <a:ext cx="10488717" cy="6685915"/>
            <a:chOff x="-1344725" y="-32523"/>
            <a:chExt cx="10488717" cy="6685915"/>
          </a:xfrm>
        </p:grpSpPr>
        <p:sp>
          <p:nvSpPr>
            <p:cNvPr id="122" name="Google Shape;122;p15"/>
            <p:cNvSpPr/>
            <p:nvPr/>
          </p:nvSpPr>
          <p:spPr>
            <a:xfrm>
              <a:off x="-1344725" y="4352475"/>
              <a:ext cx="3494036" cy="2300917"/>
            </a:xfrm>
            <a:custGeom>
              <a:rect b="b" l="l" r="r" t="t"/>
              <a:pathLst>
                <a:path extrusionOk="0" h="7367" w="11187">
                  <a:moveTo>
                    <a:pt x="4164" y="0"/>
                  </a:moveTo>
                  <a:cubicBezTo>
                    <a:pt x="3316" y="0"/>
                    <a:pt x="2256" y="570"/>
                    <a:pt x="1303" y="2750"/>
                  </a:cubicBezTo>
                  <a:cubicBezTo>
                    <a:pt x="1" y="5722"/>
                    <a:pt x="2244" y="7366"/>
                    <a:pt x="4825" y="7366"/>
                  </a:cubicBezTo>
                  <a:cubicBezTo>
                    <a:pt x="6207" y="7366"/>
                    <a:pt x="7687" y="6894"/>
                    <a:pt x="8769" y="5901"/>
                  </a:cubicBezTo>
                  <a:cubicBezTo>
                    <a:pt x="11186" y="3678"/>
                    <a:pt x="8009" y="1750"/>
                    <a:pt x="6491" y="1005"/>
                  </a:cubicBezTo>
                  <a:cubicBezTo>
                    <a:pt x="6099" y="814"/>
                    <a:pt x="5721" y="595"/>
                    <a:pt x="5350" y="364"/>
                  </a:cubicBezTo>
                  <a:cubicBezTo>
                    <a:pt x="5064" y="186"/>
                    <a:pt x="4649" y="0"/>
                    <a:pt x="416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5"/>
            <p:cNvSpPr/>
            <p:nvPr/>
          </p:nvSpPr>
          <p:spPr>
            <a:xfrm rot="5400000">
              <a:off x="6741954" y="1740877"/>
              <a:ext cx="4175439" cy="628638"/>
            </a:xfrm>
            <a:custGeom>
              <a:rect b="b" l="l" r="r" t="t"/>
              <a:pathLst>
                <a:path extrusionOk="0" h="15458" w="22965">
                  <a:moveTo>
                    <a:pt x="0" y="0"/>
                  </a:moveTo>
                  <a:lnTo>
                    <a:pt x="0" y="14891"/>
                  </a:lnTo>
                  <a:cubicBezTo>
                    <a:pt x="730" y="15289"/>
                    <a:pt x="1526" y="15457"/>
                    <a:pt x="2335" y="15457"/>
                  </a:cubicBezTo>
                  <a:cubicBezTo>
                    <a:pt x="3856" y="15457"/>
                    <a:pt x="5422" y="14863"/>
                    <a:pt x="6674" y="14088"/>
                  </a:cubicBezTo>
                  <a:cubicBezTo>
                    <a:pt x="7692" y="13462"/>
                    <a:pt x="8592" y="12656"/>
                    <a:pt x="9243" y="11645"/>
                  </a:cubicBezTo>
                  <a:cubicBezTo>
                    <a:pt x="9887" y="10639"/>
                    <a:pt x="10300" y="9516"/>
                    <a:pt x="10689" y="8389"/>
                  </a:cubicBezTo>
                  <a:cubicBezTo>
                    <a:pt x="11494" y="6066"/>
                    <a:pt x="12351" y="3497"/>
                    <a:pt x="14599" y="2166"/>
                  </a:cubicBezTo>
                  <a:cubicBezTo>
                    <a:pt x="15750" y="1486"/>
                    <a:pt x="17078" y="1374"/>
                    <a:pt x="18380" y="1302"/>
                  </a:cubicBezTo>
                  <a:cubicBezTo>
                    <a:pt x="19626" y="1230"/>
                    <a:pt x="20949" y="1194"/>
                    <a:pt x="22083" y="611"/>
                  </a:cubicBezTo>
                  <a:cubicBezTo>
                    <a:pt x="22407" y="446"/>
                    <a:pt x="22701" y="241"/>
                    <a:pt x="229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5"/>
            <p:cNvSpPr/>
            <p:nvPr/>
          </p:nvSpPr>
          <p:spPr>
            <a:xfrm>
              <a:off x="8582775" y="1720875"/>
              <a:ext cx="395700" cy="395700"/>
            </a:xfrm>
            <a:prstGeom prst="ellips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5"/>
          <p:cNvSpPr/>
          <p:nvPr/>
        </p:nvSpPr>
        <p:spPr>
          <a:xfrm flipH="1">
            <a:off x="-3209362" y="-992434"/>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TITLE_ONLY_1_1">
    <p:spTree>
      <p:nvGrpSpPr>
        <p:cNvPr id="126" name="Shape 126"/>
        <p:cNvGrpSpPr/>
        <p:nvPr/>
      </p:nvGrpSpPr>
      <p:grpSpPr>
        <a:xfrm>
          <a:off x="0" y="0"/>
          <a:ext cx="0" cy="0"/>
          <a:chOff x="0" y="0"/>
          <a:chExt cx="0" cy="0"/>
        </a:xfrm>
      </p:grpSpPr>
      <p:sp>
        <p:nvSpPr>
          <p:cNvPr id="127" name="Google Shape;127;p1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128" name="Google Shape;128;p16"/>
          <p:cNvGrpSpPr/>
          <p:nvPr/>
        </p:nvGrpSpPr>
        <p:grpSpPr>
          <a:xfrm>
            <a:off x="15" y="0"/>
            <a:ext cx="9143991" cy="5143504"/>
            <a:chOff x="15" y="0"/>
            <a:chExt cx="9143991" cy="5143504"/>
          </a:xfrm>
        </p:grpSpPr>
        <p:sp>
          <p:nvSpPr>
            <p:cNvPr id="129" name="Google Shape;129;p16"/>
            <p:cNvSpPr/>
            <p:nvPr/>
          </p:nvSpPr>
          <p:spPr>
            <a:xfrm rot="5400000">
              <a:off x="353766" y="-353751"/>
              <a:ext cx="1123932" cy="1831435"/>
            </a:xfrm>
            <a:custGeom>
              <a:rect b="b" l="l" r="r" t="t"/>
              <a:pathLst>
                <a:path extrusionOk="0" h="23193" w="16043">
                  <a:moveTo>
                    <a:pt x="0" y="1"/>
                  </a:moveTo>
                  <a:lnTo>
                    <a:pt x="0" y="23192"/>
                  </a:lnTo>
                  <a:lnTo>
                    <a:pt x="16042" y="23192"/>
                  </a:lnTo>
                  <a:cubicBezTo>
                    <a:pt x="16002" y="23127"/>
                    <a:pt x="15967" y="23066"/>
                    <a:pt x="15931" y="23005"/>
                  </a:cubicBezTo>
                  <a:cubicBezTo>
                    <a:pt x="15233" y="21904"/>
                    <a:pt x="14186" y="21062"/>
                    <a:pt x="13010" y="20516"/>
                  </a:cubicBezTo>
                  <a:cubicBezTo>
                    <a:pt x="12859" y="20446"/>
                    <a:pt x="12758" y="20403"/>
                    <a:pt x="12625" y="20353"/>
                  </a:cubicBezTo>
                  <a:cubicBezTo>
                    <a:pt x="12517" y="20310"/>
                    <a:pt x="12405" y="20270"/>
                    <a:pt x="12293" y="20235"/>
                  </a:cubicBezTo>
                  <a:cubicBezTo>
                    <a:pt x="12056" y="20159"/>
                    <a:pt x="11815" y="20094"/>
                    <a:pt x="11570" y="20036"/>
                  </a:cubicBezTo>
                  <a:cubicBezTo>
                    <a:pt x="11052" y="19918"/>
                    <a:pt x="10523" y="19828"/>
                    <a:pt x="10001" y="19734"/>
                  </a:cubicBezTo>
                  <a:cubicBezTo>
                    <a:pt x="8955" y="19551"/>
                    <a:pt x="7886" y="19360"/>
                    <a:pt x="6926" y="18885"/>
                  </a:cubicBezTo>
                  <a:cubicBezTo>
                    <a:pt x="5954" y="18407"/>
                    <a:pt x="5234" y="17597"/>
                    <a:pt x="4947" y="16547"/>
                  </a:cubicBezTo>
                  <a:cubicBezTo>
                    <a:pt x="4515" y="14975"/>
                    <a:pt x="5001" y="13399"/>
                    <a:pt x="5580" y="11931"/>
                  </a:cubicBezTo>
                  <a:cubicBezTo>
                    <a:pt x="5875" y="11190"/>
                    <a:pt x="6192" y="10467"/>
                    <a:pt x="6415" y="9701"/>
                  </a:cubicBezTo>
                  <a:cubicBezTo>
                    <a:pt x="6649" y="8902"/>
                    <a:pt x="6810" y="8082"/>
                    <a:pt x="6821" y="7247"/>
                  </a:cubicBezTo>
                  <a:cubicBezTo>
                    <a:pt x="6840" y="5768"/>
                    <a:pt x="6397" y="4336"/>
                    <a:pt x="5544" y="3127"/>
                  </a:cubicBezTo>
                  <a:cubicBezTo>
                    <a:pt x="4799" y="2073"/>
                    <a:pt x="3763" y="1235"/>
                    <a:pt x="2597" y="688"/>
                  </a:cubicBezTo>
                  <a:cubicBezTo>
                    <a:pt x="1781" y="303"/>
                    <a:pt x="900" y="73"/>
                    <a:pt x="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16"/>
            <p:cNvSpPr/>
            <p:nvPr/>
          </p:nvSpPr>
          <p:spPr>
            <a:xfrm>
              <a:off x="7218154" y="4084425"/>
              <a:ext cx="1925852" cy="1059079"/>
            </a:xfrm>
            <a:custGeom>
              <a:rect b="b" l="l" r="r" t="t"/>
              <a:pathLst>
                <a:path extrusionOk="0" h="23656" w="24364">
                  <a:moveTo>
                    <a:pt x="23846" y="0"/>
                  </a:moveTo>
                  <a:cubicBezTo>
                    <a:pt x="23787" y="0"/>
                    <a:pt x="23728" y="2"/>
                    <a:pt x="23670" y="5"/>
                  </a:cubicBezTo>
                  <a:cubicBezTo>
                    <a:pt x="23364" y="19"/>
                    <a:pt x="23148" y="51"/>
                    <a:pt x="22831" y="141"/>
                  </a:cubicBezTo>
                  <a:cubicBezTo>
                    <a:pt x="22278" y="303"/>
                    <a:pt x="21781" y="616"/>
                    <a:pt x="21364" y="1055"/>
                  </a:cubicBezTo>
                  <a:cubicBezTo>
                    <a:pt x="20414" y="2051"/>
                    <a:pt x="20040" y="3512"/>
                    <a:pt x="19770" y="4840"/>
                  </a:cubicBezTo>
                  <a:cubicBezTo>
                    <a:pt x="19468" y="6315"/>
                    <a:pt x="19274" y="7815"/>
                    <a:pt x="18856" y="9265"/>
                  </a:cubicBezTo>
                  <a:cubicBezTo>
                    <a:pt x="18464" y="10617"/>
                    <a:pt x="17856" y="11970"/>
                    <a:pt x="16694" y="12830"/>
                  </a:cubicBezTo>
                  <a:cubicBezTo>
                    <a:pt x="15725" y="13544"/>
                    <a:pt x="14577" y="13770"/>
                    <a:pt x="13415" y="13770"/>
                  </a:cubicBezTo>
                  <a:cubicBezTo>
                    <a:pt x="12903" y="13770"/>
                    <a:pt x="12388" y="13726"/>
                    <a:pt x="11884" y="13661"/>
                  </a:cubicBezTo>
                  <a:cubicBezTo>
                    <a:pt x="10723" y="13512"/>
                    <a:pt x="9523" y="13255"/>
                    <a:pt x="8337" y="13255"/>
                  </a:cubicBezTo>
                  <a:cubicBezTo>
                    <a:pt x="7811" y="13255"/>
                    <a:pt x="7288" y="13306"/>
                    <a:pt x="6771" y="13438"/>
                  </a:cubicBezTo>
                  <a:cubicBezTo>
                    <a:pt x="5937" y="13654"/>
                    <a:pt x="5167" y="14104"/>
                    <a:pt x="4473" y="14607"/>
                  </a:cubicBezTo>
                  <a:cubicBezTo>
                    <a:pt x="3829" y="15075"/>
                    <a:pt x="3257" y="15644"/>
                    <a:pt x="2761" y="16266"/>
                  </a:cubicBezTo>
                  <a:cubicBezTo>
                    <a:pt x="1796" y="17485"/>
                    <a:pt x="1170" y="18943"/>
                    <a:pt x="731" y="20425"/>
                  </a:cubicBezTo>
                  <a:cubicBezTo>
                    <a:pt x="415" y="21487"/>
                    <a:pt x="192" y="22569"/>
                    <a:pt x="1" y="23655"/>
                  </a:cubicBezTo>
                  <a:lnTo>
                    <a:pt x="24364" y="23655"/>
                  </a:lnTo>
                  <a:lnTo>
                    <a:pt x="24364" y="30"/>
                  </a:lnTo>
                  <a:cubicBezTo>
                    <a:pt x="24357" y="30"/>
                    <a:pt x="24347" y="26"/>
                    <a:pt x="24332" y="26"/>
                  </a:cubicBezTo>
                  <a:cubicBezTo>
                    <a:pt x="24260" y="19"/>
                    <a:pt x="24191" y="12"/>
                    <a:pt x="24120" y="8"/>
                  </a:cubicBezTo>
                  <a:cubicBezTo>
                    <a:pt x="24028" y="4"/>
                    <a:pt x="23936" y="0"/>
                    <a:pt x="23846"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6"/>
            <p:cNvSpPr/>
            <p:nvPr/>
          </p:nvSpPr>
          <p:spPr>
            <a:xfrm>
              <a:off x="105525" y="820425"/>
              <a:ext cx="395700" cy="3957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2" name="Google Shape;132;p16"/>
          <p:cNvSpPr/>
          <p:nvPr/>
        </p:nvSpPr>
        <p:spPr>
          <a:xfrm rot="5576500">
            <a:off x="-2910248" y="2359177"/>
            <a:ext cx="3922554" cy="3368658"/>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3">
  <p:cSld name="TITLE_ONLY_1_1_1">
    <p:spTree>
      <p:nvGrpSpPr>
        <p:cNvPr id="133" name="Shape 133"/>
        <p:cNvGrpSpPr/>
        <p:nvPr/>
      </p:nvGrpSpPr>
      <p:grpSpPr>
        <a:xfrm>
          <a:off x="0" y="0"/>
          <a:ext cx="0" cy="0"/>
          <a:chOff x="0" y="0"/>
          <a:chExt cx="0" cy="0"/>
        </a:xfrm>
      </p:grpSpPr>
      <p:sp>
        <p:nvSpPr>
          <p:cNvPr id="134" name="Google Shape;134;p1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135" name="Google Shape;135;p17"/>
          <p:cNvGrpSpPr/>
          <p:nvPr/>
        </p:nvGrpSpPr>
        <p:grpSpPr>
          <a:xfrm>
            <a:off x="-69570" y="-639075"/>
            <a:ext cx="9213570" cy="5782564"/>
            <a:chOff x="-69570" y="-639075"/>
            <a:chExt cx="9213570" cy="5782564"/>
          </a:xfrm>
        </p:grpSpPr>
        <p:sp>
          <p:nvSpPr>
            <p:cNvPr id="136" name="Google Shape;136;p17"/>
            <p:cNvSpPr/>
            <p:nvPr/>
          </p:nvSpPr>
          <p:spPr>
            <a:xfrm flipH="1">
              <a:off x="8443442" y="-639075"/>
              <a:ext cx="700558" cy="2696470"/>
            </a:xfrm>
            <a:custGeom>
              <a:rect b="b" l="l" r="r" t="t"/>
              <a:pathLst>
                <a:path extrusionOk="0" h="19015" w="9013">
                  <a:moveTo>
                    <a:pt x="0" y="1"/>
                  </a:moveTo>
                  <a:lnTo>
                    <a:pt x="0" y="19015"/>
                  </a:lnTo>
                  <a:cubicBezTo>
                    <a:pt x="1022" y="18385"/>
                    <a:pt x="2061" y="17788"/>
                    <a:pt x="3054" y="17119"/>
                  </a:cubicBezTo>
                  <a:cubicBezTo>
                    <a:pt x="3879" y="16561"/>
                    <a:pt x="4666" y="15953"/>
                    <a:pt x="5368" y="15244"/>
                  </a:cubicBezTo>
                  <a:cubicBezTo>
                    <a:pt x="6044" y="14557"/>
                    <a:pt x="6631" y="13780"/>
                    <a:pt x="7142" y="12963"/>
                  </a:cubicBezTo>
                  <a:cubicBezTo>
                    <a:pt x="8160" y="11348"/>
                    <a:pt x="9012" y="9362"/>
                    <a:pt x="8523" y="7423"/>
                  </a:cubicBezTo>
                  <a:cubicBezTo>
                    <a:pt x="8059" y="5588"/>
                    <a:pt x="6530" y="4239"/>
                    <a:pt x="5019" y="3224"/>
                  </a:cubicBezTo>
                  <a:cubicBezTo>
                    <a:pt x="4040" y="2566"/>
                    <a:pt x="3044" y="1932"/>
                    <a:pt x="2054" y="1289"/>
                  </a:cubicBezTo>
                  <a:cubicBezTo>
                    <a:pt x="1378" y="850"/>
                    <a:pt x="694" y="414"/>
                    <a:pt x="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7" name="Google Shape;137;p17"/>
            <p:cNvGrpSpPr/>
            <p:nvPr/>
          </p:nvGrpSpPr>
          <p:grpSpPr>
            <a:xfrm>
              <a:off x="-69570" y="2001161"/>
              <a:ext cx="618420" cy="3142328"/>
              <a:chOff x="-69570" y="2001161"/>
              <a:chExt cx="618420" cy="3142328"/>
            </a:xfrm>
          </p:grpSpPr>
          <p:sp>
            <p:nvSpPr>
              <p:cNvPr id="138" name="Google Shape;138;p17"/>
              <p:cNvSpPr/>
              <p:nvPr/>
            </p:nvSpPr>
            <p:spPr>
              <a:xfrm rot="5400000">
                <a:off x="-1398334" y="3329925"/>
                <a:ext cx="3142328" cy="484800"/>
              </a:xfrm>
              <a:custGeom>
                <a:rect b="b" l="l" r="r" t="t"/>
                <a:pathLst>
                  <a:path extrusionOk="0" h="5136" w="17748">
                    <a:moveTo>
                      <a:pt x="4819" y="1"/>
                    </a:moveTo>
                    <a:cubicBezTo>
                      <a:pt x="4695" y="1"/>
                      <a:pt x="4571" y="13"/>
                      <a:pt x="4447" y="37"/>
                    </a:cubicBezTo>
                    <a:cubicBezTo>
                      <a:pt x="4008" y="123"/>
                      <a:pt x="3588" y="325"/>
                      <a:pt x="3206" y="551"/>
                    </a:cubicBezTo>
                    <a:cubicBezTo>
                      <a:pt x="2814" y="789"/>
                      <a:pt x="2457" y="1077"/>
                      <a:pt x="2138" y="1405"/>
                    </a:cubicBezTo>
                    <a:cubicBezTo>
                      <a:pt x="1469" y="2084"/>
                      <a:pt x="957" y="2904"/>
                      <a:pt x="551" y="3761"/>
                    </a:cubicBezTo>
                    <a:cubicBezTo>
                      <a:pt x="338" y="4207"/>
                      <a:pt x="159" y="4668"/>
                      <a:pt x="1" y="5135"/>
                    </a:cubicBezTo>
                    <a:lnTo>
                      <a:pt x="17748" y="5135"/>
                    </a:lnTo>
                    <a:cubicBezTo>
                      <a:pt x="17582" y="4538"/>
                      <a:pt x="17313" y="3977"/>
                      <a:pt x="16917" y="3498"/>
                    </a:cubicBezTo>
                    <a:cubicBezTo>
                      <a:pt x="16327" y="2793"/>
                      <a:pt x="15510" y="2322"/>
                      <a:pt x="14625" y="2092"/>
                    </a:cubicBezTo>
                    <a:cubicBezTo>
                      <a:pt x="14188" y="1978"/>
                      <a:pt x="13743" y="1929"/>
                      <a:pt x="13297" y="1929"/>
                    </a:cubicBezTo>
                    <a:cubicBezTo>
                      <a:pt x="12568" y="1929"/>
                      <a:pt x="11836" y="2061"/>
                      <a:pt x="11135" y="2257"/>
                    </a:cubicBezTo>
                    <a:cubicBezTo>
                      <a:pt x="10670" y="2389"/>
                      <a:pt x="10197" y="2511"/>
                      <a:pt x="9715" y="2511"/>
                    </a:cubicBezTo>
                    <a:cubicBezTo>
                      <a:pt x="9605" y="2511"/>
                      <a:pt x="9494" y="2505"/>
                      <a:pt x="9383" y="2491"/>
                    </a:cubicBezTo>
                    <a:cubicBezTo>
                      <a:pt x="8976" y="2437"/>
                      <a:pt x="8592" y="2282"/>
                      <a:pt x="8239" y="2077"/>
                    </a:cubicBezTo>
                    <a:cubicBezTo>
                      <a:pt x="7573" y="1685"/>
                      <a:pt x="7012" y="1102"/>
                      <a:pt x="6412" y="649"/>
                    </a:cubicBezTo>
                    <a:cubicBezTo>
                      <a:pt x="6264" y="538"/>
                      <a:pt x="6113" y="433"/>
                      <a:pt x="5954" y="339"/>
                    </a:cubicBezTo>
                    <a:cubicBezTo>
                      <a:pt x="5796" y="246"/>
                      <a:pt x="5645" y="171"/>
                      <a:pt x="5487" y="116"/>
                    </a:cubicBezTo>
                    <a:cubicBezTo>
                      <a:pt x="5267" y="40"/>
                      <a:pt x="5043" y="1"/>
                      <a:pt x="48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7"/>
              <p:cNvSpPr/>
              <p:nvPr/>
            </p:nvSpPr>
            <p:spPr>
              <a:xfrm>
                <a:off x="153150" y="2057400"/>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40" name="Google Shape;140;p17"/>
          <p:cNvSpPr/>
          <p:nvPr/>
        </p:nvSpPr>
        <p:spPr>
          <a:xfrm rot="-6269851">
            <a:off x="8176744" y="2301996"/>
            <a:ext cx="3922614" cy="3368710"/>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
    <p:spTree>
      <p:nvGrpSpPr>
        <p:cNvPr id="141" name="Shape 141"/>
        <p:cNvGrpSpPr/>
        <p:nvPr/>
      </p:nvGrpSpPr>
      <p:grpSpPr>
        <a:xfrm>
          <a:off x="0" y="0"/>
          <a:ext cx="0" cy="0"/>
          <a:chOff x="0" y="0"/>
          <a:chExt cx="0" cy="0"/>
        </a:xfrm>
      </p:grpSpPr>
      <p:sp>
        <p:nvSpPr>
          <p:cNvPr id="142" name="Google Shape;142;p18"/>
          <p:cNvSpPr txBox="1"/>
          <p:nvPr>
            <p:ph type="title"/>
          </p:nvPr>
        </p:nvSpPr>
        <p:spPr>
          <a:xfrm>
            <a:off x="4702800" y="1154688"/>
            <a:ext cx="3728100" cy="1617000"/>
          </a:xfrm>
          <a:prstGeom prst="rect">
            <a:avLst/>
          </a:prstGeom>
        </p:spPr>
        <p:txBody>
          <a:bodyPr anchorCtr="0" anchor="b" bIns="91425" lIns="91425" spcFirstLastPara="1" rIns="91425" wrap="square" tIns="91425">
            <a:noAutofit/>
          </a:bodyPr>
          <a:lstStyle>
            <a:lvl1pPr lvl="0" rtl="0" algn="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43" name="Google Shape;143;p18"/>
          <p:cNvSpPr txBox="1"/>
          <p:nvPr>
            <p:ph idx="1" type="subTitle"/>
          </p:nvPr>
        </p:nvSpPr>
        <p:spPr>
          <a:xfrm>
            <a:off x="4702800" y="2771413"/>
            <a:ext cx="3728100" cy="12174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44" name="Google Shape;144;p18"/>
          <p:cNvSpPr/>
          <p:nvPr>
            <p:ph idx="2" type="pic"/>
          </p:nvPr>
        </p:nvSpPr>
        <p:spPr>
          <a:xfrm>
            <a:off x="713225" y="747000"/>
            <a:ext cx="3189000" cy="3649500"/>
          </a:xfrm>
          <a:prstGeom prst="roundRect">
            <a:avLst>
              <a:gd fmla="val 16667" name="adj"/>
            </a:avLst>
          </a:prstGeom>
          <a:noFill/>
          <a:ln>
            <a:noFill/>
          </a:ln>
        </p:spPr>
      </p:sp>
      <p:sp>
        <p:nvSpPr>
          <p:cNvPr id="145" name="Google Shape;145;p18"/>
          <p:cNvSpPr/>
          <p:nvPr/>
        </p:nvSpPr>
        <p:spPr>
          <a:xfrm>
            <a:off x="7923100" y="3876225"/>
            <a:ext cx="3494036" cy="2300917"/>
          </a:xfrm>
          <a:custGeom>
            <a:rect b="b" l="l" r="r" t="t"/>
            <a:pathLst>
              <a:path extrusionOk="0" h="7367" w="11187">
                <a:moveTo>
                  <a:pt x="4164" y="0"/>
                </a:moveTo>
                <a:cubicBezTo>
                  <a:pt x="3316" y="0"/>
                  <a:pt x="2256" y="570"/>
                  <a:pt x="1303" y="2750"/>
                </a:cubicBezTo>
                <a:cubicBezTo>
                  <a:pt x="1" y="5722"/>
                  <a:pt x="2244" y="7366"/>
                  <a:pt x="4825" y="7366"/>
                </a:cubicBezTo>
                <a:cubicBezTo>
                  <a:pt x="6207" y="7366"/>
                  <a:pt x="7687" y="6894"/>
                  <a:pt x="8769" y="5901"/>
                </a:cubicBezTo>
                <a:cubicBezTo>
                  <a:pt x="11186" y="3678"/>
                  <a:pt x="8009" y="1750"/>
                  <a:pt x="6491" y="1005"/>
                </a:cubicBezTo>
                <a:cubicBezTo>
                  <a:pt x="6099" y="814"/>
                  <a:pt x="5721" y="595"/>
                  <a:pt x="5350" y="364"/>
                </a:cubicBezTo>
                <a:cubicBezTo>
                  <a:pt x="5064" y="186"/>
                  <a:pt x="4649" y="0"/>
                  <a:pt x="416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8"/>
          <p:cNvSpPr/>
          <p:nvPr/>
        </p:nvSpPr>
        <p:spPr>
          <a:xfrm>
            <a:off x="8525700" y="-876271"/>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147" name="Shape 147"/>
        <p:cNvGrpSpPr/>
        <p:nvPr/>
      </p:nvGrpSpPr>
      <p:grpSpPr>
        <a:xfrm>
          <a:off x="0" y="0"/>
          <a:ext cx="0" cy="0"/>
          <a:chOff x="0" y="0"/>
          <a:chExt cx="0" cy="0"/>
        </a:xfrm>
      </p:grpSpPr>
      <p:sp>
        <p:nvSpPr>
          <p:cNvPr id="148" name="Google Shape;148;p19"/>
          <p:cNvSpPr txBox="1"/>
          <p:nvPr>
            <p:ph type="title"/>
          </p:nvPr>
        </p:nvSpPr>
        <p:spPr>
          <a:xfrm>
            <a:off x="5680075" y="1326251"/>
            <a:ext cx="2750700" cy="1100100"/>
          </a:xfrm>
          <a:prstGeom prst="rect">
            <a:avLst/>
          </a:prstGeom>
        </p:spPr>
        <p:txBody>
          <a:bodyPr anchorCtr="0" anchor="b" bIns="91425" lIns="91425" spcFirstLastPara="1" rIns="91425" wrap="square" tIns="91425">
            <a:noAutofit/>
          </a:bodyPr>
          <a:lstStyle>
            <a:lvl1pPr lvl="0" rtl="0" algn="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49" name="Google Shape;149;p19"/>
          <p:cNvSpPr txBox="1"/>
          <p:nvPr>
            <p:ph idx="1" type="subTitle"/>
          </p:nvPr>
        </p:nvSpPr>
        <p:spPr>
          <a:xfrm>
            <a:off x="5680075" y="2330344"/>
            <a:ext cx="2750700" cy="15441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0" name="Google Shape;150;p19"/>
          <p:cNvSpPr/>
          <p:nvPr/>
        </p:nvSpPr>
        <p:spPr>
          <a:xfrm>
            <a:off x="6924678" y="3927299"/>
            <a:ext cx="2228880" cy="1225736"/>
          </a:xfrm>
          <a:custGeom>
            <a:rect b="b" l="l" r="r" t="t"/>
            <a:pathLst>
              <a:path extrusionOk="0" h="23656" w="24364">
                <a:moveTo>
                  <a:pt x="23846" y="0"/>
                </a:moveTo>
                <a:cubicBezTo>
                  <a:pt x="23787" y="0"/>
                  <a:pt x="23728" y="2"/>
                  <a:pt x="23670" y="5"/>
                </a:cubicBezTo>
                <a:cubicBezTo>
                  <a:pt x="23364" y="19"/>
                  <a:pt x="23148" y="51"/>
                  <a:pt x="22831" y="141"/>
                </a:cubicBezTo>
                <a:cubicBezTo>
                  <a:pt x="22278" y="303"/>
                  <a:pt x="21781" y="616"/>
                  <a:pt x="21364" y="1055"/>
                </a:cubicBezTo>
                <a:cubicBezTo>
                  <a:pt x="20414" y="2051"/>
                  <a:pt x="20040" y="3512"/>
                  <a:pt x="19770" y="4840"/>
                </a:cubicBezTo>
                <a:cubicBezTo>
                  <a:pt x="19468" y="6315"/>
                  <a:pt x="19274" y="7815"/>
                  <a:pt x="18856" y="9265"/>
                </a:cubicBezTo>
                <a:cubicBezTo>
                  <a:pt x="18464" y="10617"/>
                  <a:pt x="17856" y="11970"/>
                  <a:pt x="16694" y="12830"/>
                </a:cubicBezTo>
                <a:cubicBezTo>
                  <a:pt x="15725" y="13544"/>
                  <a:pt x="14577" y="13770"/>
                  <a:pt x="13415" y="13770"/>
                </a:cubicBezTo>
                <a:cubicBezTo>
                  <a:pt x="12903" y="13770"/>
                  <a:pt x="12388" y="13726"/>
                  <a:pt x="11884" y="13661"/>
                </a:cubicBezTo>
                <a:cubicBezTo>
                  <a:pt x="10723" y="13512"/>
                  <a:pt x="9523" y="13255"/>
                  <a:pt x="8337" y="13255"/>
                </a:cubicBezTo>
                <a:cubicBezTo>
                  <a:pt x="7811" y="13255"/>
                  <a:pt x="7288" y="13306"/>
                  <a:pt x="6771" y="13438"/>
                </a:cubicBezTo>
                <a:cubicBezTo>
                  <a:pt x="5937" y="13654"/>
                  <a:pt x="5167" y="14104"/>
                  <a:pt x="4473" y="14607"/>
                </a:cubicBezTo>
                <a:cubicBezTo>
                  <a:pt x="3829" y="15075"/>
                  <a:pt x="3257" y="15644"/>
                  <a:pt x="2761" y="16266"/>
                </a:cubicBezTo>
                <a:cubicBezTo>
                  <a:pt x="1796" y="17485"/>
                  <a:pt x="1170" y="18943"/>
                  <a:pt x="731" y="20425"/>
                </a:cubicBezTo>
                <a:cubicBezTo>
                  <a:pt x="415" y="21487"/>
                  <a:pt x="192" y="22569"/>
                  <a:pt x="1" y="23655"/>
                </a:cubicBezTo>
                <a:lnTo>
                  <a:pt x="24364" y="23655"/>
                </a:lnTo>
                <a:lnTo>
                  <a:pt x="24364" y="30"/>
                </a:lnTo>
                <a:cubicBezTo>
                  <a:pt x="24357" y="30"/>
                  <a:pt x="24347" y="26"/>
                  <a:pt x="24332" y="26"/>
                </a:cubicBezTo>
                <a:cubicBezTo>
                  <a:pt x="24260" y="19"/>
                  <a:pt x="24191" y="12"/>
                  <a:pt x="24120" y="8"/>
                </a:cubicBezTo>
                <a:cubicBezTo>
                  <a:pt x="24028" y="4"/>
                  <a:pt x="23936" y="0"/>
                  <a:pt x="23846"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9"/>
          <p:cNvSpPr/>
          <p:nvPr/>
        </p:nvSpPr>
        <p:spPr>
          <a:xfrm>
            <a:off x="8382825" y="-1342684"/>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4_1">
    <p:spTree>
      <p:nvGrpSpPr>
        <p:cNvPr id="152" name="Shape 152"/>
        <p:cNvGrpSpPr/>
        <p:nvPr/>
      </p:nvGrpSpPr>
      <p:grpSpPr>
        <a:xfrm>
          <a:off x="0" y="0"/>
          <a:ext cx="0" cy="0"/>
          <a:chOff x="0" y="0"/>
          <a:chExt cx="0" cy="0"/>
        </a:xfrm>
      </p:grpSpPr>
      <p:sp>
        <p:nvSpPr>
          <p:cNvPr id="153" name="Google Shape;153;p20"/>
          <p:cNvSpPr txBox="1"/>
          <p:nvPr>
            <p:ph type="title"/>
          </p:nvPr>
        </p:nvSpPr>
        <p:spPr>
          <a:xfrm>
            <a:off x="713225" y="1326250"/>
            <a:ext cx="2750700" cy="1100100"/>
          </a:xfrm>
          <a:prstGeom prst="rect">
            <a:avLst/>
          </a:prstGeom>
        </p:spPr>
        <p:txBody>
          <a:bodyPr anchorCtr="0" anchor="b" bIns="91425" lIns="91425" spcFirstLastPara="1" rIns="91425" wrap="square" tIns="91425">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54" name="Google Shape;154;p20"/>
          <p:cNvSpPr txBox="1"/>
          <p:nvPr>
            <p:ph idx="1" type="subTitle"/>
          </p:nvPr>
        </p:nvSpPr>
        <p:spPr>
          <a:xfrm>
            <a:off x="713359" y="2330350"/>
            <a:ext cx="2750700" cy="15441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grpSp>
        <p:nvGrpSpPr>
          <p:cNvPr id="155" name="Google Shape;155;p20"/>
          <p:cNvGrpSpPr/>
          <p:nvPr/>
        </p:nvGrpSpPr>
        <p:grpSpPr>
          <a:xfrm>
            <a:off x="0" y="2687325"/>
            <a:ext cx="1558778" cy="2456198"/>
            <a:chOff x="0" y="2687325"/>
            <a:chExt cx="1558778" cy="2456198"/>
          </a:xfrm>
        </p:grpSpPr>
        <p:sp>
          <p:nvSpPr>
            <p:cNvPr id="156" name="Google Shape;156;p20"/>
            <p:cNvSpPr/>
            <p:nvPr/>
          </p:nvSpPr>
          <p:spPr>
            <a:xfrm>
              <a:off x="0" y="2889975"/>
              <a:ext cx="1558778" cy="2253548"/>
            </a:xfrm>
            <a:custGeom>
              <a:rect b="b" l="l" r="r" t="t"/>
              <a:pathLst>
                <a:path extrusionOk="0" h="23193" w="16043">
                  <a:moveTo>
                    <a:pt x="0" y="1"/>
                  </a:moveTo>
                  <a:lnTo>
                    <a:pt x="0" y="23192"/>
                  </a:lnTo>
                  <a:lnTo>
                    <a:pt x="16042" y="23192"/>
                  </a:lnTo>
                  <a:cubicBezTo>
                    <a:pt x="16002" y="23127"/>
                    <a:pt x="15967" y="23066"/>
                    <a:pt x="15931" y="23005"/>
                  </a:cubicBezTo>
                  <a:cubicBezTo>
                    <a:pt x="15233" y="21904"/>
                    <a:pt x="14186" y="21062"/>
                    <a:pt x="13010" y="20516"/>
                  </a:cubicBezTo>
                  <a:cubicBezTo>
                    <a:pt x="12859" y="20446"/>
                    <a:pt x="12758" y="20403"/>
                    <a:pt x="12625" y="20353"/>
                  </a:cubicBezTo>
                  <a:cubicBezTo>
                    <a:pt x="12517" y="20310"/>
                    <a:pt x="12405" y="20270"/>
                    <a:pt x="12293" y="20235"/>
                  </a:cubicBezTo>
                  <a:cubicBezTo>
                    <a:pt x="12056" y="20159"/>
                    <a:pt x="11815" y="20094"/>
                    <a:pt x="11570" y="20036"/>
                  </a:cubicBezTo>
                  <a:cubicBezTo>
                    <a:pt x="11052" y="19918"/>
                    <a:pt x="10523" y="19828"/>
                    <a:pt x="10001" y="19734"/>
                  </a:cubicBezTo>
                  <a:cubicBezTo>
                    <a:pt x="8955" y="19551"/>
                    <a:pt x="7886" y="19360"/>
                    <a:pt x="6926" y="18885"/>
                  </a:cubicBezTo>
                  <a:cubicBezTo>
                    <a:pt x="5954" y="18407"/>
                    <a:pt x="5234" y="17597"/>
                    <a:pt x="4947" y="16547"/>
                  </a:cubicBezTo>
                  <a:cubicBezTo>
                    <a:pt x="4515" y="14975"/>
                    <a:pt x="5001" y="13399"/>
                    <a:pt x="5580" y="11931"/>
                  </a:cubicBezTo>
                  <a:cubicBezTo>
                    <a:pt x="5875" y="11190"/>
                    <a:pt x="6192" y="10467"/>
                    <a:pt x="6415" y="9701"/>
                  </a:cubicBezTo>
                  <a:cubicBezTo>
                    <a:pt x="6649" y="8902"/>
                    <a:pt x="6810" y="8082"/>
                    <a:pt x="6821" y="7247"/>
                  </a:cubicBezTo>
                  <a:cubicBezTo>
                    <a:pt x="6840" y="5768"/>
                    <a:pt x="6397" y="4336"/>
                    <a:pt x="5544" y="3127"/>
                  </a:cubicBezTo>
                  <a:cubicBezTo>
                    <a:pt x="4799" y="2073"/>
                    <a:pt x="3763" y="1235"/>
                    <a:pt x="2597" y="688"/>
                  </a:cubicBezTo>
                  <a:cubicBezTo>
                    <a:pt x="1781" y="303"/>
                    <a:pt x="900" y="73"/>
                    <a:pt x="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20"/>
            <p:cNvSpPr/>
            <p:nvPr/>
          </p:nvSpPr>
          <p:spPr>
            <a:xfrm>
              <a:off x="67425" y="2687325"/>
              <a:ext cx="395700" cy="3957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8" name="Google Shape;158;p20"/>
          <p:cNvSpPr/>
          <p:nvPr/>
        </p:nvSpPr>
        <p:spPr>
          <a:xfrm rot="-8951246">
            <a:off x="1299276" y="-2993894"/>
            <a:ext cx="3922599" cy="3368697"/>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2" name="Shape 22"/>
        <p:cNvGrpSpPr/>
        <p:nvPr/>
      </p:nvGrpSpPr>
      <p:grpSpPr>
        <a:xfrm>
          <a:off x="0" y="0"/>
          <a:ext cx="0" cy="0"/>
          <a:chOff x="0" y="0"/>
          <a:chExt cx="0" cy="0"/>
        </a:xfrm>
      </p:grpSpPr>
      <p:sp>
        <p:nvSpPr>
          <p:cNvPr id="23" name="Google Shape;23;p3"/>
          <p:cNvSpPr txBox="1"/>
          <p:nvPr>
            <p:ph type="title"/>
          </p:nvPr>
        </p:nvSpPr>
        <p:spPr>
          <a:xfrm>
            <a:off x="3821325" y="2423475"/>
            <a:ext cx="4609500" cy="792600"/>
          </a:xfrm>
          <a:prstGeom prst="rect">
            <a:avLst/>
          </a:prstGeom>
        </p:spPr>
        <p:txBody>
          <a:bodyPr anchorCtr="0" anchor="b" bIns="91425" lIns="91425" spcFirstLastPara="1" rIns="91425" wrap="square" tIns="91425">
            <a:noAutofit/>
          </a:bodyPr>
          <a:lstStyle>
            <a:lvl1pPr lvl="0" algn="r">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4" name="Google Shape;24;p3"/>
          <p:cNvSpPr txBox="1"/>
          <p:nvPr>
            <p:ph hasCustomPrompt="1" idx="2" type="title"/>
          </p:nvPr>
        </p:nvSpPr>
        <p:spPr>
          <a:xfrm>
            <a:off x="7276975" y="1482534"/>
            <a:ext cx="1153800" cy="915900"/>
          </a:xfrm>
          <a:prstGeom prst="rect">
            <a:avLst/>
          </a:prstGeom>
          <a:noFill/>
        </p:spPr>
        <p:txBody>
          <a:bodyPr anchorCtr="0" anchor="ctr" bIns="91425" lIns="91425" spcFirstLastPara="1" rIns="91425" wrap="square" tIns="91425">
            <a:noAutofit/>
          </a:bodyPr>
          <a:lstStyle>
            <a:lvl1pPr lvl="0" rtl="0" algn="r">
              <a:spcBef>
                <a:spcPts val="0"/>
              </a:spcBef>
              <a:spcAft>
                <a:spcPts val="0"/>
              </a:spcAft>
              <a:buClr>
                <a:schemeClr val="lt1"/>
              </a:buClr>
              <a:buSzPts val="6000"/>
              <a:buNone/>
              <a:defRPr sz="6000">
                <a:solidFill>
                  <a:schemeClr val="accen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5" name="Google Shape;25;p3"/>
          <p:cNvSpPr txBox="1"/>
          <p:nvPr>
            <p:ph idx="1" type="subTitle"/>
          </p:nvPr>
        </p:nvSpPr>
        <p:spPr>
          <a:xfrm>
            <a:off x="3821325" y="3214526"/>
            <a:ext cx="4609500" cy="3750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grpSp>
        <p:nvGrpSpPr>
          <p:cNvPr id="26" name="Google Shape;26;p3"/>
          <p:cNvGrpSpPr/>
          <p:nvPr/>
        </p:nvGrpSpPr>
        <p:grpSpPr>
          <a:xfrm>
            <a:off x="7891425" y="1"/>
            <a:ext cx="1252576" cy="1567250"/>
            <a:chOff x="7891425" y="1"/>
            <a:chExt cx="1252576" cy="1567250"/>
          </a:xfrm>
        </p:grpSpPr>
        <p:sp>
          <p:nvSpPr>
            <p:cNvPr id="27" name="Google Shape;27;p3"/>
            <p:cNvSpPr/>
            <p:nvPr/>
          </p:nvSpPr>
          <p:spPr>
            <a:xfrm>
              <a:off x="7954202" y="1"/>
              <a:ext cx="1189799" cy="1567250"/>
            </a:xfrm>
            <a:custGeom>
              <a:rect b="b" l="l" r="r" t="t"/>
              <a:pathLst>
                <a:path extrusionOk="0" h="9276" w="7042">
                  <a:moveTo>
                    <a:pt x="1" y="1"/>
                  </a:moveTo>
                  <a:cubicBezTo>
                    <a:pt x="116" y="814"/>
                    <a:pt x="544" y="1555"/>
                    <a:pt x="1094" y="2166"/>
                  </a:cubicBezTo>
                  <a:cubicBezTo>
                    <a:pt x="1450" y="2555"/>
                    <a:pt x="1857" y="2861"/>
                    <a:pt x="2314" y="3120"/>
                  </a:cubicBezTo>
                  <a:cubicBezTo>
                    <a:pt x="2778" y="3386"/>
                    <a:pt x="3260" y="3609"/>
                    <a:pt x="3720" y="3886"/>
                  </a:cubicBezTo>
                  <a:cubicBezTo>
                    <a:pt x="4170" y="4152"/>
                    <a:pt x="4587" y="4466"/>
                    <a:pt x="4890" y="4897"/>
                  </a:cubicBezTo>
                  <a:cubicBezTo>
                    <a:pt x="5145" y="5258"/>
                    <a:pt x="5289" y="5675"/>
                    <a:pt x="5390" y="6103"/>
                  </a:cubicBezTo>
                  <a:cubicBezTo>
                    <a:pt x="5592" y="6955"/>
                    <a:pt x="5685" y="7865"/>
                    <a:pt x="6206" y="8603"/>
                  </a:cubicBezTo>
                  <a:cubicBezTo>
                    <a:pt x="6408" y="8891"/>
                    <a:pt x="6692" y="9143"/>
                    <a:pt x="7013" y="9265"/>
                  </a:cubicBezTo>
                  <a:cubicBezTo>
                    <a:pt x="7023" y="9268"/>
                    <a:pt x="7030" y="9273"/>
                    <a:pt x="7041" y="9276"/>
                  </a:cubicBezTo>
                  <a:lnTo>
                    <a:pt x="7041"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a:off x="7891425" y="193450"/>
              <a:ext cx="395700" cy="3957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4_2">
    <p:spTree>
      <p:nvGrpSpPr>
        <p:cNvPr id="159" name="Shape 159"/>
        <p:cNvGrpSpPr/>
        <p:nvPr/>
      </p:nvGrpSpPr>
      <p:grpSpPr>
        <a:xfrm>
          <a:off x="0" y="0"/>
          <a:ext cx="0" cy="0"/>
          <a:chOff x="0" y="0"/>
          <a:chExt cx="0" cy="0"/>
        </a:xfrm>
      </p:grpSpPr>
      <p:sp>
        <p:nvSpPr>
          <p:cNvPr id="160" name="Google Shape;160;p21"/>
          <p:cNvSpPr txBox="1"/>
          <p:nvPr>
            <p:ph type="title"/>
          </p:nvPr>
        </p:nvSpPr>
        <p:spPr>
          <a:xfrm>
            <a:off x="4940925" y="1326251"/>
            <a:ext cx="2750700" cy="11001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61" name="Google Shape;161;p21"/>
          <p:cNvSpPr txBox="1"/>
          <p:nvPr>
            <p:ph idx="1" type="subTitle"/>
          </p:nvPr>
        </p:nvSpPr>
        <p:spPr>
          <a:xfrm>
            <a:off x="4940925" y="2330344"/>
            <a:ext cx="2750700" cy="15441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62" name="Google Shape;162;p21"/>
          <p:cNvSpPr/>
          <p:nvPr/>
        </p:nvSpPr>
        <p:spPr>
          <a:xfrm>
            <a:off x="8005950" y="3736425"/>
            <a:ext cx="3494036" cy="2300917"/>
          </a:xfrm>
          <a:custGeom>
            <a:rect b="b" l="l" r="r" t="t"/>
            <a:pathLst>
              <a:path extrusionOk="0" h="7367" w="11187">
                <a:moveTo>
                  <a:pt x="4164" y="0"/>
                </a:moveTo>
                <a:cubicBezTo>
                  <a:pt x="3316" y="0"/>
                  <a:pt x="2256" y="570"/>
                  <a:pt x="1303" y="2750"/>
                </a:cubicBezTo>
                <a:cubicBezTo>
                  <a:pt x="1" y="5722"/>
                  <a:pt x="2244" y="7366"/>
                  <a:pt x="4825" y="7366"/>
                </a:cubicBezTo>
                <a:cubicBezTo>
                  <a:pt x="6207" y="7366"/>
                  <a:pt x="7687" y="6894"/>
                  <a:pt x="8769" y="5901"/>
                </a:cubicBezTo>
                <a:cubicBezTo>
                  <a:pt x="11186" y="3678"/>
                  <a:pt x="8009" y="1750"/>
                  <a:pt x="6491" y="1005"/>
                </a:cubicBezTo>
                <a:cubicBezTo>
                  <a:pt x="6099" y="814"/>
                  <a:pt x="5721" y="595"/>
                  <a:pt x="5350" y="364"/>
                </a:cubicBezTo>
                <a:cubicBezTo>
                  <a:pt x="5064" y="186"/>
                  <a:pt x="4649" y="0"/>
                  <a:pt x="4164"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1"/>
          <p:cNvSpPr/>
          <p:nvPr/>
        </p:nvSpPr>
        <p:spPr>
          <a:xfrm>
            <a:off x="8331875" y="-743784"/>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1">
  <p:cSld name="TITLE_AND_TWO_COLUMNS_1">
    <p:spTree>
      <p:nvGrpSpPr>
        <p:cNvPr id="164" name="Shape 164"/>
        <p:cNvGrpSpPr/>
        <p:nvPr/>
      </p:nvGrpSpPr>
      <p:grpSpPr>
        <a:xfrm>
          <a:off x="0" y="0"/>
          <a:ext cx="0" cy="0"/>
          <a:chOff x="0" y="0"/>
          <a:chExt cx="0" cy="0"/>
        </a:xfrm>
      </p:grpSpPr>
      <p:sp>
        <p:nvSpPr>
          <p:cNvPr id="165" name="Google Shape;165;p2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66" name="Google Shape;166;p22"/>
          <p:cNvSpPr txBox="1"/>
          <p:nvPr>
            <p:ph idx="1" type="subTitle"/>
          </p:nvPr>
        </p:nvSpPr>
        <p:spPr>
          <a:xfrm>
            <a:off x="4872994" y="3065900"/>
            <a:ext cx="2836800" cy="1126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b="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67" name="Google Shape;167;p22"/>
          <p:cNvSpPr txBox="1"/>
          <p:nvPr>
            <p:ph idx="2" type="subTitle"/>
          </p:nvPr>
        </p:nvSpPr>
        <p:spPr>
          <a:xfrm>
            <a:off x="1434200" y="3065900"/>
            <a:ext cx="2836800" cy="1126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b="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68" name="Google Shape;168;p22"/>
          <p:cNvSpPr txBox="1"/>
          <p:nvPr>
            <p:ph idx="3" type="subTitle"/>
          </p:nvPr>
        </p:nvSpPr>
        <p:spPr>
          <a:xfrm>
            <a:off x="1434200" y="2578575"/>
            <a:ext cx="2836800" cy="487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169" name="Google Shape;169;p22"/>
          <p:cNvSpPr txBox="1"/>
          <p:nvPr>
            <p:ph idx="4" type="subTitle"/>
          </p:nvPr>
        </p:nvSpPr>
        <p:spPr>
          <a:xfrm>
            <a:off x="4873004" y="2578575"/>
            <a:ext cx="2836800" cy="487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grpSp>
        <p:nvGrpSpPr>
          <p:cNvPr id="170" name="Google Shape;170;p22"/>
          <p:cNvGrpSpPr/>
          <p:nvPr/>
        </p:nvGrpSpPr>
        <p:grpSpPr>
          <a:xfrm>
            <a:off x="-255199" y="-9535"/>
            <a:ext cx="9408724" cy="5162561"/>
            <a:chOff x="-255199" y="-9535"/>
            <a:chExt cx="9408724" cy="5162561"/>
          </a:xfrm>
        </p:grpSpPr>
        <p:sp>
          <p:nvSpPr>
            <p:cNvPr id="171" name="Google Shape;171;p22"/>
            <p:cNvSpPr/>
            <p:nvPr/>
          </p:nvSpPr>
          <p:spPr>
            <a:xfrm rot="10800000">
              <a:off x="-255199" y="-9535"/>
              <a:ext cx="3142328" cy="484800"/>
            </a:xfrm>
            <a:custGeom>
              <a:rect b="b" l="l" r="r" t="t"/>
              <a:pathLst>
                <a:path extrusionOk="0" h="5136" w="17748">
                  <a:moveTo>
                    <a:pt x="4819" y="1"/>
                  </a:moveTo>
                  <a:cubicBezTo>
                    <a:pt x="4695" y="1"/>
                    <a:pt x="4571" y="13"/>
                    <a:pt x="4447" y="37"/>
                  </a:cubicBezTo>
                  <a:cubicBezTo>
                    <a:pt x="4008" y="123"/>
                    <a:pt x="3588" y="325"/>
                    <a:pt x="3206" y="551"/>
                  </a:cubicBezTo>
                  <a:cubicBezTo>
                    <a:pt x="2814" y="789"/>
                    <a:pt x="2457" y="1077"/>
                    <a:pt x="2138" y="1405"/>
                  </a:cubicBezTo>
                  <a:cubicBezTo>
                    <a:pt x="1469" y="2084"/>
                    <a:pt x="957" y="2904"/>
                    <a:pt x="551" y="3761"/>
                  </a:cubicBezTo>
                  <a:cubicBezTo>
                    <a:pt x="338" y="4207"/>
                    <a:pt x="159" y="4668"/>
                    <a:pt x="1" y="5135"/>
                  </a:cubicBezTo>
                  <a:lnTo>
                    <a:pt x="17748" y="5135"/>
                  </a:lnTo>
                  <a:cubicBezTo>
                    <a:pt x="17582" y="4538"/>
                    <a:pt x="17313" y="3977"/>
                    <a:pt x="16917" y="3498"/>
                  </a:cubicBezTo>
                  <a:cubicBezTo>
                    <a:pt x="16327" y="2793"/>
                    <a:pt x="15510" y="2322"/>
                    <a:pt x="14625" y="2092"/>
                  </a:cubicBezTo>
                  <a:cubicBezTo>
                    <a:pt x="14188" y="1978"/>
                    <a:pt x="13743" y="1929"/>
                    <a:pt x="13297" y="1929"/>
                  </a:cubicBezTo>
                  <a:cubicBezTo>
                    <a:pt x="12568" y="1929"/>
                    <a:pt x="11836" y="2061"/>
                    <a:pt x="11135" y="2257"/>
                  </a:cubicBezTo>
                  <a:cubicBezTo>
                    <a:pt x="10670" y="2389"/>
                    <a:pt x="10197" y="2511"/>
                    <a:pt x="9715" y="2511"/>
                  </a:cubicBezTo>
                  <a:cubicBezTo>
                    <a:pt x="9605" y="2511"/>
                    <a:pt x="9494" y="2505"/>
                    <a:pt x="9383" y="2491"/>
                  </a:cubicBezTo>
                  <a:cubicBezTo>
                    <a:pt x="8976" y="2437"/>
                    <a:pt x="8592" y="2282"/>
                    <a:pt x="8239" y="2077"/>
                  </a:cubicBezTo>
                  <a:cubicBezTo>
                    <a:pt x="7573" y="1685"/>
                    <a:pt x="7012" y="1102"/>
                    <a:pt x="6412" y="649"/>
                  </a:cubicBezTo>
                  <a:cubicBezTo>
                    <a:pt x="6264" y="538"/>
                    <a:pt x="6113" y="433"/>
                    <a:pt x="5954" y="339"/>
                  </a:cubicBezTo>
                  <a:cubicBezTo>
                    <a:pt x="5796" y="246"/>
                    <a:pt x="5645" y="171"/>
                    <a:pt x="5487" y="116"/>
                  </a:cubicBezTo>
                  <a:cubicBezTo>
                    <a:pt x="5267" y="40"/>
                    <a:pt x="5043" y="1"/>
                    <a:pt x="48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22"/>
            <p:cNvSpPr/>
            <p:nvPr/>
          </p:nvSpPr>
          <p:spPr>
            <a:xfrm rot="5400000">
              <a:off x="157065" y="89110"/>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2"/>
            <p:cNvSpPr/>
            <p:nvPr/>
          </p:nvSpPr>
          <p:spPr>
            <a:xfrm flipH="1" rot="10800000">
              <a:off x="7963727" y="3585776"/>
              <a:ext cx="1189799" cy="1567250"/>
            </a:xfrm>
            <a:custGeom>
              <a:rect b="b" l="l" r="r" t="t"/>
              <a:pathLst>
                <a:path extrusionOk="0" h="9276" w="7042">
                  <a:moveTo>
                    <a:pt x="1" y="1"/>
                  </a:moveTo>
                  <a:cubicBezTo>
                    <a:pt x="116" y="814"/>
                    <a:pt x="544" y="1555"/>
                    <a:pt x="1094" y="2166"/>
                  </a:cubicBezTo>
                  <a:cubicBezTo>
                    <a:pt x="1450" y="2555"/>
                    <a:pt x="1857" y="2861"/>
                    <a:pt x="2314" y="3120"/>
                  </a:cubicBezTo>
                  <a:cubicBezTo>
                    <a:pt x="2778" y="3386"/>
                    <a:pt x="3260" y="3609"/>
                    <a:pt x="3720" y="3886"/>
                  </a:cubicBezTo>
                  <a:cubicBezTo>
                    <a:pt x="4170" y="4152"/>
                    <a:pt x="4587" y="4466"/>
                    <a:pt x="4890" y="4897"/>
                  </a:cubicBezTo>
                  <a:cubicBezTo>
                    <a:pt x="5145" y="5258"/>
                    <a:pt x="5289" y="5675"/>
                    <a:pt x="5390" y="6103"/>
                  </a:cubicBezTo>
                  <a:cubicBezTo>
                    <a:pt x="5592" y="6955"/>
                    <a:pt x="5685" y="7865"/>
                    <a:pt x="6206" y="8603"/>
                  </a:cubicBezTo>
                  <a:cubicBezTo>
                    <a:pt x="6408" y="8891"/>
                    <a:pt x="6692" y="9143"/>
                    <a:pt x="7013" y="9265"/>
                  </a:cubicBezTo>
                  <a:cubicBezTo>
                    <a:pt x="7023" y="9268"/>
                    <a:pt x="7030" y="9273"/>
                    <a:pt x="7041" y="9276"/>
                  </a:cubicBezTo>
                  <a:lnTo>
                    <a:pt x="7041"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4" name="Google Shape;174;p22"/>
          <p:cNvSpPr/>
          <p:nvPr/>
        </p:nvSpPr>
        <p:spPr>
          <a:xfrm rot="5998970">
            <a:off x="-2951937" y="3225943"/>
            <a:ext cx="3922585" cy="3368685"/>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2">
  <p:cSld name="TITLE_AND_TWO_COLUMNS_1_1">
    <p:spTree>
      <p:nvGrpSpPr>
        <p:cNvPr id="175" name="Shape 175"/>
        <p:cNvGrpSpPr/>
        <p:nvPr/>
      </p:nvGrpSpPr>
      <p:grpSpPr>
        <a:xfrm>
          <a:off x="0" y="0"/>
          <a:ext cx="0" cy="0"/>
          <a:chOff x="0" y="0"/>
          <a:chExt cx="0" cy="0"/>
        </a:xfrm>
      </p:grpSpPr>
      <p:sp>
        <p:nvSpPr>
          <p:cNvPr id="176" name="Google Shape;176;p2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77" name="Google Shape;177;p23"/>
          <p:cNvSpPr txBox="1"/>
          <p:nvPr>
            <p:ph idx="1" type="subTitle"/>
          </p:nvPr>
        </p:nvSpPr>
        <p:spPr>
          <a:xfrm>
            <a:off x="4743229" y="1820025"/>
            <a:ext cx="3573300" cy="19596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b="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78" name="Google Shape;178;p23"/>
          <p:cNvSpPr txBox="1"/>
          <p:nvPr>
            <p:ph idx="2" type="subTitle"/>
          </p:nvPr>
        </p:nvSpPr>
        <p:spPr>
          <a:xfrm>
            <a:off x="827475" y="1820025"/>
            <a:ext cx="3573300" cy="19596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b="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79" name="Google Shape;179;p23"/>
          <p:cNvSpPr/>
          <p:nvPr/>
        </p:nvSpPr>
        <p:spPr>
          <a:xfrm flipH="1" rot="-5620785">
            <a:off x="8161983" y="-1102921"/>
            <a:ext cx="3922561" cy="3368665"/>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0" name="Google Shape;180;p23"/>
          <p:cNvGrpSpPr/>
          <p:nvPr/>
        </p:nvGrpSpPr>
        <p:grpSpPr>
          <a:xfrm>
            <a:off x="-58079" y="-76200"/>
            <a:ext cx="9202083" cy="5243547"/>
            <a:chOff x="-58079" y="-76200"/>
            <a:chExt cx="9202083" cy="5243547"/>
          </a:xfrm>
        </p:grpSpPr>
        <p:sp>
          <p:nvSpPr>
            <p:cNvPr id="181" name="Google Shape;181;p23"/>
            <p:cNvSpPr/>
            <p:nvPr/>
          </p:nvSpPr>
          <p:spPr>
            <a:xfrm flipH="1">
              <a:off x="-58079" y="-76200"/>
              <a:ext cx="2382163" cy="1017717"/>
            </a:xfrm>
            <a:custGeom>
              <a:rect b="b" l="l" r="r" t="t"/>
              <a:pathLst>
                <a:path extrusionOk="0" h="9632" w="12233">
                  <a:moveTo>
                    <a:pt x="296" y="0"/>
                  </a:moveTo>
                  <a:cubicBezTo>
                    <a:pt x="188" y="389"/>
                    <a:pt x="112" y="785"/>
                    <a:pt x="76" y="1184"/>
                  </a:cubicBezTo>
                  <a:cubicBezTo>
                    <a:pt x="0" y="2044"/>
                    <a:pt x="123" y="2933"/>
                    <a:pt x="605" y="3663"/>
                  </a:cubicBezTo>
                  <a:cubicBezTo>
                    <a:pt x="853" y="4041"/>
                    <a:pt x="1184" y="4379"/>
                    <a:pt x="1594" y="4577"/>
                  </a:cubicBezTo>
                  <a:cubicBezTo>
                    <a:pt x="1927" y="4737"/>
                    <a:pt x="2297" y="4791"/>
                    <a:pt x="2663" y="4791"/>
                  </a:cubicBezTo>
                  <a:cubicBezTo>
                    <a:pt x="2731" y="4791"/>
                    <a:pt x="2800" y="4789"/>
                    <a:pt x="2868" y="4786"/>
                  </a:cubicBezTo>
                  <a:cubicBezTo>
                    <a:pt x="3800" y="4735"/>
                    <a:pt x="4699" y="4419"/>
                    <a:pt x="5631" y="4386"/>
                  </a:cubicBezTo>
                  <a:cubicBezTo>
                    <a:pt x="5669" y="4385"/>
                    <a:pt x="5707" y="4384"/>
                    <a:pt x="5745" y="4384"/>
                  </a:cubicBezTo>
                  <a:cubicBezTo>
                    <a:pt x="6586" y="4384"/>
                    <a:pt x="7397" y="4685"/>
                    <a:pt x="8030" y="5246"/>
                  </a:cubicBezTo>
                  <a:cubicBezTo>
                    <a:pt x="8653" y="5797"/>
                    <a:pt x="9085" y="6526"/>
                    <a:pt x="9538" y="7214"/>
                  </a:cubicBezTo>
                  <a:cubicBezTo>
                    <a:pt x="9769" y="7563"/>
                    <a:pt x="10006" y="7912"/>
                    <a:pt x="10279" y="8228"/>
                  </a:cubicBezTo>
                  <a:cubicBezTo>
                    <a:pt x="10581" y="8585"/>
                    <a:pt x="10930" y="8897"/>
                    <a:pt x="11318" y="9160"/>
                  </a:cubicBezTo>
                  <a:cubicBezTo>
                    <a:pt x="11599" y="9351"/>
                    <a:pt x="11909" y="9520"/>
                    <a:pt x="12233" y="9631"/>
                  </a:cubicBezTo>
                  <a:lnTo>
                    <a:pt x="12233" y="0"/>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2" name="Google Shape;182;p23"/>
            <p:cNvGrpSpPr/>
            <p:nvPr/>
          </p:nvGrpSpPr>
          <p:grpSpPr>
            <a:xfrm>
              <a:off x="6001676" y="4548927"/>
              <a:ext cx="3142328" cy="618420"/>
              <a:chOff x="6001676" y="4548927"/>
              <a:chExt cx="3142328" cy="618420"/>
            </a:xfrm>
          </p:grpSpPr>
          <p:sp>
            <p:nvSpPr>
              <p:cNvPr id="183" name="Google Shape;183;p23"/>
              <p:cNvSpPr/>
              <p:nvPr/>
            </p:nvSpPr>
            <p:spPr>
              <a:xfrm>
                <a:off x="6001676" y="4682548"/>
                <a:ext cx="3142328" cy="484800"/>
              </a:xfrm>
              <a:custGeom>
                <a:rect b="b" l="l" r="r" t="t"/>
                <a:pathLst>
                  <a:path extrusionOk="0" h="5136" w="17748">
                    <a:moveTo>
                      <a:pt x="4819" y="1"/>
                    </a:moveTo>
                    <a:cubicBezTo>
                      <a:pt x="4695" y="1"/>
                      <a:pt x="4571" y="13"/>
                      <a:pt x="4447" y="37"/>
                    </a:cubicBezTo>
                    <a:cubicBezTo>
                      <a:pt x="4008" y="123"/>
                      <a:pt x="3588" y="325"/>
                      <a:pt x="3206" y="551"/>
                    </a:cubicBezTo>
                    <a:cubicBezTo>
                      <a:pt x="2814" y="789"/>
                      <a:pt x="2457" y="1077"/>
                      <a:pt x="2138" y="1405"/>
                    </a:cubicBezTo>
                    <a:cubicBezTo>
                      <a:pt x="1469" y="2084"/>
                      <a:pt x="957" y="2904"/>
                      <a:pt x="551" y="3761"/>
                    </a:cubicBezTo>
                    <a:cubicBezTo>
                      <a:pt x="338" y="4207"/>
                      <a:pt x="159" y="4668"/>
                      <a:pt x="1" y="5135"/>
                    </a:cubicBezTo>
                    <a:lnTo>
                      <a:pt x="17748" y="5135"/>
                    </a:lnTo>
                    <a:cubicBezTo>
                      <a:pt x="17582" y="4538"/>
                      <a:pt x="17313" y="3977"/>
                      <a:pt x="16917" y="3498"/>
                    </a:cubicBezTo>
                    <a:cubicBezTo>
                      <a:pt x="16327" y="2793"/>
                      <a:pt x="15510" y="2322"/>
                      <a:pt x="14625" y="2092"/>
                    </a:cubicBezTo>
                    <a:cubicBezTo>
                      <a:pt x="14188" y="1978"/>
                      <a:pt x="13743" y="1929"/>
                      <a:pt x="13297" y="1929"/>
                    </a:cubicBezTo>
                    <a:cubicBezTo>
                      <a:pt x="12568" y="1929"/>
                      <a:pt x="11836" y="2061"/>
                      <a:pt x="11135" y="2257"/>
                    </a:cubicBezTo>
                    <a:cubicBezTo>
                      <a:pt x="10670" y="2389"/>
                      <a:pt x="10197" y="2511"/>
                      <a:pt x="9715" y="2511"/>
                    </a:cubicBezTo>
                    <a:cubicBezTo>
                      <a:pt x="9605" y="2511"/>
                      <a:pt x="9494" y="2505"/>
                      <a:pt x="9383" y="2491"/>
                    </a:cubicBezTo>
                    <a:cubicBezTo>
                      <a:pt x="8976" y="2437"/>
                      <a:pt x="8592" y="2282"/>
                      <a:pt x="8239" y="2077"/>
                    </a:cubicBezTo>
                    <a:cubicBezTo>
                      <a:pt x="7573" y="1685"/>
                      <a:pt x="7012" y="1102"/>
                      <a:pt x="6412" y="649"/>
                    </a:cubicBezTo>
                    <a:cubicBezTo>
                      <a:pt x="6264" y="538"/>
                      <a:pt x="6113" y="433"/>
                      <a:pt x="5954" y="339"/>
                    </a:cubicBezTo>
                    <a:cubicBezTo>
                      <a:pt x="5796" y="246"/>
                      <a:pt x="5645" y="171"/>
                      <a:pt x="5487" y="116"/>
                    </a:cubicBezTo>
                    <a:cubicBezTo>
                      <a:pt x="5267" y="40"/>
                      <a:pt x="5043" y="1"/>
                      <a:pt x="48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23"/>
              <p:cNvSpPr/>
              <p:nvPr/>
            </p:nvSpPr>
            <p:spPr>
              <a:xfrm rot="-5400000">
                <a:off x="7097790" y="4548927"/>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3">
  <p:cSld name="TITLE_AND_BODY_1">
    <p:spTree>
      <p:nvGrpSpPr>
        <p:cNvPr id="185" name="Shape 185"/>
        <p:cNvGrpSpPr/>
        <p:nvPr/>
      </p:nvGrpSpPr>
      <p:grpSpPr>
        <a:xfrm>
          <a:off x="0" y="0"/>
          <a:ext cx="0" cy="0"/>
          <a:chOff x="0" y="0"/>
          <a:chExt cx="0" cy="0"/>
        </a:xfrm>
      </p:grpSpPr>
      <p:sp>
        <p:nvSpPr>
          <p:cNvPr id="186" name="Google Shape;186;p2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87" name="Google Shape;187;p24"/>
          <p:cNvSpPr txBox="1"/>
          <p:nvPr>
            <p:ph idx="1" type="body"/>
          </p:nvPr>
        </p:nvSpPr>
        <p:spPr>
          <a:xfrm>
            <a:off x="872438" y="1476150"/>
            <a:ext cx="3647700" cy="2617800"/>
          </a:xfrm>
          <a:prstGeom prst="rect">
            <a:avLst/>
          </a:prstGeom>
        </p:spPr>
        <p:txBody>
          <a:bodyPr anchorCtr="0" anchor="t" bIns="91425" lIns="91425" spcFirstLastPara="1" rIns="91425" wrap="square" tIns="91425">
            <a:noAutofit/>
          </a:bodyPr>
          <a:lstStyle>
            <a:lvl1pPr indent="-317500" lvl="0" marL="457200" rtl="0">
              <a:lnSpc>
                <a:spcPct val="115000"/>
              </a:lnSpc>
              <a:spcBef>
                <a:spcPts val="300"/>
              </a:spcBef>
              <a:spcAft>
                <a:spcPts val="0"/>
              </a:spcAft>
              <a:buClr>
                <a:schemeClr val="lt2"/>
              </a:buClr>
              <a:buSzPts val="1400"/>
              <a:buFont typeface="Nunito Light"/>
              <a:buChar char="●"/>
              <a:defRPr/>
            </a:lvl1pPr>
            <a:lvl2pPr indent="-317500" lvl="1" marL="914400" rtl="0">
              <a:lnSpc>
                <a:spcPct val="115000"/>
              </a:lnSpc>
              <a:spcBef>
                <a:spcPts val="0"/>
              </a:spcBef>
              <a:spcAft>
                <a:spcPts val="0"/>
              </a:spcAft>
              <a:buSzPts val="1400"/>
              <a:buFont typeface="Nunito Light"/>
              <a:buChar char="○"/>
              <a:defRPr/>
            </a:lvl2pPr>
            <a:lvl3pPr indent="-317500" lvl="2" marL="1371600" rtl="0">
              <a:lnSpc>
                <a:spcPct val="115000"/>
              </a:lnSpc>
              <a:spcBef>
                <a:spcPts val="0"/>
              </a:spcBef>
              <a:spcAft>
                <a:spcPts val="0"/>
              </a:spcAft>
              <a:buSzPts val="1400"/>
              <a:buFont typeface="Nunito Light"/>
              <a:buChar char="■"/>
              <a:defRPr/>
            </a:lvl3pPr>
            <a:lvl4pPr indent="-317500" lvl="3" marL="1828800" rtl="0">
              <a:lnSpc>
                <a:spcPct val="115000"/>
              </a:lnSpc>
              <a:spcBef>
                <a:spcPts val="0"/>
              </a:spcBef>
              <a:spcAft>
                <a:spcPts val="0"/>
              </a:spcAft>
              <a:buSzPts val="1400"/>
              <a:buFont typeface="Nunito Light"/>
              <a:buChar char="●"/>
              <a:defRPr/>
            </a:lvl4pPr>
            <a:lvl5pPr indent="-317500" lvl="4" marL="2286000" rtl="0">
              <a:lnSpc>
                <a:spcPct val="115000"/>
              </a:lnSpc>
              <a:spcBef>
                <a:spcPts val="0"/>
              </a:spcBef>
              <a:spcAft>
                <a:spcPts val="0"/>
              </a:spcAft>
              <a:buSzPts val="1400"/>
              <a:buFont typeface="Nunito Light"/>
              <a:buChar char="○"/>
              <a:defRPr/>
            </a:lvl5pPr>
            <a:lvl6pPr indent="-317500" lvl="5" marL="2743200" rtl="0">
              <a:lnSpc>
                <a:spcPct val="115000"/>
              </a:lnSpc>
              <a:spcBef>
                <a:spcPts val="0"/>
              </a:spcBef>
              <a:spcAft>
                <a:spcPts val="0"/>
              </a:spcAft>
              <a:buSzPts val="1400"/>
              <a:buFont typeface="Nunito Light"/>
              <a:buChar char="■"/>
              <a:defRPr/>
            </a:lvl6pPr>
            <a:lvl7pPr indent="-317500" lvl="6" marL="3200400" rtl="0">
              <a:lnSpc>
                <a:spcPct val="115000"/>
              </a:lnSpc>
              <a:spcBef>
                <a:spcPts val="0"/>
              </a:spcBef>
              <a:spcAft>
                <a:spcPts val="0"/>
              </a:spcAft>
              <a:buSzPts val="1400"/>
              <a:buFont typeface="Nunito Light"/>
              <a:buChar char="●"/>
              <a:defRPr/>
            </a:lvl7pPr>
            <a:lvl8pPr indent="-317500" lvl="7" marL="3657600" rtl="0">
              <a:lnSpc>
                <a:spcPct val="115000"/>
              </a:lnSpc>
              <a:spcBef>
                <a:spcPts val="0"/>
              </a:spcBef>
              <a:spcAft>
                <a:spcPts val="0"/>
              </a:spcAft>
              <a:buSzPts val="1400"/>
              <a:buFont typeface="Nunito Light"/>
              <a:buChar char="○"/>
              <a:defRPr/>
            </a:lvl8pPr>
            <a:lvl9pPr indent="-317500" lvl="8" marL="4114800" rtl="0">
              <a:lnSpc>
                <a:spcPct val="115000"/>
              </a:lnSpc>
              <a:spcBef>
                <a:spcPts val="0"/>
              </a:spcBef>
              <a:spcAft>
                <a:spcPts val="0"/>
              </a:spcAft>
              <a:buSzPts val="1400"/>
              <a:buFont typeface="Nunito Light"/>
              <a:buChar char="■"/>
              <a:defRPr/>
            </a:lvl9pPr>
          </a:lstStyle>
          <a:p/>
        </p:txBody>
      </p:sp>
      <p:sp>
        <p:nvSpPr>
          <p:cNvPr id="188" name="Google Shape;188;p24"/>
          <p:cNvSpPr txBox="1"/>
          <p:nvPr>
            <p:ph idx="2" type="body"/>
          </p:nvPr>
        </p:nvSpPr>
        <p:spPr>
          <a:xfrm>
            <a:off x="4623859" y="1476150"/>
            <a:ext cx="3647700" cy="2617800"/>
          </a:xfrm>
          <a:prstGeom prst="rect">
            <a:avLst/>
          </a:prstGeom>
        </p:spPr>
        <p:txBody>
          <a:bodyPr anchorCtr="0" anchor="t" bIns="91425" lIns="91425" spcFirstLastPara="1" rIns="91425" wrap="square" tIns="91425">
            <a:noAutofit/>
          </a:bodyPr>
          <a:lstStyle>
            <a:lvl1pPr indent="-317500" lvl="0" marL="457200" rtl="0">
              <a:lnSpc>
                <a:spcPct val="115000"/>
              </a:lnSpc>
              <a:spcBef>
                <a:spcPts val="0"/>
              </a:spcBef>
              <a:spcAft>
                <a:spcPts val="0"/>
              </a:spcAft>
              <a:buClr>
                <a:schemeClr val="lt2"/>
              </a:buClr>
              <a:buSzPts val="1400"/>
              <a:buFont typeface="Nunito Light"/>
              <a:buChar char="●"/>
              <a:defRPr/>
            </a:lvl1pPr>
            <a:lvl2pPr indent="-317500" lvl="1" marL="914400" rtl="0">
              <a:lnSpc>
                <a:spcPct val="115000"/>
              </a:lnSpc>
              <a:spcBef>
                <a:spcPts val="0"/>
              </a:spcBef>
              <a:spcAft>
                <a:spcPts val="0"/>
              </a:spcAft>
              <a:buSzPts val="1400"/>
              <a:buFont typeface="Nunito Light"/>
              <a:buChar char="○"/>
              <a:defRPr/>
            </a:lvl2pPr>
            <a:lvl3pPr indent="-317500" lvl="2" marL="1371600" rtl="0">
              <a:lnSpc>
                <a:spcPct val="115000"/>
              </a:lnSpc>
              <a:spcBef>
                <a:spcPts val="0"/>
              </a:spcBef>
              <a:spcAft>
                <a:spcPts val="0"/>
              </a:spcAft>
              <a:buSzPts val="1400"/>
              <a:buFont typeface="Nunito Light"/>
              <a:buChar char="■"/>
              <a:defRPr/>
            </a:lvl3pPr>
            <a:lvl4pPr indent="-317500" lvl="3" marL="1828800" rtl="0">
              <a:lnSpc>
                <a:spcPct val="115000"/>
              </a:lnSpc>
              <a:spcBef>
                <a:spcPts val="0"/>
              </a:spcBef>
              <a:spcAft>
                <a:spcPts val="0"/>
              </a:spcAft>
              <a:buSzPts val="1400"/>
              <a:buFont typeface="Nunito Light"/>
              <a:buChar char="●"/>
              <a:defRPr/>
            </a:lvl4pPr>
            <a:lvl5pPr indent="-317500" lvl="4" marL="2286000" rtl="0">
              <a:lnSpc>
                <a:spcPct val="115000"/>
              </a:lnSpc>
              <a:spcBef>
                <a:spcPts val="0"/>
              </a:spcBef>
              <a:spcAft>
                <a:spcPts val="0"/>
              </a:spcAft>
              <a:buSzPts val="1400"/>
              <a:buFont typeface="Nunito Light"/>
              <a:buChar char="○"/>
              <a:defRPr/>
            </a:lvl5pPr>
            <a:lvl6pPr indent="-317500" lvl="5" marL="2743200" rtl="0">
              <a:lnSpc>
                <a:spcPct val="115000"/>
              </a:lnSpc>
              <a:spcBef>
                <a:spcPts val="0"/>
              </a:spcBef>
              <a:spcAft>
                <a:spcPts val="0"/>
              </a:spcAft>
              <a:buSzPts val="1400"/>
              <a:buFont typeface="Nunito Light"/>
              <a:buChar char="■"/>
              <a:defRPr/>
            </a:lvl6pPr>
            <a:lvl7pPr indent="-317500" lvl="6" marL="3200400" rtl="0">
              <a:lnSpc>
                <a:spcPct val="115000"/>
              </a:lnSpc>
              <a:spcBef>
                <a:spcPts val="0"/>
              </a:spcBef>
              <a:spcAft>
                <a:spcPts val="0"/>
              </a:spcAft>
              <a:buSzPts val="1400"/>
              <a:buFont typeface="Nunito Light"/>
              <a:buChar char="●"/>
              <a:defRPr/>
            </a:lvl7pPr>
            <a:lvl8pPr indent="-317500" lvl="7" marL="3657600" rtl="0">
              <a:lnSpc>
                <a:spcPct val="115000"/>
              </a:lnSpc>
              <a:spcBef>
                <a:spcPts val="0"/>
              </a:spcBef>
              <a:spcAft>
                <a:spcPts val="0"/>
              </a:spcAft>
              <a:buSzPts val="1400"/>
              <a:buFont typeface="Nunito Light"/>
              <a:buChar char="○"/>
              <a:defRPr/>
            </a:lvl8pPr>
            <a:lvl9pPr indent="-317500" lvl="8" marL="4114800" rtl="0">
              <a:lnSpc>
                <a:spcPct val="115000"/>
              </a:lnSpc>
              <a:spcBef>
                <a:spcPts val="0"/>
              </a:spcBef>
              <a:spcAft>
                <a:spcPts val="0"/>
              </a:spcAft>
              <a:buSzPts val="1400"/>
              <a:buFont typeface="Nunito Light"/>
              <a:buChar char="■"/>
              <a:defRPr/>
            </a:lvl9pPr>
          </a:lstStyle>
          <a:p/>
        </p:txBody>
      </p:sp>
      <p:grpSp>
        <p:nvGrpSpPr>
          <p:cNvPr id="189" name="Google Shape;189;p24"/>
          <p:cNvGrpSpPr/>
          <p:nvPr/>
        </p:nvGrpSpPr>
        <p:grpSpPr>
          <a:xfrm>
            <a:off x="0" y="-45596"/>
            <a:ext cx="9217351" cy="5189119"/>
            <a:chOff x="0" y="-45596"/>
            <a:chExt cx="9217351" cy="5189119"/>
          </a:xfrm>
        </p:grpSpPr>
        <p:sp>
          <p:nvSpPr>
            <p:cNvPr id="190" name="Google Shape;190;p24"/>
            <p:cNvSpPr/>
            <p:nvPr/>
          </p:nvSpPr>
          <p:spPr>
            <a:xfrm>
              <a:off x="0" y="2889975"/>
              <a:ext cx="1558778" cy="2253548"/>
            </a:xfrm>
            <a:custGeom>
              <a:rect b="b" l="l" r="r" t="t"/>
              <a:pathLst>
                <a:path extrusionOk="0" h="23193" w="16043">
                  <a:moveTo>
                    <a:pt x="0" y="1"/>
                  </a:moveTo>
                  <a:lnTo>
                    <a:pt x="0" y="23192"/>
                  </a:lnTo>
                  <a:lnTo>
                    <a:pt x="16042" y="23192"/>
                  </a:lnTo>
                  <a:cubicBezTo>
                    <a:pt x="16002" y="23127"/>
                    <a:pt x="15967" y="23066"/>
                    <a:pt x="15931" y="23005"/>
                  </a:cubicBezTo>
                  <a:cubicBezTo>
                    <a:pt x="15233" y="21904"/>
                    <a:pt x="14186" y="21062"/>
                    <a:pt x="13010" y="20516"/>
                  </a:cubicBezTo>
                  <a:cubicBezTo>
                    <a:pt x="12859" y="20446"/>
                    <a:pt x="12758" y="20403"/>
                    <a:pt x="12625" y="20353"/>
                  </a:cubicBezTo>
                  <a:cubicBezTo>
                    <a:pt x="12517" y="20310"/>
                    <a:pt x="12405" y="20270"/>
                    <a:pt x="12293" y="20235"/>
                  </a:cubicBezTo>
                  <a:cubicBezTo>
                    <a:pt x="12056" y="20159"/>
                    <a:pt x="11815" y="20094"/>
                    <a:pt x="11570" y="20036"/>
                  </a:cubicBezTo>
                  <a:cubicBezTo>
                    <a:pt x="11052" y="19918"/>
                    <a:pt x="10523" y="19828"/>
                    <a:pt x="10001" y="19734"/>
                  </a:cubicBezTo>
                  <a:cubicBezTo>
                    <a:pt x="8955" y="19551"/>
                    <a:pt x="7886" y="19360"/>
                    <a:pt x="6926" y="18885"/>
                  </a:cubicBezTo>
                  <a:cubicBezTo>
                    <a:pt x="5954" y="18407"/>
                    <a:pt x="5234" y="17597"/>
                    <a:pt x="4947" y="16547"/>
                  </a:cubicBezTo>
                  <a:cubicBezTo>
                    <a:pt x="4515" y="14975"/>
                    <a:pt x="5001" y="13399"/>
                    <a:pt x="5580" y="11931"/>
                  </a:cubicBezTo>
                  <a:cubicBezTo>
                    <a:pt x="5875" y="11190"/>
                    <a:pt x="6192" y="10467"/>
                    <a:pt x="6415" y="9701"/>
                  </a:cubicBezTo>
                  <a:cubicBezTo>
                    <a:pt x="6649" y="8902"/>
                    <a:pt x="6810" y="8082"/>
                    <a:pt x="6821" y="7247"/>
                  </a:cubicBezTo>
                  <a:cubicBezTo>
                    <a:pt x="6840" y="5768"/>
                    <a:pt x="6397" y="4336"/>
                    <a:pt x="5544" y="3127"/>
                  </a:cubicBezTo>
                  <a:cubicBezTo>
                    <a:pt x="4799" y="2073"/>
                    <a:pt x="3763" y="1235"/>
                    <a:pt x="2597" y="688"/>
                  </a:cubicBezTo>
                  <a:cubicBezTo>
                    <a:pt x="1781" y="303"/>
                    <a:pt x="900" y="73"/>
                    <a:pt x="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24"/>
            <p:cNvSpPr/>
            <p:nvPr/>
          </p:nvSpPr>
          <p:spPr>
            <a:xfrm>
              <a:off x="67425" y="2687325"/>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24"/>
            <p:cNvSpPr/>
            <p:nvPr/>
          </p:nvSpPr>
          <p:spPr>
            <a:xfrm>
              <a:off x="5638800" y="-45596"/>
              <a:ext cx="3578551" cy="572699"/>
            </a:xfrm>
            <a:custGeom>
              <a:rect b="b" l="l" r="r" t="t"/>
              <a:pathLst>
                <a:path extrusionOk="0" h="2926" w="8887">
                  <a:moveTo>
                    <a:pt x="0" y="0"/>
                  </a:moveTo>
                  <a:cubicBezTo>
                    <a:pt x="136" y="716"/>
                    <a:pt x="370" y="1447"/>
                    <a:pt x="838" y="2018"/>
                  </a:cubicBezTo>
                  <a:cubicBezTo>
                    <a:pt x="1086" y="2324"/>
                    <a:pt x="1396" y="2569"/>
                    <a:pt x="1755" y="2734"/>
                  </a:cubicBezTo>
                  <a:cubicBezTo>
                    <a:pt x="1946" y="2825"/>
                    <a:pt x="2155" y="2896"/>
                    <a:pt x="2368" y="2918"/>
                  </a:cubicBezTo>
                  <a:cubicBezTo>
                    <a:pt x="2416" y="2923"/>
                    <a:pt x="2465" y="2925"/>
                    <a:pt x="2513" y="2925"/>
                  </a:cubicBezTo>
                  <a:cubicBezTo>
                    <a:pt x="2679" y="2925"/>
                    <a:pt x="2843" y="2898"/>
                    <a:pt x="3004" y="2853"/>
                  </a:cubicBezTo>
                  <a:cubicBezTo>
                    <a:pt x="3436" y="2731"/>
                    <a:pt x="3828" y="2493"/>
                    <a:pt x="4231" y="2307"/>
                  </a:cubicBezTo>
                  <a:cubicBezTo>
                    <a:pt x="4440" y="2209"/>
                    <a:pt x="4656" y="2119"/>
                    <a:pt x="4879" y="2062"/>
                  </a:cubicBezTo>
                  <a:cubicBezTo>
                    <a:pt x="5066" y="2015"/>
                    <a:pt x="5261" y="1998"/>
                    <a:pt x="5456" y="1998"/>
                  </a:cubicBezTo>
                  <a:cubicBezTo>
                    <a:pt x="5530" y="1998"/>
                    <a:pt x="5604" y="2001"/>
                    <a:pt x="5677" y="2005"/>
                  </a:cubicBezTo>
                  <a:cubicBezTo>
                    <a:pt x="6047" y="2029"/>
                    <a:pt x="6423" y="2101"/>
                    <a:pt x="6794" y="2101"/>
                  </a:cubicBezTo>
                  <a:cubicBezTo>
                    <a:pt x="6950" y="2101"/>
                    <a:pt x="7106" y="2089"/>
                    <a:pt x="7260" y="2055"/>
                  </a:cubicBezTo>
                  <a:cubicBezTo>
                    <a:pt x="7667" y="1968"/>
                    <a:pt x="8020" y="1727"/>
                    <a:pt x="8296" y="1417"/>
                  </a:cubicBezTo>
                  <a:cubicBezTo>
                    <a:pt x="8638" y="1037"/>
                    <a:pt x="8887" y="507"/>
                    <a:pt x="8850"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3" name="Google Shape;193;p24"/>
          <p:cNvSpPr/>
          <p:nvPr/>
        </p:nvSpPr>
        <p:spPr>
          <a:xfrm flipH="1" rot="-6852635">
            <a:off x="8370682" y="3411391"/>
            <a:ext cx="3922575" cy="3368676"/>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194" name="Shape 194"/>
        <p:cNvGrpSpPr/>
        <p:nvPr/>
      </p:nvGrpSpPr>
      <p:grpSpPr>
        <a:xfrm>
          <a:off x="0" y="0"/>
          <a:ext cx="0" cy="0"/>
          <a:chOff x="0" y="0"/>
          <a:chExt cx="0" cy="0"/>
        </a:xfrm>
      </p:grpSpPr>
      <p:sp>
        <p:nvSpPr>
          <p:cNvPr id="195" name="Google Shape;195;p2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96" name="Google Shape;196;p25"/>
          <p:cNvSpPr txBox="1"/>
          <p:nvPr>
            <p:ph idx="1" type="subTitle"/>
          </p:nvPr>
        </p:nvSpPr>
        <p:spPr>
          <a:xfrm>
            <a:off x="1275625" y="2819991"/>
            <a:ext cx="1994400" cy="11388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97" name="Google Shape;197;p25"/>
          <p:cNvSpPr txBox="1"/>
          <p:nvPr>
            <p:ph idx="2" type="subTitle"/>
          </p:nvPr>
        </p:nvSpPr>
        <p:spPr>
          <a:xfrm>
            <a:off x="3574824" y="2819991"/>
            <a:ext cx="1994400" cy="11388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98" name="Google Shape;198;p25"/>
          <p:cNvSpPr txBox="1"/>
          <p:nvPr>
            <p:ph idx="3" type="subTitle"/>
          </p:nvPr>
        </p:nvSpPr>
        <p:spPr>
          <a:xfrm>
            <a:off x="5874028" y="2819991"/>
            <a:ext cx="1994400" cy="11388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99" name="Google Shape;199;p25"/>
          <p:cNvSpPr txBox="1"/>
          <p:nvPr>
            <p:ph idx="4" type="subTitle"/>
          </p:nvPr>
        </p:nvSpPr>
        <p:spPr>
          <a:xfrm>
            <a:off x="1275625" y="2451289"/>
            <a:ext cx="1994400" cy="4884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00" name="Google Shape;200;p25"/>
          <p:cNvSpPr txBox="1"/>
          <p:nvPr>
            <p:ph idx="5" type="subTitle"/>
          </p:nvPr>
        </p:nvSpPr>
        <p:spPr>
          <a:xfrm>
            <a:off x="3574827" y="2451289"/>
            <a:ext cx="1994400" cy="4884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01" name="Google Shape;201;p25"/>
          <p:cNvSpPr txBox="1"/>
          <p:nvPr>
            <p:ph idx="6" type="subTitle"/>
          </p:nvPr>
        </p:nvSpPr>
        <p:spPr>
          <a:xfrm>
            <a:off x="5874036" y="2451289"/>
            <a:ext cx="1994400" cy="4884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grpSp>
        <p:nvGrpSpPr>
          <p:cNvPr id="202" name="Google Shape;202;p25"/>
          <p:cNvGrpSpPr/>
          <p:nvPr/>
        </p:nvGrpSpPr>
        <p:grpSpPr>
          <a:xfrm>
            <a:off x="-19044" y="-57650"/>
            <a:ext cx="9163039" cy="5201149"/>
            <a:chOff x="-19044" y="-57650"/>
            <a:chExt cx="9163039" cy="5201149"/>
          </a:xfrm>
        </p:grpSpPr>
        <p:sp>
          <p:nvSpPr>
            <p:cNvPr id="203" name="Google Shape;203;p25"/>
            <p:cNvSpPr/>
            <p:nvPr/>
          </p:nvSpPr>
          <p:spPr>
            <a:xfrm flipH="1">
              <a:off x="-19044" y="-57650"/>
              <a:ext cx="638170" cy="2823330"/>
            </a:xfrm>
            <a:custGeom>
              <a:rect b="b" l="l" r="r" t="t"/>
              <a:pathLst>
                <a:path extrusionOk="0" h="17515" w="8045">
                  <a:moveTo>
                    <a:pt x="8045" y="1"/>
                  </a:moveTo>
                  <a:cubicBezTo>
                    <a:pt x="7286" y="569"/>
                    <a:pt x="6512" y="1116"/>
                    <a:pt x="5746" y="1670"/>
                  </a:cubicBezTo>
                  <a:cubicBezTo>
                    <a:pt x="4757" y="2393"/>
                    <a:pt x="3818" y="3091"/>
                    <a:pt x="2907" y="3922"/>
                  </a:cubicBezTo>
                  <a:cubicBezTo>
                    <a:pt x="2065" y="4692"/>
                    <a:pt x="1328" y="5484"/>
                    <a:pt x="774" y="6451"/>
                  </a:cubicBezTo>
                  <a:cubicBezTo>
                    <a:pt x="501" y="6926"/>
                    <a:pt x="335" y="7307"/>
                    <a:pt x="187" y="7837"/>
                  </a:cubicBezTo>
                  <a:cubicBezTo>
                    <a:pt x="152" y="7970"/>
                    <a:pt x="119" y="8103"/>
                    <a:pt x="94" y="8239"/>
                  </a:cubicBezTo>
                  <a:cubicBezTo>
                    <a:pt x="84" y="8300"/>
                    <a:pt x="72" y="8365"/>
                    <a:pt x="62" y="8426"/>
                  </a:cubicBezTo>
                  <a:cubicBezTo>
                    <a:pt x="58" y="8452"/>
                    <a:pt x="54" y="8477"/>
                    <a:pt x="51" y="8502"/>
                  </a:cubicBezTo>
                  <a:cubicBezTo>
                    <a:pt x="47" y="8513"/>
                    <a:pt x="44" y="8556"/>
                    <a:pt x="44" y="8559"/>
                  </a:cubicBezTo>
                  <a:cubicBezTo>
                    <a:pt x="11" y="8833"/>
                    <a:pt x="1" y="9110"/>
                    <a:pt x="11" y="9383"/>
                  </a:cubicBezTo>
                  <a:cubicBezTo>
                    <a:pt x="29" y="9956"/>
                    <a:pt x="137" y="10488"/>
                    <a:pt x="325" y="11063"/>
                  </a:cubicBezTo>
                  <a:cubicBezTo>
                    <a:pt x="533" y="11704"/>
                    <a:pt x="839" y="12312"/>
                    <a:pt x="1202" y="12884"/>
                  </a:cubicBezTo>
                  <a:cubicBezTo>
                    <a:pt x="2652" y="15168"/>
                    <a:pt x="5092" y="16694"/>
                    <a:pt x="7671" y="17417"/>
                  </a:cubicBezTo>
                  <a:cubicBezTo>
                    <a:pt x="7793" y="17453"/>
                    <a:pt x="7919" y="17481"/>
                    <a:pt x="8045" y="17514"/>
                  </a:cubicBezTo>
                  <a:lnTo>
                    <a:pt x="8045"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4" name="Google Shape;204;p25"/>
            <p:cNvGrpSpPr/>
            <p:nvPr/>
          </p:nvGrpSpPr>
          <p:grpSpPr>
            <a:xfrm>
              <a:off x="8153410" y="2434487"/>
              <a:ext cx="990586" cy="2709011"/>
              <a:chOff x="8153410" y="2434488"/>
              <a:chExt cx="990586" cy="2709011"/>
            </a:xfrm>
          </p:grpSpPr>
          <p:sp>
            <p:nvSpPr>
              <p:cNvPr id="205" name="Google Shape;205;p25"/>
              <p:cNvSpPr/>
              <p:nvPr/>
            </p:nvSpPr>
            <p:spPr>
              <a:xfrm rot="10800000">
                <a:off x="8153410" y="2505082"/>
                <a:ext cx="990586" cy="2638417"/>
              </a:xfrm>
              <a:custGeom>
                <a:rect b="b" l="l" r="r" t="t"/>
                <a:pathLst>
                  <a:path extrusionOk="0" h="25735" w="20742">
                    <a:moveTo>
                      <a:pt x="0" y="1"/>
                    </a:moveTo>
                    <a:lnTo>
                      <a:pt x="0" y="25735"/>
                    </a:lnTo>
                    <a:cubicBezTo>
                      <a:pt x="1403" y="25595"/>
                      <a:pt x="2789" y="25253"/>
                      <a:pt x="4116" y="24760"/>
                    </a:cubicBezTo>
                    <a:cubicBezTo>
                      <a:pt x="6092" y="24026"/>
                      <a:pt x="7952" y="22940"/>
                      <a:pt x="9560" y="21576"/>
                    </a:cubicBezTo>
                    <a:cubicBezTo>
                      <a:pt x="11067" y="20295"/>
                      <a:pt x="12377" y="18762"/>
                      <a:pt x="13297" y="17007"/>
                    </a:cubicBezTo>
                    <a:cubicBezTo>
                      <a:pt x="13712" y="16222"/>
                      <a:pt x="14082" y="15337"/>
                      <a:pt x="14139" y="14463"/>
                    </a:cubicBezTo>
                    <a:cubicBezTo>
                      <a:pt x="14197" y="13653"/>
                      <a:pt x="13956" y="12888"/>
                      <a:pt x="13229" y="12434"/>
                    </a:cubicBezTo>
                    <a:cubicBezTo>
                      <a:pt x="12510" y="11984"/>
                      <a:pt x="11546" y="11952"/>
                      <a:pt x="10711" y="11815"/>
                    </a:cubicBezTo>
                    <a:cubicBezTo>
                      <a:pt x="9042" y="11549"/>
                      <a:pt x="7110" y="10186"/>
                      <a:pt x="10851" y="8937"/>
                    </a:cubicBezTo>
                    <a:cubicBezTo>
                      <a:pt x="11208" y="8818"/>
                      <a:pt x="11578" y="8736"/>
                      <a:pt x="11927" y="8588"/>
                    </a:cubicBezTo>
                    <a:cubicBezTo>
                      <a:pt x="12374" y="8401"/>
                      <a:pt x="12819" y="8214"/>
                      <a:pt x="13262" y="8019"/>
                    </a:cubicBezTo>
                    <a:cubicBezTo>
                      <a:pt x="14924" y="7297"/>
                      <a:pt x="16575" y="6440"/>
                      <a:pt x="17907" y="5228"/>
                    </a:cubicBezTo>
                    <a:cubicBezTo>
                      <a:pt x="18893" y="4325"/>
                      <a:pt x="19716" y="3224"/>
                      <a:pt x="20234" y="2005"/>
                    </a:cubicBezTo>
                    <a:cubicBezTo>
                      <a:pt x="20349" y="1727"/>
                      <a:pt x="20461" y="1407"/>
                      <a:pt x="20547" y="1101"/>
                    </a:cubicBezTo>
                    <a:cubicBezTo>
                      <a:pt x="20623" y="817"/>
                      <a:pt x="20695" y="469"/>
                      <a:pt x="20723" y="223"/>
                    </a:cubicBezTo>
                    <a:cubicBezTo>
                      <a:pt x="20731" y="148"/>
                      <a:pt x="20738" y="76"/>
                      <a:pt x="207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5"/>
              <p:cNvSpPr/>
              <p:nvPr/>
            </p:nvSpPr>
            <p:spPr>
              <a:xfrm>
                <a:off x="8630400" y="2434488"/>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07" name="Google Shape;207;p25"/>
          <p:cNvSpPr/>
          <p:nvPr/>
        </p:nvSpPr>
        <p:spPr>
          <a:xfrm>
            <a:off x="1439100" y="4613404"/>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208" name="Shape 208"/>
        <p:cNvGrpSpPr/>
        <p:nvPr/>
      </p:nvGrpSpPr>
      <p:grpSpPr>
        <a:xfrm>
          <a:off x="0" y="0"/>
          <a:ext cx="0" cy="0"/>
          <a:chOff x="0" y="0"/>
          <a:chExt cx="0" cy="0"/>
        </a:xfrm>
      </p:grpSpPr>
      <p:sp>
        <p:nvSpPr>
          <p:cNvPr id="209" name="Google Shape;209;p26"/>
          <p:cNvSpPr txBox="1"/>
          <p:nvPr>
            <p:ph type="title"/>
          </p:nvPr>
        </p:nvSpPr>
        <p:spPr>
          <a:xfrm>
            <a:off x="4044825" y="445025"/>
            <a:ext cx="4379100" cy="572700"/>
          </a:xfrm>
          <a:prstGeom prst="rect">
            <a:avLst/>
          </a:prstGeom>
        </p:spPr>
        <p:txBody>
          <a:bodyPr anchorCtr="0" anchor="t" bIns="91425" lIns="91425" spcFirstLastPara="1" rIns="91425" wrap="square" tIns="91425">
            <a:noAutofit/>
          </a:bodyPr>
          <a:lstStyle>
            <a:lvl1pPr lvl="0" rtl="0" algn="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210" name="Google Shape;210;p26"/>
          <p:cNvSpPr txBox="1"/>
          <p:nvPr>
            <p:ph idx="1" type="subTitle"/>
          </p:nvPr>
        </p:nvSpPr>
        <p:spPr>
          <a:xfrm>
            <a:off x="4044837" y="2189054"/>
            <a:ext cx="2062200" cy="6654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11" name="Google Shape;211;p26"/>
          <p:cNvSpPr txBox="1"/>
          <p:nvPr>
            <p:ph idx="2" type="subTitle"/>
          </p:nvPr>
        </p:nvSpPr>
        <p:spPr>
          <a:xfrm>
            <a:off x="6361812" y="2189054"/>
            <a:ext cx="2062200" cy="6654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12" name="Google Shape;212;p26"/>
          <p:cNvSpPr txBox="1"/>
          <p:nvPr>
            <p:ph idx="3" type="subTitle"/>
          </p:nvPr>
        </p:nvSpPr>
        <p:spPr>
          <a:xfrm>
            <a:off x="4044837" y="3603329"/>
            <a:ext cx="2062200" cy="6654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13" name="Google Shape;213;p26"/>
          <p:cNvSpPr txBox="1"/>
          <p:nvPr>
            <p:ph idx="4" type="subTitle"/>
          </p:nvPr>
        </p:nvSpPr>
        <p:spPr>
          <a:xfrm>
            <a:off x="6361812" y="3603329"/>
            <a:ext cx="2062200" cy="6654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14" name="Google Shape;214;p26"/>
          <p:cNvSpPr txBox="1"/>
          <p:nvPr>
            <p:ph idx="5" type="subTitle"/>
          </p:nvPr>
        </p:nvSpPr>
        <p:spPr>
          <a:xfrm>
            <a:off x="4044825" y="1815375"/>
            <a:ext cx="2062200" cy="462900"/>
          </a:xfrm>
          <a:prstGeom prst="rect">
            <a:avLst/>
          </a:prstGeom>
        </p:spPr>
        <p:txBody>
          <a:bodyPr anchorCtr="0" anchor="b" bIns="91425" lIns="91425" spcFirstLastPara="1" rIns="91425" wrap="square" tIns="91425">
            <a:noAutofit/>
          </a:bodyPr>
          <a:lstStyle>
            <a:lvl1pPr lvl="0" rtl="0" algn="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15" name="Google Shape;215;p26"/>
          <p:cNvSpPr txBox="1"/>
          <p:nvPr>
            <p:ph idx="6" type="subTitle"/>
          </p:nvPr>
        </p:nvSpPr>
        <p:spPr>
          <a:xfrm>
            <a:off x="4044825" y="3229800"/>
            <a:ext cx="2062200" cy="462900"/>
          </a:xfrm>
          <a:prstGeom prst="rect">
            <a:avLst/>
          </a:prstGeom>
        </p:spPr>
        <p:txBody>
          <a:bodyPr anchorCtr="0" anchor="b" bIns="91425" lIns="91425" spcFirstLastPara="1" rIns="91425" wrap="square" tIns="91425">
            <a:noAutofit/>
          </a:bodyPr>
          <a:lstStyle>
            <a:lvl1pPr lvl="0" rtl="0" algn="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16" name="Google Shape;216;p26"/>
          <p:cNvSpPr txBox="1"/>
          <p:nvPr>
            <p:ph idx="7" type="subTitle"/>
          </p:nvPr>
        </p:nvSpPr>
        <p:spPr>
          <a:xfrm>
            <a:off x="6361797" y="1815375"/>
            <a:ext cx="2062200" cy="462900"/>
          </a:xfrm>
          <a:prstGeom prst="rect">
            <a:avLst/>
          </a:prstGeom>
        </p:spPr>
        <p:txBody>
          <a:bodyPr anchorCtr="0" anchor="b" bIns="91425" lIns="91425" spcFirstLastPara="1" rIns="91425" wrap="square" tIns="91425">
            <a:noAutofit/>
          </a:bodyPr>
          <a:lstStyle>
            <a:lvl1pPr lvl="0" rtl="0" algn="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17" name="Google Shape;217;p26"/>
          <p:cNvSpPr txBox="1"/>
          <p:nvPr>
            <p:ph idx="8" type="subTitle"/>
          </p:nvPr>
        </p:nvSpPr>
        <p:spPr>
          <a:xfrm>
            <a:off x="6361797" y="3229800"/>
            <a:ext cx="2062200" cy="462900"/>
          </a:xfrm>
          <a:prstGeom prst="rect">
            <a:avLst/>
          </a:prstGeom>
        </p:spPr>
        <p:txBody>
          <a:bodyPr anchorCtr="0" anchor="b" bIns="91425" lIns="91425" spcFirstLastPara="1" rIns="91425" wrap="square" tIns="91425">
            <a:noAutofit/>
          </a:bodyPr>
          <a:lstStyle>
            <a:lvl1pPr lvl="0" rtl="0" algn="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18" name="Google Shape;218;p26"/>
          <p:cNvSpPr/>
          <p:nvPr/>
        </p:nvSpPr>
        <p:spPr>
          <a:xfrm flipH="1">
            <a:off x="8477241" y="-639075"/>
            <a:ext cx="666759" cy="2417947"/>
          </a:xfrm>
          <a:custGeom>
            <a:rect b="b" l="l" r="r" t="t"/>
            <a:pathLst>
              <a:path extrusionOk="0" h="19015" w="9013">
                <a:moveTo>
                  <a:pt x="0" y="1"/>
                </a:moveTo>
                <a:lnTo>
                  <a:pt x="0" y="19015"/>
                </a:lnTo>
                <a:cubicBezTo>
                  <a:pt x="1022" y="18385"/>
                  <a:pt x="2061" y="17788"/>
                  <a:pt x="3054" y="17119"/>
                </a:cubicBezTo>
                <a:cubicBezTo>
                  <a:pt x="3879" y="16561"/>
                  <a:pt x="4666" y="15953"/>
                  <a:pt x="5368" y="15244"/>
                </a:cubicBezTo>
                <a:cubicBezTo>
                  <a:pt x="6044" y="14557"/>
                  <a:pt x="6631" y="13780"/>
                  <a:pt x="7142" y="12963"/>
                </a:cubicBezTo>
                <a:cubicBezTo>
                  <a:pt x="8160" y="11348"/>
                  <a:pt x="9012" y="9362"/>
                  <a:pt x="8523" y="7423"/>
                </a:cubicBezTo>
                <a:cubicBezTo>
                  <a:pt x="8059" y="5588"/>
                  <a:pt x="6530" y="4239"/>
                  <a:pt x="5019" y="3224"/>
                </a:cubicBezTo>
                <a:cubicBezTo>
                  <a:pt x="4040" y="2566"/>
                  <a:pt x="3044" y="1932"/>
                  <a:pt x="2054" y="1289"/>
                </a:cubicBezTo>
                <a:cubicBezTo>
                  <a:pt x="1378" y="850"/>
                  <a:pt x="694" y="414"/>
                  <a:pt x="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6"/>
          <p:cNvSpPr/>
          <p:nvPr/>
        </p:nvSpPr>
        <p:spPr>
          <a:xfrm>
            <a:off x="7713450" y="4416579"/>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
    <p:spTree>
      <p:nvGrpSpPr>
        <p:cNvPr id="220" name="Shape 220"/>
        <p:cNvGrpSpPr/>
        <p:nvPr/>
      </p:nvGrpSpPr>
      <p:grpSpPr>
        <a:xfrm>
          <a:off x="0" y="0"/>
          <a:ext cx="0" cy="0"/>
          <a:chOff x="0" y="0"/>
          <a:chExt cx="0" cy="0"/>
        </a:xfrm>
      </p:grpSpPr>
      <p:sp>
        <p:nvSpPr>
          <p:cNvPr id="221" name="Google Shape;221;p2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222" name="Google Shape;222;p27"/>
          <p:cNvSpPr txBox="1"/>
          <p:nvPr>
            <p:ph idx="1" type="subTitle"/>
          </p:nvPr>
        </p:nvSpPr>
        <p:spPr>
          <a:xfrm>
            <a:off x="1071300" y="1978025"/>
            <a:ext cx="1978200" cy="842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23" name="Google Shape;223;p27"/>
          <p:cNvSpPr txBox="1"/>
          <p:nvPr>
            <p:ph idx="2" type="subTitle"/>
          </p:nvPr>
        </p:nvSpPr>
        <p:spPr>
          <a:xfrm>
            <a:off x="3582900" y="1978025"/>
            <a:ext cx="1978200" cy="842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24" name="Google Shape;224;p27"/>
          <p:cNvSpPr txBox="1"/>
          <p:nvPr>
            <p:ph idx="3" type="subTitle"/>
          </p:nvPr>
        </p:nvSpPr>
        <p:spPr>
          <a:xfrm>
            <a:off x="1071300" y="3603888"/>
            <a:ext cx="1978200" cy="842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25" name="Google Shape;225;p27"/>
          <p:cNvSpPr txBox="1"/>
          <p:nvPr>
            <p:ph idx="4" type="subTitle"/>
          </p:nvPr>
        </p:nvSpPr>
        <p:spPr>
          <a:xfrm>
            <a:off x="3582900" y="3603888"/>
            <a:ext cx="1978200" cy="842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26" name="Google Shape;226;p27"/>
          <p:cNvSpPr txBox="1"/>
          <p:nvPr>
            <p:ph idx="5" type="subTitle"/>
          </p:nvPr>
        </p:nvSpPr>
        <p:spPr>
          <a:xfrm>
            <a:off x="6094500" y="1978025"/>
            <a:ext cx="1978200" cy="842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27" name="Google Shape;227;p27"/>
          <p:cNvSpPr txBox="1"/>
          <p:nvPr>
            <p:ph idx="6" type="subTitle"/>
          </p:nvPr>
        </p:nvSpPr>
        <p:spPr>
          <a:xfrm>
            <a:off x="6094500" y="3603888"/>
            <a:ext cx="1978200" cy="842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28" name="Google Shape;228;p27"/>
          <p:cNvSpPr txBox="1"/>
          <p:nvPr>
            <p:ph idx="7" type="subTitle"/>
          </p:nvPr>
        </p:nvSpPr>
        <p:spPr>
          <a:xfrm>
            <a:off x="1071302" y="1637824"/>
            <a:ext cx="1978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29" name="Google Shape;229;p27"/>
          <p:cNvSpPr txBox="1"/>
          <p:nvPr>
            <p:ph idx="8" type="subTitle"/>
          </p:nvPr>
        </p:nvSpPr>
        <p:spPr>
          <a:xfrm>
            <a:off x="3582900" y="1637824"/>
            <a:ext cx="1978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30" name="Google Shape;230;p27"/>
          <p:cNvSpPr txBox="1"/>
          <p:nvPr>
            <p:ph idx="9" type="subTitle"/>
          </p:nvPr>
        </p:nvSpPr>
        <p:spPr>
          <a:xfrm>
            <a:off x="6094498" y="1637824"/>
            <a:ext cx="1978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31" name="Google Shape;231;p27"/>
          <p:cNvSpPr txBox="1"/>
          <p:nvPr>
            <p:ph idx="13" type="subTitle"/>
          </p:nvPr>
        </p:nvSpPr>
        <p:spPr>
          <a:xfrm>
            <a:off x="1071302" y="3263663"/>
            <a:ext cx="1978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32" name="Google Shape;232;p27"/>
          <p:cNvSpPr txBox="1"/>
          <p:nvPr>
            <p:ph idx="14" type="subTitle"/>
          </p:nvPr>
        </p:nvSpPr>
        <p:spPr>
          <a:xfrm>
            <a:off x="3582900" y="3263663"/>
            <a:ext cx="1978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233" name="Google Shape;233;p27"/>
          <p:cNvSpPr txBox="1"/>
          <p:nvPr>
            <p:ph idx="15" type="subTitle"/>
          </p:nvPr>
        </p:nvSpPr>
        <p:spPr>
          <a:xfrm>
            <a:off x="6094498" y="3263663"/>
            <a:ext cx="1978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grpSp>
        <p:nvGrpSpPr>
          <p:cNvPr id="234" name="Google Shape;234;p27"/>
          <p:cNvGrpSpPr/>
          <p:nvPr/>
        </p:nvGrpSpPr>
        <p:grpSpPr>
          <a:xfrm>
            <a:off x="5" y="581486"/>
            <a:ext cx="9143995" cy="4562014"/>
            <a:chOff x="5" y="581486"/>
            <a:chExt cx="9143995" cy="4562014"/>
          </a:xfrm>
        </p:grpSpPr>
        <p:sp>
          <p:nvSpPr>
            <p:cNvPr id="235" name="Google Shape;235;p27"/>
            <p:cNvSpPr/>
            <p:nvPr/>
          </p:nvSpPr>
          <p:spPr>
            <a:xfrm rot="5400000">
              <a:off x="-1328759" y="1910250"/>
              <a:ext cx="3142328" cy="484800"/>
            </a:xfrm>
            <a:custGeom>
              <a:rect b="b" l="l" r="r" t="t"/>
              <a:pathLst>
                <a:path extrusionOk="0" h="5136" w="17748">
                  <a:moveTo>
                    <a:pt x="4819" y="1"/>
                  </a:moveTo>
                  <a:cubicBezTo>
                    <a:pt x="4695" y="1"/>
                    <a:pt x="4571" y="13"/>
                    <a:pt x="4447" y="37"/>
                  </a:cubicBezTo>
                  <a:cubicBezTo>
                    <a:pt x="4008" y="123"/>
                    <a:pt x="3588" y="325"/>
                    <a:pt x="3206" y="551"/>
                  </a:cubicBezTo>
                  <a:cubicBezTo>
                    <a:pt x="2814" y="789"/>
                    <a:pt x="2457" y="1077"/>
                    <a:pt x="2138" y="1405"/>
                  </a:cubicBezTo>
                  <a:cubicBezTo>
                    <a:pt x="1469" y="2084"/>
                    <a:pt x="957" y="2904"/>
                    <a:pt x="551" y="3761"/>
                  </a:cubicBezTo>
                  <a:cubicBezTo>
                    <a:pt x="338" y="4207"/>
                    <a:pt x="159" y="4668"/>
                    <a:pt x="1" y="5135"/>
                  </a:cubicBezTo>
                  <a:lnTo>
                    <a:pt x="17748" y="5135"/>
                  </a:lnTo>
                  <a:cubicBezTo>
                    <a:pt x="17582" y="4538"/>
                    <a:pt x="17313" y="3977"/>
                    <a:pt x="16917" y="3498"/>
                  </a:cubicBezTo>
                  <a:cubicBezTo>
                    <a:pt x="16327" y="2793"/>
                    <a:pt x="15510" y="2322"/>
                    <a:pt x="14625" y="2092"/>
                  </a:cubicBezTo>
                  <a:cubicBezTo>
                    <a:pt x="14188" y="1978"/>
                    <a:pt x="13743" y="1929"/>
                    <a:pt x="13297" y="1929"/>
                  </a:cubicBezTo>
                  <a:cubicBezTo>
                    <a:pt x="12568" y="1929"/>
                    <a:pt x="11836" y="2061"/>
                    <a:pt x="11135" y="2257"/>
                  </a:cubicBezTo>
                  <a:cubicBezTo>
                    <a:pt x="10670" y="2389"/>
                    <a:pt x="10197" y="2511"/>
                    <a:pt x="9715" y="2511"/>
                  </a:cubicBezTo>
                  <a:cubicBezTo>
                    <a:pt x="9605" y="2511"/>
                    <a:pt x="9494" y="2505"/>
                    <a:pt x="9383" y="2491"/>
                  </a:cubicBezTo>
                  <a:cubicBezTo>
                    <a:pt x="8976" y="2437"/>
                    <a:pt x="8592" y="2282"/>
                    <a:pt x="8239" y="2077"/>
                  </a:cubicBezTo>
                  <a:cubicBezTo>
                    <a:pt x="7573" y="1685"/>
                    <a:pt x="7012" y="1102"/>
                    <a:pt x="6412" y="649"/>
                  </a:cubicBezTo>
                  <a:cubicBezTo>
                    <a:pt x="6264" y="538"/>
                    <a:pt x="6113" y="433"/>
                    <a:pt x="5954" y="339"/>
                  </a:cubicBezTo>
                  <a:cubicBezTo>
                    <a:pt x="5796" y="246"/>
                    <a:pt x="5645" y="171"/>
                    <a:pt x="5487" y="116"/>
                  </a:cubicBezTo>
                  <a:cubicBezTo>
                    <a:pt x="5267" y="40"/>
                    <a:pt x="5043" y="1"/>
                    <a:pt x="48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7"/>
            <p:cNvSpPr/>
            <p:nvPr/>
          </p:nvSpPr>
          <p:spPr>
            <a:xfrm>
              <a:off x="222725" y="1677600"/>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7"/>
            <p:cNvSpPr/>
            <p:nvPr/>
          </p:nvSpPr>
          <p:spPr>
            <a:xfrm flipH="1" rot="5400000">
              <a:off x="8000980" y="4000480"/>
              <a:ext cx="1247803" cy="1038237"/>
            </a:xfrm>
            <a:custGeom>
              <a:rect b="b" l="l" r="r" t="t"/>
              <a:pathLst>
                <a:path extrusionOk="0" h="15458" w="22965">
                  <a:moveTo>
                    <a:pt x="0" y="0"/>
                  </a:moveTo>
                  <a:lnTo>
                    <a:pt x="0" y="14891"/>
                  </a:lnTo>
                  <a:cubicBezTo>
                    <a:pt x="730" y="15289"/>
                    <a:pt x="1526" y="15457"/>
                    <a:pt x="2335" y="15457"/>
                  </a:cubicBezTo>
                  <a:cubicBezTo>
                    <a:pt x="3856" y="15457"/>
                    <a:pt x="5422" y="14863"/>
                    <a:pt x="6674" y="14088"/>
                  </a:cubicBezTo>
                  <a:cubicBezTo>
                    <a:pt x="7692" y="13462"/>
                    <a:pt x="8592" y="12656"/>
                    <a:pt x="9243" y="11645"/>
                  </a:cubicBezTo>
                  <a:cubicBezTo>
                    <a:pt x="9887" y="10639"/>
                    <a:pt x="10300" y="9516"/>
                    <a:pt x="10689" y="8389"/>
                  </a:cubicBezTo>
                  <a:cubicBezTo>
                    <a:pt x="11494" y="6066"/>
                    <a:pt x="12351" y="3497"/>
                    <a:pt x="14599" y="2166"/>
                  </a:cubicBezTo>
                  <a:cubicBezTo>
                    <a:pt x="15750" y="1486"/>
                    <a:pt x="17078" y="1374"/>
                    <a:pt x="18380" y="1302"/>
                  </a:cubicBezTo>
                  <a:cubicBezTo>
                    <a:pt x="19626" y="1230"/>
                    <a:pt x="20949" y="1194"/>
                    <a:pt x="22083" y="611"/>
                  </a:cubicBezTo>
                  <a:cubicBezTo>
                    <a:pt x="22407" y="446"/>
                    <a:pt x="22701" y="241"/>
                    <a:pt x="229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38" name="Google Shape;238;p27"/>
          <p:cNvSpPr/>
          <p:nvPr/>
        </p:nvSpPr>
        <p:spPr>
          <a:xfrm>
            <a:off x="8430775" y="4"/>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
    <p:spTree>
      <p:nvGrpSpPr>
        <p:cNvPr id="239" name="Shape 239"/>
        <p:cNvGrpSpPr/>
        <p:nvPr/>
      </p:nvGrpSpPr>
      <p:grpSpPr>
        <a:xfrm>
          <a:off x="0" y="0"/>
          <a:ext cx="0" cy="0"/>
          <a:chOff x="0" y="0"/>
          <a:chExt cx="0" cy="0"/>
        </a:xfrm>
      </p:grpSpPr>
      <p:sp>
        <p:nvSpPr>
          <p:cNvPr id="240" name="Google Shape;240;p28"/>
          <p:cNvSpPr txBox="1"/>
          <p:nvPr>
            <p:ph hasCustomPrompt="1" type="title"/>
          </p:nvPr>
        </p:nvSpPr>
        <p:spPr>
          <a:xfrm>
            <a:off x="713225" y="638350"/>
            <a:ext cx="4056300" cy="768900"/>
          </a:xfrm>
          <a:prstGeom prst="rect">
            <a:avLst/>
          </a:prstGeom>
          <a:noFill/>
        </p:spPr>
        <p:txBody>
          <a:bodyPr anchorCtr="0" anchor="b" bIns="91425" lIns="91425" spcFirstLastPara="1" rIns="91425" wrap="square" tIns="91425">
            <a:noAutofit/>
          </a:bodyPr>
          <a:lstStyle>
            <a:lvl1pPr lvl="0" rtl="0">
              <a:spcBef>
                <a:spcPts val="0"/>
              </a:spcBef>
              <a:spcAft>
                <a:spcPts val="0"/>
              </a:spcAft>
              <a:buClr>
                <a:schemeClr val="lt1"/>
              </a:buClr>
              <a:buSzPts val="6000"/>
              <a:buNone/>
              <a:defRPr sz="45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41" name="Google Shape;241;p28"/>
          <p:cNvSpPr txBox="1"/>
          <p:nvPr>
            <p:ph idx="1" type="subTitle"/>
          </p:nvPr>
        </p:nvSpPr>
        <p:spPr>
          <a:xfrm>
            <a:off x="713225" y="1311342"/>
            <a:ext cx="4056300" cy="3456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sz="1600">
                <a:solidFill>
                  <a:schemeClr val="dk1"/>
                </a:solidFill>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42" name="Google Shape;242;p28"/>
          <p:cNvSpPr txBox="1"/>
          <p:nvPr>
            <p:ph hasCustomPrompt="1" idx="2" type="title"/>
          </p:nvPr>
        </p:nvSpPr>
        <p:spPr>
          <a:xfrm>
            <a:off x="713225" y="2037962"/>
            <a:ext cx="4056300" cy="768900"/>
          </a:xfrm>
          <a:prstGeom prst="rect">
            <a:avLst/>
          </a:prstGeom>
          <a:noFill/>
        </p:spPr>
        <p:txBody>
          <a:bodyPr anchorCtr="0" anchor="b" bIns="91425" lIns="91425" spcFirstLastPara="1" rIns="91425" wrap="square" tIns="91425">
            <a:noAutofit/>
          </a:bodyPr>
          <a:lstStyle>
            <a:lvl1pPr lvl="0" rtl="0">
              <a:spcBef>
                <a:spcPts val="0"/>
              </a:spcBef>
              <a:spcAft>
                <a:spcPts val="0"/>
              </a:spcAft>
              <a:buClr>
                <a:schemeClr val="lt1"/>
              </a:buClr>
              <a:buSzPts val="6000"/>
              <a:buNone/>
              <a:defRPr sz="4500">
                <a:solidFill>
                  <a:schemeClr val="accen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43" name="Google Shape;243;p28"/>
          <p:cNvSpPr txBox="1"/>
          <p:nvPr>
            <p:ph idx="3" type="subTitle"/>
          </p:nvPr>
        </p:nvSpPr>
        <p:spPr>
          <a:xfrm>
            <a:off x="713225" y="2710975"/>
            <a:ext cx="4056300" cy="3456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sz="1600">
                <a:solidFill>
                  <a:schemeClr val="dk1"/>
                </a:solidFill>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44" name="Google Shape;244;p28"/>
          <p:cNvSpPr txBox="1"/>
          <p:nvPr>
            <p:ph hasCustomPrompt="1" idx="4" type="title"/>
          </p:nvPr>
        </p:nvSpPr>
        <p:spPr>
          <a:xfrm>
            <a:off x="713225" y="3437549"/>
            <a:ext cx="4056300" cy="768900"/>
          </a:xfrm>
          <a:prstGeom prst="rect">
            <a:avLst/>
          </a:prstGeom>
          <a:noFill/>
        </p:spPr>
        <p:txBody>
          <a:bodyPr anchorCtr="0" anchor="b" bIns="91425" lIns="91425" spcFirstLastPara="1" rIns="91425" wrap="square" tIns="91425">
            <a:noAutofit/>
          </a:bodyPr>
          <a:lstStyle>
            <a:lvl1pPr lvl="0" rtl="0">
              <a:spcBef>
                <a:spcPts val="0"/>
              </a:spcBef>
              <a:spcAft>
                <a:spcPts val="0"/>
              </a:spcAft>
              <a:buClr>
                <a:schemeClr val="lt1"/>
              </a:buClr>
              <a:buSzPts val="6000"/>
              <a:buNone/>
              <a:defRPr sz="45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45" name="Google Shape;245;p28"/>
          <p:cNvSpPr txBox="1"/>
          <p:nvPr>
            <p:ph idx="5" type="subTitle"/>
          </p:nvPr>
        </p:nvSpPr>
        <p:spPr>
          <a:xfrm>
            <a:off x="713225" y="4110573"/>
            <a:ext cx="4056300" cy="3456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sz="1600">
                <a:solidFill>
                  <a:schemeClr val="dk1"/>
                </a:solidFill>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46" name="Google Shape;246;p28"/>
          <p:cNvSpPr/>
          <p:nvPr/>
        </p:nvSpPr>
        <p:spPr>
          <a:xfrm>
            <a:off x="-1544750" y="4189050"/>
            <a:ext cx="3494036" cy="2300917"/>
          </a:xfrm>
          <a:custGeom>
            <a:rect b="b" l="l" r="r" t="t"/>
            <a:pathLst>
              <a:path extrusionOk="0" h="7367" w="11187">
                <a:moveTo>
                  <a:pt x="4164" y="0"/>
                </a:moveTo>
                <a:cubicBezTo>
                  <a:pt x="3316" y="0"/>
                  <a:pt x="2256" y="570"/>
                  <a:pt x="1303" y="2750"/>
                </a:cubicBezTo>
                <a:cubicBezTo>
                  <a:pt x="1" y="5722"/>
                  <a:pt x="2244" y="7366"/>
                  <a:pt x="4825" y="7366"/>
                </a:cubicBezTo>
                <a:cubicBezTo>
                  <a:pt x="6207" y="7366"/>
                  <a:pt x="7687" y="6894"/>
                  <a:pt x="8769" y="5901"/>
                </a:cubicBezTo>
                <a:cubicBezTo>
                  <a:pt x="11186" y="3678"/>
                  <a:pt x="8009" y="1750"/>
                  <a:pt x="6491" y="1005"/>
                </a:cubicBezTo>
                <a:cubicBezTo>
                  <a:pt x="6099" y="814"/>
                  <a:pt x="5721" y="595"/>
                  <a:pt x="5350" y="364"/>
                </a:cubicBezTo>
                <a:cubicBezTo>
                  <a:pt x="5064" y="186"/>
                  <a:pt x="4649" y="0"/>
                  <a:pt x="41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28"/>
          <p:cNvSpPr/>
          <p:nvPr/>
        </p:nvSpPr>
        <p:spPr>
          <a:xfrm rot="6017970">
            <a:off x="-3094814" y="-661552"/>
            <a:ext cx="3922591" cy="3368691"/>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1">
  <p:cSld name="CUSTOM_8_1">
    <p:spTree>
      <p:nvGrpSpPr>
        <p:cNvPr id="248" name="Shape 248"/>
        <p:cNvGrpSpPr/>
        <p:nvPr/>
      </p:nvGrpSpPr>
      <p:grpSpPr>
        <a:xfrm>
          <a:off x="0" y="0"/>
          <a:ext cx="0" cy="0"/>
          <a:chOff x="0" y="0"/>
          <a:chExt cx="0" cy="0"/>
        </a:xfrm>
      </p:grpSpPr>
      <p:sp>
        <p:nvSpPr>
          <p:cNvPr id="249" name="Google Shape;249;p29"/>
          <p:cNvSpPr txBox="1"/>
          <p:nvPr>
            <p:ph hasCustomPrompt="1" type="title"/>
          </p:nvPr>
        </p:nvSpPr>
        <p:spPr>
          <a:xfrm>
            <a:off x="2001750" y="2878014"/>
            <a:ext cx="1398900" cy="4068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Clr>
                <a:schemeClr val="lt1"/>
              </a:buClr>
              <a:buSzPts val="6000"/>
              <a:buNone/>
              <a:defRPr sz="30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50" name="Google Shape;250;p29"/>
          <p:cNvSpPr txBox="1"/>
          <p:nvPr>
            <p:ph idx="1" type="subTitle"/>
          </p:nvPr>
        </p:nvSpPr>
        <p:spPr>
          <a:xfrm>
            <a:off x="4697687" y="1491585"/>
            <a:ext cx="34902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251" name="Google Shape;251;p29"/>
          <p:cNvSpPr txBox="1"/>
          <p:nvPr>
            <p:ph idx="2" type="subTitle"/>
          </p:nvPr>
        </p:nvSpPr>
        <p:spPr>
          <a:xfrm>
            <a:off x="4697687" y="1168325"/>
            <a:ext cx="3490200" cy="505500"/>
          </a:xfrm>
          <a:prstGeom prst="rect">
            <a:avLst/>
          </a:prstGeom>
        </p:spPr>
        <p:txBody>
          <a:bodyPr anchorCtr="0" anchor="b" bIns="91425" lIns="91425" spcFirstLastPara="1" rIns="91425" wrap="square" tIns="91425">
            <a:noAutofit/>
          </a:bodyPr>
          <a:lstStyle>
            <a:lvl1pPr lvl="0" rtl="0">
              <a:spcBef>
                <a:spcPts val="0"/>
              </a:spcBef>
              <a:spcAft>
                <a:spcPts val="0"/>
              </a:spcAft>
              <a:buClr>
                <a:schemeClr val="dk1"/>
              </a:buClr>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2pPr>
            <a:lvl3pPr lvl="2"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3pPr>
            <a:lvl4pPr lvl="3"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4pPr>
            <a:lvl5pPr lvl="4"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5pPr>
            <a:lvl6pPr lvl="5"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6pPr>
            <a:lvl7pPr lvl="6"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7pPr>
            <a:lvl8pPr lvl="7"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8pPr>
            <a:lvl9pPr lvl="8"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9pPr>
          </a:lstStyle>
          <a:p/>
        </p:txBody>
      </p:sp>
      <p:sp>
        <p:nvSpPr>
          <p:cNvPr id="252" name="Google Shape;252;p29"/>
          <p:cNvSpPr txBox="1"/>
          <p:nvPr>
            <p:ph hasCustomPrompt="1" idx="3" type="title"/>
          </p:nvPr>
        </p:nvSpPr>
        <p:spPr>
          <a:xfrm>
            <a:off x="2002338" y="1648846"/>
            <a:ext cx="1397700" cy="4068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Clr>
                <a:schemeClr val="lt1"/>
              </a:buClr>
              <a:buSzPts val="6000"/>
              <a:buNone/>
              <a:defRPr sz="30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53" name="Google Shape;253;p29"/>
          <p:cNvSpPr txBox="1"/>
          <p:nvPr>
            <p:ph idx="4" type="subTitle"/>
          </p:nvPr>
        </p:nvSpPr>
        <p:spPr>
          <a:xfrm>
            <a:off x="4697685" y="2729830"/>
            <a:ext cx="34902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254" name="Google Shape;254;p29"/>
          <p:cNvSpPr txBox="1"/>
          <p:nvPr>
            <p:ph idx="5" type="subTitle"/>
          </p:nvPr>
        </p:nvSpPr>
        <p:spPr>
          <a:xfrm>
            <a:off x="4697681" y="2406570"/>
            <a:ext cx="3490200" cy="505500"/>
          </a:xfrm>
          <a:prstGeom prst="rect">
            <a:avLst/>
          </a:prstGeom>
        </p:spPr>
        <p:txBody>
          <a:bodyPr anchorCtr="0" anchor="b" bIns="91425" lIns="91425" spcFirstLastPara="1" rIns="91425" wrap="square" tIns="91425">
            <a:noAutofit/>
          </a:bodyPr>
          <a:lstStyle>
            <a:lvl1pPr lvl="0" rtl="0">
              <a:spcBef>
                <a:spcPts val="0"/>
              </a:spcBef>
              <a:spcAft>
                <a:spcPts val="0"/>
              </a:spcAft>
              <a:buClr>
                <a:schemeClr val="dk1"/>
              </a:buClr>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2pPr>
            <a:lvl3pPr lvl="2"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3pPr>
            <a:lvl4pPr lvl="3"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4pPr>
            <a:lvl5pPr lvl="4"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5pPr>
            <a:lvl6pPr lvl="5"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6pPr>
            <a:lvl7pPr lvl="6"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7pPr>
            <a:lvl8pPr lvl="7"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8pPr>
            <a:lvl9pPr lvl="8"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9pPr>
          </a:lstStyle>
          <a:p/>
        </p:txBody>
      </p:sp>
      <p:sp>
        <p:nvSpPr>
          <p:cNvPr id="255" name="Google Shape;255;p29"/>
          <p:cNvSpPr txBox="1"/>
          <p:nvPr>
            <p:ph hasCustomPrompt="1" idx="6" type="title"/>
          </p:nvPr>
        </p:nvSpPr>
        <p:spPr>
          <a:xfrm>
            <a:off x="2002350" y="4113728"/>
            <a:ext cx="1397700" cy="4068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Clr>
                <a:schemeClr val="lt1"/>
              </a:buClr>
              <a:buSzPts val="6000"/>
              <a:buNone/>
              <a:defRPr sz="30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56" name="Google Shape;256;p29"/>
          <p:cNvSpPr txBox="1"/>
          <p:nvPr>
            <p:ph idx="7" type="subTitle"/>
          </p:nvPr>
        </p:nvSpPr>
        <p:spPr>
          <a:xfrm>
            <a:off x="4697683" y="3968075"/>
            <a:ext cx="34902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257" name="Google Shape;257;p29"/>
          <p:cNvSpPr txBox="1"/>
          <p:nvPr>
            <p:ph idx="8" type="subTitle"/>
          </p:nvPr>
        </p:nvSpPr>
        <p:spPr>
          <a:xfrm>
            <a:off x="4697675" y="3644815"/>
            <a:ext cx="3490200" cy="505500"/>
          </a:xfrm>
          <a:prstGeom prst="rect">
            <a:avLst/>
          </a:prstGeom>
        </p:spPr>
        <p:txBody>
          <a:bodyPr anchorCtr="0" anchor="b" bIns="91425" lIns="91425" spcFirstLastPara="1" rIns="91425" wrap="square" tIns="91425">
            <a:noAutofit/>
          </a:bodyPr>
          <a:lstStyle>
            <a:lvl1pPr lvl="0" rtl="0">
              <a:spcBef>
                <a:spcPts val="0"/>
              </a:spcBef>
              <a:spcAft>
                <a:spcPts val="0"/>
              </a:spcAft>
              <a:buClr>
                <a:schemeClr val="dk1"/>
              </a:buClr>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2pPr>
            <a:lvl3pPr lvl="2"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3pPr>
            <a:lvl4pPr lvl="3"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4pPr>
            <a:lvl5pPr lvl="4"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5pPr>
            <a:lvl6pPr lvl="5"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6pPr>
            <a:lvl7pPr lvl="6"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7pPr>
            <a:lvl8pPr lvl="7"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8pPr>
            <a:lvl9pPr lvl="8" rtl="0" algn="ctr">
              <a:lnSpc>
                <a:spcPct val="100000"/>
              </a:lnSpc>
              <a:spcBef>
                <a:spcPts val="0"/>
              </a:spcBef>
              <a:spcAft>
                <a:spcPts val="0"/>
              </a:spcAft>
              <a:buClr>
                <a:schemeClr val="dk1"/>
              </a:buClr>
              <a:buSzPts val="2400"/>
              <a:buFont typeface="DM Sans"/>
              <a:buNone/>
              <a:defRPr b="1" sz="2400">
                <a:solidFill>
                  <a:schemeClr val="dk1"/>
                </a:solidFill>
                <a:latin typeface="DM Sans"/>
                <a:ea typeface="DM Sans"/>
                <a:cs typeface="DM Sans"/>
                <a:sym typeface="DM Sans"/>
              </a:defRPr>
            </a:lvl9pPr>
          </a:lstStyle>
          <a:p/>
        </p:txBody>
      </p:sp>
      <p:sp>
        <p:nvSpPr>
          <p:cNvPr id="258" name="Google Shape;258;p29"/>
          <p:cNvSpPr txBox="1"/>
          <p:nvPr>
            <p:ph idx="9"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259" name="Google Shape;259;p29"/>
          <p:cNvGrpSpPr/>
          <p:nvPr/>
        </p:nvGrpSpPr>
        <p:grpSpPr>
          <a:xfrm>
            <a:off x="-9525" y="11"/>
            <a:ext cx="9163050" cy="5153037"/>
            <a:chOff x="-9525" y="11"/>
            <a:chExt cx="9163050" cy="5153037"/>
          </a:xfrm>
        </p:grpSpPr>
        <p:grpSp>
          <p:nvGrpSpPr>
            <p:cNvPr id="260" name="Google Shape;260;p29"/>
            <p:cNvGrpSpPr/>
            <p:nvPr/>
          </p:nvGrpSpPr>
          <p:grpSpPr>
            <a:xfrm>
              <a:off x="-9525" y="2709275"/>
              <a:ext cx="1558778" cy="2443773"/>
              <a:chOff x="-9525" y="2709275"/>
              <a:chExt cx="1558778" cy="2443773"/>
            </a:xfrm>
          </p:grpSpPr>
          <p:sp>
            <p:nvSpPr>
              <p:cNvPr id="261" name="Google Shape;261;p29"/>
              <p:cNvSpPr/>
              <p:nvPr/>
            </p:nvSpPr>
            <p:spPr>
              <a:xfrm>
                <a:off x="-9525" y="2899500"/>
                <a:ext cx="1558778" cy="2253548"/>
              </a:xfrm>
              <a:custGeom>
                <a:rect b="b" l="l" r="r" t="t"/>
                <a:pathLst>
                  <a:path extrusionOk="0" h="23193" w="16043">
                    <a:moveTo>
                      <a:pt x="0" y="1"/>
                    </a:moveTo>
                    <a:lnTo>
                      <a:pt x="0" y="23192"/>
                    </a:lnTo>
                    <a:lnTo>
                      <a:pt x="16042" y="23192"/>
                    </a:lnTo>
                    <a:cubicBezTo>
                      <a:pt x="16002" y="23127"/>
                      <a:pt x="15967" y="23066"/>
                      <a:pt x="15931" y="23005"/>
                    </a:cubicBezTo>
                    <a:cubicBezTo>
                      <a:pt x="15233" y="21904"/>
                      <a:pt x="14186" y="21062"/>
                      <a:pt x="13010" y="20516"/>
                    </a:cubicBezTo>
                    <a:cubicBezTo>
                      <a:pt x="12859" y="20446"/>
                      <a:pt x="12758" y="20403"/>
                      <a:pt x="12625" y="20353"/>
                    </a:cubicBezTo>
                    <a:cubicBezTo>
                      <a:pt x="12517" y="20310"/>
                      <a:pt x="12405" y="20270"/>
                      <a:pt x="12293" y="20235"/>
                    </a:cubicBezTo>
                    <a:cubicBezTo>
                      <a:pt x="12056" y="20159"/>
                      <a:pt x="11815" y="20094"/>
                      <a:pt x="11570" y="20036"/>
                    </a:cubicBezTo>
                    <a:cubicBezTo>
                      <a:pt x="11052" y="19918"/>
                      <a:pt x="10523" y="19828"/>
                      <a:pt x="10001" y="19734"/>
                    </a:cubicBezTo>
                    <a:cubicBezTo>
                      <a:pt x="8955" y="19551"/>
                      <a:pt x="7886" y="19360"/>
                      <a:pt x="6926" y="18885"/>
                    </a:cubicBezTo>
                    <a:cubicBezTo>
                      <a:pt x="5954" y="18407"/>
                      <a:pt x="5234" y="17597"/>
                      <a:pt x="4947" y="16547"/>
                    </a:cubicBezTo>
                    <a:cubicBezTo>
                      <a:pt x="4515" y="14975"/>
                      <a:pt x="5001" y="13399"/>
                      <a:pt x="5580" y="11931"/>
                    </a:cubicBezTo>
                    <a:cubicBezTo>
                      <a:pt x="5875" y="11190"/>
                      <a:pt x="6192" y="10467"/>
                      <a:pt x="6415" y="9701"/>
                    </a:cubicBezTo>
                    <a:cubicBezTo>
                      <a:pt x="6649" y="8902"/>
                      <a:pt x="6810" y="8082"/>
                      <a:pt x="6821" y="7247"/>
                    </a:cubicBezTo>
                    <a:cubicBezTo>
                      <a:pt x="6840" y="5768"/>
                      <a:pt x="6397" y="4336"/>
                      <a:pt x="5544" y="3127"/>
                    </a:cubicBezTo>
                    <a:cubicBezTo>
                      <a:pt x="4799" y="2073"/>
                      <a:pt x="3763" y="1235"/>
                      <a:pt x="2597" y="688"/>
                    </a:cubicBezTo>
                    <a:cubicBezTo>
                      <a:pt x="1781" y="303"/>
                      <a:pt x="900" y="73"/>
                      <a:pt x="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29"/>
              <p:cNvSpPr/>
              <p:nvPr/>
            </p:nvSpPr>
            <p:spPr>
              <a:xfrm>
                <a:off x="153150" y="2709275"/>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3" name="Google Shape;263;p29"/>
            <p:cNvSpPr/>
            <p:nvPr/>
          </p:nvSpPr>
          <p:spPr>
            <a:xfrm flipH="1" rot="-5400000">
              <a:off x="7339961" y="1328775"/>
              <a:ext cx="3142328" cy="484800"/>
            </a:xfrm>
            <a:custGeom>
              <a:rect b="b" l="l" r="r" t="t"/>
              <a:pathLst>
                <a:path extrusionOk="0" h="5136" w="17748">
                  <a:moveTo>
                    <a:pt x="4819" y="1"/>
                  </a:moveTo>
                  <a:cubicBezTo>
                    <a:pt x="4695" y="1"/>
                    <a:pt x="4571" y="13"/>
                    <a:pt x="4447" y="37"/>
                  </a:cubicBezTo>
                  <a:cubicBezTo>
                    <a:pt x="4008" y="123"/>
                    <a:pt x="3588" y="325"/>
                    <a:pt x="3206" y="551"/>
                  </a:cubicBezTo>
                  <a:cubicBezTo>
                    <a:pt x="2814" y="789"/>
                    <a:pt x="2457" y="1077"/>
                    <a:pt x="2138" y="1405"/>
                  </a:cubicBezTo>
                  <a:cubicBezTo>
                    <a:pt x="1469" y="2084"/>
                    <a:pt x="957" y="2904"/>
                    <a:pt x="551" y="3761"/>
                  </a:cubicBezTo>
                  <a:cubicBezTo>
                    <a:pt x="338" y="4207"/>
                    <a:pt x="159" y="4668"/>
                    <a:pt x="1" y="5135"/>
                  </a:cubicBezTo>
                  <a:lnTo>
                    <a:pt x="17748" y="5135"/>
                  </a:lnTo>
                  <a:cubicBezTo>
                    <a:pt x="17582" y="4538"/>
                    <a:pt x="17313" y="3977"/>
                    <a:pt x="16917" y="3498"/>
                  </a:cubicBezTo>
                  <a:cubicBezTo>
                    <a:pt x="16327" y="2793"/>
                    <a:pt x="15510" y="2322"/>
                    <a:pt x="14625" y="2092"/>
                  </a:cubicBezTo>
                  <a:cubicBezTo>
                    <a:pt x="14188" y="1978"/>
                    <a:pt x="13743" y="1929"/>
                    <a:pt x="13297" y="1929"/>
                  </a:cubicBezTo>
                  <a:cubicBezTo>
                    <a:pt x="12568" y="1929"/>
                    <a:pt x="11836" y="2061"/>
                    <a:pt x="11135" y="2257"/>
                  </a:cubicBezTo>
                  <a:cubicBezTo>
                    <a:pt x="10670" y="2389"/>
                    <a:pt x="10197" y="2511"/>
                    <a:pt x="9715" y="2511"/>
                  </a:cubicBezTo>
                  <a:cubicBezTo>
                    <a:pt x="9605" y="2511"/>
                    <a:pt x="9494" y="2505"/>
                    <a:pt x="9383" y="2491"/>
                  </a:cubicBezTo>
                  <a:cubicBezTo>
                    <a:pt x="8976" y="2437"/>
                    <a:pt x="8592" y="2282"/>
                    <a:pt x="8239" y="2077"/>
                  </a:cubicBezTo>
                  <a:cubicBezTo>
                    <a:pt x="7573" y="1685"/>
                    <a:pt x="7012" y="1102"/>
                    <a:pt x="6412" y="649"/>
                  </a:cubicBezTo>
                  <a:cubicBezTo>
                    <a:pt x="6264" y="538"/>
                    <a:pt x="6113" y="433"/>
                    <a:pt x="5954" y="339"/>
                  </a:cubicBezTo>
                  <a:cubicBezTo>
                    <a:pt x="5796" y="246"/>
                    <a:pt x="5645" y="171"/>
                    <a:pt x="5487" y="116"/>
                  </a:cubicBezTo>
                  <a:cubicBezTo>
                    <a:pt x="5267" y="40"/>
                    <a:pt x="5043" y="1"/>
                    <a:pt x="481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4" name="Google Shape;264;p29"/>
          <p:cNvSpPr/>
          <p:nvPr/>
        </p:nvSpPr>
        <p:spPr>
          <a:xfrm>
            <a:off x="8230425" y="4113729"/>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265" name="Shape 265"/>
        <p:cNvGrpSpPr/>
        <p:nvPr/>
      </p:nvGrpSpPr>
      <p:grpSpPr>
        <a:xfrm>
          <a:off x="0" y="0"/>
          <a:ext cx="0" cy="0"/>
          <a:chOff x="0" y="0"/>
          <a:chExt cx="0" cy="0"/>
        </a:xfrm>
      </p:grpSpPr>
      <p:sp>
        <p:nvSpPr>
          <p:cNvPr id="266" name="Google Shape;266;p30"/>
          <p:cNvSpPr txBox="1"/>
          <p:nvPr>
            <p:ph type="title"/>
          </p:nvPr>
        </p:nvSpPr>
        <p:spPr>
          <a:xfrm>
            <a:off x="3971525" y="694000"/>
            <a:ext cx="4459500" cy="910800"/>
          </a:xfrm>
          <a:prstGeom prst="rect">
            <a:avLst/>
          </a:prstGeom>
        </p:spPr>
        <p:txBody>
          <a:bodyPr anchorCtr="0" anchor="t" bIns="91425" lIns="91425" spcFirstLastPara="1" rIns="91425" wrap="square" tIns="91425">
            <a:noAutofit/>
          </a:bodyPr>
          <a:lstStyle>
            <a:lvl1pPr lvl="0" rtl="0" algn="r">
              <a:spcBef>
                <a:spcPts val="0"/>
              </a:spcBef>
              <a:spcAft>
                <a:spcPts val="0"/>
              </a:spcAft>
              <a:buSzPts val="3300"/>
              <a:buNone/>
              <a:defRPr sz="60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267" name="Google Shape;267;p30"/>
          <p:cNvSpPr txBox="1"/>
          <p:nvPr>
            <p:ph idx="1" type="subTitle"/>
          </p:nvPr>
        </p:nvSpPr>
        <p:spPr>
          <a:xfrm>
            <a:off x="3971525" y="1694148"/>
            <a:ext cx="4459500" cy="12033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68" name="Google Shape;268;p30"/>
          <p:cNvSpPr/>
          <p:nvPr/>
        </p:nvSpPr>
        <p:spPr>
          <a:xfrm>
            <a:off x="7954202" y="1"/>
            <a:ext cx="1189799" cy="1567250"/>
          </a:xfrm>
          <a:custGeom>
            <a:rect b="b" l="l" r="r" t="t"/>
            <a:pathLst>
              <a:path extrusionOk="0" h="9276" w="7042">
                <a:moveTo>
                  <a:pt x="1" y="1"/>
                </a:moveTo>
                <a:cubicBezTo>
                  <a:pt x="116" y="814"/>
                  <a:pt x="544" y="1555"/>
                  <a:pt x="1094" y="2166"/>
                </a:cubicBezTo>
                <a:cubicBezTo>
                  <a:pt x="1450" y="2555"/>
                  <a:pt x="1857" y="2861"/>
                  <a:pt x="2314" y="3120"/>
                </a:cubicBezTo>
                <a:cubicBezTo>
                  <a:pt x="2778" y="3386"/>
                  <a:pt x="3260" y="3609"/>
                  <a:pt x="3720" y="3886"/>
                </a:cubicBezTo>
                <a:cubicBezTo>
                  <a:pt x="4170" y="4152"/>
                  <a:pt x="4587" y="4466"/>
                  <a:pt x="4890" y="4897"/>
                </a:cubicBezTo>
                <a:cubicBezTo>
                  <a:pt x="5145" y="5258"/>
                  <a:pt x="5289" y="5675"/>
                  <a:pt x="5390" y="6103"/>
                </a:cubicBezTo>
                <a:cubicBezTo>
                  <a:pt x="5592" y="6955"/>
                  <a:pt x="5685" y="7865"/>
                  <a:pt x="6206" y="8603"/>
                </a:cubicBezTo>
                <a:cubicBezTo>
                  <a:pt x="6408" y="8891"/>
                  <a:pt x="6692" y="9143"/>
                  <a:pt x="7013" y="9265"/>
                </a:cubicBezTo>
                <a:cubicBezTo>
                  <a:pt x="7023" y="9268"/>
                  <a:pt x="7030" y="9273"/>
                  <a:pt x="7041" y="9276"/>
                </a:cubicBezTo>
                <a:lnTo>
                  <a:pt x="7041"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30"/>
          <p:cNvSpPr/>
          <p:nvPr/>
        </p:nvSpPr>
        <p:spPr>
          <a:xfrm rot="-4279404">
            <a:off x="4085679" y="-2957230"/>
            <a:ext cx="3922572" cy="3368674"/>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0" name="Google Shape;270;p30"/>
          <p:cNvGrpSpPr/>
          <p:nvPr/>
        </p:nvGrpSpPr>
        <p:grpSpPr>
          <a:xfrm rot="-2700000">
            <a:off x="8327828" y="3887114"/>
            <a:ext cx="1454433" cy="1280500"/>
            <a:chOff x="5917100" y="2092158"/>
            <a:chExt cx="1102175" cy="970367"/>
          </a:xfrm>
        </p:grpSpPr>
        <p:sp>
          <p:nvSpPr>
            <p:cNvPr id="271" name="Google Shape;271;p30"/>
            <p:cNvSpPr/>
            <p:nvPr/>
          </p:nvSpPr>
          <p:spPr>
            <a:xfrm>
              <a:off x="6030002" y="2238502"/>
              <a:ext cx="719415" cy="824023"/>
            </a:xfrm>
            <a:custGeom>
              <a:rect b="b" l="l" r="r" t="t"/>
              <a:pathLst>
                <a:path extrusionOk="0" fill="none" h="9240" w="8067">
                  <a:moveTo>
                    <a:pt x="378" y="9239"/>
                  </a:moveTo>
                  <a:cubicBezTo>
                    <a:pt x="378" y="9239"/>
                    <a:pt x="0" y="3350"/>
                    <a:pt x="8067"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0"/>
            <p:cNvSpPr/>
            <p:nvPr/>
          </p:nvSpPr>
          <p:spPr>
            <a:xfrm>
              <a:off x="6580242" y="2133270"/>
              <a:ext cx="439033" cy="188794"/>
            </a:xfrm>
            <a:custGeom>
              <a:rect b="b" l="l" r="r" t="t"/>
              <a:pathLst>
                <a:path extrusionOk="0" h="2117" w="4923">
                  <a:moveTo>
                    <a:pt x="4553" y="1"/>
                  </a:moveTo>
                  <a:cubicBezTo>
                    <a:pt x="3675" y="1"/>
                    <a:pt x="1426" y="199"/>
                    <a:pt x="0" y="2094"/>
                  </a:cubicBezTo>
                  <a:cubicBezTo>
                    <a:pt x="0" y="2094"/>
                    <a:pt x="172" y="2117"/>
                    <a:pt x="461" y="2117"/>
                  </a:cubicBezTo>
                  <a:cubicBezTo>
                    <a:pt x="1370" y="2117"/>
                    <a:pt x="3437" y="1891"/>
                    <a:pt x="4922" y="15"/>
                  </a:cubicBezTo>
                  <a:cubicBezTo>
                    <a:pt x="4922" y="15"/>
                    <a:pt x="4786" y="1"/>
                    <a:pt x="4553"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30"/>
            <p:cNvSpPr/>
            <p:nvPr/>
          </p:nvSpPr>
          <p:spPr>
            <a:xfrm>
              <a:off x="6280241" y="2430685"/>
              <a:ext cx="464985" cy="138497"/>
            </a:xfrm>
            <a:custGeom>
              <a:rect b="b" l="l" r="r" t="t"/>
              <a:pathLst>
                <a:path extrusionOk="0" h="1553" w="5214">
                  <a:moveTo>
                    <a:pt x="3675" y="0"/>
                  </a:moveTo>
                  <a:cubicBezTo>
                    <a:pt x="2615" y="0"/>
                    <a:pt x="1190" y="253"/>
                    <a:pt x="0" y="1353"/>
                  </a:cubicBezTo>
                  <a:cubicBezTo>
                    <a:pt x="0" y="1353"/>
                    <a:pt x="622" y="1552"/>
                    <a:pt x="1526" y="1552"/>
                  </a:cubicBezTo>
                  <a:cubicBezTo>
                    <a:pt x="2557" y="1552"/>
                    <a:pt x="3953" y="1293"/>
                    <a:pt x="5214" y="183"/>
                  </a:cubicBezTo>
                  <a:cubicBezTo>
                    <a:pt x="5214" y="183"/>
                    <a:pt x="4577" y="0"/>
                    <a:pt x="3675"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30"/>
            <p:cNvSpPr/>
            <p:nvPr/>
          </p:nvSpPr>
          <p:spPr>
            <a:xfrm>
              <a:off x="6207113" y="2092158"/>
              <a:ext cx="260316" cy="461417"/>
            </a:xfrm>
            <a:custGeom>
              <a:rect b="b" l="l" r="r" t="t"/>
              <a:pathLst>
                <a:path extrusionOk="0" h="5174" w="2919">
                  <a:moveTo>
                    <a:pt x="2145" y="1"/>
                  </a:moveTo>
                  <a:lnTo>
                    <a:pt x="2145" y="1"/>
                  </a:lnTo>
                  <a:cubicBezTo>
                    <a:pt x="2145" y="1"/>
                    <a:pt x="0" y="2286"/>
                    <a:pt x="810" y="5174"/>
                  </a:cubicBezTo>
                  <a:cubicBezTo>
                    <a:pt x="810" y="5174"/>
                    <a:pt x="2919" y="3055"/>
                    <a:pt x="214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30"/>
            <p:cNvSpPr/>
            <p:nvPr/>
          </p:nvSpPr>
          <p:spPr>
            <a:xfrm>
              <a:off x="6084223" y="2626078"/>
              <a:ext cx="387041" cy="277885"/>
            </a:xfrm>
            <a:custGeom>
              <a:rect b="b" l="l" r="r" t="t"/>
              <a:pathLst>
                <a:path extrusionOk="0" h="3116" w="4340">
                  <a:moveTo>
                    <a:pt x="4340" y="0"/>
                  </a:moveTo>
                  <a:lnTo>
                    <a:pt x="4340" y="0"/>
                  </a:lnTo>
                  <a:cubicBezTo>
                    <a:pt x="4339" y="0"/>
                    <a:pt x="1231" y="382"/>
                    <a:pt x="1" y="3115"/>
                  </a:cubicBezTo>
                  <a:cubicBezTo>
                    <a:pt x="1" y="3115"/>
                    <a:pt x="2980" y="2842"/>
                    <a:pt x="4340"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30"/>
            <p:cNvSpPr/>
            <p:nvPr/>
          </p:nvSpPr>
          <p:spPr>
            <a:xfrm>
              <a:off x="5917100" y="2435144"/>
              <a:ext cx="266381" cy="471405"/>
            </a:xfrm>
            <a:custGeom>
              <a:rect b="b" l="l" r="r" t="t"/>
              <a:pathLst>
                <a:path extrusionOk="0" h="5286" w="2987">
                  <a:moveTo>
                    <a:pt x="1080" y="1"/>
                  </a:moveTo>
                  <a:lnTo>
                    <a:pt x="1080" y="1"/>
                  </a:lnTo>
                  <a:cubicBezTo>
                    <a:pt x="1080" y="1"/>
                    <a:pt x="0" y="2947"/>
                    <a:pt x="1875" y="5286"/>
                  </a:cubicBezTo>
                  <a:cubicBezTo>
                    <a:pt x="1875" y="5286"/>
                    <a:pt x="2986" y="2511"/>
                    <a:pt x="108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7" name="Google Shape;277;p30"/>
          <p:cNvSpPr txBox="1"/>
          <p:nvPr/>
        </p:nvSpPr>
        <p:spPr>
          <a:xfrm>
            <a:off x="3971525" y="3758375"/>
            <a:ext cx="4459500" cy="292200"/>
          </a:xfrm>
          <a:prstGeom prst="rect">
            <a:avLst/>
          </a:prstGeom>
          <a:noFill/>
          <a:ln>
            <a:noFill/>
          </a:ln>
        </p:spPr>
        <p:txBody>
          <a:bodyPr anchorCtr="0" anchor="ctr" bIns="91425" lIns="91425" spcFirstLastPara="1" rIns="91425" wrap="square" tIns="91425">
            <a:noAutofit/>
          </a:bodyPr>
          <a:lstStyle/>
          <a:p>
            <a:pPr indent="0" lvl="0" marL="0" marR="0" rtl="0" algn="r">
              <a:lnSpc>
                <a:spcPct val="115000"/>
              </a:lnSpc>
              <a:spcBef>
                <a:spcPts val="0"/>
              </a:spcBef>
              <a:spcAft>
                <a:spcPts val="0"/>
              </a:spcAft>
              <a:buNone/>
            </a:pPr>
            <a:r>
              <a:rPr lang="en" sz="1000">
                <a:solidFill>
                  <a:schemeClr val="dk1"/>
                </a:solidFill>
                <a:latin typeface="Be Vietnam Pro"/>
                <a:ea typeface="Be Vietnam Pro"/>
                <a:cs typeface="Be Vietnam Pro"/>
                <a:sym typeface="Be Vietnam Pro"/>
              </a:rPr>
              <a:t>CREDITS: This presentation template was created by </a:t>
            </a:r>
            <a:r>
              <a:rPr b="1" lang="en" sz="1000" u="sng">
                <a:solidFill>
                  <a:schemeClr val="dk1"/>
                </a:solidFill>
                <a:latin typeface="Be Vietnam Pro"/>
                <a:ea typeface="Be Vietnam Pro"/>
                <a:cs typeface="Be Vietnam Pro"/>
                <a:sym typeface="Be Vietnam Pro"/>
                <a:hlinkClick r:id="rId2">
                  <a:extLst>
                    <a:ext uri="{A12FA001-AC4F-418D-AE19-62706E023703}">
                      <ahyp:hlinkClr val="tx"/>
                    </a:ext>
                  </a:extLst>
                </a:hlinkClick>
              </a:rPr>
              <a:t>Slidesgo</a:t>
            </a:r>
            <a:r>
              <a:rPr lang="en" sz="1000">
                <a:solidFill>
                  <a:schemeClr val="dk1"/>
                </a:solidFill>
                <a:latin typeface="Be Vietnam Pro"/>
                <a:ea typeface="Be Vietnam Pro"/>
                <a:cs typeface="Be Vietnam Pro"/>
                <a:sym typeface="Be Vietnam Pro"/>
              </a:rPr>
              <a:t>, and includes icons by </a:t>
            </a:r>
            <a:r>
              <a:rPr b="1" lang="en" sz="1000" u="sng">
                <a:solidFill>
                  <a:schemeClr val="dk1"/>
                </a:solidFill>
                <a:latin typeface="Be Vietnam Pro"/>
                <a:ea typeface="Be Vietnam Pro"/>
                <a:cs typeface="Be Vietnam Pro"/>
                <a:sym typeface="Be Vietnam Pro"/>
                <a:hlinkClick r:id="rId3">
                  <a:extLst>
                    <a:ext uri="{A12FA001-AC4F-418D-AE19-62706E023703}">
                      <ahyp:hlinkClr val="tx"/>
                    </a:ext>
                  </a:extLst>
                </a:hlinkClick>
              </a:rPr>
              <a:t>Flaticon</a:t>
            </a:r>
            <a:r>
              <a:rPr lang="en" sz="1000">
                <a:solidFill>
                  <a:schemeClr val="dk1"/>
                </a:solidFill>
                <a:latin typeface="Be Vietnam Pro"/>
                <a:ea typeface="Be Vietnam Pro"/>
                <a:cs typeface="Be Vietnam Pro"/>
                <a:sym typeface="Be Vietnam Pro"/>
              </a:rPr>
              <a:t> and infographics &amp; images by </a:t>
            </a:r>
            <a:r>
              <a:rPr b="1" lang="en" sz="1000" u="sng">
                <a:solidFill>
                  <a:schemeClr val="dk1"/>
                </a:solidFill>
                <a:latin typeface="Be Vietnam Pro"/>
                <a:ea typeface="Be Vietnam Pro"/>
                <a:cs typeface="Be Vietnam Pro"/>
                <a:sym typeface="Be Vietnam Pro"/>
                <a:hlinkClick r:id="rId4">
                  <a:extLst>
                    <a:ext uri="{A12FA001-AC4F-418D-AE19-62706E023703}">
                      <ahyp:hlinkClr val="tx"/>
                    </a:ext>
                  </a:extLst>
                </a:hlinkClick>
              </a:rPr>
              <a:t>Freepik</a:t>
            </a:r>
            <a:endParaRPr b="1" sz="1000" u="sng">
              <a:solidFill>
                <a:schemeClr val="dk1"/>
              </a:solidFill>
              <a:latin typeface="Be Vietnam Pro"/>
              <a:ea typeface="Be Vietnam Pro"/>
              <a:cs typeface="Be Vietnam Pro"/>
              <a:sym typeface="Be Vietnam Pro"/>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9" name="Shape 29"/>
        <p:cNvGrpSpPr/>
        <p:nvPr/>
      </p:nvGrpSpPr>
      <p:grpSpPr>
        <a:xfrm>
          <a:off x="0" y="0"/>
          <a:ext cx="0" cy="0"/>
          <a:chOff x="0" y="0"/>
          <a:chExt cx="0" cy="0"/>
        </a:xfrm>
      </p:grpSpPr>
      <p:sp>
        <p:nvSpPr>
          <p:cNvPr id="30" name="Google Shape;30;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31" name="Google Shape;31;p4"/>
          <p:cNvSpPr txBox="1"/>
          <p:nvPr>
            <p:ph idx="1" type="body"/>
          </p:nvPr>
        </p:nvSpPr>
        <p:spPr>
          <a:xfrm>
            <a:off x="720000" y="1187475"/>
            <a:ext cx="2770200" cy="3416400"/>
          </a:xfrm>
          <a:prstGeom prst="rect">
            <a:avLst/>
          </a:prstGeom>
        </p:spPr>
        <p:txBody>
          <a:bodyPr anchorCtr="0" anchor="t" bIns="91425" lIns="91425" spcFirstLastPara="1" rIns="91425" wrap="square" tIns="91425">
            <a:noAutofit/>
          </a:bodyPr>
          <a:lstStyle>
            <a:lvl1pPr indent="-317500" lvl="0" marL="457200" rtl="0">
              <a:lnSpc>
                <a:spcPct val="115000"/>
              </a:lnSpc>
              <a:spcBef>
                <a:spcPts val="0"/>
              </a:spcBef>
              <a:spcAft>
                <a:spcPts val="0"/>
              </a:spcAft>
              <a:buClr>
                <a:schemeClr val="lt2"/>
              </a:buClr>
              <a:buSzPts val="1400"/>
              <a:buFont typeface="Nunito Light"/>
              <a:buChar char="●"/>
              <a:defRPr/>
            </a:lvl1pPr>
            <a:lvl2pPr indent="-317500" lvl="1" marL="914400" rtl="0">
              <a:lnSpc>
                <a:spcPct val="115000"/>
              </a:lnSpc>
              <a:spcBef>
                <a:spcPts val="0"/>
              </a:spcBef>
              <a:spcAft>
                <a:spcPts val="0"/>
              </a:spcAft>
              <a:buSzPts val="1400"/>
              <a:buFont typeface="Nunito Light"/>
              <a:buChar char="○"/>
              <a:defRPr/>
            </a:lvl2pPr>
            <a:lvl3pPr indent="-317500" lvl="2" marL="1371600" rtl="0">
              <a:lnSpc>
                <a:spcPct val="115000"/>
              </a:lnSpc>
              <a:spcBef>
                <a:spcPts val="0"/>
              </a:spcBef>
              <a:spcAft>
                <a:spcPts val="0"/>
              </a:spcAft>
              <a:buSzPts val="1400"/>
              <a:buFont typeface="Nunito Light"/>
              <a:buChar char="■"/>
              <a:defRPr/>
            </a:lvl3pPr>
            <a:lvl4pPr indent="-317500" lvl="3" marL="1828800" rtl="0">
              <a:lnSpc>
                <a:spcPct val="115000"/>
              </a:lnSpc>
              <a:spcBef>
                <a:spcPts val="0"/>
              </a:spcBef>
              <a:spcAft>
                <a:spcPts val="0"/>
              </a:spcAft>
              <a:buSzPts val="1400"/>
              <a:buFont typeface="Nunito Light"/>
              <a:buChar char="●"/>
              <a:defRPr/>
            </a:lvl4pPr>
            <a:lvl5pPr indent="-317500" lvl="4" marL="2286000" rtl="0">
              <a:lnSpc>
                <a:spcPct val="115000"/>
              </a:lnSpc>
              <a:spcBef>
                <a:spcPts val="0"/>
              </a:spcBef>
              <a:spcAft>
                <a:spcPts val="0"/>
              </a:spcAft>
              <a:buSzPts val="1400"/>
              <a:buFont typeface="Nunito Light"/>
              <a:buChar char="○"/>
              <a:defRPr/>
            </a:lvl5pPr>
            <a:lvl6pPr indent="-317500" lvl="5" marL="2743200" rtl="0">
              <a:lnSpc>
                <a:spcPct val="115000"/>
              </a:lnSpc>
              <a:spcBef>
                <a:spcPts val="0"/>
              </a:spcBef>
              <a:spcAft>
                <a:spcPts val="0"/>
              </a:spcAft>
              <a:buSzPts val="1400"/>
              <a:buFont typeface="Nunito Light"/>
              <a:buChar char="■"/>
              <a:defRPr/>
            </a:lvl6pPr>
            <a:lvl7pPr indent="-317500" lvl="6" marL="3200400" rtl="0">
              <a:lnSpc>
                <a:spcPct val="115000"/>
              </a:lnSpc>
              <a:spcBef>
                <a:spcPts val="0"/>
              </a:spcBef>
              <a:spcAft>
                <a:spcPts val="0"/>
              </a:spcAft>
              <a:buSzPts val="1400"/>
              <a:buFont typeface="Nunito Light"/>
              <a:buChar char="●"/>
              <a:defRPr/>
            </a:lvl7pPr>
            <a:lvl8pPr indent="-317500" lvl="7" marL="3657600" rtl="0">
              <a:lnSpc>
                <a:spcPct val="115000"/>
              </a:lnSpc>
              <a:spcBef>
                <a:spcPts val="0"/>
              </a:spcBef>
              <a:spcAft>
                <a:spcPts val="0"/>
              </a:spcAft>
              <a:buSzPts val="1400"/>
              <a:buFont typeface="Nunito Light"/>
              <a:buChar char="○"/>
              <a:defRPr/>
            </a:lvl8pPr>
            <a:lvl9pPr indent="-317500" lvl="8" marL="4114800" rtl="0">
              <a:lnSpc>
                <a:spcPct val="115000"/>
              </a:lnSpc>
              <a:spcBef>
                <a:spcPts val="0"/>
              </a:spcBef>
              <a:spcAft>
                <a:spcPts val="0"/>
              </a:spcAft>
              <a:buSzPts val="1400"/>
              <a:buFont typeface="Nunito Light"/>
              <a:buChar char="■"/>
              <a:defRPr/>
            </a:lvl9pPr>
          </a:lstStyle>
          <a:p/>
        </p:txBody>
      </p:sp>
      <p:sp>
        <p:nvSpPr>
          <p:cNvPr id="32" name="Google Shape;32;p4"/>
          <p:cNvSpPr/>
          <p:nvPr/>
        </p:nvSpPr>
        <p:spPr>
          <a:xfrm flipH="1">
            <a:off x="8430773" y="2945775"/>
            <a:ext cx="789426" cy="2357337"/>
          </a:xfrm>
          <a:custGeom>
            <a:rect b="b" l="l" r="r" t="t"/>
            <a:pathLst>
              <a:path extrusionOk="0" h="19015" w="9013">
                <a:moveTo>
                  <a:pt x="0" y="1"/>
                </a:moveTo>
                <a:lnTo>
                  <a:pt x="0" y="19015"/>
                </a:lnTo>
                <a:cubicBezTo>
                  <a:pt x="1022" y="18385"/>
                  <a:pt x="2061" y="17788"/>
                  <a:pt x="3054" y="17119"/>
                </a:cubicBezTo>
                <a:cubicBezTo>
                  <a:pt x="3879" y="16561"/>
                  <a:pt x="4666" y="15953"/>
                  <a:pt x="5368" y="15244"/>
                </a:cubicBezTo>
                <a:cubicBezTo>
                  <a:pt x="6044" y="14557"/>
                  <a:pt x="6631" y="13780"/>
                  <a:pt x="7142" y="12963"/>
                </a:cubicBezTo>
                <a:cubicBezTo>
                  <a:pt x="8160" y="11348"/>
                  <a:pt x="9012" y="9362"/>
                  <a:pt x="8523" y="7423"/>
                </a:cubicBezTo>
                <a:cubicBezTo>
                  <a:pt x="8059" y="5588"/>
                  <a:pt x="6530" y="4239"/>
                  <a:pt x="5019" y="3224"/>
                </a:cubicBezTo>
                <a:cubicBezTo>
                  <a:pt x="4040" y="2566"/>
                  <a:pt x="3044" y="1932"/>
                  <a:pt x="2054" y="1289"/>
                </a:cubicBezTo>
                <a:cubicBezTo>
                  <a:pt x="1378" y="850"/>
                  <a:pt x="694" y="414"/>
                  <a:pt x="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4"/>
          <p:cNvGrpSpPr/>
          <p:nvPr/>
        </p:nvGrpSpPr>
        <p:grpSpPr>
          <a:xfrm>
            <a:off x="-6" y="-57775"/>
            <a:ext cx="1343051" cy="2012425"/>
            <a:chOff x="-6" y="-57775"/>
            <a:chExt cx="1343051" cy="2012425"/>
          </a:xfrm>
        </p:grpSpPr>
        <p:sp>
          <p:nvSpPr>
            <p:cNvPr id="34" name="Google Shape;34;p4"/>
            <p:cNvSpPr/>
            <p:nvPr/>
          </p:nvSpPr>
          <p:spPr>
            <a:xfrm>
              <a:off x="-6" y="-57775"/>
              <a:ext cx="1343051" cy="1858013"/>
            </a:xfrm>
            <a:custGeom>
              <a:rect b="b" l="l" r="r" t="t"/>
              <a:pathLst>
                <a:path extrusionOk="0" h="15458" w="22965">
                  <a:moveTo>
                    <a:pt x="0" y="0"/>
                  </a:moveTo>
                  <a:lnTo>
                    <a:pt x="0" y="14891"/>
                  </a:lnTo>
                  <a:cubicBezTo>
                    <a:pt x="730" y="15289"/>
                    <a:pt x="1526" y="15457"/>
                    <a:pt x="2335" y="15457"/>
                  </a:cubicBezTo>
                  <a:cubicBezTo>
                    <a:pt x="3856" y="15457"/>
                    <a:pt x="5422" y="14863"/>
                    <a:pt x="6674" y="14088"/>
                  </a:cubicBezTo>
                  <a:cubicBezTo>
                    <a:pt x="7692" y="13462"/>
                    <a:pt x="8592" y="12656"/>
                    <a:pt x="9243" y="11645"/>
                  </a:cubicBezTo>
                  <a:cubicBezTo>
                    <a:pt x="9887" y="10639"/>
                    <a:pt x="10300" y="9516"/>
                    <a:pt x="10689" y="8389"/>
                  </a:cubicBezTo>
                  <a:cubicBezTo>
                    <a:pt x="11494" y="6066"/>
                    <a:pt x="12351" y="3497"/>
                    <a:pt x="14599" y="2166"/>
                  </a:cubicBezTo>
                  <a:cubicBezTo>
                    <a:pt x="15750" y="1486"/>
                    <a:pt x="17078" y="1374"/>
                    <a:pt x="18380" y="1302"/>
                  </a:cubicBezTo>
                  <a:cubicBezTo>
                    <a:pt x="19626" y="1230"/>
                    <a:pt x="20949" y="1194"/>
                    <a:pt x="22083" y="611"/>
                  </a:cubicBezTo>
                  <a:cubicBezTo>
                    <a:pt x="22407" y="446"/>
                    <a:pt x="22701" y="241"/>
                    <a:pt x="229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4"/>
            <p:cNvSpPr/>
            <p:nvPr/>
          </p:nvSpPr>
          <p:spPr>
            <a:xfrm>
              <a:off x="163600" y="1558950"/>
              <a:ext cx="395700" cy="395700"/>
            </a:xfrm>
            <a:prstGeom prst="ellips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4"/>
          <p:cNvSpPr/>
          <p:nvPr/>
        </p:nvSpPr>
        <p:spPr>
          <a:xfrm>
            <a:off x="1429575" y="4604004"/>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9">
    <p:spTree>
      <p:nvGrpSpPr>
        <p:cNvPr id="278" name="Shape 278"/>
        <p:cNvGrpSpPr/>
        <p:nvPr/>
      </p:nvGrpSpPr>
      <p:grpSpPr>
        <a:xfrm>
          <a:off x="0" y="0"/>
          <a:ext cx="0" cy="0"/>
          <a:chOff x="0" y="0"/>
          <a:chExt cx="0" cy="0"/>
        </a:xfrm>
      </p:grpSpPr>
      <p:grpSp>
        <p:nvGrpSpPr>
          <p:cNvPr id="279" name="Google Shape;279;p31"/>
          <p:cNvGrpSpPr/>
          <p:nvPr/>
        </p:nvGrpSpPr>
        <p:grpSpPr>
          <a:xfrm rot="-3841284">
            <a:off x="31098" y="3763536"/>
            <a:ext cx="1454351" cy="1280427"/>
            <a:chOff x="5917100" y="2092158"/>
            <a:chExt cx="1102175" cy="970367"/>
          </a:xfrm>
        </p:grpSpPr>
        <p:sp>
          <p:nvSpPr>
            <p:cNvPr id="280" name="Google Shape;280;p31"/>
            <p:cNvSpPr/>
            <p:nvPr/>
          </p:nvSpPr>
          <p:spPr>
            <a:xfrm>
              <a:off x="6030002" y="2238502"/>
              <a:ext cx="719415" cy="824023"/>
            </a:xfrm>
            <a:custGeom>
              <a:rect b="b" l="l" r="r" t="t"/>
              <a:pathLst>
                <a:path extrusionOk="0" fill="none" h="9240" w="8067">
                  <a:moveTo>
                    <a:pt x="378" y="9239"/>
                  </a:moveTo>
                  <a:cubicBezTo>
                    <a:pt x="378" y="9239"/>
                    <a:pt x="0" y="3350"/>
                    <a:pt x="8067"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1"/>
            <p:cNvSpPr/>
            <p:nvPr/>
          </p:nvSpPr>
          <p:spPr>
            <a:xfrm>
              <a:off x="6580242" y="2133270"/>
              <a:ext cx="439033" cy="188794"/>
            </a:xfrm>
            <a:custGeom>
              <a:rect b="b" l="l" r="r" t="t"/>
              <a:pathLst>
                <a:path extrusionOk="0" h="2117" w="4923">
                  <a:moveTo>
                    <a:pt x="4553" y="1"/>
                  </a:moveTo>
                  <a:cubicBezTo>
                    <a:pt x="3675" y="1"/>
                    <a:pt x="1426" y="199"/>
                    <a:pt x="0" y="2094"/>
                  </a:cubicBezTo>
                  <a:cubicBezTo>
                    <a:pt x="0" y="2094"/>
                    <a:pt x="172" y="2117"/>
                    <a:pt x="461" y="2117"/>
                  </a:cubicBezTo>
                  <a:cubicBezTo>
                    <a:pt x="1370" y="2117"/>
                    <a:pt x="3437" y="1891"/>
                    <a:pt x="4922" y="15"/>
                  </a:cubicBezTo>
                  <a:cubicBezTo>
                    <a:pt x="4922" y="15"/>
                    <a:pt x="4786" y="1"/>
                    <a:pt x="4553"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1"/>
            <p:cNvSpPr/>
            <p:nvPr/>
          </p:nvSpPr>
          <p:spPr>
            <a:xfrm>
              <a:off x="6280241" y="2430685"/>
              <a:ext cx="464985" cy="138497"/>
            </a:xfrm>
            <a:custGeom>
              <a:rect b="b" l="l" r="r" t="t"/>
              <a:pathLst>
                <a:path extrusionOk="0" h="1553" w="5214">
                  <a:moveTo>
                    <a:pt x="3675" y="0"/>
                  </a:moveTo>
                  <a:cubicBezTo>
                    <a:pt x="2615" y="0"/>
                    <a:pt x="1190" y="253"/>
                    <a:pt x="0" y="1353"/>
                  </a:cubicBezTo>
                  <a:cubicBezTo>
                    <a:pt x="0" y="1353"/>
                    <a:pt x="622" y="1552"/>
                    <a:pt x="1526" y="1552"/>
                  </a:cubicBezTo>
                  <a:cubicBezTo>
                    <a:pt x="2557" y="1552"/>
                    <a:pt x="3953" y="1293"/>
                    <a:pt x="5214" y="183"/>
                  </a:cubicBezTo>
                  <a:cubicBezTo>
                    <a:pt x="5214" y="183"/>
                    <a:pt x="4577" y="0"/>
                    <a:pt x="3675"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31"/>
            <p:cNvSpPr/>
            <p:nvPr/>
          </p:nvSpPr>
          <p:spPr>
            <a:xfrm>
              <a:off x="6207113" y="2092158"/>
              <a:ext cx="260316" cy="461417"/>
            </a:xfrm>
            <a:custGeom>
              <a:rect b="b" l="l" r="r" t="t"/>
              <a:pathLst>
                <a:path extrusionOk="0" h="5174" w="2919">
                  <a:moveTo>
                    <a:pt x="2145" y="1"/>
                  </a:moveTo>
                  <a:lnTo>
                    <a:pt x="2145" y="1"/>
                  </a:lnTo>
                  <a:cubicBezTo>
                    <a:pt x="2145" y="1"/>
                    <a:pt x="0" y="2286"/>
                    <a:pt x="810" y="5174"/>
                  </a:cubicBezTo>
                  <a:cubicBezTo>
                    <a:pt x="810" y="5174"/>
                    <a:pt x="2919" y="3055"/>
                    <a:pt x="214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31"/>
            <p:cNvSpPr/>
            <p:nvPr/>
          </p:nvSpPr>
          <p:spPr>
            <a:xfrm>
              <a:off x="6084223" y="2626078"/>
              <a:ext cx="387041" cy="277885"/>
            </a:xfrm>
            <a:custGeom>
              <a:rect b="b" l="l" r="r" t="t"/>
              <a:pathLst>
                <a:path extrusionOk="0" h="3116" w="4340">
                  <a:moveTo>
                    <a:pt x="4340" y="0"/>
                  </a:moveTo>
                  <a:lnTo>
                    <a:pt x="4340" y="0"/>
                  </a:lnTo>
                  <a:cubicBezTo>
                    <a:pt x="4339" y="0"/>
                    <a:pt x="1231" y="382"/>
                    <a:pt x="1" y="3115"/>
                  </a:cubicBezTo>
                  <a:cubicBezTo>
                    <a:pt x="1" y="3115"/>
                    <a:pt x="2980" y="2842"/>
                    <a:pt x="4340"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31"/>
            <p:cNvSpPr/>
            <p:nvPr/>
          </p:nvSpPr>
          <p:spPr>
            <a:xfrm>
              <a:off x="5917100" y="2435144"/>
              <a:ext cx="266381" cy="471405"/>
            </a:xfrm>
            <a:custGeom>
              <a:rect b="b" l="l" r="r" t="t"/>
              <a:pathLst>
                <a:path extrusionOk="0" h="5286" w="2987">
                  <a:moveTo>
                    <a:pt x="1080" y="1"/>
                  </a:moveTo>
                  <a:lnTo>
                    <a:pt x="1080" y="1"/>
                  </a:lnTo>
                  <a:cubicBezTo>
                    <a:pt x="1080" y="1"/>
                    <a:pt x="0" y="2947"/>
                    <a:pt x="1875" y="5286"/>
                  </a:cubicBezTo>
                  <a:cubicBezTo>
                    <a:pt x="1875" y="5286"/>
                    <a:pt x="2986" y="2511"/>
                    <a:pt x="108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6" name="Google Shape;286;p31"/>
          <p:cNvGrpSpPr/>
          <p:nvPr/>
        </p:nvGrpSpPr>
        <p:grpSpPr>
          <a:xfrm>
            <a:off x="-76205" y="-76198"/>
            <a:ext cx="1818296" cy="2255930"/>
            <a:chOff x="-76205" y="-76198"/>
            <a:chExt cx="1818296" cy="2255930"/>
          </a:xfrm>
        </p:grpSpPr>
        <p:sp>
          <p:nvSpPr>
            <p:cNvPr id="287" name="Google Shape;287;p31"/>
            <p:cNvSpPr/>
            <p:nvPr/>
          </p:nvSpPr>
          <p:spPr>
            <a:xfrm>
              <a:off x="-76205" y="-76198"/>
              <a:ext cx="1818296" cy="2255930"/>
            </a:xfrm>
            <a:custGeom>
              <a:rect b="b" l="l" r="r" t="t"/>
              <a:pathLst>
                <a:path extrusionOk="0" h="25735" w="20742">
                  <a:moveTo>
                    <a:pt x="0" y="1"/>
                  </a:moveTo>
                  <a:lnTo>
                    <a:pt x="0" y="25735"/>
                  </a:lnTo>
                  <a:cubicBezTo>
                    <a:pt x="1403" y="25595"/>
                    <a:pt x="2789" y="25253"/>
                    <a:pt x="4116" y="24760"/>
                  </a:cubicBezTo>
                  <a:cubicBezTo>
                    <a:pt x="6092" y="24026"/>
                    <a:pt x="7952" y="22940"/>
                    <a:pt x="9560" y="21576"/>
                  </a:cubicBezTo>
                  <a:cubicBezTo>
                    <a:pt x="11067" y="20295"/>
                    <a:pt x="12377" y="18762"/>
                    <a:pt x="13297" y="17007"/>
                  </a:cubicBezTo>
                  <a:cubicBezTo>
                    <a:pt x="13712" y="16222"/>
                    <a:pt x="14082" y="15337"/>
                    <a:pt x="14139" y="14463"/>
                  </a:cubicBezTo>
                  <a:cubicBezTo>
                    <a:pt x="14197" y="13653"/>
                    <a:pt x="13956" y="12888"/>
                    <a:pt x="13229" y="12434"/>
                  </a:cubicBezTo>
                  <a:cubicBezTo>
                    <a:pt x="12510" y="11984"/>
                    <a:pt x="11546" y="11952"/>
                    <a:pt x="10711" y="11815"/>
                  </a:cubicBezTo>
                  <a:cubicBezTo>
                    <a:pt x="9042" y="11549"/>
                    <a:pt x="7110" y="10186"/>
                    <a:pt x="10851" y="8937"/>
                  </a:cubicBezTo>
                  <a:cubicBezTo>
                    <a:pt x="11208" y="8818"/>
                    <a:pt x="11578" y="8736"/>
                    <a:pt x="11927" y="8588"/>
                  </a:cubicBezTo>
                  <a:cubicBezTo>
                    <a:pt x="12374" y="8401"/>
                    <a:pt x="12819" y="8214"/>
                    <a:pt x="13262" y="8019"/>
                  </a:cubicBezTo>
                  <a:cubicBezTo>
                    <a:pt x="14924" y="7297"/>
                    <a:pt x="16575" y="6440"/>
                    <a:pt x="17907" y="5228"/>
                  </a:cubicBezTo>
                  <a:cubicBezTo>
                    <a:pt x="18893" y="4325"/>
                    <a:pt x="19716" y="3224"/>
                    <a:pt x="20234" y="2005"/>
                  </a:cubicBezTo>
                  <a:cubicBezTo>
                    <a:pt x="20349" y="1727"/>
                    <a:pt x="20461" y="1407"/>
                    <a:pt x="20547" y="1101"/>
                  </a:cubicBezTo>
                  <a:cubicBezTo>
                    <a:pt x="20623" y="817"/>
                    <a:pt x="20695" y="469"/>
                    <a:pt x="20723" y="223"/>
                  </a:cubicBezTo>
                  <a:cubicBezTo>
                    <a:pt x="20731" y="148"/>
                    <a:pt x="20738" y="76"/>
                    <a:pt x="207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31"/>
            <p:cNvSpPr/>
            <p:nvPr/>
          </p:nvSpPr>
          <p:spPr>
            <a:xfrm>
              <a:off x="463125" y="1706175"/>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9_1">
    <p:spTree>
      <p:nvGrpSpPr>
        <p:cNvPr id="289" name="Shape 289"/>
        <p:cNvGrpSpPr/>
        <p:nvPr/>
      </p:nvGrpSpPr>
      <p:grpSpPr>
        <a:xfrm>
          <a:off x="0" y="0"/>
          <a:ext cx="0" cy="0"/>
          <a:chOff x="0" y="0"/>
          <a:chExt cx="0" cy="0"/>
        </a:xfrm>
      </p:grpSpPr>
      <p:sp>
        <p:nvSpPr>
          <p:cNvPr id="290" name="Google Shape;290;p32"/>
          <p:cNvSpPr/>
          <p:nvPr/>
        </p:nvSpPr>
        <p:spPr>
          <a:xfrm>
            <a:off x="8075500" y="3152325"/>
            <a:ext cx="3494036" cy="2300917"/>
          </a:xfrm>
          <a:custGeom>
            <a:rect b="b" l="l" r="r" t="t"/>
            <a:pathLst>
              <a:path extrusionOk="0" h="7367" w="11187">
                <a:moveTo>
                  <a:pt x="4164" y="0"/>
                </a:moveTo>
                <a:cubicBezTo>
                  <a:pt x="3316" y="0"/>
                  <a:pt x="2256" y="570"/>
                  <a:pt x="1303" y="2750"/>
                </a:cubicBezTo>
                <a:cubicBezTo>
                  <a:pt x="1" y="5722"/>
                  <a:pt x="2244" y="7366"/>
                  <a:pt x="4825" y="7366"/>
                </a:cubicBezTo>
                <a:cubicBezTo>
                  <a:pt x="6207" y="7366"/>
                  <a:pt x="7687" y="6894"/>
                  <a:pt x="8769" y="5901"/>
                </a:cubicBezTo>
                <a:cubicBezTo>
                  <a:pt x="11186" y="3678"/>
                  <a:pt x="8009" y="1750"/>
                  <a:pt x="6491" y="1005"/>
                </a:cubicBezTo>
                <a:cubicBezTo>
                  <a:pt x="6099" y="814"/>
                  <a:pt x="5721" y="595"/>
                  <a:pt x="5350" y="364"/>
                </a:cubicBezTo>
                <a:cubicBezTo>
                  <a:pt x="5064" y="186"/>
                  <a:pt x="4649" y="0"/>
                  <a:pt x="416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32"/>
          <p:cNvSpPr/>
          <p:nvPr/>
        </p:nvSpPr>
        <p:spPr>
          <a:xfrm>
            <a:off x="6534975" y="3273579"/>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2">
  <p:cSld name="CUSTOM_9_1_1">
    <p:spTree>
      <p:nvGrpSpPr>
        <p:cNvPr id="292" name="Shape 292"/>
        <p:cNvGrpSpPr/>
        <p:nvPr/>
      </p:nvGrpSpPr>
      <p:grpSpPr>
        <a:xfrm>
          <a:off x="0" y="0"/>
          <a:ext cx="0" cy="0"/>
          <a:chOff x="0" y="0"/>
          <a:chExt cx="0" cy="0"/>
        </a:xfrm>
      </p:grpSpPr>
      <p:grpSp>
        <p:nvGrpSpPr>
          <p:cNvPr id="293" name="Google Shape;293;p33"/>
          <p:cNvGrpSpPr/>
          <p:nvPr/>
        </p:nvGrpSpPr>
        <p:grpSpPr>
          <a:xfrm>
            <a:off x="2794889" y="-133343"/>
            <a:ext cx="3554222" cy="1347930"/>
            <a:chOff x="2472250" y="-133343"/>
            <a:chExt cx="3554222" cy="1347930"/>
          </a:xfrm>
        </p:grpSpPr>
        <p:sp>
          <p:nvSpPr>
            <p:cNvPr id="294" name="Google Shape;294;p33"/>
            <p:cNvSpPr/>
            <p:nvPr/>
          </p:nvSpPr>
          <p:spPr>
            <a:xfrm>
              <a:off x="2472250" y="-133343"/>
              <a:ext cx="3554222" cy="1170202"/>
            </a:xfrm>
            <a:custGeom>
              <a:rect b="b" l="l" r="r" t="t"/>
              <a:pathLst>
                <a:path extrusionOk="0" h="2926" w="8887">
                  <a:moveTo>
                    <a:pt x="0" y="0"/>
                  </a:moveTo>
                  <a:cubicBezTo>
                    <a:pt x="136" y="716"/>
                    <a:pt x="370" y="1447"/>
                    <a:pt x="838" y="2018"/>
                  </a:cubicBezTo>
                  <a:cubicBezTo>
                    <a:pt x="1086" y="2324"/>
                    <a:pt x="1396" y="2569"/>
                    <a:pt x="1755" y="2734"/>
                  </a:cubicBezTo>
                  <a:cubicBezTo>
                    <a:pt x="1946" y="2825"/>
                    <a:pt x="2155" y="2896"/>
                    <a:pt x="2368" y="2918"/>
                  </a:cubicBezTo>
                  <a:cubicBezTo>
                    <a:pt x="2416" y="2923"/>
                    <a:pt x="2465" y="2925"/>
                    <a:pt x="2513" y="2925"/>
                  </a:cubicBezTo>
                  <a:cubicBezTo>
                    <a:pt x="2679" y="2925"/>
                    <a:pt x="2843" y="2898"/>
                    <a:pt x="3004" y="2853"/>
                  </a:cubicBezTo>
                  <a:cubicBezTo>
                    <a:pt x="3436" y="2731"/>
                    <a:pt x="3828" y="2493"/>
                    <a:pt x="4231" y="2307"/>
                  </a:cubicBezTo>
                  <a:cubicBezTo>
                    <a:pt x="4440" y="2209"/>
                    <a:pt x="4656" y="2119"/>
                    <a:pt x="4879" y="2062"/>
                  </a:cubicBezTo>
                  <a:cubicBezTo>
                    <a:pt x="5066" y="2015"/>
                    <a:pt x="5261" y="1998"/>
                    <a:pt x="5456" y="1998"/>
                  </a:cubicBezTo>
                  <a:cubicBezTo>
                    <a:pt x="5530" y="1998"/>
                    <a:pt x="5604" y="2001"/>
                    <a:pt x="5677" y="2005"/>
                  </a:cubicBezTo>
                  <a:cubicBezTo>
                    <a:pt x="6047" y="2029"/>
                    <a:pt x="6423" y="2101"/>
                    <a:pt x="6794" y="2101"/>
                  </a:cubicBezTo>
                  <a:cubicBezTo>
                    <a:pt x="6950" y="2101"/>
                    <a:pt x="7106" y="2089"/>
                    <a:pt x="7260" y="2055"/>
                  </a:cubicBezTo>
                  <a:cubicBezTo>
                    <a:pt x="7667" y="1968"/>
                    <a:pt x="8020" y="1727"/>
                    <a:pt x="8296" y="1417"/>
                  </a:cubicBezTo>
                  <a:cubicBezTo>
                    <a:pt x="8638" y="1037"/>
                    <a:pt x="8887" y="507"/>
                    <a:pt x="8850"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33"/>
            <p:cNvSpPr/>
            <p:nvPr/>
          </p:nvSpPr>
          <p:spPr>
            <a:xfrm>
              <a:off x="3429750" y="818888"/>
              <a:ext cx="395700" cy="395700"/>
            </a:xfrm>
            <a:prstGeom prst="ellips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7" name="Shape 37"/>
        <p:cNvGrpSpPr/>
        <p:nvPr/>
      </p:nvGrpSpPr>
      <p:grpSpPr>
        <a:xfrm>
          <a:off x="0" y="0"/>
          <a:ext cx="0" cy="0"/>
          <a:chOff x="0" y="0"/>
          <a:chExt cx="0" cy="0"/>
        </a:xfrm>
      </p:grpSpPr>
      <p:sp>
        <p:nvSpPr>
          <p:cNvPr id="38" name="Google Shape;38;p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39" name="Google Shape;39;p5"/>
          <p:cNvSpPr txBox="1"/>
          <p:nvPr>
            <p:ph idx="1" type="subTitle"/>
          </p:nvPr>
        </p:nvSpPr>
        <p:spPr>
          <a:xfrm>
            <a:off x="5055280" y="4031296"/>
            <a:ext cx="2505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b="0" sz="14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40" name="Google Shape;40;p5"/>
          <p:cNvSpPr txBox="1"/>
          <p:nvPr>
            <p:ph idx="2" type="subTitle"/>
          </p:nvPr>
        </p:nvSpPr>
        <p:spPr>
          <a:xfrm>
            <a:off x="1583188" y="4031296"/>
            <a:ext cx="2505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b="0" sz="14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41" name="Google Shape;41;p5"/>
          <p:cNvSpPr txBox="1"/>
          <p:nvPr>
            <p:ph idx="3" type="subTitle"/>
          </p:nvPr>
        </p:nvSpPr>
        <p:spPr>
          <a:xfrm>
            <a:off x="5055280" y="3686000"/>
            <a:ext cx="2505600" cy="454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sp>
        <p:nvSpPr>
          <p:cNvPr id="42" name="Google Shape;42;p5"/>
          <p:cNvSpPr txBox="1"/>
          <p:nvPr>
            <p:ph idx="4" type="subTitle"/>
          </p:nvPr>
        </p:nvSpPr>
        <p:spPr>
          <a:xfrm>
            <a:off x="1583188" y="3686000"/>
            <a:ext cx="2505600" cy="454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DM Sans"/>
              <a:buNone/>
              <a:defRPr b="1" sz="2200">
                <a:solidFill>
                  <a:schemeClr val="dk1"/>
                </a:solidFill>
                <a:latin typeface="Lato"/>
                <a:ea typeface="Lato"/>
                <a:cs typeface="Lato"/>
                <a:sym typeface="Lato"/>
              </a:defRPr>
            </a:lvl1pPr>
            <a:lvl2pPr lvl="1" rtl="0" algn="ctr">
              <a:lnSpc>
                <a:spcPct val="100000"/>
              </a:lnSpc>
              <a:spcBef>
                <a:spcPts val="0"/>
              </a:spcBef>
              <a:spcAft>
                <a:spcPts val="0"/>
              </a:spcAft>
              <a:buSzPts val="2400"/>
              <a:buFont typeface="DM Sans"/>
              <a:buNone/>
              <a:defRPr b="1" sz="2400">
                <a:latin typeface="DM Sans"/>
                <a:ea typeface="DM Sans"/>
                <a:cs typeface="DM Sans"/>
                <a:sym typeface="DM Sans"/>
              </a:defRPr>
            </a:lvl2pPr>
            <a:lvl3pPr lvl="2" rtl="0" algn="ctr">
              <a:lnSpc>
                <a:spcPct val="100000"/>
              </a:lnSpc>
              <a:spcBef>
                <a:spcPts val="0"/>
              </a:spcBef>
              <a:spcAft>
                <a:spcPts val="0"/>
              </a:spcAft>
              <a:buSzPts val="2400"/>
              <a:buFont typeface="DM Sans"/>
              <a:buNone/>
              <a:defRPr b="1" sz="2400">
                <a:latin typeface="DM Sans"/>
                <a:ea typeface="DM Sans"/>
                <a:cs typeface="DM Sans"/>
                <a:sym typeface="DM Sans"/>
              </a:defRPr>
            </a:lvl3pPr>
            <a:lvl4pPr lvl="3" rtl="0" algn="ctr">
              <a:lnSpc>
                <a:spcPct val="100000"/>
              </a:lnSpc>
              <a:spcBef>
                <a:spcPts val="0"/>
              </a:spcBef>
              <a:spcAft>
                <a:spcPts val="0"/>
              </a:spcAft>
              <a:buSzPts val="2400"/>
              <a:buFont typeface="DM Sans"/>
              <a:buNone/>
              <a:defRPr b="1" sz="2400">
                <a:latin typeface="DM Sans"/>
                <a:ea typeface="DM Sans"/>
                <a:cs typeface="DM Sans"/>
                <a:sym typeface="DM Sans"/>
              </a:defRPr>
            </a:lvl4pPr>
            <a:lvl5pPr lvl="4" rtl="0" algn="ctr">
              <a:lnSpc>
                <a:spcPct val="100000"/>
              </a:lnSpc>
              <a:spcBef>
                <a:spcPts val="0"/>
              </a:spcBef>
              <a:spcAft>
                <a:spcPts val="0"/>
              </a:spcAft>
              <a:buSzPts val="2400"/>
              <a:buFont typeface="DM Sans"/>
              <a:buNone/>
              <a:defRPr b="1" sz="2400">
                <a:latin typeface="DM Sans"/>
                <a:ea typeface="DM Sans"/>
                <a:cs typeface="DM Sans"/>
                <a:sym typeface="DM Sans"/>
              </a:defRPr>
            </a:lvl5pPr>
            <a:lvl6pPr lvl="5" rtl="0" algn="ctr">
              <a:lnSpc>
                <a:spcPct val="100000"/>
              </a:lnSpc>
              <a:spcBef>
                <a:spcPts val="0"/>
              </a:spcBef>
              <a:spcAft>
                <a:spcPts val="0"/>
              </a:spcAft>
              <a:buSzPts val="2400"/>
              <a:buFont typeface="DM Sans"/>
              <a:buNone/>
              <a:defRPr b="1" sz="2400">
                <a:latin typeface="DM Sans"/>
                <a:ea typeface="DM Sans"/>
                <a:cs typeface="DM Sans"/>
                <a:sym typeface="DM Sans"/>
              </a:defRPr>
            </a:lvl6pPr>
            <a:lvl7pPr lvl="6" rtl="0" algn="ctr">
              <a:lnSpc>
                <a:spcPct val="100000"/>
              </a:lnSpc>
              <a:spcBef>
                <a:spcPts val="0"/>
              </a:spcBef>
              <a:spcAft>
                <a:spcPts val="0"/>
              </a:spcAft>
              <a:buSzPts val="2400"/>
              <a:buFont typeface="DM Sans"/>
              <a:buNone/>
              <a:defRPr b="1" sz="2400">
                <a:latin typeface="DM Sans"/>
                <a:ea typeface="DM Sans"/>
                <a:cs typeface="DM Sans"/>
                <a:sym typeface="DM Sans"/>
              </a:defRPr>
            </a:lvl7pPr>
            <a:lvl8pPr lvl="7" rtl="0" algn="ctr">
              <a:lnSpc>
                <a:spcPct val="100000"/>
              </a:lnSpc>
              <a:spcBef>
                <a:spcPts val="0"/>
              </a:spcBef>
              <a:spcAft>
                <a:spcPts val="0"/>
              </a:spcAft>
              <a:buSzPts val="2400"/>
              <a:buFont typeface="DM Sans"/>
              <a:buNone/>
              <a:defRPr b="1" sz="2400">
                <a:latin typeface="DM Sans"/>
                <a:ea typeface="DM Sans"/>
                <a:cs typeface="DM Sans"/>
                <a:sym typeface="DM Sans"/>
              </a:defRPr>
            </a:lvl8pPr>
            <a:lvl9pPr lvl="8" rtl="0" algn="ctr">
              <a:lnSpc>
                <a:spcPct val="100000"/>
              </a:lnSpc>
              <a:spcBef>
                <a:spcPts val="0"/>
              </a:spcBef>
              <a:spcAft>
                <a:spcPts val="0"/>
              </a:spcAft>
              <a:buSzPts val="2400"/>
              <a:buFont typeface="DM Sans"/>
              <a:buNone/>
              <a:defRPr b="1" sz="2400">
                <a:latin typeface="DM Sans"/>
                <a:ea typeface="DM Sans"/>
                <a:cs typeface="DM Sans"/>
                <a:sym typeface="DM Sans"/>
              </a:defRPr>
            </a:lvl9pPr>
          </a:lstStyle>
          <a:p/>
        </p:txBody>
      </p:sp>
      <p:grpSp>
        <p:nvGrpSpPr>
          <p:cNvPr id="43" name="Google Shape;43;p5"/>
          <p:cNvGrpSpPr/>
          <p:nvPr/>
        </p:nvGrpSpPr>
        <p:grpSpPr>
          <a:xfrm flipH="1" rot="4252875">
            <a:off x="-462158" y="3843033"/>
            <a:ext cx="1454415" cy="1280483"/>
            <a:chOff x="5917100" y="2092158"/>
            <a:chExt cx="1102175" cy="970367"/>
          </a:xfrm>
        </p:grpSpPr>
        <p:sp>
          <p:nvSpPr>
            <p:cNvPr id="44" name="Google Shape;44;p5"/>
            <p:cNvSpPr/>
            <p:nvPr/>
          </p:nvSpPr>
          <p:spPr>
            <a:xfrm>
              <a:off x="6030002" y="2238502"/>
              <a:ext cx="719415" cy="824023"/>
            </a:xfrm>
            <a:custGeom>
              <a:rect b="b" l="l" r="r" t="t"/>
              <a:pathLst>
                <a:path extrusionOk="0" fill="none" h="9240" w="8067">
                  <a:moveTo>
                    <a:pt x="378" y="9239"/>
                  </a:moveTo>
                  <a:cubicBezTo>
                    <a:pt x="378" y="9239"/>
                    <a:pt x="0" y="3350"/>
                    <a:pt x="8067"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5"/>
            <p:cNvSpPr/>
            <p:nvPr/>
          </p:nvSpPr>
          <p:spPr>
            <a:xfrm>
              <a:off x="6580242" y="2133270"/>
              <a:ext cx="439033" cy="188794"/>
            </a:xfrm>
            <a:custGeom>
              <a:rect b="b" l="l" r="r" t="t"/>
              <a:pathLst>
                <a:path extrusionOk="0" h="2117" w="4923">
                  <a:moveTo>
                    <a:pt x="4553" y="1"/>
                  </a:moveTo>
                  <a:cubicBezTo>
                    <a:pt x="3675" y="1"/>
                    <a:pt x="1426" y="199"/>
                    <a:pt x="0" y="2094"/>
                  </a:cubicBezTo>
                  <a:cubicBezTo>
                    <a:pt x="0" y="2094"/>
                    <a:pt x="172" y="2117"/>
                    <a:pt x="461" y="2117"/>
                  </a:cubicBezTo>
                  <a:cubicBezTo>
                    <a:pt x="1370" y="2117"/>
                    <a:pt x="3437" y="1891"/>
                    <a:pt x="4922" y="15"/>
                  </a:cubicBezTo>
                  <a:cubicBezTo>
                    <a:pt x="4922" y="15"/>
                    <a:pt x="4786" y="1"/>
                    <a:pt x="4553"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5"/>
            <p:cNvSpPr/>
            <p:nvPr/>
          </p:nvSpPr>
          <p:spPr>
            <a:xfrm>
              <a:off x="6280241" y="2430685"/>
              <a:ext cx="464985" cy="138497"/>
            </a:xfrm>
            <a:custGeom>
              <a:rect b="b" l="l" r="r" t="t"/>
              <a:pathLst>
                <a:path extrusionOk="0" h="1553" w="5214">
                  <a:moveTo>
                    <a:pt x="3675" y="0"/>
                  </a:moveTo>
                  <a:cubicBezTo>
                    <a:pt x="2615" y="0"/>
                    <a:pt x="1190" y="253"/>
                    <a:pt x="0" y="1353"/>
                  </a:cubicBezTo>
                  <a:cubicBezTo>
                    <a:pt x="0" y="1353"/>
                    <a:pt x="622" y="1552"/>
                    <a:pt x="1526" y="1552"/>
                  </a:cubicBezTo>
                  <a:cubicBezTo>
                    <a:pt x="2557" y="1552"/>
                    <a:pt x="3953" y="1293"/>
                    <a:pt x="5214" y="183"/>
                  </a:cubicBezTo>
                  <a:cubicBezTo>
                    <a:pt x="5214" y="183"/>
                    <a:pt x="4577" y="0"/>
                    <a:pt x="3675"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5"/>
            <p:cNvSpPr/>
            <p:nvPr/>
          </p:nvSpPr>
          <p:spPr>
            <a:xfrm>
              <a:off x="6207113" y="2092158"/>
              <a:ext cx="260316" cy="461417"/>
            </a:xfrm>
            <a:custGeom>
              <a:rect b="b" l="l" r="r" t="t"/>
              <a:pathLst>
                <a:path extrusionOk="0" h="5174" w="2919">
                  <a:moveTo>
                    <a:pt x="2145" y="1"/>
                  </a:moveTo>
                  <a:lnTo>
                    <a:pt x="2145" y="1"/>
                  </a:lnTo>
                  <a:cubicBezTo>
                    <a:pt x="2145" y="1"/>
                    <a:pt x="0" y="2286"/>
                    <a:pt x="810" y="5174"/>
                  </a:cubicBezTo>
                  <a:cubicBezTo>
                    <a:pt x="810" y="5174"/>
                    <a:pt x="2919" y="3055"/>
                    <a:pt x="214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5"/>
            <p:cNvSpPr/>
            <p:nvPr/>
          </p:nvSpPr>
          <p:spPr>
            <a:xfrm>
              <a:off x="6084223" y="2626078"/>
              <a:ext cx="387041" cy="277885"/>
            </a:xfrm>
            <a:custGeom>
              <a:rect b="b" l="l" r="r" t="t"/>
              <a:pathLst>
                <a:path extrusionOk="0" h="3116" w="4340">
                  <a:moveTo>
                    <a:pt x="4340" y="0"/>
                  </a:moveTo>
                  <a:lnTo>
                    <a:pt x="4340" y="0"/>
                  </a:lnTo>
                  <a:cubicBezTo>
                    <a:pt x="4339" y="0"/>
                    <a:pt x="1231" y="382"/>
                    <a:pt x="1" y="3115"/>
                  </a:cubicBezTo>
                  <a:cubicBezTo>
                    <a:pt x="1" y="3115"/>
                    <a:pt x="2980" y="2842"/>
                    <a:pt x="4340"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5"/>
            <p:cNvSpPr/>
            <p:nvPr/>
          </p:nvSpPr>
          <p:spPr>
            <a:xfrm>
              <a:off x="5917100" y="2435144"/>
              <a:ext cx="266381" cy="471405"/>
            </a:xfrm>
            <a:custGeom>
              <a:rect b="b" l="l" r="r" t="t"/>
              <a:pathLst>
                <a:path extrusionOk="0" h="5286" w="2987">
                  <a:moveTo>
                    <a:pt x="1080" y="1"/>
                  </a:moveTo>
                  <a:lnTo>
                    <a:pt x="1080" y="1"/>
                  </a:lnTo>
                  <a:cubicBezTo>
                    <a:pt x="1080" y="1"/>
                    <a:pt x="0" y="2947"/>
                    <a:pt x="1875" y="5286"/>
                  </a:cubicBezTo>
                  <a:cubicBezTo>
                    <a:pt x="1875" y="5286"/>
                    <a:pt x="2986" y="2511"/>
                    <a:pt x="108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0" name="Google Shape;50;p5"/>
          <p:cNvSpPr/>
          <p:nvPr/>
        </p:nvSpPr>
        <p:spPr>
          <a:xfrm>
            <a:off x="7925625" y="-1485209"/>
            <a:ext cx="3922582" cy="3368683"/>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1" name="Google Shape;51;p5"/>
          <p:cNvGrpSpPr/>
          <p:nvPr/>
        </p:nvGrpSpPr>
        <p:grpSpPr>
          <a:xfrm>
            <a:off x="0" y="0"/>
            <a:ext cx="9220200" cy="5219696"/>
            <a:chOff x="0" y="0"/>
            <a:chExt cx="9220200" cy="5219696"/>
          </a:xfrm>
        </p:grpSpPr>
        <p:grpSp>
          <p:nvGrpSpPr>
            <p:cNvPr id="52" name="Google Shape;52;p5"/>
            <p:cNvGrpSpPr/>
            <p:nvPr/>
          </p:nvGrpSpPr>
          <p:grpSpPr>
            <a:xfrm>
              <a:off x="0" y="0"/>
              <a:ext cx="1558778" cy="2416275"/>
              <a:chOff x="0" y="0"/>
              <a:chExt cx="1558778" cy="2416275"/>
            </a:xfrm>
          </p:grpSpPr>
          <p:sp>
            <p:nvSpPr>
              <p:cNvPr id="53" name="Google Shape;53;p5"/>
              <p:cNvSpPr/>
              <p:nvPr/>
            </p:nvSpPr>
            <p:spPr>
              <a:xfrm flipH="1" rot="10800000">
                <a:off x="0" y="0"/>
                <a:ext cx="1558778" cy="2253548"/>
              </a:xfrm>
              <a:custGeom>
                <a:rect b="b" l="l" r="r" t="t"/>
                <a:pathLst>
                  <a:path extrusionOk="0" h="23193" w="16043">
                    <a:moveTo>
                      <a:pt x="0" y="1"/>
                    </a:moveTo>
                    <a:lnTo>
                      <a:pt x="0" y="23192"/>
                    </a:lnTo>
                    <a:lnTo>
                      <a:pt x="16042" y="23192"/>
                    </a:lnTo>
                    <a:cubicBezTo>
                      <a:pt x="16002" y="23127"/>
                      <a:pt x="15967" y="23066"/>
                      <a:pt x="15931" y="23005"/>
                    </a:cubicBezTo>
                    <a:cubicBezTo>
                      <a:pt x="15233" y="21904"/>
                      <a:pt x="14186" y="21062"/>
                      <a:pt x="13010" y="20516"/>
                    </a:cubicBezTo>
                    <a:cubicBezTo>
                      <a:pt x="12859" y="20446"/>
                      <a:pt x="12758" y="20403"/>
                      <a:pt x="12625" y="20353"/>
                    </a:cubicBezTo>
                    <a:cubicBezTo>
                      <a:pt x="12517" y="20310"/>
                      <a:pt x="12405" y="20270"/>
                      <a:pt x="12293" y="20235"/>
                    </a:cubicBezTo>
                    <a:cubicBezTo>
                      <a:pt x="12056" y="20159"/>
                      <a:pt x="11815" y="20094"/>
                      <a:pt x="11570" y="20036"/>
                    </a:cubicBezTo>
                    <a:cubicBezTo>
                      <a:pt x="11052" y="19918"/>
                      <a:pt x="10523" y="19828"/>
                      <a:pt x="10001" y="19734"/>
                    </a:cubicBezTo>
                    <a:cubicBezTo>
                      <a:pt x="8955" y="19551"/>
                      <a:pt x="7886" y="19360"/>
                      <a:pt x="6926" y="18885"/>
                    </a:cubicBezTo>
                    <a:cubicBezTo>
                      <a:pt x="5954" y="18407"/>
                      <a:pt x="5234" y="17597"/>
                      <a:pt x="4947" y="16547"/>
                    </a:cubicBezTo>
                    <a:cubicBezTo>
                      <a:pt x="4515" y="14975"/>
                      <a:pt x="5001" y="13399"/>
                      <a:pt x="5580" y="11931"/>
                    </a:cubicBezTo>
                    <a:cubicBezTo>
                      <a:pt x="5875" y="11190"/>
                      <a:pt x="6192" y="10467"/>
                      <a:pt x="6415" y="9701"/>
                    </a:cubicBezTo>
                    <a:cubicBezTo>
                      <a:pt x="6649" y="8902"/>
                      <a:pt x="6810" y="8082"/>
                      <a:pt x="6821" y="7247"/>
                    </a:cubicBezTo>
                    <a:cubicBezTo>
                      <a:pt x="6840" y="5768"/>
                      <a:pt x="6397" y="4336"/>
                      <a:pt x="5544" y="3127"/>
                    </a:cubicBezTo>
                    <a:cubicBezTo>
                      <a:pt x="4799" y="2073"/>
                      <a:pt x="3763" y="1235"/>
                      <a:pt x="2597" y="688"/>
                    </a:cubicBezTo>
                    <a:cubicBezTo>
                      <a:pt x="1781" y="303"/>
                      <a:pt x="900" y="73"/>
                      <a:pt x="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5"/>
              <p:cNvSpPr/>
              <p:nvPr/>
            </p:nvSpPr>
            <p:spPr>
              <a:xfrm>
                <a:off x="67425" y="2020575"/>
                <a:ext cx="395700" cy="3957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5" name="Google Shape;55;p5"/>
            <p:cNvSpPr/>
            <p:nvPr/>
          </p:nvSpPr>
          <p:spPr>
            <a:xfrm rot="10800000">
              <a:off x="7762898" y="2695559"/>
              <a:ext cx="1457301" cy="2524137"/>
            </a:xfrm>
            <a:custGeom>
              <a:rect b="b" l="l" r="r" t="t"/>
              <a:pathLst>
                <a:path extrusionOk="0" h="15458" w="22965">
                  <a:moveTo>
                    <a:pt x="0" y="0"/>
                  </a:moveTo>
                  <a:lnTo>
                    <a:pt x="0" y="14891"/>
                  </a:lnTo>
                  <a:cubicBezTo>
                    <a:pt x="730" y="15289"/>
                    <a:pt x="1526" y="15457"/>
                    <a:pt x="2335" y="15457"/>
                  </a:cubicBezTo>
                  <a:cubicBezTo>
                    <a:pt x="3856" y="15457"/>
                    <a:pt x="5422" y="14863"/>
                    <a:pt x="6674" y="14088"/>
                  </a:cubicBezTo>
                  <a:cubicBezTo>
                    <a:pt x="7692" y="13462"/>
                    <a:pt x="8592" y="12656"/>
                    <a:pt x="9243" y="11645"/>
                  </a:cubicBezTo>
                  <a:cubicBezTo>
                    <a:pt x="9887" y="10639"/>
                    <a:pt x="10300" y="9516"/>
                    <a:pt x="10689" y="8389"/>
                  </a:cubicBezTo>
                  <a:cubicBezTo>
                    <a:pt x="11494" y="6066"/>
                    <a:pt x="12351" y="3497"/>
                    <a:pt x="14599" y="2166"/>
                  </a:cubicBezTo>
                  <a:cubicBezTo>
                    <a:pt x="15750" y="1486"/>
                    <a:pt x="17078" y="1374"/>
                    <a:pt x="18380" y="1302"/>
                  </a:cubicBezTo>
                  <a:cubicBezTo>
                    <a:pt x="19626" y="1230"/>
                    <a:pt x="20949" y="1194"/>
                    <a:pt x="22083" y="611"/>
                  </a:cubicBezTo>
                  <a:cubicBezTo>
                    <a:pt x="22407" y="446"/>
                    <a:pt x="22701" y="241"/>
                    <a:pt x="2296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sp>
        <p:nvSpPr>
          <p:cNvPr id="57" name="Google Shape;57;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58" name="Google Shape;58;p6"/>
          <p:cNvGrpSpPr/>
          <p:nvPr/>
        </p:nvGrpSpPr>
        <p:grpSpPr>
          <a:xfrm>
            <a:off x="2" y="1"/>
            <a:ext cx="9191623" cy="4895872"/>
            <a:chOff x="2" y="1"/>
            <a:chExt cx="9191623" cy="4895872"/>
          </a:xfrm>
        </p:grpSpPr>
        <p:grpSp>
          <p:nvGrpSpPr>
            <p:cNvPr id="59" name="Google Shape;59;p6"/>
            <p:cNvGrpSpPr/>
            <p:nvPr/>
          </p:nvGrpSpPr>
          <p:grpSpPr>
            <a:xfrm>
              <a:off x="2" y="1"/>
              <a:ext cx="9191623" cy="4895872"/>
              <a:chOff x="2" y="1"/>
              <a:chExt cx="9191623" cy="4895872"/>
            </a:xfrm>
          </p:grpSpPr>
          <p:sp>
            <p:nvSpPr>
              <p:cNvPr id="60" name="Google Shape;60;p6"/>
              <p:cNvSpPr/>
              <p:nvPr/>
            </p:nvSpPr>
            <p:spPr>
              <a:xfrm flipH="1">
                <a:off x="8543928" y="1904100"/>
                <a:ext cx="647697" cy="2991773"/>
              </a:xfrm>
              <a:custGeom>
                <a:rect b="b" l="l" r="r" t="t"/>
                <a:pathLst>
                  <a:path extrusionOk="0" h="19015" w="9013">
                    <a:moveTo>
                      <a:pt x="0" y="1"/>
                    </a:moveTo>
                    <a:lnTo>
                      <a:pt x="0" y="19015"/>
                    </a:lnTo>
                    <a:cubicBezTo>
                      <a:pt x="1022" y="18385"/>
                      <a:pt x="2061" y="17788"/>
                      <a:pt x="3054" y="17119"/>
                    </a:cubicBezTo>
                    <a:cubicBezTo>
                      <a:pt x="3879" y="16561"/>
                      <a:pt x="4666" y="15953"/>
                      <a:pt x="5368" y="15244"/>
                    </a:cubicBezTo>
                    <a:cubicBezTo>
                      <a:pt x="6044" y="14557"/>
                      <a:pt x="6631" y="13780"/>
                      <a:pt x="7142" y="12963"/>
                    </a:cubicBezTo>
                    <a:cubicBezTo>
                      <a:pt x="8160" y="11348"/>
                      <a:pt x="9012" y="9362"/>
                      <a:pt x="8523" y="7423"/>
                    </a:cubicBezTo>
                    <a:cubicBezTo>
                      <a:pt x="8059" y="5588"/>
                      <a:pt x="6530" y="4239"/>
                      <a:pt x="5019" y="3224"/>
                    </a:cubicBezTo>
                    <a:cubicBezTo>
                      <a:pt x="4040" y="2566"/>
                      <a:pt x="3044" y="1932"/>
                      <a:pt x="2054" y="1289"/>
                    </a:cubicBezTo>
                    <a:cubicBezTo>
                      <a:pt x="1378" y="850"/>
                      <a:pt x="694" y="414"/>
                      <a:pt x="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6"/>
              <p:cNvSpPr/>
              <p:nvPr/>
            </p:nvSpPr>
            <p:spPr>
              <a:xfrm flipH="1">
                <a:off x="2" y="1"/>
                <a:ext cx="1189799" cy="1567250"/>
              </a:xfrm>
              <a:custGeom>
                <a:rect b="b" l="l" r="r" t="t"/>
                <a:pathLst>
                  <a:path extrusionOk="0" h="9276" w="7042">
                    <a:moveTo>
                      <a:pt x="1" y="1"/>
                    </a:moveTo>
                    <a:cubicBezTo>
                      <a:pt x="116" y="814"/>
                      <a:pt x="544" y="1555"/>
                      <a:pt x="1094" y="2166"/>
                    </a:cubicBezTo>
                    <a:cubicBezTo>
                      <a:pt x="1450" y="2555"/>
                      <a:pt x="1857" y="2861"/>
                      <a:pt x="2314" y="3120"/>
                    </a:cubicBezTo>
                    <a:cubicBezTo>
                      <a:pt x="2778" y="3386"/>
                      <a:pt x="3260" y="3609"/>
                      <a:pt x="3720" y="3886"/>
                    </a:cubicBezTo>
                    <a:cubicBezTo>
                      <a:pt x="4170" y="4152"/>
                      <a:pt x="4587" y="4466"/>
                      <a:pt x="4890" y="4897"/>
                    </a:cubicBezTo>
                    <a:cubicBezTo>
                      <a:pt x="5145" y="5258"/>
                      <a:pt x="5289" y="5675"/>
                      <a:pt x="5390" y="6103"/>
                    </a:cubicBezTo>
                    <a:cubicBezTo>
                      <a:pt x="5592" y="6955"/>
                      <a:pt x="5685" y="7865"/>
                      <a:pt x="6206" y="8603"/>
                    </a:cubicBezTo>
                    <a:cubicBezTo>
                      <a:pt x="6408" y="8891"/>
                      <a:pt x="6692" y="9143"/>
                      <a:pt x="7013" y="9265"/>
                    </a:cubicBezTo>
                    <a:cubicBezTo>
                      <a:pt x="7023" y="9268"/>
                      <a:pt x="7030" y="9273"/>
                      <a:pt x="7041" y="9276"/>
                    </a:cubicBezTo>
                    <a:lnTo>
                      <a:pt x="7041"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2" name="Google Shape;62;p6"/>
            <p:cNvSpPr/>
            <p:nvPr/>
          </p:nvSpPr>
          <p:spPr>
            <a:xfrm>
              <a:off x="8669925" y="2001750"/>
              <a:ext cx="395700" cy="3957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3" name="Google Shape;63;p6"/>
          <p:cNvSpPr/>
          <p:nvPr/>
        </p:nvSpPr>
        <p:spPr>
          <a:xfrm rot="7432487">
            <a:off x="1805773" y="4662469"/>
            <a:ext cx="3922632" cy="3368726"/>
          </a:xfrm>
          <a:custGeom>
            <a:rect b="b" l="l" r="r" t="t"/>
            <a:pathLst>
              <a:path extrusionOk="0" fill="none" h="23804" w="27718">
                <a:moveTo>
                  <a:pt x="10847" y="21374"/>
                </a:moveTo>
                <a:cubicBezTo>
                  <a:pt x="6515" y="19867"/>
                  <a:pt x="2058" y="17284"/>
                  <a:pt x="608" y="12934"/>
                </a:cubicBezTo>
                <a:cubicBezTo>
                  <a:pt x="87" y="11370"/>
                  <a:pt x="1" y="9686"/>
                  <a:pt x="177" y="8045"/>
                </a:cubicBezTo>
                <a:cubicBezTo>
                  <a:pt x="331" y="6602"/>
                  <a:pt x="702" y="5148"/>
                  <a:pt x="1537" y="3961"/>
                </a:cubicBezTo>
                <a:cubicBezTo>
                  <a:pt x="2533" y="2541"/>
                  <a:pt x="4119" y="1619"/>
                  <a:pt x="5774" y="1090"/>
                </a:cubicBezTo>
                <a:cubicBezTo>
                  <a:pt x="9185" y="0"/>
                  <a:pt x="13128" y="500"/>
                  <a:pt x="16003" y="2637"/>
                </a:cubicBezTo>
                <a:cubicBezTo>
                  <a:pt x="18874" y="4774"/>
                  <a:pt x="20496" y="8574"/>
                  <a:pt x="19791" y="12085"/>
                </a:cubicBezTo>
                <a:cubicBezTo>
                  <a:pt x="19083" y="15593"/>
                  <a:pt x="15931" y="18540"/>
                  <a:pt x="12358" y="18759"/>
                </a:cubicBezTo>
                <a:cubicBezTo>
                  <a:pt x="9441" y="18935"/>
                  <a:pt x="6627" y="17409"/>
                  <a:pt x="4591" y="15315"/>
                </a:cubicBezTo>
                <a:cubicBezTo>
                  <a:pt x="3364" y="14057"/>
                  <a:pt x="2339" y="12542"/>
                  <a:pt x="1925" y="10833"/>
                </a:cubicBezTo>
                <a:cubicBezTo>
                  <a:pt x="1507" y="9125"/>
                  <a:pt x="1763" y="7199"/>
                  <a:pt x="2857" y="5822"/>
                </a:cubicBezTo>
                <a:cubicBezTo>
                  <a:pt x="3536" y="4958"/>
                  <a:pt x="4504" y="4350"/>
                  <a:pt x="5548" y="4004"/>
                </a:cubicBezTo>
                <a:cubicBezTo>
                  <a:pt x="8275" y="3109"/>
                  <a:pt x="11621" y="4256"/>
                  <a:pt x="12966" y="6793"/>
                </a:cubicBezTo>
                <a:cubicBezTo>
                  <a:pt x="14312" y="9329"/>
                  <a:pt x="13200" y="12952"/>
                  <a:pt x="10545" y="14050"/>
                </a:cubicBezTo>
                <a:cubicBezTo>
                  <a:pt x="9283" y="14575"/>
                  <a:pt x="7735" y="14500"/>
                  <a:pt x="6649" y="13668"/>
                </a:cubicBezTo>
                <a:cubicBezTo>
                  <a:pt x="5562" y="12841"/>
                  <a:pt x="5091" y="11214"/>
                  <a:pt x="5746" y="10013"/>
                </a:cubicBezTo>
                <a:cubicBezTo>
                  <a:pt x="6555" y="8527"/>
                  <a:pt x="8717" y="8232"/>
                  <a:pt x="10218" y="9020"/>
                </a:cubicBezTo>
                <a:cubicBezTo>
                  <a:pt x="11714" y="9811"/>
                  <a:pt x="12646" y="11365"/>
                  <a:pt x="13301" y="12927"/>
                </a:cubicBezTo>
                <a:cubicBezTo>
                  <a:pt x="13956" y="14488"/>
                  <a:pt x="14416" y="16150"/>
                  <a:pt x="15337" y="17572"/>
                </a:cubicBezTo>
                <a:cubicBezTo>
                  <a:pt x="16255" y="18993"/>
                  <a:pt x="17783" y="20180"/>
                  <a:pt x="19475" y="20104"/>
                </a:cubicBezTo>
                <a:cubicBezTo>
                  <a:pt x="21436" y="20014"/>
                  <a:pt x="22932" y="18302"/>
                  <a:pt x="23817" y="16550"/>
                </a:cubicBezTo>
                <a:cubicBezTo>
                  <a:pt x="25446" y="13323"/>
                  <a:pt x="25778" y="9304"/>
                  <a:pt x="24073" y="6113"/>
                </a:cubicBezTo>
                <a:cubicBezTo>
                  <a:pt x="22299" y="2792"/>
                  <a:pt x="18521" y="806"/>
                  <a:pt x="14758" y="663"/>
                </a:cubicBezTo>
                <a:cubicBezTo>
                  <a:pt x="12909" y="594"/>
                  <a:pt x="11013" y="932"/>
                  <a:pt x="9422" y="1878"/>
                </a:cubicBezTo>
                <a:cubicBezTo>
                  <a:pt x="7480" y="3033"/>
                  <a:pt x="6120" y="5045"/>
                  <a:pt x="5540" y="7228"/>
                </a:cubicBezTo>
                <a:cubicBezTo>
                  <a:pt x="4965" y="9412"/>
                  <a:pt x="5138" y="11754"/>
                  <a:pt x="5807" y="13912"/>
                </a:cubicBezTo>
                <a:cubicBezTo>
                  <a:pt x="6807" y="17143"/>
                  <a:pt x="8966" y="20047"/>
                  <a:pt x="11898" y="21731"/>
                </a:cubicBezTo>
                <a:cubicBezTo>
                  <a:pt x="14830" y="23415"/>
                  <a:pt x="18532" y="23803"/>
                  <a:pt x="21673" y="22543"/>
                </a:cubicBezTo>
                <a:cubicBezTo>
                  <a:pt x="24810" y="21288"/>
                  <a:pt x="27267" y="18334"/>
                  <a:pt x="27717" y="1498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4" name="Shape 64"/>
        <p:cNvGrpSpPr/>
        <p:nvPr/>
      </p:nvGrpSpPr>
      <p:grpSpPr>
        <a:xfrm>
          <a:off x="0" y="0"/>
          <a:ext cx="0" cy="0"/>
          <a:chOff x="0" y="0"/>
          <a:chExt cx="0" cy="0"/>
        </a:xfrm>
      </p:grpSpPr>
      <p:sp>
        <p:nvSpPr>
          <p:cNvPr id="65" name="Google Shape;65;p7"/>
          <p:cNvSpPr txBox="1"/>
          <p:nvPr>
            <p:ph type="title"/>
          </p:nvPr>
        </p:nvSpPr>
        <p:spPr>
          <a:xfrm>
            <a:off x="720000" y="445025"/>
            <a:ext cx="77109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66" name="Google Shape;66;p7"/>
          <p:cNvGrpSpPr/>
          <p:nvPr/>
        </p:nvGrpSpPr>
        <p:grpSpPr>
          <a:xfrm>
            <a:off x="-5" y="-45596"/>
            <a:ext cx="9198312" cy="5189097"/>
            <a:chOff x="-5" y="-45596"/>
            <a:chExt cx="9198312" cy="5189097"/>
          </a:xfrm>
        </p:grpSpPr>
        <p:sp>
          <p:nvSpPr>
            <p:cNvPr id="67" name="Google Shape;67;p7"/>
            <p:cNvSpPr/>
            <p:nvPr/>
          </p:nvSpPr>
          <p:spPr>
            <a:xfrm flipH="1" rot="10800000">
              <a:off x="-5" y="3505185"/>
              <a:ext cx="1514484" cy="1638316"/>
            </a:xfrm>
            <a:custGeom>
              <a:rect b="b" l="l" r="r" t="t"/>
              <a:pathLst>
                <a:path extrusionOk="0" h="15458" w="22965">
                  <a:moveTo>
                    <a:pt x="0" y="0"/>
                  </a:moveTo>
                  <a:lnTo>
                    <a:pt x="0" y="14891"/>
                  </a:lnTo>
                  <a:cubicBezTo>
                    <a:pt x="730" y="15289"/>
                    <a:pt x="1526" y="15457"/>
                    <a:pt x="2335" y="15457"/>
                  </a:cubicBezTo>
                  <a:cubicBezTo>
                    <a:pt x="3856" y="15457"/>
                    <a:pt x="5422" y="14863"/>
                    <a:pt x="6674" y="14088"/>
                  </a:cubicBezTo>
                  <a:cubicBezTo>
                    <a:pt x="7692" y="13462"/>
                    <a:pt x="8592" y="12656"/>
                    <a:pt x="9243" y="11645"/>
                  </a:cubicBezTo>
                  <a:cubicBezTo>
                    <a:pt x="9887" y="10639"/>
                    <a:pt x="10300" y="9516"/>
                    <a:pt x="10689" y="8389"/>
                  </a:cubicBezTo>
                  <a:cubicBezTo>
                    <a:pt x="11494" y="6066"/>
                    <a:pt x="12351" y="3497"/>
                    <a:pt x="14599" y="2166"/>
                  </a:cubicBezTo>
                  <a:cubicBezTo>
                    <a:pt x="15750" y="1486"/>
                    <a:pt x="17078" y="1374"/>
                    <a:pt x="18380" y="1302"/>
                  </a:cubicBezTo>
                  <a:cubicBezTo>
                    <a:pt x="19626" y="1230"/>
                    <a:pt x="20949" y="1194"/>
                    <a:pt x="22083" y="611"/>
                  </a:cubicBezTo>
                  <a:cubicBezTo>
                    <a:pt x="22407" y="446"/>
                    <a:pt x="22701" y="241"/>
                    <a:pt x="229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7"/>
            <p:cNvSpPr/>
            <p:nvPr/>
          </p:nvSpPr>
          <p:spPr>
            <a:xfrm>
              <a:off x="58825" y="3263925"/>
              <a:ext cx="395700" cy="395700"/>
            </a:xfrm>
            <a:prstGeom prst="ellips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7"/>
            <p:cNvSpPr/>
            <p:nvPr/>
          </p:nvSpPr>
          <p:spPr>
            <a:xfrm>
              <a:off x="5610225" y="-45596"/>
              <a:ext cx="3588082" cy="490624"/>
            </a:xfrm>
            <a:custGeom>
              <a:rect b="b" l="l" r="r" t="t"/>
              <a:pathLst>
                <a:path extrusionOk="0" h="2926" w="8887">
                  <a:moveTo>
                    <a:pt x="0" y="0"/>
                  </a:moveTo>
                  <a:cubicBezTo>
                    <a:pt x="136" y="716"/>
                    <a:pt x="370" y="1447"/>
                    <a:pt x="838" y="2018"/>
                  </a:cubicBezTo>
                  <a:cubicBezTo>
                    <a:pt x="1086" y="2324"/>
                    <a:pt x="1396" y="2569"/>
                    <a:pt x="1755" y="2734"/>
                  </a:cubicBezTo>
                  <a:cubicBezTo>
                    <a:pt x="1946" y="2825"/>
                    <a:pt x="2155" y="2896"/>
                    <a:pt x="2368" y="2918"/>
                  </a:cubicBezTo>
                  <a:cubicBezTo>
                    <a:pt x="2416" y="2923"/>
                    <a:pt x="2465" y="2925"/>
                    <a:pt x="2513" y="2925"/>
                  </a:cubicBezTo>
                  <a:cubicBezTo>
                    <a:pt x="2679" y="2925"/>
                    <a:pt x="2843" y="2898"/>
                    <a:pt x="3004" y="2853"/>
                  </a:cubicBezTo>
                  <a:cubicBezTo>
                    <a:pt x="3436" y="2731"/>
                    <a:pt x="3828" y="2493"/>
                    <a:pt x="4231" y="2307"/>
                  </a:cubicBezTo>
                  <a:cubicBezTo>
                    <a:pt x="4440" y="2209"/>
                    <a:pt x="4656" y="2119"/>
                    <a:pt x="4879" y="2062"/>
                  </a:cubicBezTo>
                  <a:cubicBezTo>
                    <a:pt x="5066" y="2015"/>
                    <a:pt x="5261" y="1998"/>
                    <a:pt x="5456" y="1998"/>
                  </a:cubicBezTo>
                  <a:cubicBezTo>
                    <a:pt x="5530" y="1998"/>
                    <a:pt x="5604" y="2001"/>
                    <a:pt x="5677" y="2005"/>
                  </a:cubicBezTo>
                  <a:cubicBezTo>
                    <a:pt x="6047" y="2029"/>
                    <a:pt x="6423" y="2101"/>
                    <a:pt x="6794" y="2101"/>
                  </a:cubicBezTo>
                  <a:cubicBezTo>
                    <a:pt x="6950" y="2101"/>
                    <a:pt x="7106" y="2089"/>
                    <a:pt x="7260" y="2055"/>
                  </a:cubicBezTo>
                  <a:cubicBezTo>
                    <a:pt x="7667" y="1968"/>
                    <a:pt x="8020" y="1727"/>
                    <a:pt x="8296" y="1417"/>
                  </a:cubicBezTo>
                  <a:cubicBezTo>
                    <a:pt x="8638" y="1037"/>
                    <a:pt x="8887" y="507"/>
                    <a:pt x="8850"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0" name="Google Shape;70;p7"/>
          <p:cNvSpPr txBox="1"/>
          <p:nvPr>
            <p:ph idx="1" type="body"/>
          </p:nvPr>
        </p:nvSpPr>
        <p:spPr>
          <a:xfrm>
            <a:off x="720000" y="1751700"/>
            <a:ext cx="4121700" cy="2145300"/>
          </a:xfrm>
          <a:prstGeom prst="rect">
            <a:avLst/>
          </a:prstGeom>
        </p:spPr>
        <p:txBody>
          <a:bodyPr anchorCtr="0" anchor="t" bIns="91425" lIns="91425" spcFirstLastPara="1" rIns="91425" wrap="square" tIns="91425">
            <a:noAutofit/>
          </a:bodyPr>
          <a:lstStyle>
            <a:lvl1pPr indent="-317500" lvl="0" marL="457200" rtl="0">
              <a:lnSpc>
                <a:spcPct val="115000"/>
              </a:lnSpc>
              <a:spcBef>
                <a:spcPts val="0"/>
              </a:spcBef>
              <a:spcAft>
                <a:spcPts val="0"/>
              </a:spcAft>
              <a:buClr>
                <a:schemeClr val="lt2"/>
              </a:buClr>
              <a:buSzPts val="1400"/>
              <a:buChar char="●"/>
              <a:defRPr/>
            </a:lvl1pPr>
            <a:lvl2pPr indent="-317500" lvl="1" marL="914400" rtl="0">
              <a:lnSpc>
                <a:spcPct val="115000"/>
              </a:lnSpc>
              <a:spcBef>
                <a:spcPts val="0"/>
              </a:spcBef>
              <a:spcAft>
                <a:spcPts val="0"/>
              </a:spcAft>
              <a:buSzPts val="1400"/>
              <a:buChar char="○"/>
              <a:defRPr/>
            </a:lvl2pPr>
            <a:lvl3pPr indent="-317500" lvl="2" marL="1371600" rtl="0">
              <a:lnSpc>
                <a:spcPct val="115000"/>
              </a:lnSpc>
              <a:spcBef>
                <a:spcPts val="0"/>
              </a:spcBef>
              <a:spcAft>
                <a:spcPts val="0"/>
              </a:spcAft>
              <a:buSzPts val="1400"/>
              <a:buChar char="■"/>
              <a:defRPr/>
            </a:lvl3pPr>
            <a:lvl4pPr indent="-317500" lvl="3" marL="1828800" rtl="0">
              <a:lnSpc>
                <a:spcPct val="115000"/>
              </a:lnSpc>
              <a:spcBef>
                <a:spcPts val="0"/>
              </a:spcBef>
              <a:spcAft>
                <a:spcPts val="0"/>
              </a:spcAft>
              <a:buSzPts val="1400"/>
              <a:buChar char="●"/>
              <a:defRPr/>
            </a:lvl4pPr>
            <a:lvl5pPr indent="-317500" lvl="4" marL="2286000" rtl="0">
              <a:lnSpc>
                <a:spcPct val="115000"/>
              </a:lnSpc>
              <a:spcBef>
                <a:spcPts val="0"/>
              </a:spcBef>
              <a:spcAft>
                <a:spcPts val="0"/>
              </a:spcAft>
              <a:buSzPts val="1400"/>
              <a:buChar char="○"/>
              <a:defRPr/>
            </a:lvl5pPr>
            <a:lvl6pPr indent="-317500" lvl="5" marL="2743200" rtl="0">
              <a:lnSpc>
                <a:spcPct val="115000"/>
              </a:lnSpc>
              <a:spcBef>
                <a:spcPts val="0"/>
              </a:spcBef>
              <a:spcAft>
                <a:spcPts val="0"/>
              </a:spcAft>
              <a:buSzPts val="1400"/>
              <a:buChar char="■"/>
              <a:defRPr/>
            </a:lvl6pPr>
            <a:lvl7pPr indent="-317500" lvl="6" marL="3200400" rtl="0">
              <a:lnSpc>
                <a:spcPct val="115000"/>
              </a:lnSpc>
              <a:spcBef>
                <a:spcPts val="0"/>
              </a:spcBef>
              <a:spcAft>
                <a:spcPts val="0"/>
              </a:spcAft>
              <a:buSzPts val="1400"/>
              <a:buChar char="●"/>
              <a:defRPr/>
            </a:lvl7pPr>
            <a:lvl8pPr indent="-317500" lvl="7" marL="3657600" rtl="0">
              <a:lnSpc>
                <a:spcPct val="115000"/>
              </a:lnSpc>
              <a:spcBef>
                <a:spcPts val="0"/>
              </a:spcBef>
              <a:spcAft>
                <a:spcPts val="0"/>
              </a:spcAft>
              <a:buSzPts val="1400"/>
              <a:buChar char="○"/>
              <a:defRPr/>
            </a:lvl8pPr>
            <a:lvl9pPr indent="-317500" lvl="8" marL="4114800" rtl="0">
              <a:lnSpc>
                <a:spcPct val="115000"/>
              </a:lnSpc>
              <a:spcBef>
                <a:spcPts val="0"/>
              </a:spcBef>
              <a:spcAft>
                <a:spcPts val="0"/>
              </a:spcAft>
              <a:buSzPts val="14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1" name="Shape 71"/>
        <p:cNvGrpSpPr/>
        <p:nvPr/>
      </p:nvGrpSpPr>
      <p:grpSpPr>
        <a:xfrm>
          <a:off x="0" y="0"/>
          <a:ext cx="0" cy="0"/>
          <a:chOff x="0" y="0"/>
          <a:chExt cx="0" cy="0"/>
        </a:xfrm>
      </p:grpSpPr>
      <p:sp>
        <p:nvSpPr>
          <p:cNvPr id="72" name="Google Shape;72;p8"/>
          <p:cNvSpPr txBox="1"/>
          <p:nvPr>
            <p:ph type="title"/>
          </p:nvPr>
        </p:nvSpPr>
        <p:spPr>
          <a:xfrm>
            <a:off x="1768500" y="1516200"/>
            <a:ext cx="5607000" cy="2111100"/>
          </a:xfrm>
          <a:prstGeom prst="rect">
            <a:avLst/>
          </a:prstGeom>
        </p:spPr>
        <p:txBody>
          <a:bodyPr anchorCtr="0" anchor="ctr" bIns="91425" lIns="91425" spcFirstLastPara="1" rIns="91425" wrap="square" tIns="91425">
            <a:noAutofit/>
          </a:bodyPr>
          <a:lstStyle>
            <a:lvl1pPr lvl="0" algn="ctr">
              <a:spcBef>
                <a:spcPts val="0"/>
              </a:spcBef>
              <a:spcAft>
                <a:spcPts val="0"/>
              </a:spcAft>
              <a:buSzPts val="4800"/>
              <a:buNone/>
              <a:defRPr sz="6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3" name="Shape 73"/>
        <p:cNvGrpSpPr/>
        <p:nvPr/>
      </p:nvGrpSpPr>
      <p:grpSpPr>
        <a:xfrm>
          <a:off x="0" y="0"/>
          <a:ext cx="0" cy="0"/>
          <a:chOff x="0" y="0"/>
          <a:chExt cx="0" cy="0"/>
        </a:xfrm>
      </p:grpSpPr>
      <p:sp>
        <p:nvSpPr>
          <p:cNvPr id="74" name="Google Shape;74;p9"/>
          <p:cNvSpPr txBox="1"/>
          <p:nvPr>
            <p:ph type="title"/>
          </p:nvPr>
        </p:nvSpPr>
        <p:spPr>
          <a:xfrm>
            <a:off x="2135550" y="1595175"/>
            <a:ext cx="4872900" cy="1161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3300"/>
              <a:buNone/>
              <a:defRPr sz="6500"/>
            </a:lvl1pPr>
            <a:lvl2pPr lvl="1" rtl="0" algn="ctr">
              <a:spcBef>
                <a:spcPts val="0"/>
              </a:spcBef>
              <a:spcAft>
                <a:spcPts val="0"/>
              </a:spcAft>
              <a:buSzPts val="3300"/>
              <a:buNone/>
              <a:defRPr/>
            </a:lvl2pPr>
            <a:lvl3pPr lvl="2" rtl="0" algn="ctr">
              <a:spcBef>
                <a:spcPts val="0"/>
              </a:spcBef>
              <a:spcAft>
                <a:spcPts val="0"/>
              </a:spcAft>
              <a:buSzPts val="3300"/>
              <a:buNone/>
              <a:defRPr/>
            </a:lvl3pPr>
            <a:lvl4pPr lvl="3" rtl="0" algn="ctr">
              <a:spcBef>
                <a:spcPts val="0"/>
              </a:spcBef>
              <a:spcAft>
                <a:spcPts val="0"/>
              </a:spcAft>
              <a:buSzPts val="3300"/>
              <a:buNone/>
              <a:defRPr/>
            </a:lvl4pPr>
            <a:lvl5pPr lvl="4" rtl="0" algn="ctr">
              <a:spcBef>
                <a:spcPts val="0"/>
              </a:spcBef>
              <a:spcAft>
                <a:spcPts val="0"/>
              </a:spcAft>
              <a:buSzPts val="3300"/>
              <a:buNone/>
              <a:defRPr/>
            </a:lvl5pPr>
            <a:lvl6pPr lvl="5" rtl="0" algn="ctr">
              <a:spcBef>
                <a:spcPts val="0"/>
              </a:spcBef>
              <a:spcAft>
                <a:spcPts val="0"/>
              </a:spcAft>
              <a:buSzPts val="3300"/>
              <a:buNone/>
              <a:defRPr/>
            </a:lvl6pPr>
            <a:lvl7pPr lvl="6" rtl="0" algn="ctr">
              <a:spcBef>
                <a:spcPts val="0"/>
              </a:spcBef>
              <a:spcAft>
                <a:spcPts val="0"/>
              </a:spcAft>
              <a:buSzPts val="3300"/>
              <a:buNone/>
              <a:defRPr/>
            </a:lvl7pPr>
            <a:lvl8pPr lvl="7" rtl="0" algn="ctr">
              <a:spcBef>
                <a:spcPts val="0"/>
              </a:spcBef>
              <a:spcAft>
                <a:spcPts val="0"/>
              </a:spcAft>
              <a:buSzPts val="3300"/>
              <a:buNone/>
              <a:defRPr/>
            </a:lvl8pPr>
            <a:lvl9pPr lvl="8" rtl="0" algn="ctr">
              <a:spcBef>
                <a:spcPts val="0"/>
              </a:spcBef>
              <a:spcAft>
                <a:spcPts val="0"/>
              </a:spcAft>
              <a:buSzPts val="3300"/>
              <a:buNone/>
              <a:defRPr/>
            </a:lvl9pPr>
          </a:lstStyle>
          <a:p/>
        </p:txBody>
      </p:sp>
      <p:sp>
        <p:nvSpPr>
          <p:cNvPr id="75" name="Google Shape;75;p9"/>
          <p:cNvSpPr txBox="1"/>
          <p:nvPr>
            <p:ph idx="1" type="subTitle"/>
          </p:nvPr>
        </p:nvSpPr>
        <p:spPr>
          <a:xfrm>
            <a:off x="2135550" y="2756615"/>
            <a:ext cx="4872900" cy="791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6" name="Shape 76"/>
        <p:cNvGrpSpPr/>
        <p:nvPr/>
      </p:nvGrpSpPr>
      <p:grpSpPr>
        <a:xfrm>
          <a:off x="0" y="0"/>
          <a:ext cx="0" cy="0"/>
          <a:chOff x="0" y="0"/>
          <a:chExt cx="0" cy="0"/>
        </a:xfrm>
      </p:grpSpPr>
      <p:sp>
        <p:nvSpPr>
          <p:cNvPr id="77" name="Google Shape;77;p10"/>
          <p:cNvSpPr/>
          <p:nvPr>
            <p:ph idx="2" type="pic"/>
          </p:nvPr>
        </p:nvSpPr>
        <p:spPr>
          <a:xfrm>
            <a:off x="-25" y="-13725"/>
            <a:ext cx="9144000" cy="5157300"/>
          </a:xfrm>
          <a:prstGeom prst="rect">
            <a:avLst/>
          </a:prstGeom>
          <a:noFill/>
          <a:ln>
            <a:noFill/>
          </a:ln>
        </p:spPr>
      </p:sp>
      <p:sp>
        <p:nvSpPr>
          <p:cNvPr id="78" name="Google Shape;78;p10"/>
          <p:cNvSpPr txBox="1"/>
          <p:nvPr>
            <p:ph type="title"/>
          </p:nvPr>
        </p:nvSpPr>
        <p:spPr>
          <a:xfrm>
            <a:off x="720000" y="3445500"/>
            <a:ext cx="3616800" cy="1141800"/>
          </a:xfrm>
          <a:prstGeom prst="rect">
            <a:avLst/>
          </a:prstGeom>
          <a:solidFill>
            <a:schemeClr val="lt1"/>
          </a:solidFill>
        </p:spPr>
        <p:txBody>
          <a:bodyPr anchorCtr="0" anchor="t" bIns="91425" lIns="91425" spcFirstLastPara="1" rIns="91425" wrap="square" tIns="91425">
            <a:noAutofit/>
          </a:bodyPr>
          <a:lstStyle>
            <a:lvl1pPr lvl="0" rtl="0" algn="ctr">
              <a:spcBef>
                <a:spcPts val="0"/>
              </a:spcBef>
              <a:spcAft>
                <a:spcPts val="0"/>
              </a:spcAft>
              <a:buSzPts val="3300"/>
              <a:buNone/>
              <a:defRPr/>
            </a:lvl1pPr>
            <a:lvl2pPr lvl="1" rtl="0" algn="ctr">
              <a:spcBef>
                <a:spcPts val="0"/>
              </a:spcBef>
              <a:spcAft>
                <a:spcPts val="0"/>
              </a:spcAft>
              <a:buSzPts val="3300"/>
              <a:buNone/>
              <a:defRPr/>
            </a:lvl2pPr>
            <a:lvl3pPr lvl="2" rtl="0" algn="ctr">
              <a:spcBef>
                <a:spcPts val="0"/>
              </a:spcBef>
              <a:spcAft>
                <a:spcPts val="0"/>
              </a:spcAft>
              <a:buSzPts val="3300"/>
              <a:buNone/>
              <a:defRPr/>
            </a:lvl3pPr>
            <a:lvl4pPr lvl="3" rtl="0" algn="ctr">
              <a:spcBef>
                <a:spcPts val="0"/>
              </a:spcBef>
              <a:spcAft>
                <a:spcPts val="0"/>
              </a:spcAft>
              <a:buSzPts val="3300"/>
              <a:buNone/>
              <a:defRPr/>
            </a:lvl4pPr>
            <a:lvl5pPr lvl="4" rtl="0" algn="ctr">
              <a:spcBef>
                <a:spcPts val="0"/>
              </a:spcBef>
              <a:spcAft>
                <a:spcPts val="0"/>
              </a:spcAft>
              <a:buSzPts val="3300"/>
              <a:buNone/>
              <a:defRPr/>
            </a:lvl5pPr>
            <a:lvl6pPr lvl="5" rtl="0" algn="ctr">
              <a:spcBef>
                <a:spcPts val="0"/>
              </a:spcBef>
              <a:spcAft>
                <a:spcPts val="0"/>
              </a:spcAft>
              <a:buSzPts val="3300"/>
              <a:buNone/>
              <a:defRPr/>
            </a:lvl6pPr>
            <a:lvl7pPr lvl="6" rtl="0" algn="ctr">
              <a:spcBef>
                <a:spcPts val="0"/>
              </a:spcBef>
              <a:spcAft>
                <a:spcPts val="0"/>
              </a:spcAft>
              <a:buSzPts val="3300"/>
              <a:buNone/>
              <a:defRPr/>
            </a:lvl7pPr>
            <a:lvl8pPr lvl="7" rtl="0" algn="ctr">
              <a:spcBef>
                <a:spcPts val="0"/>
              </a:spcBef>
              <a:spcAft>
                <a:spcPts val="0"/>
              </a:spcAft>
              <a:buSzPts val="3300"/>
              <a:buNone/>
              <a:defRPr/>
            </a:lvl8pPr>
            <a:lvl9pPr lvl="8" rtl="0" algn="ctr">
              <a:spcBef>
                <a:spcPts val="0"/>
              </a:spcBef>
              <a:spcAft>
                <a:spcPts val="0"/>
              </a:spcAft>
              <a:buSzPts val="33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33" Type="http://schemas.openxmlformats.org/officeDocument/2006/relationships/theme" Target="../theme/theme1.xml"/><Relationship Id="rId10" Type="http://schemas.openxmlformats.org/officeDocument/2006/relationships/slideLayout" Target="../slideLayouts/slideLayout10.xml"/><Relationship Id="rId32" Type="http://schemas.openxmlformats.org/officeDocument/2006/relationships/slideLayout" Target="../slideLayouts/slideLayout32.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1pPr>
            <a:lvl2pPr lvl="1"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2pPr>
            <a:lvl3pPr lvl="2"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3pPr>
            <a:lvl4pPr lvl="3"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4pPr>
            <a:lvl5pPr lvl="4"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5pPr>
            <a:lvl6pPr lvl="5"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6pPr>
            <a:lvl7pPr lvl="6"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7pPr>
            <a:lvl8pPr lvl="7"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8pPr>
            <a:lvl9pPr lvl="8" rtl="0">
              <a:spcBef>
                <a:spcPts val="0"/>
              </a:spcBef>
              <a:spcAft>
                <a:spcPts val="0"/>
              </a:spcAft>
              <a:buClr>
                <a:schemeClr val="dk1"/>
              </a:buClr>
              <a:buSzPts val="3300"/>
              <a:buFont typeface="Lato"/>
              <a:buNone/>
              <a:defRPr b="1" sz="3300">
                <a:solidFill>
                  <a:schemeClr val="dk1"/>
                </a:solidFill>
                <a:latin typeface="Lato"/>
                <a:ea typeface="Lato"/>
                <a:cs typeface="Lato"/>
                <a:sym typeface="Lato"/>
              </a:defRPr>
            </a:lvl9pPr>
          </a:lstStyle>
          <a:p/>
        </p:txBody>
      </p:sp>
      <p:sp>
        <p:nvSpPr>
          <p:cNvPr id="7" name="Google Shape;7;p1"/>
          <p:cNvSpPr txBox="1"/>
          <p:nvPr>
            <p:ph idx="1" type="body"/>
          </p:nvPr>
        </p:nvSpPr>
        <p:spPr>
          <a:xfrm>
            <a:off x="713225"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1pPr>
            <a:lvl2pPr indent="-317500" lvl="1" marL="9144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2pPr>
            <a:lvl3pPr indent="-317500" lvl="2" marL="13716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3pPr>
            <a:lvl4pPr indent="-317500" lvl="3" marL="18288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4pPr>
            <a:lvl5pPr indent="-317500" lvl="4" marL="22860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5pPr>
            <a:lvl6pPr indent="-317500" lvl="5" marL="27432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6pPr>
            <a:lvl7pPr indent="-317500" lvl="6" marL="32004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7pPr>
            <a:lvl8pPr indent="-317500" lvl="7" marL="36576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8pPr>
            <a:lvl9pPr indent="-317500" lvl="8" marL="41148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34"/>
          <p:cNvSpPr txBox="1"/>
          <p:nvPr>
            <p:ph type="ctrTitle"/>
          </p:nvPr>
        </p:nvSpPr>
        <p:spPr>
          <a:xfrm>
            <a:off x="713225" y="1508475"/>
            <a:ext cx="4113900" cy="1610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Vjerovanja</a:t>
            </a:r>
            <a:endParaRPr/>
          </a:p>
        </p:txBody>
      </p:sp>
      <p:sp>
        <p:nvSpPr>
          <p:cNvPr id="301" name="Google Shape;301;p34"/>
          <p:cNvSpPr txBox="1"/>
          <p:nvPr>
            <p:ph idx="1" type="subTitle"/>
          </p:nvPr>
        </p:nvSpPr>
        <p:spPr>
          <a:xfrm>
            <a:off x="713225" y="3159225"/>
            <a:ext cx="4113900" cy="475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Praktikum II iz Bihevioralno - kognitivnih terapija</a:t>
            </a:r>
            <a:endParaRPr/>
          </a:p>
        </p:txBody>
      </p:sp>
      <p:sp>
        <p:nvSpPr>
          <p:cNvPr id="302" name="Google Shape;302;p34"/>
          <p:cNvSpPr/>
          <p:nvPr/>
        </p:nvSpPr>
        <p:spPr>
          <a:xfrm>
            <a:off x="5397250" y="3083025"/>
            <a:ext cx="3746757" cy="2060497"/>
          </a:xfrm>
          <a:custGeom>
            <a:rect b="b" l="l" r="r" t="t"/>
            <a:pathLst>
              <a:path extrusionOk="0" h="23656" w="24364">
                <a:moveTo>
                  <a:pt x="23846" y="0"/>
                </a:moveTo>
                <a:cubicBezTo>
                  <a:pt x="23787" y="0"/>
                  <a:pt x="23728" y="2"/>
                  <a:pt x="23670" y="5"/>
                </a:cubicBezTo>
                <a:cubicBezTo>
                  <a:pt x="23364" y="19"/>
                  <a:pt x="23148" y="51"/>
                  <a:pt x="22831" y="141"/>
                </a:cubicBezTo>
                <a:cubicBezTo>
                  <a:pt x="22278" y="303"/>
                  <a:pt x="21781" y="616"/>
                  <a:pt x="21364" y="1055"/>
                </a:cubicBezTo>
                <a:cubicBezTo>
                  <a:pt x="20414" y="2051"/>
                  <a:pt x="20040" y="3512"/>
                  <a:pt x="19770" y="4840"/>
                </a:cubicBezTo>
                <a:cubicBezTo>
                  <a:pt x="19468" y="6315"/>
                  <a:pt x="19274" y="7815"/>
                  <a:pt x="18856" y="9265"/>
                </a:cubicBezTo>
                <a:cubicBezTo>
                  <a:pt x="18464" y="10617"/>
                  <a:pt x="17856" y="11970"/>
                  <a:pt x="16694" y="12830"/>
                </a:cubicBezTo>
                <a:cubicBezTo>
                  <a:pt x="15725" y="13544"/>
                  <a:pt x="14577" y="13770"/>
                  <a:pt x="13415" y="13770"/>
                </a:cubicBezTo>
                <a:cubicBezTo>
                  <a:pt x="12903" y="13770"/>
                  <a:pt x="12388" y="13726"/>
                  <a:pt x="11884" y="13661"/>
                </a:cubicBezTo>
                <a:cubicBezTo>
                  <a:pt x="10723" y="13512"/>
                  <a:pt x="9523" y="13255"/>
                  <a:pt x="8337" y="13255"/>
                </a:cubicBezTo>
                <a:cubicBezTo>
                  <a:pt x="7811" y="13255"/>
                  <a:pt x="7288" y="13306"/>
                  <a:pt x="6771" y="13438"/>
                </a:cubicBezTo>
                <a:cubicBezTo>
                  <a:pt x="5937" y="13654"/>
                  <a:pt x="5167" y="14104"/>
                  <a:pt x="4473" y="14607"/>
                </a:cubicBezTo>
                <a:cubicBezTo>
                  <a:pt x="3829" y="15075"/>
                  <a:pt x="3257" y="15644"/>
                  <a:pt x="2761" y="16266"/>
                </a:cubicBezTo>
                <a:cubicBezTo>
                  <a:pt x="1796" y="17485"/>
                  <a:pt x="1170" y="18943"/>
                  <a:pt x="731" y="20425"/>
                </a:cubicBezTo>
                <a:cubicBezTo>
                  <a:pt x="415" y="21487"/>
                  <a:pt x="192" y="22569"/>
                  <a:pt x="1" y="23655"/>
                </a:cubicBezTo>
                <a:lnTo>
                  <a:pt x="24364" y="23655"/>
                </a:lnTo>
                <a:lnTo>
                  <a:pt x="24364" y="30"/>
                </a:lnTo>
                <a:cubicBezTo>
                  <a:pt x="24357" y="30"/>
                  <a:pt x="24347" y="26"/>
                  <a:pt x="24332" y="26"/>
                </a:cubicBezTo>
                <a:cubicBezTo>
                  <a:pt x="24260" y="19"/>
                  <a:pt x="24191" y="12"/>
                  <a:pt x="24120" y="8"/>
                </a:cubicBezTo>
                <a:cubicBezTo>
                  <a:pt x="24028" y="4"/>
                  <a:pt x="23936" y="0"/>
                  <a:pt x="23846"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34"/>
          <p:cNvSpPr/>
          <p:nvPr/>
        </p:nvSpPr>
        <p:spPr>
          <a:xfrm flipH="1">
            <a:off x="7550208" y="-639075"/>
            <a:ext cx="1593791" cy="2417947"/>
          </a:xfrm>
          <a:custGeom>
            <a:rect b="b" l="l" r="r" t="t"/>
            <a:pathLst>
              <a:path extrusionOk="0" h="19015" w="9013">
                <a:moveTo>
                  <a:pt x="0" y="1"/>
                </a:moveTo>
                <a:lnTo>
                  <a:pt x="0" y="19015"/>
                </a:lnTo>
                <a:cubicBezTo>
                  <a:pt x="1022" y="18385"/>
                  <a:pt x="2061" y="17788"/>
                  <a:pt x="3054" y="17119"/>
                </a:cubicBezTo>
                <a:cubicBezTo>
                  <a:pt x="3879" y="16561"/>
                  <a:pt x="4666" y="15953"/>
                  <a:pt x="5368" y="15244"/>
                </a:cubicBezTo>
                <a:cubicBezTo>
                  <a:pt x="6044" y="14557"/>
                  <a:pt x="6631" y="13780"/>
                  <a:pt x="7142" y="12963"/>
                </a:cubicBezTo>
                <a:cubicBezTo>
                  <a:pt x="8160" y="11348"/>
                  <a:pt x="9012" y="9362"/>
                  <a:pt x="8523" y="7423"/>
                </a:cubicBezTo>
                <a:cubicBezTo>
                  <a:pt x="8059" y="5588"/>
                  <a:pt x="6530" y="4239"/>
                  <a:pt x="5019" y="3224"/>
                </a:cubicBezTo>
                <a:cubicBezTo>
                  <a:pt x="4040" y="2566"/>
                  <a:pt x="3044" y="1932"/>
                  <a:pt x="2054" y="1289"/>
                </a:cubicBezTo>
                <a:cubicBezTo>
                  <a:pt x="1378" y="850"/>
                  <a:pt x="694" y="414"/>
                  <a:pt x="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4" name="Google Shape;304;p34"/>
          <p:cNvGrpSpPr/>
          <p:nvPr/>
        </p:nvGrpSpPr>
        <p:grpSpPr>
          <a:xfrm rot="-5803427">
            <a:off x="8032396" y="3715751"/>
            <a:ext cx="1454404" cy="1280474"/>
            <a:chOff x="5917100" y="2092158"/>
            <a:chExt cx="1102175" cy="970367"/>
          </a:xfrm>
        </p:grpSpPr>
        <p:sp>
          <p:nvSpPr>
            <p:cNvPr id="305" name="Google Shape;305;p34"/>
            <p:cNvSpPr/>
            <p:nvPr/>
          </p:nvSpPr>
          <p:spPr>
            <a:xfrm>
              <a:off x="6030002" y="2238502"/>
              <a:ext cx="719415" cy="824023"/>
            </a:xfrm>
            <a:custGeom>
              <a:rect b="b" l="l" r="r" t="t"/>
              <a:pathLst>
                <a:path extrusionOk="0" fill="none" h="9240" w="8067">
                  <a:moveTo>
                    <a:pt x="378" y="9239"/>
                  </a:moveTo>
                  <a:cubicBezTo>
                    <a:pt x="378" y="9239"/>
                    <a:pt x="0" y="3350"/>
                    <a:pt x="8067"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34"/>
            <p:cNvSpPr/>
            <p:nvPr/>
          </p:nvSpPr>
          <p:spPr>
            <a:xfrm>
              <a:off x="6580242" y="2133270"/>
              <a:ext cx="439033" cy="188794"/>
            </a:xfrm>
            <a:custGeom>
              <a:rect b="b" l="l" r="r" t="t"/>
              <a:pathLst>
                <a:path extrusionOk="0" h="2117" w="4923">
                  <a:moveTo>
                    <a:pt x="4553" y="1"/>
                  </a:moveTo>
                  <a:cubicBezTo>
                    <a:pt x="3675" y="1"/>
                    <a:pt x="1426" y="199"/>
                    <a:pt x="0" y="2094"/>
                  </a:cubicBezTo>
                  <a:cubicBezTo>
                    <a:pt x="0" y="2094"/>
                    <a:pt x="172" y="2117"/>
                    <a:pt x="461" y="2117"/>
                  </a:cubicBezTo>
                  <a:cubicBezTo>
                    <a:pt x="1370" y="2117"/>
                    <a:pt x="3437" y="1891"/>
                    <a:pt x="4922" y="15"/>
                  </a:cubicBezTo>
                  <a:cubicBezTo>
                    <a:pt x="4922" y="15"/>
                    <a:pt x="4786" y="1"/>
                    <a:pt x="4553"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34"/>
            <p:cNvSpPr/>
            <p:nvPr/>
          </p:nvSpPr>
          <p:spPr>
            <a:xfrm>
              <a:off x="6280241" y="2430685"/>
              <a:ext cx="464985" cy="138497"/>
            </a:xfrm>
            <a:custGeom>
              <a:rect b="b" l="l" r="r" t="t"/>
              <a:pathLst>
                <a:path extrusionOk="0" h="1553" w="5214">
                  <a:moveTo>
                    <a:pt x="3675" y="0"/>
                  </a:moveTo>
                  <a:cubicBezTo>
                    <a:pt x="2615" y="0"/>
                    <a:pt x="1190" y="253"/>
                    <a:pt x="0" y="1353"/>
                  </a:cubicBezTo>
                  <a:cubicBezTo>
                    <a:pt x="0" y="1353"/>
                    <a:pt x="622" y="1552"/>
                    <a:pt x="1526" y="1552"/>
                  </a:cubicBezTo>
                  <a:cubicBezTo>
                    <a:pt x="2557" y="1552"/>
                    <a:pt x="3953" y="1293"/>
                    <a:pt x="5214" y="183"/>
                  </a:cubicBezTo>
                  <a:cubicBezTo>
                    <a:pt x="5214" y="183"/>
                    <a:pt x="4577" y="0"/>
                    <a:pt x="3675"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34"/>
            <p:cNvSpPr/>
            <p:nvPr/>
          </p:nvSpPr>
          <p:spPr>
            <a:xfrm>
              <a:off x="6207113" y="2092158"/>
              <a:ext cx="260316" cy="461417"/>
            </a:xfrm>
            <a:custGeom>
              <a:rect b="b" l="l" r="r" t="t"/>
              <a:pathLst>
                <a:path extrusionOk="0" h="5174" w="2919">
                  <a:moveTo>
                    <a:pt x="2145" y="1"/>
                  </a:moveTo>
                  <a:lnTo>
                    <a:pt x="2145" y="1"/>
                  </a:lnTo>
                  <a:cubicBezTo>
                    <a:pt x="2145" y="1"/>
                    <a:pt x="0" y="2286"/>
                    <a:pt x="810" y="5174"/>
                  </a:cubicBezTo>
                  <a:cubicBezTo>
                    <a:pt x="810" y="5174"/>
                    <a:pt x="2919" y="3055"/>
                    <a:pt x="214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34"/>
            <p:cNvSpPr/>
            <p:nvPr/>
          </p:nvSpPr>
          <p:spPr>
            <a:xfrm>
              <a:off x="6084223" y="2626078"/>
              <a:ext cx="387041" cy="277885"/>
            </a:xfrm>
            <a:custGeom>
              <a:rect b="b" l="l" r="r" t="t"/>
              <a:pathLst>
                <a:path extrusionOk="0" h="3116" w="4340">
                  <a:moveTo>
                    <a:pt x="4340" y="0"/>
                  </a:moveTo>
                  <a:lnTo>
                    <a:pt x="4340" y="0"/>
                  </a:lnTo>
                  <a:cubicBezTo>
                    <a:pt x="4339" y="0"/>
                    <a:pt x="1231" y="382"/>
                    <a:pt x="1" y="3115"/>
                  </a:cubicBezTo>
                  <a:cubicBezTo>
                    <a:pt x="1" y="3115"/>
                    <a:pt x="2980" y="2842"/>
                    <a:pt x="4340"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34"/>
            <p:cNvSpPr/>
            <p:nvPr/>
          </p:nvSpPr>
          <p:spPr>
            <a:xfrm>
              <a:off x="5917100" y="2435144"/>
              <a:ext cx="266381" cy="471405"/>
            </a:xfrm>
            <a:custGeom>
              <a:rect b="b" l="l" r="r" t="t"/>
              <a:pathLst>
                <a:path extrusionOk="0" h="5286" w="2987">
                  <a:moveTo>
                    <a:pt x="1080" y="1"/>
                  </a:moveTo>
                  <a:lnTo>
                    <a:pt x="1080" y="1"/>
                  </a:lnTo>
                  <a:cubicBezTo>
                    <a:pt x="1080" y="1"/>
                    <a:pt x="0" y="2947"/>
                    <a:pt x="1875" y="5286"/>
                  </a:cubicBezTo>
                  <a:cubicBezTo>
                    <a:pt x="1875" y="5286"/>
                    <a:pt x="2986" y="2511"/>
                    <a:pt x="108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11" name="Google Shape;311;p34"/>
          <p:cNvGrpSpPr/>
          <p:nvPr/>
        </p:nvGrpSpPr>
        <p:grpSpPr>
          <a:xfrm>
            <a:off x="5330195" y="1069416"/>
            <a:ext cx="3169210" cy="3153247"/>
            <a:chOff x="5330195" y="1069416"/>
            <a:chExt cx="3169210" cy="3153247"/>
          </a:xfrm>
        </p:grpSpPr>
        <p:grpSp>
          <p:nvGrpSpPr>
            <p:cNvPr id="312" name="Google Shape;312;p34"/>
            <p:cNvGrpSpPr/>
            <p:nvPr/>
          </p:nvGrpSpPr>
          <p:grpSpPr>
            <a:xfrm>
              <a:off x="5330195" y="1069416"/>
              <a:ext cx="3169210" cy="3153247"/>
              <a:chOff x="1781375" y="2040725"/>
              <a:chExt cx="516200" cy="513600"/>
            </a:xfrm>
          </p:grpSpPr>
          <p:sp>
            <p:nvSpPr>
              <p:cNvPr id="313" name="Google Shape;313;p34"/>
              <p:cNvSpPr/>
              <p:nvPr/>
            </p:nvSpPr>
            <p:spPr>
              <a:xfrm>
                <a:off x="1781375" y="2286825"/>
                <a:ext cx="251225" cy="267500"/>
              </a:xfrm>
              <a:custGeom>
                <a:rect b="b" l="l" r="r" t="t"/>
                <a:pathLst>
                  <a:path extrusionOk="0" fill="none" h="10700" w="10049">
                    <a:moveTo>
                      <a:pt x="3666" y="5735"/>
                    </a:moveTo>
                    <a:cubicBezTo>
                      <a:pt x="3120" y="6394"/>
                      <a:pt x="3083" y="7771"/>
                      <a:pt x="4181" y="8660"/>
                    </a:cubicBezTo>
                    <a:cubicBezTo>
                      <a:pt x="5274" y="9552"/>
                      <a:pt x="7206" y="9408"/>
                      <a:pt x="7699" y="8729"/>
                    </a:cubicBezTo>
                    <a:cubicBezTo>
                      <a:pt x="8192" y="8052"/>
                      <a:pt x="7145" y="7279"/>
                      <a:pt x="6562" y="7930"/>
                    </a:cubicBezTo>
                    <a:cubicBezTo>
                      <a:pt x="6383" y="8131"/>
                      <a:pt x="6303" y="8383"/>
                      <a:pt x="6285" y="8635"/>
                    </a:cubicBezTo>
                    <a:cubicBezTo>
                      <a:pt x="6220" y="9455"/>
                      <a:pt x="6782" y="10189"/>
                      <a:pt x="7577" y="10394"/>
                    </a:cubicBezTo>
                    <a:cubicBezTo>
                      <a:pt x="8746" y="10700"/>
                      <a:pt x="10049" y="10189"/>
                      <a:pt x="10049" y="10189"/>
                    </a:cubicBezTo>
                    <a:lnTo>
                      <a:pt x="10049" y="0"/>
                    </a:lnTo>
                    <a:lnTo>
                      <a:pt x="997" y="0"/>
                    </a:lnTo>
                    <a:cubicBezTo>
                      <a:pt x="997" y="0"/>
                      <a:pt x="0" y="2274"/>
                      <a:pt x="1439" y="3299"/>
                    </a:cubicBezTo>
                    <a:cubicBezTo>
                      <a:pt x="1925" y="3645"/>
                      <a:pt x="2547" y="3739"/>
                      <a:pt x="3130" y="3598"/>
                    </a:cubicBezTo>
                    <a:cubicBezTo>
                      <a:pt x="3641" y="3480"/>
                      <a:pt x="4221" y="3184"/>
                      <a:pt x="4296" y="2479"/>
                    </a:cubicBezTo>
                    <a:cubicBezTo>
                      <a:pt x="4432" y="1192"/>
                      <a:pt x="2627" y="752"/>
                      <a:pt x="2504" y="20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34"/>
              <p:cNvSpPr/>
              <p:nvPr/>
            </p:nvSpPr>
            <p:spPr>
              <a:xfrm>
                <a:off x="1799450" y="2375500"/>
                <a:ext cx="64325" cy="82850"/>
              </a:xfrm>
              <a:custGeom>
                <a:rect b="b" l="l" r="r" t="t"/>
                <a:pathLst>
                  <a:path extrusionOk="0" fill="none" h="3314" w="2573">
                    <a:moveTo>
                      <a:pt x="1195" y="1"/>
                    </a:moveTo>
                    <a:cubicBezTo>
                      <a:pt x="1195" y="1"/>
                      <a:pt x="1" y="2246"/>
                      <a:pt x="2573" y="331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34"/>
              <p:cNvSpPr/>
              <p:nvPr/>
            </p:nvSpPr>
            <p:spPr>
              <a:xfrm>
                <a:off x="1915200" y="2390250"/>
                <a:ext cx="47800" cy="39600"/>
              </a:xfrm>
              <a:custGeom>
                <a:rect b="b" l="l" r="r" t="t"/>
                <a:pathLst>
                  <a:path extrusionOk="0" fill="none" h="1584" w="1912">
                    <a:moveTo>
                      <a:pt x="0" y="249"/>
                    </a:moveTo>
                    <a:cubicBezTo>
                      <a:pt x="0" y="249"/>
                      <a:pt x="1616" y="1"/>
                      <a:pt x="1911" y="1583"/>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34"/>
              <p:cNvSpPr/>
              <p:nvPr/>
            </p:nvSpPr>
            <p:spPr>
              <a:xfrm>
                <a:off x="1946875" y="2350950"/>
                <a:ext cx="35350" cy="52375"/>
              </a:xfrm>
              <a:custGeom>
                <a:rect b="b" l="l" r="r" t="t"/>
                <a:pathLst>
                  <a:path extrusionOk="0" fill="none" h="2095" w="1414">
                    <a:moveTo>
                      <a:pt x="0" y="2094"/>
                    </a:moveTo>
                    <a:cubicBezTo>
                      <a:pt x="0" y="2094"/>
                      <a:pt x="1414" y="1666"/>
                      <a:pt x="975"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34"/>
              <p:cNvSpPr/>
              <p:nvPr/>
            </p:nvSpPr>
            <p:spPr>
              <a:xfrm>
                <a:off x="2046325" y="2286825"/>
                <a:ext cx="251250" cy="267500"/>
              </a:xfrm>
              <a:custGeom>
                <a:rect b="b" l="l" r="r" t="t"/>
                <a:pathLst>
                  <a:path extrusionOk="0" fill="none" h="10700" w="10050">
                    <a:moveTo>
                      <a:pt x="6383" y="5735"/>
                    </a:moveTo>
                    <a:cubicBezTo>
                      <a:pt x="6930" y="6394"/>
                      <a:pt x="6963" y="7771"/>
                      <a:pt x="5869" y="8660"/>
                    </a:cubicBezTo>
                    <a:cubicBezTo>
                      <a:pt x="4771" y="9552"/>
                      <a:pt x="2843" y="9408"/>
                      <a:pt x="2350" y="8729"/>
                    </a:cubicBezTo>
                    <a:cubicBezTo>
                      <a:pt x="1857" y="8052"/>
                      <a:pt x="2905" y="7279"/>
                      <a:pt x="3487" y="7930"/>
                    </a:cubicBezTo>
                    <a:cubicBezTo>
                      <a:pt x="3667" y="8131"/>
                      <a:pt x="3747" y="8383"/>
                      <a:pt x="3764" y="8635"/>
                    </a:cubicBezTo>
                    <a:cubicBezTo>
                      <a:pt x="3829" y="9455"/>
                      <a:pt x="3267" y="10189"/>
                      <a:pt x="2473" y="10394"/>
                    </a:cubicBezTo>
                    <a:cubicBezTo>
                      <a:pt x="1303" y="10700"/>
                      <a:pt x="1" y="10189"/>
                      <a:pt x="1" y="10189"/>
                    </a:cubicBezTo>
                    <a:lnTo>
                      <a:pt x="1" y="0"/>
                    </a:lnTo>
                    <a:lnTo>
                      <a:pt x="9052" y="0"/>
                    </a:lnTo>
                    <a:cubicBezTo>
                      <a:pt x="9052" y="0"/>
                      <a:pt x="10050" y="2274"/>
                      <a:pt x="8610" y="3299"/>
                    </a:cubicBezTo>
                    <a:cubicBezTo>
                      <a:pt x="8121" y="3645"/>
                      <a:pt x="7503" y="3739"/>
                      <a:pt x="6920" y="3598"/>
                    </a:cubicBezTo>
                    <a:cubicBezTo>
                      <a:pt x="6409" y="3480"/>
                      <a:pt x="5826" y="3184"/>
                      <a:pt x="5754" y="2479"/>
                    </a:cubicBezTo>
                    <a:cubicBezTo>
                      <a:pt x="5613" y="1192"/>
                      <a:pt x="7423" y="752"/>
                      <a:pt x="7546" y="20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34"/>
              <p:cNvSpPr/>
              <p:nvPr/>
            </p:nvSpPr>
            <p:spPr>
              <a:xfrm>
                <a:off x="2215150" y="2375500"/>
                <a:ext cx="64350" cy="82850"/>
              </a:xfrm>
              <a:custGeom>
                <a:rect b="b" l="l" r="r" t="t"/>
                <a:pathLst>
                  <a:path extrusionOk="0" fill="none" h="3314" w="2574">
                    <a:moveTo>
                      <a:pt x="1379" y="1"/>
                    </a:moveTo>
                    <a:cubicBezTo>
                      <a:pt x="1379" y="1"/>
                      <a:pt x="2573" y="2246"/>
                      <a:pt x="1" y="331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34"/>
              <p:cNvSpPr/>
              <p:nvPr/>
            </p:nvSpPr>
            <p:spPr>
              <a:xfrm>
                <a:off x="2115950" y="2390250"/>
                <a:ext cx="47800" cy="39600"/>
              </a:xfrm>
              <a:custGeom>
                <a:rect b="b" l="l" r="r" t="t"/>
                <a:pathLst>
                  <a:path extrusionOk="0" fill="none" h="1584" w="1912">
                    <a:moveTo>
                      <a:pt x="1911" y="249"/>
                    </a:moveTo>
                    <a:cubicBezTo>
                      <a:pt x="1911" y="249"/>
                      <a:pt x="296" y="1"/>
                      <a:pt x="1" y="1583"/>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34"/>
              <p:cNvSpPr/>
              <p:nvPr/>
            </p:nvSpPr>
            <p:spPr>
              <a:xfrm>
                <a:off x="2096600" y="2350950"/>
                <a:ext cx="35475" cy="52375"/>
              </a:xfrm>
              <a:custGeom>
                <a:rect b="b" l="l" r="r" t="t"/>
                <a:pathLst>
                  <a:path extrusionOk="0" fill="none" h="2095" w="1419">
                    <a:moveTo>
                      <a:pt x="1419" y="2094"/>
                    </a:moveTo>
                    <a:cubicBezTo>
                      <a:pt x="1419" y="2094"/>
                      <a:pt x="1" y="1666"/>
                      <a:pt x="444"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34"/>
              <p:cNvSpPr/>
              <p:nvPr/>
            </p:nvSpPr>
            <p:spPr>
              <a:xfrm>
                <a:off x="2103900" y="2040725"/>
                <a:ext cx="76025" cy="107425"/>
              </a:xfrm>
              <a:custGeom>
                <a:rect b="b" l="l" r="r" t="t"/>
                <a:pathLst>
                  <a:path extrusionOk="0" fill="none" h="4297" w="3041">
                    <a:moveTo>
                      <a:pt x="590" y="4085"/>
                    </a:moveTo>
                    <a:cubicBezTo>
                      <a:pt x="590" y="4085"/>
                      <a:pt x="1" y="1548"/>
                      <a:pt x="648" y="774"/>
                    </a:cubicBezTo>
                    <a:cubicBezTo>
                      <a:pt x="1296" y="1"/>
                      <a:pt x="2925" y="487"/>
                      <a:pt x="2983" y="1476"/>
                    </a:cubicBezTo>
                    <a:cubicBezTo>
                      <a:pt x="3041" y="2469"/>
                      <a:pt x="1191" y="4296"/>
                      <a:pt x="1191" y="4296"/>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34"/>
              <p:cNvSpPr/>
              <p:nvPr/>
            </p:nvSpPr>
            <p:spPr>
              <a:xfrm>
                <a:off x="2075750" y="2054325"/>
                <a:ext cx="39775" cy="91400"/>
              </a:xfrm>
              <a:custGeom>
                <a:rect b="b" l="l" r="r" t="t"/>
                <a:pathLst>
                  <a:path extrusionOk="0" fill="none" h="3656" w="1591">
                    <a:moveTo>
                      <a:pt x="1318" y="3656"/>
                    </a:moveTo>
                    <a:cubicBezTo>
                      <a:pt x="1318" y="3656"/>
                      <a:pt x="26" y="1918"/>
                      <a:pt x="15" y="1245"/>
                    </a:cubicBezTo>
                    <a:cubicBezTo>
                      <a:pt x="1" y="576"/>
                      <a:pt x="1015" y="1"/>
                      <a:pt x="1590" y="579"/>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34"/>
              <p:cNvSpPr/>
              <p:nvPr/>
            </p:nvSpPr>
            <p:spPr>
              <a:xfrm>
                <a:off x="2138800" y="2078500"/>
                <a:ext cx="71450" cy="78025"/>
              </a:xfrm>
              <a:custGeom>
                <a:rect b="b" l="l" r="r" t="t"/>
                <a:pathLst>
                  <a:path extrusionOk="0" fill="none" h="3121" w="2858">
                    <a:moveTo>
                      <a:pt x="0" y="3120"/>
                    </a:moveTo>
                    <a:cubicBezTo>
                      <a:pt x="0" y="3120"/>
                      <a:pt x="2159" y="2254"/>
                      <a:pt x="2508" y="1419"/>
                    </a:cubicBezTo>
                    <a:cubicBezTo>
                      <a:pt x="2857" y="588"/>
                      <a:pt x="2015" y="1"/>
                      <a:pt x="1533" y="346"/>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34"/>
              <p:cNvSpPr/>
              <p:nvPr/>
            </p:nvSpPr>
            <p:spPr>
              <a:xfrm>
                <a:off x="2089050" y="2175550"/>
                <a:ext cx="26850" cy="111300"/>
              </a:xfrm>
              <a:custGeom>
                <a:rect b="b" l="l" r="r" t="t"/>
                <a:pathLst>
                  <a:path extrusionOk="0" fill="none" h="4452" w="1074">
                    <a:moveTo>
                      <a:pt x="1" y="4451"/>
                    </a:moveTo>
                    <a:cubicBezTo>
                      <a:pt x="271" y="2785"/>
                      <a:pt x="652" y="836"/>
                      <a:pt x="1073" y="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34"/>
              <p:cNvSpPr/>
              <p:nvPr/>
            </p:nvSpPr>
            <p:spPr>
              <a:xfrm>
                <a:off x="2099300" y="2140900"/>
                <a:ext cx="45375" cy="42675"/>
              </a:xfrm>
              <a:custGeom>
                <a:rect b="b" l="l" r="r" t="t"/>
                <a:pathLst>
                  <a:path extrusionOk="0" h="1707" w="1815">
                    <a:moveTo>
                      <a:pt x="765" y="1"/>
                    </a:moveTo>
                    <a:cubicBezTo>
                      <a:pt x="621" y="1"/>
                      <a:pt x="467" y="29"/>
                      <a:pt x="306" y="99"/>
                    </a:cubicBezTo>
                    <a:cubicBezTo>
                      <a:pt x="306" y="99"/>
                      <a:pt x="1" y="1438"/>
                      <a:pt x="534" y="1679"/>
                    </a:cubicBezTo>
                    <a:cubicBezTo>
                      <a:pt x="576" y="1698"/>
                      <a:pt x="620" y="1707"/>
                      <a:pt x="664" y="1707"/>
                    </a:cubicBezTo>
                    <a:cubicBezTo>
                      <a:pt x="1180" y="1707"/>
                      <a:pt x="1814" y="523"/>
                      <a:pt x="1814" y="523"/>
                    </a:cubicBezTo>
                    <a:cubicBezTo>
                      <a:pt x="1814" y="523"/>
                      <a:pt x="1382" y="1"/>
                      <a:pt x="76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34"/>
              <p:cNvSpPr/>
              <p:nvPr/>
            </p:nvSpPr>
            <p:spPr>
              <a:xfrm>
                <a:off x="1936875" y="2073650"/>
                <a:ext cx="79100" cy="105700"/>
              </a:xfrm>
              <a:custGeom>
                <a:rect b="b" l="l" r="r" t="t"/>
                <a:pathLst>
                  <a:path extrusionOk="0" fill="none" h="4228" w="3164">
                    <a:moveTo>
                      <a:pt x="2073" y="4142"/>
                    </a:moveTo>
                    <a:cubicBezTo>
                      <a:pt x="2073" y="4142"/>
                      <a:pt x="3163" y="1778"/>
                      <a:pt x="2685" y="890"/>
                    </a:cubicBezTo>
                    <a:cubicBezTo>
                      <a:pt x="2206" y="1"/>
                      <a:pt x="515" y="148"/>
                      <a:pt x="256" y="1106"/>
                    </a:cubicBezTo>
                    <a:cubicBezTo>
                      <a:pt x="0" y="2066"/>
                      <a:pt x="1440" y="4228"/>
                      <a:pt x="1440" y="4228"/>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34"/>
              <p:cNvSpPr/>
              <p:nvPr/>
            </p:nvSpPr>
            <p:spPr>
              <a:xfrm>
                <a:off x="1997950" y="2093975"/>
                <a:ext cx="47775" cy="88075"/>
              </a:xfrm>
              <a:custGeom>
                <a:rect b="b" l="l" r="r" t="t"/>
                <a:pathLst>
                  <a:path extrusionOk="0" fill="none" h="3523" w="1911">
                    <a:moveTo>
                      <a:pt x="0" y="3523"/>
                    </a:moveTo>
                    <a:cubicBezTo>
                      <a:pt x="0" y="3523"/>
                      <a:pt x="1612" y="2080"/>
                      <a:pt x="1760" y="1426"/>
                    </a:cubicBezTo>
                    <a:cubicBezTo>
                      <a:pt x="1911" y="771"/>
                      <a:pt x="1033" y="1"/>
                      <a:pt x="350" y="45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34"/>
              <p:cNvSpPr/>
              <p:nvPr/>
            </p:nvSpPr>
            <p:spPr>
              <a:xfrm>
                <a:off x="1909100" y="2100000"/>
                <a:ext cx="57125" cy="86575"/>
              </a:xfrm>
              <a:custGeom>
                <a:rect b="b" l="l" r="r" t="t"/>
                <a:pathLst>
                  <a:path extrusionOk="0" fill="none" h="3463" w="2285">
                    <a:moveTo>
                      <a:pt x="2285" y="3462"/>
                    </a:moveTo>
                    <a:cubicBezTo>
                      <a:pt x="2285" y="3462"/>
                      <a:pt x="345" y="2174"/>
                      <a:pt x="173" y="1289"/>
                    </a:cubicBezTo>
                    <a:cubicBezTo>
                      <a:pt x="0" y="404"/>
                      <a:pt x="939" y="1"/>
                      <a:pt x="1342" y="433"/>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34"/>
              <p:cNvSpPr/>
              <p:nvPr/>
            </p:nvSpPr>
            <p:spPr>
              <a:xfrm>
                <a:off x="1984825" y="2209825"/>
                <a:ext cx="5400" cy="77025"/>
              </a:xfrm>
              <a:custGeom>
                <a:rect b="b" l="l" r="r" t="t"/>
                <a:pathLst>
                  <a:path extrusionOk="0" fill="none" h="3081" w="216">
                    <a:moveTo>
                      <a:pt x="198" y="3080"/>
                    </a:moveTo>
                    <a:cubicBezTo>
                      <a:pt x="216" y="1836"/>
                      <a:pt x="173" y="645"/>
                      <a:pt x="0" y="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34"/>
              <p:cNvSpPr/>
              <p:nvPr/>
            </p:nvSpPr>
            <p:spPr>
              <a:xfrm>
                <a:off x="1960975" y="2174825"/>
                <a:ext cx="39800" cy="42950"/>
              </a:xfrm>
              <a:custGeom>
                <a:rect b="b" l="l" r="r" t="t"/>
                <a:pathLst>
                  <a:path extrusionOk="0" h="1718" w="1592">
                    <a:moveTo>
                      <a:pt x="908" y="0"/>
                    </a:moveTo>
                    <a:cubicBezTo>
                      <a:pt x="404" y="0"/>
                      <a:pt x="1" y="325"/>
                      <a:pt x="1" y="325"/>
                    </a:cubicBezTo>
                    <a:cubicBezTo>
                      <a:pt x="1" y="325"/>
                      <a:pt x="415" y="1718"/>
                      <a:pt x="953" y="1718"/>
                    </a:cubicBezTo>
                    <a:cubicBezTo>
                      <a:pt x="976" y="1718"/>
                      <a:pt x="999" y="1715"/>
                      <a:pt x="1022" y="1710"/>
                    </a:cubicBezTo>
                    <a:cubicBezTo>
                      <a:pt x="1591" y="1584"/>
                      <a:pt x="1562" y="210"/>
                      <a:pt x="1562" y="210"/>
                    </a:cubicBezTo>
                    <a:cubicBezTo>
                      <a:pt x="1341" y="55"/>
                      <a:pt x="1116" y="0"/>
                      <a:pt x="908"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34"/>
              <p:cNvSpPr/>
              <p:nvPr/>
            </p:nvSpPr>
            <p:spPr>
              <a:xfrm>
                <a:off x="2190175" y="2145700"/>
                <a:ext cx="69900" cy="62900"/>
              </a:xfrm>
              <a:custGeom>
                <a:rect b="b" l="l" r="r" t="t"/>
                <a:pathLst>
                  <a:path extrusionOk="0" fill="none" h="2516" w="2796">
                    <a:moveTo>
                      <a:pt x="0" y="2515"/>
                    </a:moveTo>
                    <a:cubicBezTo>
                      <a:pt x="0" y="2515"/>
                      <a:pt x="294" y="1210"/>
                      <a:pt x="1363" y="735"/>
                    </a:cubicBezTo>
                    <a:cubicBezTo>
                      <a:pt x="2435" y="263"/>
                      <a:pt x="2795" y="1"/>
                      <a:pt x="2795" y="1"/>
                    </a:cubicBezTo>
                    <a:cubicBezTo>
                      <a:pt x="2795" y="1"/>
                      <a:pt x="2029" y="1987"/>
                      <a:pt x="0" y="2515"/>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34"/>
              <p:cNvSpPr/>
              <p:nvPr/>
            </p:nvSpPr>
            <p:spPr>
              <a:xfrm>
                <a:off x="2141675" y="2246000"/>
                <a:ext cx="90500" cy="36625"/>
              </a:xfrm>
              <a:custGeom>
                <a:rect b="b" l="l" r="r" t="t"/>
                <a:pathLst>
                  <a:path extrusionOk="0" fill="none" h="1465" w="3620">
                    <a:moveTo>
                      <a:pt x="1" y="1043"/>
                    </a:moveTo>
                    <a:cubicBezTo>
                      <a:pt x="1" y="1043"/>
                      <a:pt x="839" y="0"/>
                      <a:pt x="2008" y="50"/>
                    </a:cubicBezTo>
                    <a:cubicBezTo>
                      <a:pt x="3181" y="97"/>
                      <a:pt x="3619" y="22"/>
                      <a:pt x="3619" y="22"/>
                    </a:cubicBezTo>
                    <a:cubicBezTo>
                      <a:pt x="3619" y="22"/>
                      <a:pt x="2055" y="1465"/>
                      <a:pt x="1" y="1043"/>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34"/>
              <p:cNvSpPr/>
              <p:nvPr/>
            </p:nvSpPr>
            <p:spPr>
              <a:xfrm>
                <a:off x="2129175" y="2165500"/>
                <a:ext cx="41125" cy="86175"/>
              </a:xfrm>
              <a:custGeom>
                <a:rect b="b" l="l" r="r" t="t"/>
                <a:pathLst>
                  <a:path extrusionOk="0" fill="none" h="3447" w="1645">
                    <a:moveTo>
                      <a:pt x="141" y="3446"/>
                    </a:moveTo>
                    <a:cubicBezTo>
                      <a:pt x="141" y="3446"/>
                      <a:pt x="1288" y="2756"/>
                      <a:pt x="1400" y="1590"/>
                    </a:cubicBezTo>
                    <a:cubicBezTo>
                      <a:pt x="1512" y="424"/>
                      <a:pt x="1645" y="0"/>
                      <a:pt x="1645" y="0"/>
                    </a:cubicBezTo>
                    <a:cubicBezTo>
                      <a:pt x="1645" y="0"/>
                      <a:pt x="1" y="1356"/>
                      <a:pt x="141" y="3446"/>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34"/>
              <p:cNvSpPr/>
              <p:nvPr/>
            </p:nvSpPr>
            <p:spPr>
              <a:xfrm>
                <a:off x="2112875" y="2165500"/>
                <a:ext cx="125225" cy="121000"/>
              </a:xfrm>
              <a:custGeom>
                <a:rect b="b" l="l" r="r" t="t"/>
                <a:pathLst>
                  <a:path extrusionOk="0" fill="none" h="4840" w="5009">
                    <a:moveTo>
                      <a:pt x="5009" y="0"/>
                    </a:moveTo>
                    <a:cubicBezTo>
                      <a:pt x="5009" y="0"/>
                      <a:pt x="1498" y="3040"/>
                      <a:pt x="1" y="4839"/>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34"/>
              <p:cNvSpPr/>
              <p:nvPr/>
            </p:nvSpPr>
            <p:spPr>
              <a:xfrm>
                <a:off x="2122050" y="2186275"/>
                <a:ext cx="38100" cy="89500"/>
              </a:xfrm>
              <a:custGeom>
                <a:rect b="b" l="l" r="r" t="t"/>
                <a:pathLst>
                  <a:path extrusionOk="0" fill="none" h="3580" w="1524">
                    <a:moveTo>
                      <a:pt x="1523" y="0"/>
                    </a:moveTo>
                    <a:cubicBezTo>
                      <a:pt x="1523" y="0"/>
                      <a:pt x="188" y="3223"/>
                      <a:pt x="1" y="35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34"/>
              <p:cNvSpPr/>
              <p:nvPr/>
            </p:nvSpPr>
            <p:spPr>
              <a:xfrm>
                <a:off x="2116850" y="2251650"/>
                <a:ext cx="99125" cy="30075"/>
              </a:xfrm>
              <a:custGeom>
                <a:rect b="b" l="l" r="r" t="t"/>
                <a:pathLst>
                  <a:path extrusionOk="0" fill="none" h="1203" w="3965">
                    <a:moveTo>
                      <a:pt x="1" y="1202"/>
                    </a:moveTo>
                    <a:cubicBezTo>
                      <a:pt x="1" y="1202"/>
                      <a:pt x="2209" y="281"/>
                      <a:pt x="3965"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34"/>
              <p:cNvSpPr/>
              <p:nvPr/>
            </p:nvSpPr>
            <p:spPr>
              <a:xfrm>
                <a:off x="1811575" y="2155600"/>
                <a:ext cx="69925" cy="62975"/>
              </a:xfrm>
              <a:custGeom>
                <a:rect b="b" l="l" r="r" t="t"/>
                <a:pathLst>
                  <a:path extrusionOk="0" fill="none" h="2519" w="2797">
                    <a:moveTo>
                      <a:pt x="2797" y="2519"/>
                    </a:moveTo>
                    <a:cubicBezTo>
                      <a:pt x="2797" y="2519"/>
                      <a:pt x="2505" y="1209"/>
                      <a:pt x="1433" y="738"/>
                    </a:cubicBezTo>
                    <a:cubicBezTo>
                      <a:pt x="364" y="263"/>
                      <a:pt x="1" y="0"/>
                      <a:pt x="1" y="0"/>
                    </a:cubicBezTo>
                    <a:cubicBezTo>
                      <a:pt x="1" y="0"/>
                      <a:pt x="768" y="1986"/>
                      <a:pt x="2797" y="2519"/>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34"/>
              <p:cNvSpPr/>
              <p:nvPr/>
            </p:nvSpPr>
            <p:spPr>
              <a:xfrm>
                <a:off x="1839550" y="2255975"/>
                <a:ext cx="90525" cy="36625"/>
              </a:xfrm>
              <a:custGeom>
                <a:rect b="b" l="l" r="r" t="t"/>
                <a:pathLst>
                  <a:path extrusionOk="0" fill="none" h="1465" w="3621">
                    <a:moveTo>
                      <a:pt x="3621" y="1044"/>
                    </a:moveTo>
                    <a:cubicBezTo>
                      <a:pt x="3621" y="1044"/>
                      <a:pt x="2779" y="0"/>
                      <a:pt x="1609" y="47"/>
                    </a:cubicBezTo>
                    <a:cubicBezTo>
                      <a:pt x="440" y="94"/>
                      <a:pt x="1" y="18"/>
                      <a:pt x="1" y="18"/>
                    </a:cubicBezTo>
                    <a:cubicBezTo>
                      <a:pt x="1" y="18"/>
                      <a:pt x="1566" y="1465"/>
                      <a:pt x="3621" y="1044"/>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34"/>
              <p:cNvSpPr/>
              <p:nvPr/>
            </p:nvSpPr>
            <p:spPr>
              <a:xfrm>
                <a:off x="1901350" y="2175475"/>
                <a:ext cx="41125" cy="86100"/>
              </a:xfrm>
              <a:custGeom>
                <a:rect b="b" l="l" r="r" t="t"/>
                <a:pathLst>
                  <a:path extrusionOk="0" fill="none" h="3444" w="1645">
                    <a:moveTo>
                      <a:pt x="1508" y="3444"/>
                    </a:moveTo>
                    <a:cubicBezTo>
                      <a:pt x="1508" y="3444"/>
                      <a:pt x="360" y="2757"/>
                      <a:pt x="249" y="1591"/>
                    </a:cubicBezTo>
                    <a:cubicBezTo>
                      <a:pt x="137" y="425"/>
                      <a:pt x="0" y="0"/>
                      <a:pt x="0" y="0"/>
                    </a:cubicBezTo>
                    <a:cubicBezTo>
                      <a:pt x="0" y="0"/>
                      <a:pt x="1645" y="1353"/>
                      <a:pt x="1508" y="3444"/>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34"/>
              <p:cNvSpPr/>
              <p:nvPr/>
            </p:nvSpPr>
            <p:spPr>
              <a:xfrm>
                <a:off x="1833625" y="2175475"/>
                <a:ext cx="116950" cy="111375"/>
              </a:xfrm>
              <a:custGeom>
                <a:rect b="b" l="l" r="r" t="t"/>
                <a:pathLst>
                  <a:path extrusionOk="0" fill="none" h="4455" w="4678">
                    <a:moveTo>
                      <a:pt x="1" y="0"/>
                    </a:moveTo>
                    <a:cubicBezTo>
                      <a:pt x="1" y="0"/>
                      <a:pt x="3041" y="2634"/>
                      <a:pt x="4678" y="445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34"/>
              <p:cNvSpPr/>
              <p:nvPr/>
            </p:nvSpPr>
            <p:spPr>
              <a:xfrm>
                <a:off x="1911600" y="2196150"/>
                <a:ext cx="38000" cy="89525"/>
              </a:xfrm>
              <a:custGeom>
                <a:rect b="b" l="l" r="r" t="t"/>
                <a:pathLst>
                  <a:path extrusionOk="0" fill="none" h="3581" w="1520">
                    <a:moveTo>
                      <a:pt x="0" y="1"/>
                    </a:moveTo>
                    <a:cubicBezTo>
                      <a:pt x="0" y="1"/>
                      <a:pt x="1335" y="3228"/>
                      <a:pt x="1519" y="35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34"/>
              <p:cNvSpPr/>
              <p:nvPr/>
            </p:nvSpPr>
            <p:spPr>
              <a:xfrm>
                <a:off x="1855675" y="2261550"/>
                <a:ext cx="86975" cy="25300"/>
              </a:xfrm>
              <a:custGeom>
                <a:rect b="b" l="l" r="r" t="t"/>
                <a:pathLst>
                  <a:path extrusionOk="0" fill="none" h="1012" w="3479">
                    <a:moveTo>
                      <a:pt x="3479" y="1011"/>
                    </a:moveTo>
                    <a:cubicBezTo>
                      <a:pt x="2727" y="724"/>
                      <a:pt x="1252" y="202"/>
                      <a:pt x="0" y="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3" name="Google Shape;343;p34"/>
            <p:cNvSpPr/>
            <p:nvPr/>
          </p:nvSpPr>
          <p:spPr>
            <a:xfrm>
              <a:off x="6871976" y="1897090"/>
              <a:ext cx="256494" cy="255807"/>
            </a:xfrm>
            <a:custGeom>
              <a:rect b="b" l="l" r="r" t="t"/>
              <a:pathLst>
                <a:path extrusionOk="0" h="1131" w="1134">
                  <a:moveTo>
                    <a:pt x="566" y="1"/>
                  </a:moveTo>
                  <a:cubicBezTo>
                    <a:pt x="490" y="275"/>
                    <a:pt x="277" y="490"/>
                    <a:pt x="0" y="566"/>
                  </a:cubicBezTo>
                  <a:cubicBezTo>
                    <a:pt x="277" y="642"/>
                    <a:pt x="490" y="857"/>
                    <a:pt x="566" y="1130"/>
                  </a:cubicBezTo>
                  <a:cubicBezTo>
                    <a:pt x="641" y="857"/>
                    <a:pt x="857" y="642"/>
                    <a:pt x="1134" y="566"/>
                  </a:cubicBezTo>
                  <a:cubicBezTo>
                    <a:pt x="857" y="490"/>
                    <a:pt x="641" y="275"/>
                    <a:pt x="566"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34"/>
            <p:cNvSpPr/>
            <p:nvPr/>
          </p:nvSpPr>
          <p:spPr>
            <a:xfrm>
              <a:off x="6030958" y="1221137"/>
              <a:ext cx="116711" cy="116708"/>
            </a:xfrm>
            <a:custGeom>
              <a:rect b="b" l="l" r="r" t="t"/>
              <a:pathLst>
                <a:path extrusionOk="0" h="516" w="516">
                  <a:moveTo>
                    <a:pt x="260" y="1"/>
                  </a:moveTo>
                  <a:cubicBezTo>
                    <a:pt x="223" y="127"/>
                    <a:pt x="127" y="223"/>
                    <a:pt x="0" y="260"/>
                  </a:cubicBezTo>
                  <a:cubicBezTo>
                    <a:pt x="127" y="292"/>
                    <a:pt x="223" y="389"/>
                    <a:pt x="260" y="515"/>
                  </a:cubicBezTo>
                  <a:cubicBezTo>
                    <a:pt x="291" y="389"/>
                    <a:pt x="389" y="292"/>
                    <a:pt x="515" y="260"/>
                  </a:cubicBezTo>
                  <a:cubicBezTo>
                    <a:pt x="389" y="223"/>
                    <a:pt x="291" y="127"/>
                    <a:pt x="26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5" name="Google Shape;345;p34"/>
          <p:cNvSpPr/>
          <p:nvPr/>
        </p:nvSpPr>
        <p:spPr>
          <a:xfrm>
            <a:off x="6871975" y="539500"/>
            <a:ext cx="1558800" cy="347700"/>
          </a:xfrm>
          <a:prstGeom prst="roundRect">
            <a:avLst>
              <a:gd fmla="val 16667"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300">
                <a:solidFill>
                  <a:schemeClr val="lt1"/>
                </a:solidFill>
                <a:latin typeface="Be Vietnam Pro"/>
                <a:ea typeface="Be Vietnam Pro"/>
                <a:cs typeface="Be Vietnam Pro"/>
                <a:sym typeface="Be Vietnam Pro"/>
              </a:rPr>
              <a:t>Ines Malešević</a:t>
            </a:r>
            <a:endParaRPr sz="900">
              <a:solidFill>
                <a:schemeClr val="lt1"/>
              </a:solidFill>
              <a:latin typeface="Be Vietnam Pro"/>
              <a:ea typeface="Be Vietnam Pro"/>
              <a:cs typeface="Be Vietnam Pro"/>
              <a:sym typeface="Be Vietnam Pr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sp>
        <p:nvSpPr>
          <p:cNvPr id="420" name="Google Shape;420;p43"/>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21" name="Google Shape;421;p43"/>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22" name="Google Shape;422;p43"/>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23" name="Google Shape;423;p43"/>
          <p:cNvSpPr txBox="1"/>
          <p:nvPr/>
        </p:nvSpPr>
        <p:spPr>
          <a:xfrm>
            <a:off x="648125" y="1216725"/>
            <a:ext cx="64467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900">
                <a:solidFill>
                  <a:schemeClr val="dk1"/>
                </a:solidFill>
                <a:latin typeface="Be Vietnam Pro"/>
                <a:ea typeface="Be Vietnam Pro"/>
                <a:cs typeface="Be Vietnam Pro"/>
                <a:sym typeface="Be Vietnam Pro"/>
              </a:rPr>
              <a:t>Kada početi raditi na klijentovim vjerovanjima?</a:t>
            </a:r>
            <a:endParaRPr b="1" sz="19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Od početka tretmana možemo indirektno i direktno raditi na klijentovim postojećim adaptivnim vjerovanjima - osvještavamo ih i osnažujemo</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S identificiranjem i radom  na negativnim vjerovanjima </a:t>
            </a:r>
            <a:r>
              <a:rPr b="1" lang="en" sz="1600">
                <a:solidFill>
                  <a:schemeClr val="dk1"/>
                </a:solidFill>
                <a:latin typeface="Be Vietnam Pro"/>
                <a:ea typeface="Be Vietnam Pro"/>
                <a:cs typeface="Be Vietnam Pro"/>
                <a:sym typeface="Be Vietnam Pro"/>
              </a:rPr>
              <a:t>ne</a:t>
            </a:r>
            <a:r>
              <a:rPr lang="en" sz="1600">
                <a:solidFill>
                  <a:schemeClr val="dk1"/>
                </a:solidFill>
                <a:latin typeface="Be Vietnam Pro"/>
                <a:ea typeface="Be Vietnam Pro"/>
                <a:cs typeface="Be Vietnam Pro"/>
                <a:sym typeface="Be Vietnam Pro"/>
              </a:rPr>
              <a:t> počinjemo odmah</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Ako prerano pobudimo i osvijestimo negativna vjerovanja kod klijenta, to može proizvesti mnogo neugodnih emocija i potencijalno biti okidač za prekid tretmana</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457200" rtl="0" algn="l">
              <a:spcBef>
                <a:spcPts val="0"/>
              </a:spcBef>
              <a:spcAft>
                <a:spcPts val="0"/>
              </a:spcAft>
              <a:buNone/>
            </a:pPr>
            <a:r>
              <a:t/>
            </a:r>
            <a:endParaRPr sz="1600">
              <a:solidFill>
                <a:schemeClr val="dk1"/>
              </a:solidFill>
              <a:latin typeface="Be Vietnam Pro"/>
              <a:ea typeface="Be Vietnam Pro"/>
              <a:cs typeface="Be Vietnam Pro"/>
              <a:sym typeface="Be Vietnam Pr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7" name="Shape 427"/>
        <p:cNvGrpSpPr/>
        <p:nvPr/>
      </p:nvGrpSpPr>
      <p:grpSpPr>
        <a:xfrm>
          <a:off x="0" y="0"/>
          <a:ext cx="0" cy="0"/>
          <a:chOff x="0" y="0"/>
          <a:chExt cx="0" cy="0"/>
        </a:xfrm>
      </p:grpSpPr>
      <p:sp>
        <p:nvSpPr>
          <p:cNvPr id="428" name="Google Shape;428;p44"/>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29" name="Google Shape;429;p44"/>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30" name="Google Shape;430;p44"/>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31" name="Google Shape;431;p44"/>
          <p:cNvSpPr txBox="1"/>
          <p:nvPr/>
        </p:nvSpPr>
        <p:spPr>
          <a:xfrm>
            <a:off x="659600" y="627425"/>
            <a:ext cx="73230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Nakon što smo identificirali posredničko ili osnovno uvjerenje, moramo utvrditi trebamo li na njemu raditi.  Evo nekoliko pitanja koja si možemo postaviti:</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O kojem se uvjerenju radi?</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Vodi li ono do značajne emocionalne nelagode ili značajnog neprilagođenog ponašanja?</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Vjeruje li klijent u njega snažno?</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Ometa li značajno postizanje klijentovih ciljeva i težnji ili sudjelovanje u aktivnostima koje su klijentu važne?</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Kada klijenti snažno podržavaju više od jednog negativnog uvjerenja o nekom problemu ili prepreci, obično se usredotočavamo na ono koje je povezano s najvećim stupnjem negativne emocije ili disfunkcionalnog ponašanja.</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rPr b="1" lang="en" sz="1600">
                <a:solidFill>
                  <a:schemeClr val="dk1"/>
                </a:solidFill>
                <a:latin typeface="Be Vietnam Pro"/>
                <a:ea typeface="Be Vietnam Pro"/>
                <a:cs typeface="Be Vietnam Pro"/>
                <a:sym typeface="Be Vietnam Pro"/>
              </a:rPr>
              <a:t>Obično radimo s vjerovanjima povezanima s problemom koji je klijent stavio na dnevni red ili s preprekom za postizanje ciljeva.</a:t>
            </a:r>
            <a:endParaRPr b="1" sz="1600">
              <a:solidFill>
                <a:schemeClr val="dk1"/>
              </a:solidFill>
              <a:latin typeface="Be Vietnam Pro"/>
              <a:ea typeface="Be Vietnam Pro"/>
              <a:cs typeface="Be Vietnam Pro"/>
              <a:sym typeface="Be Vietnam Pr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45"/>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37" name="Google Shape;437;p45"/>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38" name="Google Shape;438;p45"/>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39" name="Google Shape;439;p45"/>
          <p:cNvSpPr txBox="1"/>
          <p:nvPr/>
        </p:nvSpPr>
        <p:spPr>
          <a:xfrm>
            <a:off x="648125" y="929825"/>
            <a:ext cx="73230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Nakon što smo identificirali da na nekom uvjerenju trebamo raditi, važno je da provjerimo i je li pravi trenutak za to.</a:t>
            </a:r>
            <a:r>
              <a:rPr lang="en" sz="1600">
                <a:solidFill>
                  <a:schemeClr val="dk1"/>
                </a:solidFill>
                <a:latin typeface="Be Vietnam Pro"/>
                <a:ea typeface="Be Vietnam Pro"/>
                <a:cs typeface="Be Vietnam Pro"/>
                <a:sym typeface="Be Vietnam Pro"/>
              </a:rPr>
              <a:t>  Evo nekoliko pitanja koja nam mogu pomoći u tome:</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Vjeruje li klijent da su kognicije ideje, a ne nužno istine, te da im procjena i odgovaranje na te ideje pomaže da se osjećaju bolje i djeluju na funkcionalniji način?</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Hoće li klijent biti sposoban nositi se s nelagodom koju će vjerojatno osjetiti kada se otkrije bazično uvjerenje?</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Hoće li klijent moći procijeniti uvjerenje s barem malo objektivnosti?</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Je li terapijski odnos dovoljno snažan? Vjeruje li mi klijent i doživljava li me kao osobu koja razumije tko on uistinu jest? Smatra li me klijent vjerodostojnim?</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Hoćemo li imati dovoljno vremena u današnjoj seansi da barem malo napredujemo u procjeni uvjerenja?</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b="1" sz="1600">
              <a:solidFill>
                <a:schemeClr val="dk1"/>
              </a:solidFill>
              <a:latin typeface="Be Vietnam Pro"/>
              <a:ea typeface="Be Vietnam Pro"/>
              <a:cs typeface="Be Vietnam Pro"/>
              <a:sym typeface="Be Vietnam Pr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3" name="Shape 443"/>
        <p:cNvGrpSpPr/>
        <p:nvPr/>
      </p:nvGrpSpPr>
      <p:grpSpPr>
        <a:xfrm>
          <a:off x="0" y="0"/>
          <a:ext cx="0" cy="0"/>
          <a:chOff x="0" y="0"/>
          <a:chExt cx="0" cy="0"/>
        </a:xfrm>
      </p:grpSpPr>
      <p:sp>
        <p:nvSpPr>
          <p:cNvPr id="444" name="Google Shape;444;p46"/>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45" name="Google Shape;445;p46"/>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46" name="Google Shape;446;p46"/>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47" name="Google Shape;447;p46"/>
          <p:cNvSpPr txBox="1"/>
          <p:nvPr/>
        </p:nvSpPr>
        <p:spPr>
          <a:xfrm>
            <a:off x="671175" y="791150"/>
            <a:ext cx="73230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Prije nego počnemo izravno raditi na negativnim uvjerenjima, važno je da  klijent razumije sljedeće: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Uvjerenja, poput automatskih misli, su ideje, a ne nužno istine, i mogu se testirati i mijenjati.</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Uvjerenja su naučena, nisu urođena, i mogu se revidirati. Postoji niz uvjerenja koje klijent može usvojiti.</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Uvjerenja mogu biti prilično kruta i "osjećati se" kao da su istinita—ali su često netočna.</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Uvjerenja su nastala kroz značenja koja su klijenti pripisali svojim iskustvima. Ta značenja možda su bila točna, a možda i nisu.</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Kada su relevantne sheme aktivirane, klijenti lako prepoznaju podatke koji izgledaju kao da podržavaju njihova osnovna uvjerenja, dok zanemaruju podatke koji ih pobijaju ili ih uopće ne procesiraju kao relevantne za uvjerenje.</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b="1" sz="1600">
              <a:solidFill>
                <a:schemeClr val="dk1"/>
              </a:solidFill>
              <a:latin typeface="Be Vietnam Pro"/>
              <a:ea typeface="Be Vietnam Pro"/>
              <a:cs typeface="Be Vietnam Pro"/>
              <a:sym typeface="Be Vietnam Pr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47"/>
          <p:cNvSpPr txBox="1"/>
          <p:nvPr>
            <p:ph type="ctrTitle"/>
          </p:nvPr>
        </p:nvSpPr>
        <p:spPr>
          <a:xfrm>
            <a:off x="713225" y="1508475"/>
            <a:ext cx="4113900" cy="1610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t>Hvala na pažnji!</a:t>
            </a:r>
            <a:endParaRPr sz="4200"/>
          </a:p>
        </p:txBody>
      </p:sp>
      <p:sp>
        <p:nvSpPr>
          <p:cNvPr id="453" name="Google Shape;453;p47"/>
          <p:cNvSpPr txBox="1"/>
          <p:nvPr>
            <p:ph idx="1" type="subTitle"/>
          </p:nvPr>
        </p:nvSpPr>
        <p:spPr>
          <a:xfrm>
            <a:off x="713225" y="3159225"/>
            <a:ext cx="4113900" cy="475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47"/>
          <p:cNvSpPr/>
          <p:nvPr/>
        </p:nvSpPr>
        <p:spPr>
          <a:xfrm>
            <a:off x="5397250" y="3083025"/>
            <a:ext cx="3746757" cy="2060497"/>
          </a:xfrm>
          <a:custGeom>
            <a:rect b="b" l="l" r="r" t="t"/>
            <a:pathLst>
              <a:path extrusionOk="0" h="23656" w="24364">
                <a:moveTo>
                  <a:pt x="23846" y="0"/>
                </a:moveTo>
                <a:cubicBezTo>
                  <a:pt x="23787" y="0"/>
                  <a:pt x="23728" y="2"/>
                  <a:pt x="23670" y="5"/>
                </a:cubicBezTo>
                <a:cubicBezTo>
                  <a:pt x="23364" y="19"/>
                  <a:pt x="23148" y="51"/>
                  <a:pt x="22831" y="141"/>
                </a:cubicBezTo>
                <a:cubicBezTo>
                  <a:pt x="22278" y="303"/>
                  <a:pt x="21781" y="616"/>
                  <a:pt x="21364" y="1055"/>
                </a:cubicBezTo>
                <a:cubicBezTo>
                  <a:pt x="20414" y="2051"/>
                  <a:pt x="20040" y="3512"/>
                  <a:pt x="19770" y="4840"/>
                </a:cubicBezTo>
                <a:cubicBezTo>
                  <a:pt x="19468" y="6315"/>
                  <a:pt x="19274" y="7815"/>
                  <a:pt x="18856" y="9265"/>
                </a:cubicBezTo>
                <a:cubicBezTo>
                  <a:pt x="18464" y="10617"/>
                  <a:pt x="17856" y="11970"/>
                  <a:pt x="16694" y="12830"/>
                </a:cubicBezTo>
                <a:cubicBezTo>
                  <a:pt x="15725" y="13544"/>
                  <a:pt x="14577" y="13770"/>
                  <a:pt x="13415" y="13770"/>
                </a:cubicBezTo>
                <a:cubicBezTo>
                  <a:pt x="12903" y="13770"/>
                  <a:pt x="12388" y="13726"/>
                  <a:pt x="11884" y="13661"/>
                </a:cubicBezTo>
                <a:cubicBezTo>
                  <a:pt x="10723" y="13512"/>
                  <a:pt x="9523" y="13255"/>
                  <a:pt x="8337" y="13255"/>
                </a:cubicBezTo>
                <a:cubicBezTo>
                  <a:pt x="7811" y="13255"/>
                  <a:pt x="7288" y="13306"/>
                  <a:pt x="6771" y="13438"/>
                </a:cubicBezTo>
                <a:cubicBezTo>
                  <a:pt x="5937" y="13654"/>
                  <a:pt x="5167" y="14104"/>
                  <a:pt x="4473" y="14607"/>
                </a:cubicBezTo>
                <a:cubicBezTo>
                  <a:pt x="3829" y="15075"/>
                  <a:pt x="3257" y="15644"/>
                  <a:pt x="2761" y="16266"/>
                </a:cubicBezTo>
                <a:cubicBezTo>
                  <a:pt x="1796" y="17485"/>
                  <a:pt x="1170" y="18943"/>
                  <a:pt x="731" y="20425"/>
                </a:cubicBezTo>
                <a:cubicBezTo>
                  <a:pt x="415" y="21487"/>
                  <a:pt x="192" y="22569"/>
                  <a:pt x="1" y="23655"/>
                </a:cubicBezTo>
                <a:lnTo>
                  <a:pt x="24364" y="23655"/>
                </a:lnTo>
                <a:lnTo>
                  <a:pt x="24364" y="30"/>
                </a:lnTo>
                <a:cubicBezTo>
                  <a:pt x="24357" y="30"/>
                  <a:pt x="24347" y="26"/>
                  <a:pt x="24332" y="26"/>
                </a:cubicBezTo>
                <a:cubicBezTo>
                  <a:pt x="24260" y="19"/>
                  <a:pt x="24191" y="12"/>
                  <a:pt x="24120" y="8"/>
                </a:cubicBezTo>
                <a:cubicBezTo>
                  <a:pt x="24028" y="4"/>
                  <a:pt x="23936" y="0"/>
                  <a:pt x="23846"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47"/>
          <p:cNvSpPr/>
          <p:nvPr/>
        </p:nvSpPr>
        <p:spPr>
          <a:xfrm flipH="1">
            <a:off x="7550208" y="-639075"/>
            <a:ext cx="1593791" cy="2417947"/>
          </a:xfrm>
          <a:custGeom>
            <a:rect b="b" l="l" r="r" t="t"/>
            <a:pathLst>
              <a:path extrusionOk="0" h="19015" w="9013">
                <a:moveTo>
                  <a:pt x="0" y="1"/>
                </a:moveTo>
                <a:lnTo>
                  <a:pt x="0" y="19015"/>
                </a:lnTo>
                <a:cubicBezTo>
                  <a:pt x="1022" y="18385"/>
                  <a:pt x="2061" y="17788"/>
                  <a:pt x="3054" y="17119"/>
                </a:cubicBezTo>
                <a:cubicBezTo>
                  <a:pt x="3879" y="16561"/>
                  <a:pt x="4666" y="15953"/>
                  <a:pt x="5368" y="15244"/>
                </a:cubicBezTo>
                <a:cubicBezTo>
                  <a:pt x="6044" y="14557"/>
                  <a:pt x="6631" y="13780"/>
                  <a:pt x="7142" y="12963"/>
                </a:cubicBezTo>
                <a:cubicBezTo>
                  <a:pt x="8160" y="11348"/>
                  <a:pt x="9012" y="9362"/>
                  <a:pt x="8523" y="7423"/>
                </a:cubicBezTo>
                <a:cubicBezTo>
                  <a:pt x="8059" y="5588"/>
                  <a:pt x="6530" y="4239"/>
                  <a:pt x="5019" y="3224"/>
                </a:cubicBezTo>
                <a:cubicBezTo>
                  <a:pt x="4040" y="2566"/>
                  <a:pt x="3044" y="1932"/>
                  <a:pt x="2054" y="1289"/>
                </a:cubicBezTo>
                <a:cubicBezTo>
                  <a:pt x="1378" y="850"/>
                  <a:pt x="694" y="414"/>
                  <a:pt x="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56" name="Google Shape;456;p47"/>
          <p:cNvGrpSpPr/>
          <p:nvPr/>
        </p:nvGrpSpPr>
        <p:grpSpPr>
          <a:xfrm rot="-5803427">
            <a:off x="8032396" y="3715751"/>
            <a:ext cx="1454404" cy="1280474"/>
            <a:chOff x="5917100" y="2092158"/>
            <a:chExt cx="1102175" cy="970367"/>
          </a:xfrm>
        </p:grpSpPr>
        <p:sp>
          <p:nvSpPr>
            <p:cNvPr id="457" name="Google Shape;457;p47"/>
            <p:cNvSpPr/>
            <p:nvPr/>
          </p:nvSpPr>
          <p:spPr>
            <a:xfrm>
              <a:off x="6030002" y="2238502"/>
              <a:ext cx="719415" cy="824023"/>
            </a:xfrm>
            <a:custGeom>
              <a:rect b="b" l="l" r="r" t="t"/>
              <a:pathLst>
                <a:path extrusionOk="0" fill="none" h="9240" w="8067">
                  <a:moveTo>
                    <a:pt x="378" y="9239"/>
                  </a:moveTo>
                  <a:cubicBezTo>
                    <a:pt x="378" y="9239"/>
                    <a:pt x="0" y="3350"/>
                    <a:pt x="8067"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47"/>
            <p:cNvSpPr/>
            <p:nvPr/>
          </p:nvSpPr>
          <p:spPr>
            <a:xfrm>
              <a:off x="6580242" y="2133270"/>
              <a:ext cx="439033" cy="188794"/>
            </a:xfrm>
            <a:custGeom>
              <a:rect b="b" l="l" r="r" t="t"/>
              <a:pathLst>
                <a:path extrusionOk="0" h="2117" w="4923">
                  <a:moveTo>
                    <a:pt x="4553" y="1"/>
                  </a:moveTo>
                  <a:cubicBezTo>
                    <a:pt x="3675" y="1"/>
                    <a:pt x="1426" y="199"/>
                    <a:pt x="0" y="2094"/>
                  </a:cubicBezTo>
                  <a:cubicBezTo>
                    <a:pt x="0" y="2094"/>
                    <a:pt x="172" y="2117"/>
                    <a:pt x="461" y="2117"/>
                  </a:cubicBezTo>
                  <a:cubicBezTo>
                    <a:pt x="1370" y="2117"/>
                    <a:pt x="3437" y="1891"/>
                    <a:pt x="4922" y="15"/>
                  </a:cubicBezTo>
                  <a:cubicBezTo>
                    <a:pt x="4922" y="15"/>
                    <a:pt x="4786" y="1"/>
                    <a:pt x="4553"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47"/>
            <p:cNvSpPr/>
            <p:nvPr/>
          </p:nvSpPr>
          <p:spPr>
            <a:xfrm>
              <a:off x="6280241" y="2430685"/>
              <a:ext cx="464985" cy="138497"/>
            </a:xfrm>
            <a:custGeom>
              <a:rect b="b" l="l" r="r" t="t"/>
              <a:pathLst>
                <a:path extrusionOk="0" h="1553" w="5214">
                  <a:moveTo>
                    <a:pt x="3675" y="0"/>
                  </a:moveTo>
                  <a:cubicBezTo>
                    <a:pt x="2615" y="0"/>
                    <a:pt x="1190" y="253"/>
                    <a:pt x="0" y="1353"/>
                  </a:cubicBezTo>
                  <a:cubicBezTo>
                    <a:pt x="0" y="1353"/>
                    <a:pt x="622" y="1552"/>
                    <a:pt x="1526" y="1552"/>
                  </a:cubicBezTo>
                  <a:cubicBezTo>
                    <a:pt x="2557" y="1552"/>
                    <a:pt x="3953" y="1293"/>
                    <a:pt x="5214" y="183"/>
                  </a:cubicBezTo>
                  <a:cubicBezTo>
                    <a:pt x="5214" y="183"/>
                    <a:pt x="4577" y="0"/>
                    <a:pt x="3675"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47"/>
            <p:cNvSpPr/>
            <p:nvPr/>
          </p:nvSpPr>
          <p:spPr>
            <a:xfrm>
              <a:off x="6207113" y="2092158"/>
              <a:ext cx="260316" cy="461417"/>
            </a:xfrm>
            <a:custGeom>
              <a:rect b="b" l="l" r="r" t="t"/>
              <a:pathLst>
                <a:path extrusionOk="0" h="5174" w="2919">
                  <a:moveTo>
                    <a:pt x="2145" y="1"/>
                  </a:moveTo>
                  <a:lnTo>
                    <a:pt x="2145" y="1"/>
                  </a:lnTo>
                  <a:cubicBezTo>
                    <a:pt x="2145" y="1"/>
                    <a:pt x="0" y="2286"/>
                    <a:pt x="810" y="5174"/>
                  </a:cubicBezTo>
                  <a:cubicBezTo>
                    <a:pt x="810" y="5174"/>
                    <a:pt x="2919" y="3055"/>
                    <a:pt x="214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47"/>
            <p:cNvSpPr/>
            <p:nvPr/>
          </p:nvSpPr>
          <p:spPr>
            <a:xfrm>
              <a:off x="6084223" y="2626078"/>
              <a:ext cx="387041" cy="277885"/>
            </a:xfrm>
            <a:custGeom>
              <a:rect b="b" l="l" r="r" t="t"/>
              <a:pathLst>
                <a:path extrusionOk="0" h="3116" w="4340">
                  <a:moveTo>
                    <a:pt x="4340" y="0"/>
                  </a:moveTo>
                  <a:lnTo>
                    <a:pt x="4340" y="0"/>
                  </a:lnTo>
                  <a:cubicBezTo>
                    <a:pt x="4339" y="0"/>
                    <a:pt x="1231" y="382"/>
                    <a:pt x="1" y="3115"/>
                  </a:cubicBezTo>
                  <a:cubicBezTo>
                    <a:pt x="1" y="3115"/>
                    <a:pt x="2980" y="2842"/>
                    <a:pt x="4340"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2" name="Google Shape;462;p47"/>
            <p:cNvSpPr/>
            <p:nvPr/>
          </p:nvSpPr>
          <p:spPr>
            <a:xfrm>
              <a:off x="5917100" y="2435144"/>
              <a:ext cx="266381" cy="471405"/>
            </a:xfrm>
            <a:custGeom>
              <a:rect b="b" l="l" r="r" t="t"/>
              <a:pathLst>
                <a:path extrusionOk="0" h="5286" w="2987">
                  <a:moveTo>
                    <a:pt x="1080" y="1"/>
                  </a:moveTo>
                  <a:lnTo>
                    <a:pt x="1080" y="1"/>
                  </a:lnTo>
                  <a:cubicBezTo>
                    <a:pt x="1080" y="1"/>
                    <a:pt x="0" y="2947"/>
                    <a:pt x="1875" y="5286"/>
                  </a:cubicBezTo>
                  <a:cubicBezTo>
                    <a:pt x="1875" y="5286"/>
                    <a:pt x="2986" y="2511"/>
                    <a:pt x="108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63" name="Google Shape;463;p47"/>
          <p:cNvGrpSpPr/>
          <p:nvPr/>
        </p:nvGrpSpPr>
        <p:grpSpPr>
          <a:xfrm>
            <a:off x="5330195" y="1069416"/>
            <a:ext cx="3169210" cy="3153247"/>
            <a:chOff x="5330195" y="1069416"/>
            <a:chExt cx="3169210" cy="3153247"/>
          </a:xfrm>
        </p:grpSpPr>
        <p:grpSp>
          <p:nvGrpSpPr>
            <p:cNvPr id="464" name="Google Shape;464;p47"/>
            <p:cNvGrpSpPr/>
            <p:nvPr/>
          </p:nvGrpSpPr>
          <p:grpSpPr>
            <a:xfrm>
              <a:off x="5330195" y="1069416"/>
              <a:ext cx="3169210" cy="3153247"/>
              <a:chOff x="1781375" y="2040725"/>
              <a:chExt cx="516200" cy="513600"/>
            </a:xfrm>
          </p:grpSpPr>
          <p:sp>
            <p:nvSpPr>
              <p:cNvPr id="465" name="Google Shape;465;p47"/>
              <p:cNvSpPr/>
              <p:nvPr/>
            </p:nvSpPr>
            <p:spPr>
              <a:xfrm>
                <a:off x="1781375" y="2286825"/>
                <a:ext cx="251225" cy="267500"/>
              </a:xfrm>
              <a:custGeom>
                <a:rect b="b" l="l" r="r" t="t"/>
                <a:pathLst>
                  <a:path extrusionOk="0" fill="none" h="10700" w="10049">
                    <a:moveTo>
                      <a:pt x="3666" y="5735"/>
                    </a:moveTo>
                    <a:cubicBezTo>
                      <a:pt x="3120" y="6394"/>
                      <a:pt x="3083" y="7771"/>
                      <a:pt x="4181" y="8660"/>
                    </a:cubicBezTo>
                    <a:cubicBezTo>
                      <a:pt x="5274" y="9552"/>
                      <a:pt x="7206" y="9408"/>
                      <a:pt x="7699" y="8729"/>
                    </a:cubicBezTo>
                    <a:cubicBezTo>
                      <a:pt x="8192" y="8052"/>
                      <a:pt x="7145" y="7279"/>
                      <a:pt x="6562" y="7930"/>
                    </a:cubicBezTo>
                    <a:cubicBezTo>
                      <a:pt x="6383" y="8131"/>
                      <a:pt x="6303" y="8383"/>
                      <a:pt x="6285" y="8635"/>
                    </a:cubicBezTo>
                    <a:cubicBezTo>
                      <a:pt x="6220" y="9455"/>
                      <a:pt x="6782" y="10189"/>
                      <a:pt x="7577" y="10394"/>
                    </a:cubicBezTo>
                    <a:cubicBezTo>
                      <a:pt x="8746" y="10700"/>
                      <a:pt x="10049" y="10189"/>
                      <a:pt x="10049" y="10189"/>
                    </a:cubicBezTo>
                    <a:lnTo>
                      <a:pt x="10049" y="0"/>
                    </a:lnTo>
                    <a:lnTo>
                      <a:pt x="997" y="0"/>
                    </a:lnTo>
                    <a:cubicBezTo>
                      <a:pt x="997" y="0"/>
                      <a:pt x="0" y="2274"/>
                      <a:pt x="1439" y="3299"/>
                    </a:cubicBezTo>
                    <a:cubicBezTo>
                      <a:pt x="1925" y="3645"/>
                      <a:pt x="2547" y="3739"/>
                      <a:pt x="3130" y="3598"/>
                    </a:cubicBezTo>
                    <a:cubicBezTo>
                      <a:pt x="3641" y="3480"/>
                      <a:pt x="4221" y="3184"/>
                      <a:pt x="4296" y="2479"/>
                    </a:cubicBezTo>
                    <a:cubicBezTo>
                      <a:pt x="4432" y="1192"/>
                      <a:pt x="2627" y="752"/>
                      <a:pt x="2504" y="20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47"/>
              <p:cNvSpPr/>
              <p:nvPr/>
            </p:nvSpPr>
            <p:spPr>
              <a:xfrm>
                <a:off x="1799450" y="2375500"/>
                <a:ext cx="64325" cy="82850"/>
              </a:xfrm>
              <a:custGeom>
                <a:rect b="b" l="l" r="r" t="t"/>
                <a:pathLst>
                  <a:path extrusionOk="0" fill="none" h="3314" w="2573">
                    <a:moveTo>
                      <a:pt x="1195" y="1"/>
                    </a:moveTo>
                    <a:cubicBezTo>
                      <a:pt x="1195" y="1"/>
                      <a:pt x="1" y="2246"/>
                      <a:pt x="2573" y="331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47"/>
              <p:cNvSpPr/>
              <p:nvPr/>
            </p:nvSpPr>
            <p:spPr>
              <a:xfrm>
                <a:off x="1915200" y="2390250"/>
                <a:ext cx="47800" cy="39600"/>
              </a:xfrm>
              <a:custGeom>
                <a:rect b="b" l="l" r="r" t="t"/>
                <a:pathLst>
                  <a:path extrusionOk="0" fill="none" h="1584" w="1912">
                    <a:moveTo>
                      <a:pt x="0" y="249"/>
                    </a:moveTo>
                    <a:cubicBezTo>
                      <a:pt x="0" y="249"/>
                      <a:pt x="1616" y="1"/>
                      <a:pt x="1911" y="1583"/>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47"/>
              <p:cNvSpPr/>
              <p:nvPr/>
            </p:nvSpPr>
            <p:spPr>
              <a:xfrm>
                <a:off x="1946875" y="2350950"/>
                <a:ext cx="35350" cy="52375"/>
              </a:xfrm>
              <a:custGeom>
                <a:rect b="b" l="l" r="r" t="t"/>
                <a:pathLst>
                  <a:path extrusionOk="0" fill="none" h="2095" w="1414">
                    <a:moveTo>
                      <a:pt x="0" y="2094"/>
                    </a:moveTo>
                    <a:cubicBezTo>
                      <a:pt x="0" y="2094"/>
                      <a:pt x="1414" y="1666"/>
                      <a:pt x="975"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47"/>
              <p:cNvSpPr/>
              <p:nvPr/>
            </p:nvSpPr>
            <p:spPr>
              <a:xfrm>
                <a:off x="2046325" y="2286825"/>
                <a:ext cx="251250" cy="267500"/>
              </a:xfrm>
              <a:custGeom>
                <a:rect b="b" l="l" r="r" t="t"/>
                <a:pathLst>
                  <a:path extrusionOk="0" fill="none" h="10700" w="10050">
                    <a:moveTo>
                      <a:pt x="6383" y="5735"/>
                    </a:moveTo>
                    <a:cubicBezTo>
                      <a:pt x="6930" y="6394"/>
                      <a:pt x="6963" y="7771"/>
                      <a:pt x="5869" y="8660"/>
                    </a:cubicBezTo>
                    <a:cubicBezTo>
                      <a:pt x="4771" y="9552"/>
                      <a:pt x="2843" y="9408"/>
                      <a:pt x="2350" y="8729"/>
                    </a:cubicBezTo>
                    <a:cubicBezTo>
                      <a:pt x="1857" y="8052"/>
                      <a:pt x="2905" y="7279"/>
                      <a:pt x="3487" y="7930"/>
                    </a:cubicBezTo>
                    <a:cubicBezTo>
                      <a:pt x="3667" y="8131"/>
                      <a:pt x="3747" y="8383"/>
                      <a:pt x="3764" y="8635"/>
                    </a:cubicBezTo>
                    <a:cubicBezTo>
                      <a:pt x="3829" y="9455"/>
                      <a:pt x="3267" y="10189"/>
                      <a:pt x="2473" y="10394"/>
                    </a:cubicBezTo>
                    <a:cubicBezTo>
                      <a:pt x="1303" y="10700"/>
                      <a:pt x="1" y="10189"/>
                      <a:pt x="1" y="10189"/>
                    </a:cubicBezTo>
                    <a:lnTo>
                      <a:pt x="1" y="0"/>
                    </a:lnTo>
                    <a:lnTo>
                      <a:pt x="9052" y="0"/>
                    </a:lnTo>
                    <a:cubicBezTo>
                      <a:pt x="9052" y="0"/>
                      <a:pt x="10050" y="2274"/>
                      <a:pt x="8610" y="3299"/>
                    </a:cubicBezTo>
                    <a:cubicBezTo>
                      <a:pt x="8121" y="3645"/>
                      <a:pt x="7503" y="3739"/>
                      <a:pt x="6920" y="3598"/>
                    </a:cubicBezTo>
                    <a:cubicBezTo>
                      <a:pt x="6409" y="3480"/>
                      <a:pt x="5826" y="3184"/>
                      <a:pt x="5754" y="2479"/>
                    </a:cubicBezTo>
                    <a:cubicBezTo>
                      <a:pt x="5613" y="1192"/>
                      <a:pt x="7423" y="752"/>
                      <a:pt x="7546" y="20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47"/>
              <p:cNvSpPr/>
              <p:nvPr/>
            </p:nvSpPr>
            <p:spPr>
              <a:xfrm>
                <a:off x="2215150" y="2375500"/>
                <a:ext cx="64350" cy="82850"/>
              </a:xfrm>
              <a:custGeom>
                <a:rect b="b" l="l" r="r" t="t"/>
                <a:pathLst>
                  <a:path extrusionOk="0" fill="none" h="3314" w="2574">
                    <a:moveTo>
                      <a:pt x="1379" y="1"/>
                    </a:moveTo>
                    <a:cubicBezTo>
                      <a:pt x="1379" y="1"/>
                      <a:pt x="2573" y="2246"/>
                      <a:pt x="1" y="331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47"/>
              <p:cNvSpPr/>
              <p:nvPr/>
            </p:nvSpPr>
            <p:spPr>
              <a:xfrm>
                <a:off x="2115950" y="2390250"/>
                <a:ext cx="47800" cy="39600"/>
              </a:xfrm>
              <a:custGeom>
                <a:rect b="b" l="l" r="r" t="t"/>
                <a:pathLst>
                  <a:path extrusionOk="0" fill="none" h="1584" w="1912">
                    <a:moveTo>
                      <a:pt x="1911" y="249"/>
                    </a:moveTo>
                    <a:cubicBezTo>
                      <a:pt x="1911" y="249"/>
                      <a:pt x="296" y="1"/>
                      <a:pt x="1" y="1583"/>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47"/>
              <p:cNvSpPr/>
              <p:nvPr/>
            </p:nvSpPr>
            <p:spPr>
              <a:xfrm>
                <a:off x="2096600" y="2350950"/>
                <a:ext cx="35475" cy="52375"/>
              </a:xfrm>
              <a:custGeom>
                <a:rect b="b" l="l" r="r" t="t"/>
                <a:pathLst>
                  <a:path extrusionOk="0" fill="none" h="2095" w="1419">
                    <a:moveTo>
                      <a:pt x="1419" y="2094"/>
                    </a:moveTo>
                    <a:cubicBezTo>
                      <a:pt x="1419" y="2094"/>
                      <a:pt x="1" y="1666"/>
                      <a:pt x="444"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47"/>
              <p:cNvSpPr/>
              <p:nvPr/>
            </p:nvSpPr>
            <p:spPr>
              <a:xfrm>
                <a:off x="2103900" y="2040725"/>
                <a:ext cx="76025" cy="107425"/>
              </a:xfrm>
              <a:custGeom>
                <a:rect b="b" l="l" r="r" t="t"/>
                <a:pathLst>
                  <a:path extrusionOk="0" fill="none" h="4297" w="3041">
                    <a:moveTo>
                      <a:pt x="590" y="4085"/>
                    </a:moveTo>
                    <a:cubicBezTo>
                      <a:pt x="590" y="4085"/>
                      <a:pt x="1" y="1548"/>
                      <a:pt x="648" y="774"/>
                    </a:cubicBezTo>
                    <a:cubicBezTo>
                      <a:pt x="1296" y="1"/>
                      <a:pt x="2925" y="487"/>
                      <a:pt x="2983" y="1476"/>
                    </a:cubicBezTo>
                    <a:cubicBezTo>
                      <a:pt x="3041" y="2469"/>
                      <a:pt x="1191" y="4296"/>
                      <a:pt x="1191" y="4296"/>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47"/>
              <p:cNvSpPr/>
              <p:nvPr/>
            </p:nvSpPr>
            <p:spPr>
              <a:xfrm>
                <a:off x="2075750" y="2054325"/>
                <a:ext cx="39775" cy="91400"/>
              </a:xfrm>
              <a:custGeom>
                <a:rect b="b" l="l" r="r" t="t"/>
                <a:pathLst>
                  <a:path extrusionOk="0" fill="none" h="3656" w="1591">
                    <a:moveTo>
                      <a:pt x="1318" y="3656"/>
                    </a:moveTo>
                    <a:cubicBezTo>
                      <a:pt x="1318" y="3656"/>
                      <a:pt x="26" y="1918"/>
                      <a:pt x="15" y="1245"/>
                    </a:cubicBezTo>
                    <a:cubicBezTo>
                      <a:pt x="1" y="576"/>
                      <a:pt x="1015" y="1"/>
                      <a:pt x="1590" y="579"/>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47"/>
              <p:cNvSpPr/>
              <p:nvPr/>
            </p:nvSpPr>
            <p:spPr>
              <a:xfrm>
                <a:off x="2138800" y="2078500"/>
                <a:ext cx="71450" cy="78025"/>
              </a:xfrm>
              <a:custGeom>
                <a:rect b="b" l="l" r="r" t="t"/>
                <a:pathLst>
                  <a:path extrusionOk="0" fill="none" h="3121" w="2858">
                    <a:moveTo>
                      <a:pt x="0" y="3120"/>
                    </a:moveTo>
                    <a:cubicBezTo>
                      <a:pt x="0" y="3120"/>
                      <a:pt x="2159" y="2254"/>
                      <a:pt x="2508" y="1419"/>
                    </a:cubicBezTo>
                    <a:cubicBezTo>
                      <a:pt x="2857" y="588"/>
                      <a:pt x="2015" y="1"/>
                      <a:pt x="1533" y="346"/>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47"/>
              <p:cNvSpPr/>
              <p:nvPr/>
            </p:nvSpPr>
            <p:spPr>
              <a:xfrm>
                <a:off x="2089050" y="2175550"/>
                <a:ext cx="26850" cy="111300"/>
              </a:xfrm>
              <a:custGeom>
                <a:rect b="b" l="l" r="r" t="t"/>
                <a:pathLst>
                  <a:path extrusionOk="0" fill="none" h="4452" w="1074">
                    <a:moveTo>
                      <a:pt x="1" y="4451"/>
                    </a:moveTo>
                    <a:cubicBezTo>
                      <a:pt x="271" y="2785"/>
                      <a:pt x="652" y="836"/>
                      <a:pt x="1073" y="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7" name="Google Shape;477;p47"/>
              <p:cNvSpPr/>
              <p:nvPr/>
            </p:nvSpPr>
            <p:spPr>
              <a:xfrm>
                <a:off x="2099300" y="2140900"/>
                <a:ext cx="45375" cy="42675"/>
              </a:xfrm>
              <a:custGeom>
                <a:rect b="b" l="l" r="r" t="t"/>
                <a:pathLst>
                  <a:path extrusionOk="0" h="1707" w="1815">
                    <a:moveTo>
                      <a:pt x="765" y="1"/>
                    </a:moveTo>
                    <a:cubicBezTo>
                      <a:pt x="621" y="1"/>
                      <a:pt x="467" y="29"/>
                      <a:pt x="306" y="99"/>
                    </a:cubicBezTo>
                    <a:cubicBezTo>
                      <a:pt x="306" y="99"/>
                      <a:pt x="1" y="1438"/>
                      <a:pt x="534" y="1679"/>
                    </a:cubicBezTo>
                    <a:cubicBezTo>
                      <a:pt x="576" y="1698"/>
                      <a:pt x="620" y="1707"/>
                      <a:pt x="664" y="1707"/>
                    </a:cubicBezTo>
                    <a:cubicBezTo>
                      <a:pt x="1180" y="1707"/>
                      <a:pt x="1814" y="523"/>
                      <a:pt x="1814" y="523"/>
                    </a:cubicBezTo>
                    <a:cubicBezTo>
                      <a:pt x="1814" y="523"/>
                      <a:pt x="1382" y="1"/>
                      <a:pt x="765"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47"/>
              <p:cNvSpPr/>
              <p:nvPr/>
            </p:nvSpPr>
            <p:spPr>
              <a:xfrm>
                <a:off x="1936875" y="2073650"/>
                <a:ext cx="79100" cy="105700"/>
              </a:xfrm>
              <a:custGeom>
                <a:rect b="b" l="l" r="r" t="t"/>
                <a:pathLst>
                  <a:path extrusionOk="0" fill="none" h="4228" w="3164">
                    <a:moveTo>
                      <a:pt x="2073" y="4142"/>
                    </a:moveTo>
                    <a:cubicBezTo>
                      <a:pt x="2073" y="4142"/>
                      <a:pt x="3163" y="1778"/>
                      <a:pt x="2685" y="890"/>
                    </a:cubicBezTo>
                    <a:cubicBezTo>
                      <a:pt x="2206" y="1"/>
                      <a:pt x="515" y="148"/>
                      <a:pt x="256" y="1106"/>
                    </a:cubicBezTo>
                    <a:cubicBezTo>
                      <a:pt x="0" y="2066"/>
                      <a:pt x="1440" y="4228"/>
                      <a:pt x="1440" y="4228"/>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9" name="Google Shape;479;p47"/>
              <p:cNvSpPr/>
              <p:nvPr/>
            </p:nvSpPr>
            <p:spPr>
              <a:xfrm>
                <a:off x="1997950" y="2093975"/>
                <a:ext cx="47775" cy="88075"/>
              </a:xfrm>
              <a:custGeom>
                <a:rect b="b" l="l" r="r" t="t"/>
                <a:pathLst>
                  <a:path extrusionOk="0" fill="none" h="3523" w="1911">
                    <a:moveTo>
                      <a:pt x="0" y="3523"/>
                    </a:moveTo>
                    <a:cubicBezTo>
                      <a:pt x="0" y="3523"/>
                      <a:pt x="1612" y="2080"/>
                      <a:pt x="1760" y="1426"/>
                    </a:cubicBezTo>
                    <a:cubicBezTo>
                      <a:pt x="1911" y="771"/>
                      <a:pt x="1033" y="1"/>
                      <a:pt x="350" y="45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0" name="Google Shape;480;p47"/>
              <p:cNvSpPr/>
              <p:nvPr/>
            </p:nvSpPr>
            <p:spPr>
              <a:xfrm>
                <a:off x="1909100" y="2100000"/>
                <a:ext cx="57125" cy="86575"/>
              </a:xfrm>
              <a:custGeom>
                <a:rect b="b" l="l" r="r" t="t"/>
                <a:pathLst>
                  <a:path extrusionOk="0" fill="none" h="3463" w="2285">
                    <a:moveTo>
                      <a:pt x="2285" y="3462"/>
                    </a:moveTo>
                    <a:cubicBezTo>
                      <a:pt x="2285" y="3462"/>
                      <a:pt x="345" y="2174"/>
                      <a:pt x="173" y="1289"/>
                    </a:cubicBezTo>
                    <a:cubicBezTo>
                      <a:pt x="0" y="404"/>
                      <a:pt x="939" y="1"/>
                      <a:pt x="1342" y="433"/>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47"/>
              <p:cNvSpPr/>
              <p:nvPr/>
            </p:nvSpPr>
            <p:spPr>
              <a:xfrm>
                <a:off x="1984825" y="2209825"/>
                <a:ext cx="5400" cy="77025"/>
              </a:xfrm>
              <a:custGeom>
                <a:rect b="b" l="l" r="r" t="t"/>
                <a:pathLst>
                  <a:path extrusionOk="0" fill="none" h="3081" w="216">
                    <a:moveTo>
                      <a:pt x="198" y="3080"/>
                    </a:moveTo>
                    <a:cubicBezTo>
                      <a:pt x="216" y="1836"/>
                      <a:pt x="173" y="645"/>
                      <a:pt x="0" y="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47"/>
              <p:cNvSpPr/>
              <p:nvPr/>
            </p:nvSpPr>
            <p:spPr>
              <a:xfrm>
                <a:off x="1960975" y="2174825"/>
                <a:ext cx="39800" cy="42950"/>
              </a:xfrm>
              <a:custGeom>
                <a:rect b="b" l="l" r="r" t="t"/>
                <a:pathLst>
                  <a:path extrusionOk="0" h="1718" w="1592">
                    <a:moveTo>
                      <a:pt x="908" y="0"/>
                    </a:moveTo>
                    <a:cubicBezTo>
                      <a:pt x="404" y="0"/>
                      <a:pt x="1" y="325"/>
                      <a:pt x="1" y="325"/>
                    </a:cubicBezTo>
                    <a:cubicBezTo>
                      <a:pt x="1" y="325"/>
                      <a:pt x="415" y="1718"/>
                      <a:pt x="953" y="1718"/>
                    </a:cubicBezTo>
                    <a:cubicBezTo>
                      <a:pt x="976" y="1718"/>
                      <a:pt x="999" y="1715"/>
                      <a:pt x="1022" y="1710"/>
                    </a:cubicBezTo>
                    <a:cubicBezTo>
                      <a:pt x="1591" y="1584"/>
                      <a:pt x="1562" y="210"/>
                      <a:pt x="1562" y="210"/>
                    </a:cubicBezTo>
                    <a:cubicBezTo>
                      <a:pt x="1341" y="55"/>
                      <a:pt x="1116" y="0"/>
                      <a:pt x="908" y="0"/>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47"/>
              <p:cNvSpPr/>
              <p:nvPr/>
            </p:nvSpPr>
            <p:spPr>
              <a:xfrm>
                <a:off x="2190175" y="2145700"/>
                <a:ext cx="69900" cy="62900"/>
              </a:xfrm>
              <a:custGeom>
                <a:rect b="b" l="l" r="r" t="t"/>
                <a:pathLst>
                  <a:path extrusionOk="0" fill="none" h="2516" w="2796">
                    <a:moveTo>
                      <a:pt x="0" y="2515"/>
                    </a:moveTo>
                    <a:cubicBezTo>
                      <a:pt x="0" y="2515"/>
                      <a:pt x="294" y="1210"/>
                      <a:pt x="1363" y="735"/>
                    </a:cubicBezTo>
                    <a:cubicBezTo>
                      <a:pt x="2435" y="263"/>
                      <a:pt x="2795" y="1"/>
                      <a:pt x="2795" y="1"/>
                    </a:cubicBezTo>
                    <a:cubicBezTo>
                      <a:pt x="2795" y="1"/>
                      <a:pt x="2029" y="1987"/>
                      <a:pt x="0" y="2515"/>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47"/>
              <p:cNvSpPr/>
              <p:nvPr/>
            </p:nvSpPr>
            <p:spPr>
              <a:xfrm>
                <a:off x="2141675" y="2246000"/>
                <a:ext cx="90500" cy="36625"/>
              </a:xfrm>
              <a:custGeom>
                <a:rect b="b" l="l" r="r" t="t"/>
                <a:pathLst>
                  <a:path extrusionOk="0" fill="none" h="1465" w="3620">
                    <a:moveTo>
                      <a:pt x="1" y="1043"/>
                    </a:moveTo>
                    <a:cubicBezTo>
                      <a:pt x="1" y="1043"/>
                      <a:pt x="839" y="0"/>
                      <a:pt x="2008" y="50"/>
                    </a:cubicBezTo>
                    <a:cubicBezTo>
                      <a:pt x="3181" y="97"/>
                      <a:pt x="3619" y="22"/>
                      <a:pt x="3619" y="22"/>
                    </a:cubicBezTo>
                    <a:cubicBezTo>
                      <a:pt x="3619" y="22"/>
                      <a:pt x="2055" y="1465"/>
                      <a:pt x="1" y="1043"/>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5" name="Google Shape;485;p47"/>
              <p:cNvSpPr/>
              <p:nvPr/>
            </p:nvSpPr>
            <p:spPr>
              <a:xfrm>
                <a:off x="2129175" y="2165500"/>
                <a:ext cx="41125" cy="86175"/>
              </a:xfrm>
              <a:custGeom>
                <a:rect b="b" l="l" r="r" t="t"/>
                <a:pathLst>
                  <a:path extrusionOk="0" fill="none" h="3447" w="1645">
                    <a:moveTo>
                      <a:pt x="141" y="3446"/>
                    </a:moveTo>
                    <a:cubicBezTo>
                      <a:pt x="141" y="3446"/>
                      <a:pt x="1288" y="2756"/>
                      <a:pt x="1400" y="1590"/>
                    </a:cubicBezTo>
                    <a:cubicBezTo>
                      <a:pt x="1512" y="424"/>
                      <a:pt x="1645" y="0"/>
                      <a:pt x="1645" y="0"/>
                    </a:cubicBezTo>
                    <a:cubicBezTo>
                      <a:pt x="1645" y="0"/>
                      <a:pt x="1" y="1356"/>
                      <a:pt x="141" y="3446"/>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6" name="Google Shape;486;p47"/>
              <p:cNvSpPr/>
              <p:nvPr/>
            </p:nvSpPr>
            <p:spPr>
              <a:xfrm>
                <a:off x="2112875" y="2165500"/>
                <a:ext cx="125225" cy="121000"/>
              </a:xfrm>
              <a:custGeom>
                <a:rect b="b" l="l" r="r" t="t"/>
                <a:pathLst>
                  <a:path extrusionOk="0" fill="none" h="4840" w="5009">
                    <a:moveTo>
                      <a:pt x="5009" y="0"/>
                    </a:moveTo>
                    <a:cubicBezTo>
                      <a:pt x="5009" y="0"/>
                      <a:pt x="1498" y="3040"/>
                      <a:pt x="1" y="4839"/>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47"/>
              <p:cNvSpPr/>
              <p:nvPr/>
            </p:nvSpPr>
            <p:spPr>
              <a:xfrm>
                <a:off x="2122050" y="2186275"/>
                <a:ext cx="38100" cy="89500"/>
              </a:xfrm>
              <a:custGeom>
                <a:rect b="b" l="l" r="r" t="t"/>
                <a:pathLst>
                  <a:path extrusionOk="0" fill="none" h="3580" w="1524">
                    <a:moveTo>
                      <a:pt x="1523" y="0"/>
                    </a:moveTo>
                    <a:cubicBezTo>
                      <a:pt x="1523" y="0"/>
                      <a:pt x="188" y="3223"/>
                      <a:pt x="1" y="35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47"/>
              <p:cNvSpPr/>
              <p:nvPr/>
            </p:nvSpPr>
            <p:spPr>
              <a:xfrm>
                <a:off x="2116850" y="2251650"/>
                <a:ext cx="99125" cy="30075"/>
              </a:xfrm>
              <a:custGeom>
                <a:rect b="b" l="l" r="r" t="t"/>
                <a:pathLst>
                  <a:path extrusionOk="0" fill="none" h="1203" w="3965">
                    <a:moveTo>
                      <a:pt x="1" y="1202"/>
                    </a:moveTo>
                    <a:cubicBezTo>
                      <a:pt x="1" y="1202"/>
                      <a:pt x="2209" y="281"/>
                      <a:pt x="3965" y="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47"/>
              <p:cNvSpPr/>
              <p:nvPr/>
            </p:nvSpPr>
            <p:spPr>
              <a:xfrm>
                <a:off x="1811575" y="2155600"/>
                <a:ext cx="69925" cy="62975"/>
              </a:xfrm>
              <a:custGeom>
                <a:rect b="b" l="l" r="r" t="t"/>
                <a:pathLst>
                  <a:path extrusionOk="0" fill="none" h="2519" w="2797">
                    <a:moveTo>
                      <a:pt x="2797" y="2519"/>
                    </a:moveTo>
                    <a:cubicBezTo>
                      <a:pt x="2797" y="2519"/>
                      <a:pt x="2505" y="1209"/>
                      <a:pt x="1433" y="738"/>
                    </a:cubicBezTo>
                    <a:cubicBezTo>
                      <a:pt x="364" y="263"/>
                      <a:pt x="1" y="0"/>
                      <a:pt x="1" y="0"/>
                    </a:cubicBezTo>
                    <a:cubicBezTo>
                      <a:pt x="1" y="0"/>
                      <a:pt x="768" y="1986"/>
                      <a:pt x="2797" y="2519"/>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47"/>
              <p:cNvSpPr/>
              <p:nvPr/>
            </p:nvSpPr>
            <p:spPr>
              <a:xfrm>
                <a:off x="1839550" y="2255975"/>
                <a:ext cx="90525" cy="36625"/>
              </a:xfrm>
              <a:custGeom>
                <a:rect b="b" l="l" r="r" t="t"/>
                <a:pathLst>
                  <a:path extrusionOk="0" fill="none" h="1465" w="3621">
                    <a:moveTo>
                      <a:pt x="3621" y="1044"/>
                    </a:moveTo>
                    <a:cubicBezTo>
                      <a:pt x="3621" y="1044"/>
                      <a:pt x="2779" y="0"/>
                      <a:pt x="1609" y="47"/>
                    </a:cubicBezTo>
                    <a:cubicBezTo>
                      <a:pt x="440" y="94"/>
                      <a:pt x="1" y="18"/>
                      <a:pt x="1" y="18"/>
                    </a:cubicBezTo>
                    <a:cubicBezTo>
                      <a:pt x="1" y="18"/>
                      <a:pt x="1566" y="1465"/>
                      <a:pt x="3621" y="1044"/>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47"/>
              <p:cNvSpPr/>
              <p:nvPr/>
            </p:nvSpPr>
            <p:spPr>
              <a:xfrm>
                <a:off x="1901350" y="2175475"/>
                <a:ext cx="41125" cy="86100"/>
              </a:xfrm>
              <a:custGeom>
                <a:rect b="b" l="l" r="r" t="t"/>
                <a:pathLst>
                  <a:path extrusionOk="0" fill="none" h="3444" w="1645">
                    <a:moveTo>
                      <a:pt x="1508" y="3444"/>
                    </a:moveTo>
                    <a:cubicBezTo>
                      <a:pt x="1508" y="3444"/>
                      <a:pt x="360" y="2757"/>
                      <a:pt x="249" y="1591"/>
                    </a:cubicBezTo>
                    <a:cubicBezTo>
                      <a:pt x="137" y="425"/>
                      <a:pt x="0" y="0"/>
                      <a:pt x="0" y="0"/>
                    </a:cubicBezTo>
                    <a:cubicBezTo>
                      <a:pt x="0" y="0"/>
                      <a:pt x="1645" y="1353"/>
                      <a:pt x="1508" y="3444"/>
                    </a:cubicBezTo>
                    <a:close/>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2" name="Google Shape;492;p47"/>
              <p:cNvSpPr/>
              <p:nvPr/>
            </p:nvSpPr>
            <p:spPr>
              <a:xfrm>
                <a:off x="1833625" y="2175475"/>
                <a:ext cx="116950" cy="111375"/>
              </a:xfrm>
              <a:custGeom>
                <a:rect b="b" l="l" r="r" t="t"/>
                <a:pathLst>
                  <a:path extrusionOk="0" fill="none" h="4455" w="4678">
                    <a:moveTo>
                      <a:pt x="1" y="0"/>
                    </a:moveTo>
                    <a:cubicBezTo>
                      <a:pt x="1" y="0"/>
                      <a:pt x="3041" y="2634"/>
                      <a:pt x="4678" y="4454"/>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47"/>
              <p:cNvSpPr/>
              <p:nvPr/>
            </p:nvSpPr>
            <p:spPr>
              <a:xfrm>
                <a:off x="1911600" y="2196150"/>
                <a:ext cx="38000" cy="89525"/>
              </a:xfrm>
              <a:custGeom>
                <a:rect b="b" l="l" r="r" t="t"/>
                <a:pathLst>
                  <a:path extrusionOk="0" fill="none" h="3581" w="1520">
                    <a:moveTo>
                      <a:pt x="0" y="1"/>
                    </a:moveTo>
                    <a:cubicBezTo>
                      <a:pt x="0" y="1"/>
                      <a:pt x="1335" y="3228"/>
                      <a:pt x="1519" y="3580"/>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47"/>
              <p:cNvSpPr/>
              <p:nvPr/>
            </p:nvSpPr>
            <p:spPr>
              <a:xfrm>
                <a:off x="1855675" y="2261550"/>
                <a:ext cx="86975" cy="25300"/>
              </a:xfrm>
              <a:custGeom>
                <a:rect b="b" l="l" r="r" t="t"/>
                <a:pathLst>
                  <a:path extrusionOk="0" fill="none" h="1012" w="3479">
                    <a:moveTo>
                      <a:pt x="3479" y="1011"/>
                    </a:moveTo>
                    <a:cubicBezTo>
                      <a:pt x="2727" y="724"/>
                      <a:pt x="1252" y="202"/>
                      <a:pt x="0" y="1"/>
                    </a:cubicBezTo>
                  </a:path>
                </a:pathLst>
              </a:custGeom>
              <a:noFill/>
              <a:ln cap="flat" cmpd="sng" w="9525">
                <a:solidFill>
                  <a:schemeClr val="dk1"/>
                </a:solidFill>
                <a:prstDash val="solid"/>
                <a:miter lim="863"/>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95" name="Google Shape;495;p47"/>
            <p:cNvSpPr/>
            <p:nvPr/>
          </p:nvSpPr>
          <p:spPr>
            <a:xfrm>
              <a:off x="6871976" y="1897090"/>
              <a:ext cx="256494" cy="255807"/>
            </a:xfrm>
            <a:custGeom>
              <a:rect b="b" l="l" r="r" t="t"/>
              <a:pathLst>
                <a:path extrusionOk="0" h="1131" w="1134">
                  <a:moveTo>
                    <a:pt x="566" y="1"/>
                  </a:moveTo>
                  <a:cubicBezTo>
                    <a:pt x="490" y="275"/>
                    <a:pt x="277" y="490"/>
                    <a:pt x="0" y="566"/>
                  </a:cubicBezTo>
                  <a:cubicBezTo>
                    <a:pt x="277" y="642"/>
                    <a:pt x="490" y="857"/>
                    <a:pt x="566" y="1130"/>
                  </a:cubicBezTo>
                  <a:cubicBezTo>
                    <a:pt x="641" y="857"/>
                    <a:pt x="857" y="642"/>
                    <a:pt x="1134" y="566"/>
                  </a:cubicBezTo>
                  <a:cubicBezTo>
                    <a:pt x="857" y="490"/>
                    <a:pt x="641" y="275"/>
                    <a:pt x="566"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47"/>
            <p:cNvSpPr/>
            <p:nvPr/>
          </p:nvSpPr>
          <p:spPr>
            <a:xfrm>
              <a:off x="6030958" y="1221137"/>
              <a:ext cx="116711" cy="116708"/>
            </a:xfrm>
            <a:custGeom>
              <a:rect b="b" l="l" r="r" t="t"/>
              <a:pathLst>
                <a:path extrusionOk="0" h="516" w="516">
                  <a:moveTo>
                    <a:pt x="260" y="1"/>
                  </a:moveTo>
                  <a:cubicBezTo>
                    <a:pt x="223" y="127"/>
                    <a:pt x="127" y="223"/>
                    <a:pt x="0" y="260"/>
                  </a:cubicBezTo>
                  <a:cubicBezTo>
                    <a:pt x="127" y="292"/>
                    <a:pt x="223" y="389"/>
                    <a:pt x="260" y="515"/>
                  </a:cubicBezTo>
                  <a:cubicBezTo>
                    <a:pt x="291" y="389"/>
                    <a:pt x="389" y="292"/>
                    <a:pt x="515" y="260"/>
                  </a:cubicBezTo>
                  <a:cubicBezTo>
                    <a:pt x="389" y="223"/>
                    <a:pt x="291" y="127"/>
                    <a:pt x="260"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97" name="Google Shape;497;p47"/>
          <p:cNvSpPr/>
          <p:nvPr/>
        </p:nvSpPr>
        <p:spPr>
          <a:xfrm>
            <a:off x="6871975" y="539500"/>
            <a:ext cx="1558800" cy="347700"/>
          </a:xfrm>
          <a:prstGeom prst="roundRect">
            <a:avLst>
              <a:gd fmla="val 16667"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900">
              <a:solidFill>
                <a:schemeClr val="lt1"/>
              </a:solidFill>
              <a:latin typeface="Be Vietnam Pro"/>
              <a:ea typeface="Be Vietnam Pro"/>
              <a:cs typeface="Be Vietnam Pro"/>
              <a:sym typeface="Be Vietnam Pr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35"/>
          <p:cNvSpPr txBox="1"/>
          <p:nvPr/>
        </p:nvSpPr>
        <p:spPr>
          <a:xfrm>
            <a:off x="728850" y="1065600"/>
            <a:ext cx="3645900" cy="599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700">
                <a:solidFill>
                  <a:schemeClr val="dk1"/>
                </a:solidFill>
                <a:latin typeface="Be Vietnam Pro"/>
                <a:ea typeface="Be Vietnam Pro"/>
                <a:cs typeface="Be Vietnam Pro"/>
                <a:sym typeface="Be Vietnam Pro"/>
              </a:rPr>
              <a:t>Dvije vrste vjerovanja u BKT-u: </a:t>
            </a:r>
            <a:endParaRPr b="1" sz="17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5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500">
              <a:solidFill>
                <a:schemeClr val="dk1"/>
              </a:solidFill>
              <a:latin typeface="Be Vietnam Pro"/>
              <a:ea typeface="Be Vietnam Pro"/>
              <a:cs typeface="Be Vietnam Pro"/>
              <a:sym typeface="Be Vietnam Pro"/>
            </a:endParaRPr>
          </a:p>
        </p:txBody>
      </p:sp>
      <p:sp>
        <p:nvSpPr>
          <p:cNvPr id="351" name="Google Shape;351;p35"/>
          <p:cNvSpPr txBox="1"/>
          <p:nvPr/>
        </p:nvSpPr>
        <p:spPr>
          <a:xfrm>
            <a:off x="878650" y="1837450"/>
            <a:ext cx="7023300" cy="1118700"/>
          </a:xfrm>
          <a:prstGeom prst="rect">
            <a:avLst/>
          </a:prstGeom>
          <a:noFill/>
          <a:ln>
            <a:noFill/>
          </a:ln>
        </p:spPr>
        <p:txBody>
          <a:bodyPr anchorCtr="0" anchor="t" bIns="91425" lIns="91425" spcFirstLastPara="1" rIns="91425" wrap="square" tIns="91425">
            <a:noAutofit/>
          </a:bodyPr>
          <a:lstStyle/>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Bazična uvjerenja - Duboka uvjerenja koja su često široka i primjenjiva na širok spektar situacija u kojima se nalazimo</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(npr. Ja sam kompetentna osoba, drugi ljudi me vole, svijet je opasno mjesto, budućnost je neizvjesna…)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Posredujuća uvjerenja - Stavovi, pravila, pretpostavke</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(npr. Sve uvijek mora biti na svom mjestu, ako se trudim uspjet ću, sigurno ću napraviti neku grešku)</a:t>
            </a:r>
            <a:endParaRPr sz="1600">
              <a:solidFill>
                <a:schemeClr val="dk1"/>
              </a:solidFill>
              <a:latin typeface="Be Vietnam Pro"/>
              <a:ea typeface="Be Vietnam Pro"/>
              <a:cs typeface="Be Vietnam Pro"/>
              <a:sym typeface="Be Vietnam Pr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36"/>
          <p:cNvSpPr txBox="1"/>
          <p:nvPr/>
        </p:nvSpPr>
        <p:spPr>
          <a:xfrm>
            <a:off x="728850" y="1065600"/>
            <a:ext cx="3967200" cy="599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57" name="Google Shape;357;p36"/>
          <p:cNvSpPr txBox="1"/>
          <p:nvPr/>
        </p:nvSpPr>
        <p:spPr>
          <a:xfrm>
            <a:off x="855700" y="1665300"/>
            <a:ext cx="3021600" cy="1118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pic>
        <p:nvPicPr>
          <p:cNvPr id="358" name="Google Shape;358;p36"/>
          <p:cNvPicPr preferRelativeResize="0"/>
          <p:nvPr/>
        </p:nvPicPr>
        <p:blipFill>
          <a:blip r:embed="rId3">
            <a:alphaModFix/>
          </a:blip>
          <a:stretch>
            <a:fillRect/>
          </a:stretch>
        </p:blipFill>
        <p:spPr>
          <a:xfrm>
            <a:off x="1383800" y="1065600"/>
            <a:ext cx="6376400" cy="3465700"/>
          </a:xfrm>
          <a:prstGeom prst="rect">
            <a:avLst/>
          </a:prstGeom>
          <a:noFill/>
          <a:ln>
            <a:noFill/>
          </a:ln>
        </p:spPr>
      </p:pic>
      <p:sp>
        <p:nvSpPr>
          <p:cNvPr id="359" name="Google Shape;359;p36"/>
          <p:cNvSpPr/>
          <p:nvPr/>
        </p:nvSpPr>
        <p:spPr>
          <a:xfrm>
            <a:off x="3731975" y="1436775"/>
            <a:ext cx="1514700" cy="228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Be Vietnam Pro"/>
              <a:ea typeface="Be Vietnam Pro"/>
              <a:cs typeface="Be Vietnam Pro"/>
              <a:sym typeface="Be Vietnam Pro"/>
            </a:endParaRPr>
          </a:p>
        </p:txBody>
      </p:sp>
      <p:sp>
        <p:nvSpPr>
          <p:cNvPr id="360" name="Google Shape;360;p36"/>
          <p:cNvSpPr/>
          <p:nvPr/>
        </p:nvSpPr>
        <p:spPr>
          <a:xfrm>
            <a:off x="1976150" y="2067950"/>
            <a:ext cx="4980600" cy="2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Be Vietnam Pro"/>
              <a:ea typeface="Be Vietnam Pro"/>
              <a:cs typeface="Be Vietnam Pro"/>
              <a:sym typeface="Be Vietnam Pro"/>
            </a:endParaRPr>
          </a:p>
        </p:txBody>
      </p:sp>
      <p:sp>
        <p:nvSpPr>
          <p:cNvPr id="361" name="Google Shape;361;p36"/>
          <p:cNvSpPr/>
          <p:nvPr/>
        </p:nvSpPr>
        <p:spPr>
          <a:xfrm>
            <a:off x="3617200" y="2733550"/>
            <a:ext cx="1767300" cy="252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Be Vietnam Pro"/>
                <a:ea typeface="Be Vietnam Pro"/>
                <a:cs typeface="Be Vietnam Pro"/>
                <a:sym typeface="Be Vietnam Pro"/>
              </a:rPr>
              <a:t>Situacija</a:t>
            </a:r>
            <a:endParaRPr>
              <a:latin typeface="Be Vietnam Pro"/>
              <a:ea typeface="Be Vietnam Pro"/>
              <a:cs typeface="Be Vietnam Pro"/>
              <a:sym typeface="Be Vietnam Pro"/>
            </a:endParaRPr>
          </a:p>
        </p:txBody>
      </p:sp>
      <p:sp>
        <p:nvSpPr>
          <p:cNvPr id="362" name="Google Shape;362;p36"/>
          <p:cNvSpPr/>
          <p:nvPr/>
        </p:nvSpPr>
        <p:spPr>
          <a:xfrm>
            <a:off x="3513925" y="3376200"/>
            <a:ext cx="1941600" cy="228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Be Vietnam Pro"/>
                <a:ea typeface="Be Vietnam Pro"/>
                <a:cs typeface="Be Vietnam Pro"/>
                <a:sym typeface="Be Vietnam Pro"/>
              </a:rPr>
              <a:t>Kognicije</a:t>
            </a:r>
            <a:endParaRPr>
              <a:latin typeface="Be Vietnam Pro"/>
              <a:ea typeface="Be Vietnam Pro"/>
              <a:cs typeface="Be Vietnam Pro"/>
              <a:sym typeface="Be Vietnam Pro"/>
            </a:endParaRPr>
          </a:p>
        </p:txBody>
      </p:sp>
      <p:sp>
        <p:nvSpPr>
          <p:cNvPr id="363" name="Google Shape;363;p36"/>
          <p:cNvSpPr/>
          <p:nvPr/>
        </p:nvSpPr>
        <p:spPr>
          <a:xfrm>
            <a:off x="2951625" y="3994850"/>
            <a:ext cx="1113300" cy="172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Be Vietnam Pro"/>
                <a:ea typeface="Be Vietnam Pro"/>
                <a:cs typeface="Be Vietnam Pro"/>
                <a:sym typeface="Be Vietnam Pro"/>
              </a:rPr>
              <a:t>Emocije</a:t>
            </a:r>
            <a:endParaRPr>
              <a:latin typeface="Be Vietnam Pro"/>
              <a:ea typeface="Be Vietnam Pro"/>
              <a:cs typeface="Be Vietnam Pro"/>
              <a:sym typeface="Be Vietnam Pro"/>
            </a:endParaRPr>
          </a:p>
        </p:txBody>
      </p:sp>
      <p:sp>
        <p:nvSpPr>
          <p:cNvPr id="364" name="Google Shape;364;p36"/>
          <p:cNvSpPr/>
          <p:nvPr/>
        </p:nvSpPr>
        <p:spPr>
          <a:xfrm>
            <a:off x="4810600" y="3994850"/>
            <a:ext cx="1113300" cy="172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Be Vietnam Pro"/>
                <a:ea typeface="Be Vietnam Pro"/>
                <a:cs typeface="Be Vietnam Pro"/>
                <a:sym typeface="Be Vietnam Pro"/>
              </a:rPr>
              <a:t>Ponašanje</a:t>
            </a:r>
            <a:endParaRPr>
              <a:latin typeface="Be Vietnam Pro"/>
              <a:ea typeface="Be Vietnam Pro"/>
              <a:cs typeface="Be Vietnam Pro"/>
              <a:sym typeface="Be Vietnam Pro"/>
            </a:endParaRPr>
          </a:p>
        </p:txBody>
      </p:sp>
      <p:sp>
        <p:nvSpPr>
          <p:cNvPr id="365" name="Google Shape;365;p36"/>
          <p:cNvSpPr txBox="1"/>
          <p:nvPr/>
        </p:nvSpPr>
        <p:spPr>
          <a:xfrm>
            <a:off x="3688350" y="1379425"/>
            <a:ext cx="1767300" cy="159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1"/>
                </a:solidFill>
                <a:latin typeface="Be Vietnam Pro"/>
                <a:ea typeface="Be Vietnam Pro"/>
                <a:cs typeface="Be Vietnam Pro"/>
                <a:sym typeface="Be Vietnam Pro"/>
              </a:rPr>
              <a:t>Bazična uvjerenja</a:t>
            </a:r>
            <a:endParaRPr sz="1300">
              <a:solidFill>
                <a:schemeClr val="dk1"/>
              </a:solidFill>
              <a:latin typeface="Be Vietnam Pro"/>
              <a:ea typeface="Be Vietnam Pro"/>
              <a:cs typeface="Be Vietnam Pro"/>
              <a:sym typeface="Be Vietnam Pro"/>
            </a:endParaRPr>
          </a:p>
        </p:txBody>
      </p:sp>
      <p:sp>
        <p:nvSpPr>
          <p:cNvPr id="366" name="Google Shape;366;p36"/>
          <p:cNvSpPr txBox="1"/>
          <p:nvPr/>
        </p:nvSpPr>
        <p:spPr>
          <a:xfrm>
            <a:off x="2081700" y="1981338"/>
            <a:ext cx="4980600" cy="17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latin typeface="Be Vietnam Pro"/>
                <a:ea typeface="Be Vietnam Pro"/>
                <a:cs typeface="Be Vietnam Pro"/>
                <a:sym typeface="Be Vietnam Pro"/>
              </a:rPr>
              <a:t>Posredujuća uvjerenja (stavovi, pretpostavke, pravila)</a:t>
            </a:r>
            <a:endParaRPr>
              <a:solidFill>
                <a:schemeClr val="dk1"/>
              </a:solidFill>
              <a:latin typeface="Be Vietnam Pro"/>
              <a:ea typeface="Be Vietnam Pro"/>
              <a:cs typeface="Be Vietnam Pro"/>
              <a:sym typeface="Be Vietnam Pr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37"/>
          <p:cNvSpPr txBox="1"/>
          <p:nvPr/>
        </p:nvSpPr>
        <p:spPr>
          <a:xfrm>
            <a:off x="728850" y="1065600"/>
            <a:ext cx="4543800" cy="599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700">
                <a:solidFill>
                  <a:schemeClr val="dk1"/>
                </a:solidFill>
                <a:latin typeface="Be Vietnam Pro"/>
                <a:ea typeface="Be Vietnam Pro"/>
                <a:cs typeface="Be Vietnam Pro"/>
                <a:sym typeface="Be Vietnam Pro"/>
              </a:rPr>
              <a:t>Sva naša vjerovanja nisu aktivirana u svakom trenutku!</a:t>
            </a:r>
            <a:endParaRPr b="1" sz="17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72" name="Google Shape;372;p37"/>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73" name="Google Shape;373;p37"/>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74" name="Google Shape;374;p37"/>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75" name="Google Shape;375;p37"/>
          <p:cNvSpPr txBox="1"/>
          <p:nvPr/>
        </p:nvSpPr>
        <p:spPr>
          <a:xfrm>
            <a:off x="705800" y="1988200"/>
            <a:ext cx="55818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Kad se dogodi situacija koja je povezana sa shemom u kojoj se nalazi, događa se sljedeće:</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Aktivira se ta shema</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Aktivacija sheme jača core vjerovanje</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Klijent interpretrita to iskustvo u skladu sa svojim core vjerovanjem</a:t>
            </a:r>
            <a:endParaRPr sz="1600">
              <a:solidFill>
                <a:schemeClr val="dk1"/>
              </a:solidFill>
              <a:latin typeface="Be Vietnam Pro"/>
              <a:ea typeface="Be Vietnam Pro"/>
              <a:cs typeface="Be Vietnam Pro"/>
              <a:sym typeface="Be Vietnam Pr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38"/>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81" name="Google Shape;381;p38"/>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82" name="Google Shape;382;p38"/>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83" name="Google Shape;383;p38"/>
          <p:cNvSpPr txBox="1"/>
          <p:nvPr/>
        </p:nvSpPr>
        <p:spPr>
          <a:xfrm>
            <a:off x="671200" y="1204000"/>
            <a:ext cx="69051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Kada su klijenti u adaptivnom načinu funkcioniranja, sheme su funkcionalnije; njihova uvjerenja su realističnija i fleksibilnija. Njihova negativna osnovna uvjerenja uglavnom su latentna. Adaptivni način rada sadrži:</a:t>
            </a:r>
            <a:endParaRPr sz="1600">
              <a:solidFill>
                <a:schemeClr val="dk1"/>
              </a:solidFill>
              <a:latin typeface="Be Vietnam Pro"/>
              <a:ea typeface="Be Vietnam Pro"/>
              <a:cs typeface="Be Vietnam Pro"/>
              <a:sym typeface="Be Vietnam Pro"/>
            </a:endParaRPr>
          </a:p>
          <a:p>
            <a:pPr indent="-330200" lvl="0" marL="457200" rtl="0" algn="l">
              <a:lnSpc>
                <a:spcPct val="115000"/>
              </a:lnSpc>
              <a:spcBef>
                <a:spcPts val="120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kognitivne sheme kao što su </a:t>
            </a:r>
            <a:r>
              <a:rPr lang="en" sz="1600">
                <a:solidFill>
                  <a:schemeClr val="dk1"/>
                </a:solidFill>
                <a:latin typeface="Be Vietnam Pro"/>
                <a:ea typeface="Be Vietnam Pro"/>
                <a:cs typeface="Be Vietnam Pro"/>
                <a:sym typeface="Be Vietnam Pro"/>
              </a:rPr>
              <a:t>efikasnost </a:t>
            </a:r>
            <a:r>
              <a:rPr lang="en" sz="1600">
                <a:solidFill>
                  <a:schemeClr val="dk1"/>
                </a:solidFill>
                <a:latin typeface="Be Vietnam Pro"/>
                <a:ea typeface="Be Vietnam Pro"/>
                <a:cs typeface="Be Vietnam Pro"/>
                <a:sym typeface="Be Vietnam Pro"/>
              </a:rPr>
              <a:t>i vlastita vrijednost;</a:t>
            </a:r>
            <a:endParaRPr sz="1600">
              <a:solidFill>
                <a:schemeClr val="dk1"/>
              </a:solidFill>
              <a:latin typeface="Be Vietnam Pro"/>
              <a:ea typeface="Be Vietnam Pro"/>
              <a:cs typeface="Be Vietnam Pro"/>
              <a:sym typeface="Be Vietnam Pro"/>
            </a:endParaRPr>
          </a:p>
          <a:p>
            <a:pPr indent="-330200" lvl="0" marL="457200" rtl="0" algn="l">
              <a:lnSpc>
                <a:spcPct val="115000"/>
              </a:lnSpc>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motivacijske sheme za poticanje aktivnosti;</a:t>
            </a:r>
            <a:endParaRPr sz="1600">
              <a:solidFill>
                <a:schemeClr val="dk1"/>
              </a:solidFill>
              <a:latin typeface="Be Vietnam Pro"/>
              <a:ea typeface="Be Vietnam Pro"/>
              <a:cs typeface="Be Vietnam Pro"/>
              <a:sym typeface="Be Vietnam Pro"/>
            </a:endParaRPr>
          </a:p>
          <a:p>
            <a:pPr indent="-330200" lvl="0" marL="457200" rtl="0" algn="l">
              <a:lnSpc>
                <a:spcPct val="115000"/>
              </a:lnSpc>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afektivne sheme nade, optimizma, osjećaja dobrobiti i svrhe te zadovoljstva;</a:t>
            </a:r>
            <a:endParaRPr sz="1600">
              <a:solidFill>
                <a:schemeClr val="dk1"/>
              </a:solidFill>
              <a:latin typeface="Be Vietnam Pro"/>
              <a:ea typeface="Be Vietnam Pro"/>
              <a:cs typeface="Be Vietnam Pro"/>
              <a:sym typeface="Be Vietnam Pro"/>
            </a:endParaRPr>
          </a:p>
          <a:p>
            <a:pPr indent="-330200" lvl="0" marL="457200" rtl="0" algn="l">
              <a:lnSpc>
                <a:spcPct val="115000"/>
              </a:lnSpc>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bihevioralne sheme pristupanja (i ponekad zdravog izbjegavanja); i</a:t>
            </a:r>
            <a:endParaRPr sz="1600">
              <a:solidFill>
                <a:schemeClr val="dk1"/>
              </a:solidFill>
              <a:latin typeface="Be Vietnam Pro"/>
              <a:ea typeface="Be Vietnam Pro"/>
              <a:cs typeface="Be Vietnam Pro"/>
              <a:sym typeface="Be Vietnam Pro"/>
            </a:endParaRPr>
          </a:p>
          <a:p>
            <a:pPr indent="-330200" lvl="0" marL="457200" rtl="0" algn="l">
              <a:lnSpc>
                <a:spcPct val="115000"/>
              </a:lnSpc>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fiziološke sheme normalne razine energije, apetita, libida i slično</a:t>
            </a:r>
            <a:endParaRPr sz="1600">
              <a:solidFill>
                <a:schemeClr val="dk1"/>
              </a:solidFill>
              <a:latin typeface="Be Vietnam Pro"/>
              <a:ea typeface="Be Vietnam Pro"/>
              <a:cs typeface="Be Vietnam Pro"/>
              <a:sym typeface="Be Vietnam Pro"/>
            </a:endParaRPr>
          </a:p>
          <a:p>
            <a:pPr indent="0" lvl="0" marL="457200" rtl="0" algn="l">
              <a:spcBef>
                <a:spcPts val="1200"/>
              </a:spcBef>
              <a:spcAft>
                <a:spcPts val="0"/>
              </a:spcAft>
              <a:buNone/>
            </a:pPr>
            <a:r>
              <a:t/>
            </a:r>
            <a:endParaRPr sz="1600">
              <a:solidFill>
                <a:schemeClr val="dk1"/>
              </a:solidFill>
              <a:latin typeface="Be Vietnam Pro"/>
              <a:ea typeface="Be Vietnam Pro"/>
              <a:cs typeface="Be Vietnam Pro"/>
              <a:sym typeface="Be Vietnam Pr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39"/>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89" name="Google Shape;389;p39"/>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90" name="Google Shape;390;p39"/>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91" name="Google Shape;391;p39"/>
          <p:cNvSpPr txBox="1"/>
          <p:nvPr/>
        </p:nvSpPr>
        <p:spPr>
          <a:xfrm>
            <a:off x="671200" y="1204000"/>
            <a:ext cx="64467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900">
                <a:solidFill>
                  <a:schemeClr val="dk1"/>
                </a:solidFill>
                <a:latin typeface="Be Vietnam Pro"/>
                <a:ea typeface="Be Vietnam Pro"/>
                <a:cs typeface="Be Vietnam Pro"/>
                <a:sym typeface="Be Vietnam Pro"/>
              </a:rPr>
              <a:t>Kategorije bazičnih vjerovanja:</a:t>
            </a:r>
            <a:endParaRPr b="1" sz="19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Vjerovanja o budućnosti (dogodit će mi se nešto loše; čeka me svjetlost na kraju tunela…)</a:t>
            </a:r>
            <a:endParaRPr sz="1600">
              <a:solidFill>
                <a:schemeClr val="dk1"/>
              </a:solidFill>
              <a:latin typeface="Be Vietnam Pro"/>
              <a:ea typeface="Be Vietnam Pro"/>
              <a:cs typeface="Be Vietnam Pro"/>
              <a:sym typeface="Be Vietnam Pro"/>
            </a:endParaRPr>
          </a:p>
          <a:p>
            <a:pPr indent="0" lvl="0" marL="45720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Vjerovanja o drugim ljudima (drugi ljudi me uvijek žele iskoristiti; drugi ljudi su generalno dobronamjerni…)</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Vjerovanja o svijetu (svijet je ružno mjesto; na svijetu ima i dobrih i loših stvari…)</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Vjerovanja o samom sebi (nekompetentan sam; mogu se nositi s izazovima života…)</a:t>
            </a:r>
            <a:endParaRPr sz="1600">
              <a:solidFill>
                <a:schemeClr val="dk1"/>
              </a:solidFill>
              <a:latin typeface="Be Vietnam Pro"/>
              <a:ea typeface="Be Vietnam Pro"/>
              <a:cs typeface="Be Vietnam Pro"/>
              <a:sym typeface="Be Vietnam Pr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40"/>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97" name="Google Shape;397;p40"/>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98" name="Google Shape;398;p40"/>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399" name="Google Shape;399;p40"/>
          <p:cNvSpPr txBox="1"/>
          <p:nvPr/>
        </p:nvSpPr>
        <p:spPr>
          <a:xfrm>
            <a:off x="671200" y="1204000"/>
            <a:ext cx="64467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900">
                <a:solidFill>
                  <a:schemeClr val="dk1"/>
                </a:solidFill>
                <a:latin typeface="Be Vietnam Pro"/>
                <a:ea typeface="Be Vietnam Pro"/>
                <a:cs typeface="Be Vietnam Pro"/>
                <a:sym typeface="Be Vietnam Pro"/>
              </a:rPr>
              <a:t>Kategorije bazičnih vjerovanja o sebi: </a:t>
            </a:r>
            <a:endParaRPr b="1" sz="19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500">
              <a:solidFill>
                <a:schemeClr val="dk1"/>
              </a:solidFill>
              <a:latin typeface="Be Vietnam Pro"/>
              <a:ea typeface="Be Vietnam Pro"/>
              <a:cs typeface="Be Vietnam Pro"/>
              <a:sym typeface="Be Vietnam Pro"/>
            </a:endParaRPr>
          </a:p>
          <a:p>
            <a:pPr indent="-323850" lvl="0" marL="457200" rtl="0" algn="l">
              <a:spcBef>
                <a:spcPts val="0"/>
              </a:spcBef>
              <a:spcAft>
                <a:spcPts val="0"/>
              </a:spcAft>
              <a:buClr>
                <a:schemeClr val="dk1"/>
              </a:buClr>
              <a:buSzPts val="1500"/>
              <a:buFont typeface="Be Vietnam Pro"/>
              <a:buChar char="-"/>
            </a:pPr>
            <a:r>
              <a:rPr lang="en" sz="1500">
                <a:solidFill>
                  <a:schemeClr val="dk1"/>
                </a:solidFill>
                <a:latin typeface="Be Vietnam Pro"/>
                <a:ea typeface="Be Vietnam Pro"/>
                <a:cs typeface="Be Vietnam Pro"/>
                <a:sym typeface="Be Vietnam Pro"/>
              </a:rPr>
              <a:t>Vjerovanja o bespomoćnosti (nekompetentan sam, ne uspijevam ni u čemu…)</a:t>
            </a:r>
            <a:endParaRPr sz="1500">
              <a:solidFill>
                <a:schemeClr val="dk1"/>
              </a:solidFill>
              <a:latin typeface="Be Vietnam Pro"/>
              <a:ea typeface="Be Vietnam Pro"/>
              <a:cs typeface="Be Vietnam Pro"/>
              <a:sym typeface="Be Vietnam Pro"/>
            </a:endParaRPr>
          </a:p>
          <a:p>
            <a:pPr indent="0" lvl="0" marL="457200" rtl="0" algn="l">
              <a:spcBef>
                <a:spcPts val="0"/>
              </a:spcBef>
              <a:spcAft>
                <a:spcPts val="0"/>
              </a:spcAft>
              <a:buNone/>
            </a:pPr>
            <a:r>
              <a:t/>
            </a:r>
            <a:endParaRPr sz="1500">
              <a:solidFill>
                <a:schemeClr val="dk1"/>
              </a:solidFill>
              <a:latin typeface="Be Vietnam Pro"/>
              <a:ea typeface="Be Vietnam Pro"/>
              <a:cs typeface="Be Vietnam Pro"/>
              <a:sym typeface="Be Vietnam Pro"/>
            </a:endParaRPr>
          </a:p>
          <a:p>
            <a:pPr indent="-323850" lvl="0" marL="457200" rtl="0" algn="l">
              <a:spcBef>
                <a:spcPts val="0"/>
              </a:spcBef>
              <a:spcAft>
                <a:spcPts val="0"/>
              </a:spcAft>
              <a:buClr>
                <a:schemeClr val="dk1"/>
              </a:buClr>
              <a:buSzPts val="1500"/>
              <a:buFont typeface="Be Vietnam Pro"/>
              <a:buChar char="-"/>
            </a:pPr>
            <a:r>
              <a:rPr lang="en" sz="1500">
                <a:solidFill>
                  <a:schemeClr val="dk1"/>
                </a:solidFill>
                <a:latin typeface="Be Vietnam Pro"/>
                <a:ea typeface="Be Vietnam Pro"/>
                <a:cs typeface="Be Vietnam Pro"/>
                <a:sym typeface="Be Vietnam Pro"/>
              </a:rPr>
              <a:t>Vjerovanja o svom kapacitetu da budemo voljeni (ne može me se voljeti, nitko me ne voli…)</a:t>
            </a:r>
            <a:endParaRPr sz="15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500">
              <a:solidFill>
                <a:schemeClr val="dk1"/>
              </a:solidFill>
              <a:latin typeface="Be Vietnam Pro"/>
              <a:ea typeface="Be Vietnam Pro"/>
              <a:cs typeface="Be Vietnam Pro"/>
              <a:sym typeface="Be Vietnam Pro"/>
            </a:endParaRPr>
          </a:p>
          <a:p>
            <a:pPr indent="-323850" lvl="0" marL="457200" rtl="0" algn="l">
              <a:spcBef>
                <a:spcPts val="0"/>
              </a:spcBef>
              <a:spcAft>
                <a:spcPts val="0"/>
              </a:spcAft>
              <a:buClr>
                <a:schemeClr val="dk1"/>
              </a:buClr>
              <a:buSzPts val="1500"/>
              <a:buFont typeface="Be Vietnam Pro"/>
              <a:buChar char="-"/>
            </a:pPr>
            <a:r>
              <a:rPr lang="en" sz="1500">
                <a:solidFill>
                  <a:schemeClr val="dk1"/>
                </a:solidFill>
                <a:latin typeface="Be Vietnam Pro"/>
                <a:ea typeface="Be Vietnam Pro"/>
                <a:cs typeface="Be Vietnam Pro"/>
                <a:sym typeface="Be Vietnam Pro"/>
              </a:rPr>
              <a:t>Vjerovanja o vlastitoj vrijednosti (nisam vrijedan, zla sam osoba…)</a:t>
            </a:r>
            <a:endParaRPr sz="1500">
              <a:solidFill>
                <a:schemeClr val="dk1"/>
              </a:solidFill>
              <a:latin typeface="Be Vietnam Pro"/>
              <a:ea typeface="Be Vietnam Pro"/>
              <a:cs typeface="Be Vietnam Pro"/>
              <a:sym typeface="Be Vietnam Pr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41"/>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05" name="Google Shape;405;p41"/>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06" name="Google Shape;406;p41"/>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07" name="Google Shape;407;p41"/>
          <p:cNvSpPr txBox="1"/>
          <p:nvPr/>
        </p:nvSpPr>
        <p:spPr>
          <a:xfrm>
            <a:off x="648125" y="1216725"/>
            <a:ext cx="64467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900">
                <a:solidFill>
                  <a:schemeClr val="dk1"/>
                </a:solidFill>
                <a:latin typeface="Be Vietnam Pro"/>
                <a:ea typeface="Be Vietnam Pro"/>
                <a:cs typeface="Be Vietnam Pro"/>
                <a:sym typeface="Be Vietnam Pro"/>
              </a:rPr>
              <a:t>Identifikacija neadaptivnih uvjerenja:</a:t>
            </a:r>
            <a:endParaRPr b="1" sz="19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317500" lvl="0" marL="457200" rtl="0" algn="l">
              <a:spcBef>
                <a:spcPts val="0"/>
              </a:spcBef>
              <a:spcAft>
                <a:spcPts val="0"/>
              </a:spcAft>
              <a:buClr>
                <a:schemeClr val="dk1"/>
              </a:buClr>
              <a:buSzPts val="1400"/>
              <a:buFont typeface="Be Vietnam Pro"/>
              <a:buChar char="-"/>
            </a:pPr>
            <a:r>
              <a:rPr lang="en">
                <a:solidFill>
                  <a:schemeClr val="dk1"/>
                </a:solidFill>
                <a:latin typeface="Be Vietnam Pro"/>
                <a:ea typeface="Be Vietnam Pro"/>
                <a:cs typeface="Be Vietnam Pro"/>
                <a:sym typeface="Be Vietnam Pro"/>
              </a:rPr>
              <a:t>T</a:t>
            </a:r>
            <a:r>
              <a:rPr lang="en" sz="1600">
                <a:solidFill>
                  <a:schemeClr val="dk1"/>
                </a:solidFill>
                <a:latin typeface="Be Vietnam Pro"/>
                <a:ea typeface="Be Vietnam Pro"/>
                <a:cs typeface="Be Vietnam Pro"/>
                <a:sym typeface="Be Vietnam Pro"/>
              </a:rPr>
              <a:t>ražimo središnje teme u automatskim mislima osobe</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Koristimo ‘’downward arrow’’ tehniku</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Primjećujemo one automatske misli koje sliče na uvjerenja</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Prikazivanje klijentu liste neadaptivnih uvjerenja, od kojih mora odabrati one koji se odnose na njega</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Upitnici</a:t>
            </a:r>
            <a:endParaRPr sz="1600">
              <a:solidFill>
                <a:schemeClr val="dk1"/>
              </a:solidFill>
              <a:latin typeface="Be Vietnam Pro"/>
              <a:ea typeface="Be Vietnam Pro"/>
              <a:cs typeface="Be Vietnam Pro"/>
              <a:sym typeface="Be Vietnam Pr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42"/>
          <p:cNvSpPr txBox="1"/>
          <p:nvPr/>
        </p:nvSpPr>
        <p:spPr>
          <a:xfrm>
            <a:off x="786525" y="2068925"/>
            <a:ext cx="864900" cy="39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13" name="Google Shape;413;p42"/>
          <p:cNvSpPr txBox="1"/>
          <p:nvPr/>
        </p:nvSpPr>
        <p:spPr>
          <a:xfrm>
            <a:off x="740375" y="1953600"/>
            <a:ext cx="5155200" cy="198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14" name="Google Shape;414;p42"/>
          <p:cNvSpPr txBox="1"/>
          <p:nvPr/>
        </p:nvSpPr>
        <p:spPr>
          <a:xfrm>
            <a:off x="-2269600" y="-433625"/>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p:txBody>
      </p:sp>
      <p:sp>
        <p:nvSpPr>
          <p:cNvPr id="415" name="Google Shape;415;p42"/>
          <p:cNvSpPr txBox="1"/>
          <p:nvPr/>
        </p:nvSpPr>
        <p:spPr>
          <a:xfrm>
            <a:off x="636575" y="859225"/>
            <a:ext cx="7230900" cy="183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900">
                <a:solidFill>
                  <a:schemeClr val="dk1"/>
                </a:solidFill>
                <a:latin typeface="Be Vietnam Pro"/>
                <a:ea typeface="Be Vietnam Pro"/>
                <a:cs typeface="Be Vietnam Pro"/>
                <a:sym typeface="Be Vietnam Pro"/>
              </a:rPr>
              <a:t>Pitanja koja možemo koristiti kada primjenjujemo downward arrow tehniku: </a:t>
            </a:r>
            <a:endParaRPr b="1" sz="19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Kada bi ta misao bila točna što bi ona značila za vas?</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Što bi ______ govorilo o vama?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Što bi se dogodilo kad bi ______ bilo točno?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330200" lvl="0" marL="457200" rtl="0" algn="l">
              <a:spcBef>
                <a:spcPts val="0"/>
              </a:spcBef>
              <a:spcAft>
                <a:spcPts val="0"/>
              </a:spcAft>
              <a:buClr>
                <a:schemeClr val="dk1"/>
              </a:buClr>
              <a:buSzPts val="1600"/>
              <a:buFont typeface="Be Vietnam Pro"/>
              <a:buChar char="-"/>
            </a:pPr>
            <a:r>
              <a:rPr lang="en" sz="1600">
                <a:solidFill>
                  <a:schemeClr val="dk1"/>
                </a:solidFill>
                <a:latin typeface="Be Vietnam Pro"/>
                <a:ea typeface="Be Vietnam Pro"/>
                <a:cs typeface="Be Vietnam Pro"/>
                <a:sym typeface="Be Vietnam Pro"/>
              </a:rPr>
              <a:t>Kad bi ta misao bila točna, što bi vas oko nje najviše brinulo?</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t/>
            </a:r>
            <a:endParaRPr sz="1600">
              <a:solidFill>
                <a:schemeClr val="dk1"/>
              </a:solidFill>
              <a:latin typeface="Be Vietnam Pro"/>
              <a:ea typeface="Be Vietnam Pro"/>
              <a:cs typeface="Be Vietnam Pro"/>
              <a:sym typeface="Be Vietnam Pro"/>
            </a:endParaRPr>
          </a:p>
          <a:p>
            <a:pPr indent="0" lvl="0" marL="0" rtl="0" algn="l">
              <a:spcBef>
                <a:spcPts val="0"/>
              </a:spcBef>
              <a:spcAft>
                <a:spcPts val="0"/>
              </a:spcAft>
              <a:buNone/>
            </a:pPr>
            <a:r>
              <a:rPr lang="en" sz="1600">
                <a:solidFill>
                  <a:schemeClr val="dk1"/>
                </a:solidFill>
                <a:latin typeface="Be Vietnam Pro"/>
                <a:ea typeface="Be Vietnam Pro"/>
                <a:cs typeface="Be Vietnam Pro"/>
                <a:sym typeface="Be Vietnam Pro"/>
              </a:rPr>
              <a:t>Downward arrow tehniku radimo tek kad je klijent spreman na osvještavanje svojih bazičnih vjerovanja!</a:t>
            </a:r>
            <a:endParaRPr sz="1600">
              <a:solidFill>
                <a:schemeClr val="dk1"/>
              </a:solidFill>
              <a:latin typeface="Be Vietnam Pro"/>
              <a:ea typeface="Be Vietnam Pro"/>
              <a:cs typeface="Be Vietnam Pro"/>
              <a:sym typeface="Be Vietnam Pro"/>
            </a:endParaRPr>
          </a:p>
        </p:txBody>
      </p:sp>
    </p:spTree>
  </p:cSld>
  <p:clrMapOvr>
    <a:masterClrMapping/>
  </p:clrMapOvr>
</p:sld>
</file>

<file path=ppt/theme/theme1.xml><?xml version="1.0" encoding="utf-8"?>
<a:theme xmlns:a="http://schemas.openxmlformats.org/drawingml/2006/main" xmlns:r="http://schemas.openxmlformats.org/officeDocument/2006/relationships" name="Mental Health and Well-being - Health - 10th Grade by Slidesgo">
  <a:themeElements>
    <a:clrScheme name="Simple Light">
      <a:dk1>
        <a:srgbClr val="342520"/>
      </a:dk1>
      <a:lt1>
        <a:srgbClr val="EFEFEF"/>
      </a:lt1>
      <a:dk2>
        <a:srgbClr val="D2E5DF"/>
      </a:dk2>
      <a:lt2>
        <a:srgbClr val="9EBDB3"/>
      </a:lt2>
      <a:accent1>
        <a:srgbClr val="00368C"/>
      </a:accent1>
      <a:accent2>
        <a:srgbClr val="4B7BC6"/>
      </a:accent2>
      <a:accent3>
        <a:srgbClr val="FFFFFF"/>
      </a:accent3>
      <a:accent4>
        <a:srgbClr val="FFFFFF"/>
      </a:accent4>
      <a:accent5>
        <a:srgbClr val="FFFFFF"/>
      </a:accent5>
      <a:accent6>
        <a:srgbClr val="FFFFFF"/>
      </a:accent6>
      <a:hlink>
        <a:srgbClr val="34252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