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4" r:id="rId4"/>
    <p:sldId id="260" r:id="rId5"/>
    <p:sldId id="261" r:id="rId6"/>
    <p:sldId id="266" r:id="rId7"/>
    <p:sldId id="262" r:id="rId8"/>
    <p:sldId id="280" r:id="rId9"/>
    <p:sldId id="281" r:id="rId10"/>
    <p:sldId id="270" r:id="rId11"/>
    <p:sldId id="271" r:id="rId12"/>
    <p:sldId id="272" r:id="rId13"/>
    <p:sldId id="273" r:id="rId14"/>
    <p:sldId id="274" r:id="rId15"/>
    <p:sldId id="275" r:id="rId16"/>
    <p:sldId id="279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A3F31-15CC-42C1-89CA-25BBC82D7F5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170155-C9BC-4698-A145-DD0E0025D1EF}">
      <dgm:prSet custT="1"/>
      <dgm:spPr/>
      <dgm:t>
        <a:bodyPr/>
        <a:lstStyle/>
        <a:p>
          <a:pPr algn="ctr"/>
          <a:r>
            <a:rPr lang="hr-HR" sz="1600" b="0" i="0" baseline="0" dirty="0"/>
            <a:t>1. Što su adaptivna, a što maladaptivna bazična vjerovanja?</a:t>
          </a:r>
          <a:endParaRPr lang="en-US" sz="1600" dirty="0"/>
        </a:p>
      </dgm:t>
    </dgm:pt>
    <dgm:pt modelId="{1599C92D-F45E-4947-A2CF-02F816B5362C}" type="parTrans" cxnId="{DA00FCB3-7638-445E-A08E-7358CF4AA038}">
      <dgm:prSet/>
      <dgm:spPr/>
      <dgm:t>
        <a:bodyPr/>
        <a:lstStyle/>
        <a:p>
          <a:endParaRPr lang="en-US"/>
        </a:p>
      </dgm:t>
    </dgm:pt>
    <dgm:pt modelId="{ECCA92B2-2C39-41E9-8FC7-A87C08798EA5}" type="sibTrans" cxnId="{DA00FCB3-7638-445E-A08E-7358CF4AA038}">
      <dgm:prSet phldrT="01" phldr="0"/>
      <dgm:spPr/>
      <dgm:t>
        <a:bodyPr/>
        <a:lstStyle/>
        <a:p>
          <a:pPr algn="ctr"/>
          <a:r>
            <a:rPr lang="en-US"/>
            <a:t>01</a:t>
          </a:r>
          <a:endParaRPr lang="en-US" dirty="0"/>
        </a:p>
      </dgm:t>
    </dgm:pt>
    <dgm:pt modelId="{C839DA68-9E11-4215-A0B9-BBD9CFECA10E}">
      <dgm:prSet custT="1"/>
      <dgm:spPr/>
      <dgm:t>
        <a:bodyPr/>
        <a:lstStyle/>
        <a:p>
          <a:pPr algn="ctr"/>
          <a:r>
            <a:rPr lang="hr-HR" sz="1600" b="0" i="0" baseline="0" dirty="0"/>
            <a:t>2. Kako identificirati (mal)adaptivna bazična vjerovanja i posredujuća vjerovanja?</a:t>
          </a:r>
          <a:endParaRPr lang="en-US" sz="1600" dirty="0"/>
        </a:p>
      </dgm:t>
    </dgm:pt>
    <dgm:pt modelId="{45E2F17B-CBC1-4E85-A922-47F220F19153}" type="parTrans" cxnId="{FCA24694-8C29-4F74-A277-DFE3B491C268}">
      <dgm:prSet/>
      <dgm:spPr/>
      <dgm:t>
        <a:bodyPr/>
        <a:lstStyle/>
        <a:p>
          <a:endParaRPr lang="en-US"/>
        </a:p>
      </dgm:t>
    </dgm:pt>
    <dgm:pt modelId="{D51EBDE9-3552-4496-A606-1347820EF96B}" type="sibTrans" cxnId="{FCA24694-8C29-4F74-A277-DFE3B491C268}">
      <dgm:prSet phldrT="02" phldr="0"/>
      <dgm:spPr/>
      <dgm:t>
        <a:bodyPr/>
        <a:lstStyle/>
        <a:p>
          <a:pPr algn="ctr"/>
          <a:r>
            <a:rPr lang="en-US"/>
            <a:t>02</a:t>
          </a:r>
          <a:endParaRPr lang="en-US" dirty="0"/>
        </a:p>
      </dgm:t>
    </dgm:pt>
    <dgm:pt modelId="{EB233091-2A7B-48CF-A7CE-281888D3EE24}">
      <dgm:prSet custT="1"/>
      <dgm:spPr/>
      <dgm:t>
        <a:bodyPr/>
        <a:lstStyle/>
        <a:p>
          <a:pPr algn="ctr"/>
          <a:r>
            <a:rPr lang="hr-HR" sz="1600" b="0" i="0" baseline="0" dirty="0"/>
            <a:t>3. Kako procijeniti/odlučiti hoćemo li i kada modificirati maladaptivno vjerovanje?</a:t>
          </a:r>
          <a:endParaRPr lang="en-US" sz="1600" dirty="0"/>
        </a:p>
      </dgm:t>
    </dgm:pt>
    <dgm:pt modelId="{3FDA2CBC-134E-4C68-AA8F-A55E81C908DB}" type="parTrans" cxnId="{1F0916D6-8E5B-4345-B5E9-413639CFA13E}">
      <dgm:prSet/>
      <dgm:spPr/>
      <dgm:t>
        <a:bodyPr/>
        <a:lstStyle/>
        <a:p>
          <a:endParaRPr lang="en-US"/>
        </a:p>
      </dgm:t>
    </dgm:pt>
    <dgm:pt modelId="{838D39C8-F818-47DA-9AE2-2E15C0FE4CBF}" type="sibTrans" cxnId="{1F0916D6-8E5B-4345-B5E9-413639CFA13E}">
      <dgm:prSet phldrT="03" phldr="0"/>
      <dgm:spPr/>
      <dgm:t>
        <a:bodyPr/>
        <a:lstStyle/>
        <a:p>
          <a:pPr algn="ctr"/>
          <a:r>
            <a:rPr lang="en-US"/>
            <a:t>03</a:t>
          </a:r>
          <a:endParaRPr lang="en-US" dirty="0"/>
        </a:p>
      </dgm:t>
    </dgm:pt>
    <dgm:pt modelId="{C2F26065-A5CD-444E-AF6B-98EC7B944A15}">
      <dgm:prSet custT="1"/>
      <dgm:spPr/>
      <dgm:t>
        <a:bodyPr/>
        <a:lstStyle/>
        <a:p>
          <a:pPr algn="ctr"/>
          <a:r>
            <a:rPr lang="hr-HR" sz="1600" b="0" i="0" baseline="0" dirty="0"/>
            <a:t>4. Na koji način  educirati klijente o maladaptivnim vjerovanjima?</a:t>
          </a:r>
          <a:endParaRPr lang="en-US" sz="1600" dirty="0"/>
        </a:p>
      </dgm:t>
    </dgm:pt>
    <dgm:pt modelId="{FFDFD51C-7EA7-4A3B-806E-A1C8A3324E9C}" type="parTrans" cxnId="{AF1CF625-9161-4BEA-A1EC-39AC3554335F}">
      <dgm:prSet/>
      <dgm:spPr/>
      <dgm:t>
        <a:bodyPr/>
        <a:lstStyle/>
        <a:p>
          <a:endParaRPr lang="en-US"/>
        </a:p>
      </dgm:t>
    </dgm:pt>
    <dgm:pt modelId="{9FB0EE32-FA5B-4280-A77A-1F11D2271DAA}" type="sibTrans" cxnId="{AF1CF625-9161-4BEA-A1EC-39AC3554335F}">
      <dgm:prSet phldrT="04" phldr="0"/>
      <dgm:spPr/>
      <dgm:t>
        <a:bodyPr/>
        <a:lstStyle/>
        <a:p>
          <a:pPr algn="ctr"/>
          <a:r>
            <a:rPr lang="en-US"/>
            <a:t>04</a:t>
          </a:r>
          <a:endParaRPr lang="en-US" dirty="0"/>
        </a:p>
      </dgm:t>
    </dgm:pt>
    <dgm:pt modelId="{046E8534-B2C7-4D6A-B723-94B45B10F9C1}">
      <dgm:prSet custT="1"/>
      <dgm:spPr/>
      <dgm:t>
        <a:bodyPr/>
        <a:lstStyle/>
        <a:p>
          <a:pPr algn="ctr"/>
          <a:r>
            <a:rPr lang="hr-HR" sz="1600" b="0" i="0" baseline="0" dirty="0"/>
            <a:t>5. Kako motivirati klijenta na promjenu vjerovanja?</a:t>
          </a:r>
          <a:endParaRPr lang="en-US" sz="1600" dirty="0"/>
        </a:p>
      </dgm:t>
    </dgm:pt>
    <dgm:pt modelId="{14C4E781-60A6-49E2-943A-7AC575EF03FE}" type="parTrans" cxnId="{F7C244DD-CCCA-4C24-8EC7-1215E8CF36A4}">
      <dgm:prSet/>
      <dgm:spPr/>
      <dgm:t>
        <a:bodyPr/>
        <a:lstStyle/>
        <a:p>
          <a:endParaRPr lang="en-US"/>
        </a:p>
      </dgm:t>
    </dgm:pt>
    <dgm:pt modelId="{171E51BA-736A-437E-8C65-C22343EDD7D2}" type="sibTrans" cxnId="{F7C244DD-CCCA-4C24-8EC7-1215E8CF36A4}">
      <dgm:prSet phldrT="05" phldr="0"/>
      <dgm:spPr/>
      <dgm:t>
        <a:bodyPr/>
        <a:lstStyle/>
        <a:p>
          <a:pPr algn="ctr"/>
          <a:r>
            <a:rPr lang="en-US"/>
            <a:t>05</a:t>
          </a:r>
          <a:endParaRPr lang="en-US" dirty="0"/>
        </a:p>
      </dgm:t>
    </dgm:pt>
    <dgm:pt modelId="{0DFE4583-60A3-4278-8A63-8859F12BDC18}" type="pres">
      <dgm:prSet presAssocID="{542A3F31-15CC-42C1-89CA-25BBC82D7F55}" presName="Name0" presStyleCnt="0">
        <dgm:presLayoutVars>
          <dgm:animLvl val="lvl"/>
          <dgm:resizeHandles val="exact"/>
        </dgm:presLayoutVars>
      </dgm:prSet>
      <dgm:spPr/>
    </dgm:pt>
    <dgm:pt modelId="{58C8C3D2-4FC8-4462-919B-AD6E0B4AF98D}" type="pres">
      <dgm:prSet presAssocID="{16170155-C9BC-4698-A145-DD0E0025D1EF}" presName="compositeNode" presStyleCnt="0">
        <dgm:presLayoutVars>
          <dgm:bulletEnabled val="1"/>
        </dgm:presLayoutVars>
      </dgm:prSet>
      <dgm:spPr/>
    </dgm:pt>
    <dgm:pt modelId="{5A262B7E-0D73-4149-ACED-8D485D2B7C17}" type="pres">
      <dgm:prSet presAssocID="{16170155-C9BC-4698-A145-DD0E0025D1EF}" presName="bgRect" presStyleLbl="alignNode1" presStyleIdx="0" presStyleCnt="5"/>
      <dgm:spPr/>
    </dgm:pt>
    <dgm:pt modelId="{D6506EDA-623C-4980-A2AB-D5464F46BFFA}" type="pres">
      <dgm:prSet presAssocID="{ECCA92B2-2C39-41E9-8FC7-A87C08798EA5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1DD2062E-27CA-4A60-A18C-5DB44E0CC28A}" type="pres">
      <dgm:prSet presAssocID="{16170155-C9BC-4698-A145-DD0E0025D1EF}" presName="nodeRect" presStyleLbl="alignNode1" presStyleIdx="0" presStyleCnt="5">
        <dgm:presLayoutVars>
          <dgm:bulletEnabled val="1"/>
        </dgm:presLayoutVars>
      </dgm:prSet>
      <dgm:spPr/>
    </dgm:pt>
    <dgm:pt modelId="{C9E1AE67-C423-4EB9-B77B-3936DFA1BEAC}" type="pres">
      <dgm:prSet presAssocID="{ECCA92B2-2C39-41E9-8FC7-A87C08798EA5}" presName="sibTrans" presStyleCnt="0"/>
      <dgm:spPr/>
    </dgm:pt>
    <dgm:pt modelId="{84AB532A-32DD-475F-8CAC-73A0A696C053}" type="pres">
      <dgm:prSet presAssocID="{C839DA68-9E11-4215-A0B9-BBD9CFECA10E}" presName="compositeNode" presStyleCnt="0">
        <dgm:presLayoutVars>
          <dgm:bulletEnabled val="1"/>
        </dgm:presLayoutVars>
      </dgm:prSet>
      <dgm:spPr/>
    </dgm:pt>
    <dgm:pt modelId="{85327517-F44A-4E43-B043-9E7D50561246}" type="pres">
      <dgm:prSet presAssocID="{C839DA68-9E11-4215-A0B9-BBD9CFECA10E}" presName="bgRect" presStyleLbl="alignNode1" presStyleIdx="1" presStyleCnt="5"/>
      <dgm:spPr/>
    </dgm:pt>
    <dgm:pt modelId="{C4324005-77FC-4F53-A602-09F19B4C61D6}" type="pres">
      <dgm:prSet presAssocID="{D51EBDE9-3552-4496-A606-1347820EF96B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68AA268A-11C7-49B6-8696-4979A2D8804F}" type="pres">
      <dgm:prSet presAssocID="{C839DA68-9E11-4215-A0B9-BBD9CFECA10E}" presName="nodeRect" presStyleLbl="alignNode1" presStyleIdx="1" presStyleCnt="5">
        <dgm:presLayoutVars>
          <dgm:bulletEnabled val="1"/>
        </dgm:presLayoutVars>
      </dgm:prSet>
      <dgm:spPr/>
    </dgm:pt>
    <dgm:pt modelId="{89ECE64F-6057-47B5-8F5E-FA04DD1FA733}" type="pres">
      <dgm:prSet presAssocID="{D51EBDE9-3552-4496-A606-1347820EF96B}" presName="sibTrans" presStyleCnt="0"/>
      <dgm:spPr/>
    </dgm:pt>
    <dgm:pt modelId="{716E98DC-ECAE-4AD8-91D7-85B1ED5D6C02}" type="pres">
      <dgm:prSet presAssocID="{EB233091-2A7B-48CF-A7CE-281888D3EE24}" presName="compositeNode" presStyleCnt="0">
        <dgm:presLayoutVars>
          <dgm:bulletEnabled val="1"/>
        </dgm:presLayoutVars>
      </dgm:prSet>
      <dgm:spPr/>
    </dgm:pt>
    <dgm:pt modelId="{71462A5C-4F03-42E6-A6A7-5758F67AFCBC}" type="pres">
      <dgm:prSet presAssocID="{EB233091-2A7B-48CF-A7CE-281888D3EE24}" presName="bgRect" presStyleLbl="alignNode1" presStyleIdx="2" presStyleCnt="5"/>
      <dgm:spPr/>
    </dgm:pt>
    <dgm:pt modelId="{67E3D7A9-FBA0-4B55-8268-22A306519332}" type="pres">
      <dgm:prSet presAssocID="{838D39C8-F818-47DA-9AE2-2E15C0FE4CBF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E4DCB16F-6E89-4622-B701-D5E5497D4B2F}" type="pres">
      <dgm:prSet presAssocID="{EB233091-2A7B-48CF-A7CE-281888D3EE24}" presName="nodeRect" presStyleLbl="alignNode1" presStyleIdx="2" presStyleCnt="5">
        <dgm:presLayoutVars>
          <dgm:bulletEnabled val="1"/>
        </dgm:presLayoutVars>
      </dgm:prSet>
      <dgm:spPr/>
    </dgm:pt>
    <dgm:pt modelId="{35861A3B-066B-40FF-805F-FE127CA69C8B}" type="pres">
      <dgm:prSet presAssocID="{838D39C8-F818-47DA-9AE2-2E15C0FE4CBF}" presName="sibTrans" presStyleCnt="0"/>
      <dgm:spPr/>
    </dgm:pt>
    <dgm:pt modelId="{4B72401F-031A-47C1-B55D-8B5500E21EDE}" type="pres">
      <dgm:prSet presAssocID="{C2F26065-A5CD-444E-AF6B-98EC7B944A15}" presName="compositeNode" presStyleCnt="0">
        <dgm:presLayoutVars>
          <dgm:bulletEnabled val="1"/>
        </dgm:presLayoutVars>
      </dgm:prSet>
      <dgm:spPr/>
    </dgm:pt>
    <dgm:pt modelId="{57796B97-369B-4255-8BA2-AD27F464B2C9}" type="pres">
      <dgm:prSet presAssocID="{C2F26065-A5CD-444E-AF6B-98EC7B944A15}" presName="bgRect" presStyleLbl="alignNode1" presStyleIdx="3" presStyleCnt="5"/>
      <dgm:spPr/>
    </dgm:pt>
    <dgm:pt modelId="{0758A62A-2B6F-414C-BE32-4D7E8759A8BA}" type="pres">
      <dgm:prSet presAssocID="{9FB0EE32-FA5B-4280-A77A-1F11D2271DAA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AA3F4AE9-6EAA-41D5-906A-812F00181874}" type="pres">
      <dgm:prSet presAssocID="{C2F26065-A5CD-444E-AF6B-98EC7B944A15}" presName="nodeRect" presStyleLbl="alignNode1" presStyleIdx="3" presStyleCnt="5">
        <dgm:presLayoutVars>
          <dgm:bulletEnabled val="1"/>
        </dgm:presLayoutVars>
      </dgm:prSet>
      <dgm:spPr/>
    </dgm:pt>
    <dgm:pt modelId="{13726337-9593-4FBA-B7DB-81295D62F62B}" type="pres">
      <dgm:prSet presAssocID="{9FB0EE32-FA5B-4280-A77A-1F11D2271DAA}" presName="sibTrans" presStyleCnt="0"/>
      <dgm:spPr/>
    </dgm:pt>
    <dgm:pt modelId="{A86C8EB0-E5D0-4539-A343-A1038E21FC40}" type="pres">
      <dgm:prSet presAssocID="{046E8534-B2C7-4D6A-B723-94B45B10F9C1}" presName="compositeNode" presStyleCnt="0">
        <dgm:presLayoutVars>
          <dgm:bulletEnabled val="1"/>
        </dgm:presLayoutVars>
      </dgm:prSet>
      <dgm:spPr/>
    </dgm:pt>
    <dgm:pt modelId="{1191F264-D42A-4ADB-850F-37A7E5A42821}" type="pres">
      <dgm:prSet presAssocID="{046E8534-B2C7-4D6A-B723-94B45B10F9C1}" presName="bgRect" presStyleLbl="alignNode1" presStyleIdx="4" presStyleCnt="5"/>
      <dgm:spPr/>
    </dgm:pt>
    <dgm:pt modelId="{C589AF12-BE77-401E-A487-D543A8C970A3}" type="pres">
      <dgm:prSet presAssocID="{171E51BA-736A-437E-8C65-C22343EDD7D2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8B9ECB4B-F989-4A66-A874-151D18C2A0ED}" type="pres">
      <dgm:prSet presAssocID="{046E8534-B2C7-4D6A-B723-94B45B10F9C1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78F96C05-B2F6-49FC-B5B3-527A5EBF42E1}" type="presOf" srcId="{C839DA68-9E11-4215-A0B9-BBD9CFECA10E}" destId="{68AA268A-11C7-49B6-8696-4979A2D8804F}" srcOrd="1" destOrd="0" presId="urn:microsoft.com/office/officeart/2016/7/layout/LinearBlockProcessNumbered"/>
    <dgm:cxn modelId="{16551311-2F01-40B9-94D6-D065E13D9FBC}" type="presOf" srcId="{16170155-C9BC-4698-A145-DD0E0025D1EF}" destId="{1DD2062E-27CA-4A60-A18C-5DB44E0CC28A}" srcOrd="1" destOrd="0" presId="urn:microsoft.com/office/officeart/2016/7/layout/LinearBlockProcessNumbered"/>
    <dgm:cxn modelId="{AF1CF625-9161-4BEA-A1EC-39AC3554335F}" srcId="{542A3F31-15CC-42C1-89CA-25BBC82D7F55}" destId="{C2F26065-A5CD-444E-AF6B-98EC7B944A15}" srcOrd="3" destOrd="0" parTransId="{FFDFD51C-7EA7-4A3B-806E-A1C8A3324E9C}" sibTransId="{9FB0EE32-FA5B-4280-A77A-1F11D2271DAA}"/>
    <dgm:cxn modelId="{F23C6627-6CC1-4FB7-BA1F-C8412ABAA128}" type="presOf" srcId="{C2F26065-A5CD-444E-AF6B-98EC7B944A15}" destId="{AA3F4AE9-6EAA-41D5-906A-812F00181874}" srcOrd="1" destOrd="0" presId="urn:microsoft.com/office/officeart/2016/7/layout/LinearBlockProcessNumbered"/>
    <dgm:cxn modelId="{820A6A37-C4D3-44EB-B6A4-7472D8493F04}" type="presOf" srcId="{EB233091-2A7B-48CF-A7CE-281888D3EE24}" destId="{71462A5C-4F03-42E6-A6A7-5758F67AFCBC}" srcOrd="0" destOrd="0" presId="urn:microsoft.com/office/officeart/2016/7/layout/LinearBlockProcessNumbered"/>
    <dgm:cxn modelId="{FA21C963-67A7-4B07-8CAF-A291B69DC513}" type="presOf" srcId="{C2F26065-A5CD-444E-AF6B-98EC7B944A15}" destId="{57796B97-369B-4255-8BA2-AD27F464B2C9}" srcOrd="0" destOrd="0" presId="urn:microsoft.com/office/officeart/2016/7/layout/LinearBlockProcessNumbered"/>
    <dgm:cxn modelId="{EE3BC581-83AB-47C4-BBE2-E85F91C7634F}" type="presOf" srcId="{ECCA92B2-2C39-41E9-8FC7-A87C08798EA5}" destId="{D6506EDA-623C-4980-A2AB-D5464F46BFFA}" srcOrd="0" destOrd="0" presId="urn:microsoft.com/office/officeart/2016/7/layout/LinearBlockProcessNumbered"/>
    <dgm:cxn modelId="{14CE2483-750C-45B9-A0D3-8D66CFEA7F83}" type="presOf" srcId="{171E51BA-736A-437E-8C65-C22343EDD7D2}" destId="{C589AF12-BE77-401E-A487-D543A8C970A3}" srcOrd="0" destOrd="0" presId="urn:microsoft.com/office/officeart/2016/7/layout/LinearBlockProcessNumbered"/>
    <dgm:cxn modelId="{58EDB583-23E6-4B06-ACB5-0CA4482E3271}" type="presOf" srcId="{C839DA68-9E11-4215-A0B9-BBD9CFECA10E}" destId="{85327517-F44A-4E43-B043-9E7D50561246}" srcOrd="0" destOrd="0" presId="urn:microsoft.com/office/officeart/2016/7/layout/LinearBlockProcessNumbered"/>
    <dgm:cxn modelId="{FCA24694-8C29-4F74-A277-DFE3B491C268}" srcId="{542A3F31-15CC-42C1-89CA-25BBC82D7F55}" destId="{C839DA68-9E11-4215-A0B9-BBD9CFECA10E}" srcOrd="1" destOrd="0" parTransId="{45E2F17B-CBC1-4E85-A922-47F220F19153}" sibTransId="{D51EBDE9-3552-4496-A606-1347820EF96B}"/>
    <dgm:cxn modelId="{D247D094-1804-4F54-A8FD-92A965D29CA2}" type="presOf" srcId="{838D39C8-F818-47DA-9AE2-2E15C0FE4CBF}" destId="{67E3D7A9-FBA0-4B55-8268-22A306519332}" srcOrd="0" destOrd="0" presId="urn:microsoft.com/office/officeart/2016/7/layout/LinearBlockProcessNumbered"/>
    <dgm:cxn modelId="{799866AF-3B76-4E00-9A22-609C09F61D68}" type="presOf" srcId="{D51EBDE9-3552-4496-A606-1347820EF96B}" destId="{C4324005-77FC-4F53-A602-09F19B4C61D6}" srcOrd="0" destOrd="0" presId="urn:microsoft.com/office/officeart/2016/7/layout/LinearBlockProcessNumbered"/>
    <dgm:cxn modelId="{650ABCB2-C385-425F-8450-FA961E5AB5BF}" type="presOf" srcId="{542A3F31-15CC-42C1-89CA-25BBC82D7F55}" destId="{0DFE4583-60A3-4278-8A63-8859F12BDC18}" srcOrd="0" destOrd="0" presId="urn:microsoft.com/office/officeart/2016/7/layout/LinearBlockProcessNumbered"/>
    <dgm:cxn modelId="{DA00FCB3-7638-445E-A08E-7358CF4AA038}" srcId="{542A3F31-15CC-42C1-89CA-25BBC82D7F55}" destId="{16170155-C9BC-4698-A145-DD0E0025D1EF}" srcOrd="0" destOrd="0" parTransId="{1599C92D-F45E-4947-A2CF-02F816B5362C}" sibTransId="{ECCA92B2-2C39-41E9-8FC7-A87C08798EA5}"/>
    <dgm:cxn modelId="{F30345BC-3C93-4033-B57A-362EB98738E2}" type="presOf" srcId="{EB233091-2A7B-48CF-A7CE-281888D3EE24}" destId="{E4DCB16F-6E89-4622-B701-D5E5497D4B2F}" srcOrd="1" destOrd="0" presId="urn:microsoft.com/office/officeart/2016/7/layout/LinearBlockProcessNumbered"/>
    <dgm:cxn modelId="{1F0916D6-8E5B-4345-B5E9-413639CFA13E}" srcId="{542A3F31-15CC-42C1-89CA-25BBC82D7F55}" destId="{EB233091-2A7B-48CF-A7CE-281888D3EE24}" srcOrd="2" destOrd="0" parTransId="{3FDA2CBC-134E-4C68-AA8F-A55E81C908DB}" sibTransId="{838D39C8-F818-47DA-9AE2-2E15C0FE4CBF}"/>
    <dgm:cxn modelId="{F7C244DD-CCCA-4C24-8EC7-1215E8CF36A4}" srcId="{542A3F31-15CC-42C1-89CA-25BBC82D7F55}" destId="{046E8534-B2C7-4D6A-B723-94B45B10F9C1}" srcOrd="4" destOrd="0" parTransId="{14C4E781-60A6-49E2-943A-7AC575EF03FE}" sibTransId="{171E51BA-736A-437E-8C65-C22343EDD7D2}"/>
    <dgm:cxn modelId="{C3436BE0-F5D5-480C-8CBC-D44ACFDFFDDB}" type="presOf" srcId="{046E8534-B2C7-4D6A-B723-94B45B10F9C1}" destId="{1191F264-D42A-4ADB-850F-37A7E5A42821}" srcOrd="0" destOrd="0" presId="urn:microsoft.com/office/officeart/2016/7/layout/LinearBlockProcessNumbered"/>
    <dgm:cxn modelId="{51AE8FF1-6A09-4356-873A-044ACBE3DCC3}" type="presOf" srcId="{046E8534-B2C7-4D6A-B723-94B45B10F9C1}" destId="{8B9ECB4B-F989-4A66-A874-151D18C2A0ED}" srcOrd="1" destOrd="0" presId="urn:microsoft.com/office/officeart/2016/7/layout/LinearBlockProcessNumbered"/>
    <dgm:cxn modelId="{2A332DF7-3CDA-4D47-9E2A-778FB91D4EE0}" type="presOf" srcId="{9FB0EE32-FA5B-4280-A77A-1F11D2271DAA}" destId="{0758A62A-2B6F-414C-BE32-4D7E8759A8BA}" srcOrd="0" destOrd="0" presId="urn:microsoft.com/office/officeart/2016/7/layout/LinearBlockProcessNumbered"/>
    <dgm:cxn modelId="{5EB46CFF-A118-46C6-ADC5-7C8C6299D185}" type="presOf" srcId="{16170155-C9BC-4698-A145-DD0E0025D1EF}" destId="{5A262B7E-0D73-4149-ACED-8D485D2B7C17}" srcOrd="0" destOrd="0" presId="urn:microsoft.com/office/officeart/2016/7/layout/LinearBlockProcessNumbered"/>
    <dgm:cxn modelId="{1BFAC4E1-A165-4C62-AC73-1026D42B29F2}" type="presParOf" srcId="{0DFE4583-60A3-4278-8A63-8859F12BDC18}" destId="{58C8C3D2-4FC8-4462-919B-AD6E0B4AF98D}" srcOrd="0" destOrd="0" presId="urn:microsoft.com/office/officeart/2016/7/layout/LinearBlockProcessNumbered"/>
    <dgm:cxn modelId="{BD5B23FA-00E6-42DD-84A8-CB6525110AB7}" type="presParOf" srcId="{58C8C3D2-4FC8-4462-919B-AD6E0B4AF98D}" destId="{5A262B7E-0D73-4149-ACED-8D485D2B7C17}" srcOrd="0" destOrd="0" presId="urn:microsoft.com/office/officeart/2016/7/layout/LinearBlockProcessNumbered"/>
    <dgm:cxn modelId="{19197006-B09A-40CB-8B95-11498B934527}" type="presParOf" srcId="{58C8C3D2-4FC8-4462-919B-AD6E0B4AF98D}" destId="{D6506EDA-623C-4980-A2AB-D5464F46BFFA}" srcOrd="1" destOrd="0" presId="urn:microsoft.com/office/officeart/2016/7/layout/LinearBlockProcessNumbered"/>
    <dgm:cxn modelId="{C8AACC4E-17C6-45BA-8626-A100E4BD4D0E}" type="presParOf" srcId="{58C8C3D2-4FC8-4462-919B-AD6E0B4AF98D}" destId="{1DD2062E-27CA-4A60-A18C-5DB44E0CC28A}" srcOrd="2" destOrd="0" presId="urn:microsoft.com/office/officeart/2016/7/layout/LinearBlockProcessNumbered"/>
    <dgm:cxn modelId="{4B6EEED7-C15E-4645-9110-21913349B5AB}" type="presParOf" srcId="{0DFE4583-60A3-4278-8A63-8859F12BDC18}" destId="{C9E1AE67-C423-4EB9-B77B-3936DFA1BEAC}" srcOrd="1" destOrd="0" presId="urn:microsoft.com/office/officeart/2016/7/layout/LinearBlockProcessNumbered"/>
    <dgm:cxn modelId="{3C3FCA13-0FE4-4732-BF9A-060D7CCF2A0D}" type="presParOf" srcId="{0DFE4583-60A3-4278-8A63-8859F12BDC18}" destId="{84AB532A-32DD-475F-8CAC-73A0A696C053}" srcOrd="2" destOrd="0" presId="urn:microsoft.com/office/officeart/2016/7/layout/LinearBlockProcessNumbered"/>
    <dgm:cxn modelId="{2CAD2FBC-31C0-4F6C-B892-AF4274E62C1A}" type="presParOf" srcId="{84AB532A-32DD-475F-8CAC-73A0A696C053}" destId="{85327517-F44A-4E43-B043-9E7D50561246}" srcOrd="0" destOrd="0" presId="urn:microsoft.com/office/officeart/2016/7/layout/LinearBlockProcessNumbered"/>
    <dgm:cxn modelId="{9DB27984-0285-4D03-8556-582468F16000}" type="presParOf" srcId="{84AB532A-32DD-475F-8CAC-73A0A696C053}" destId="{C4324005-77FC-4F53-A602-09F19B4C61D6}" srcOrd="1" destOrd="0" presId="urn:microsoft.com/office/officeart/2016/7/layout/LinearBlockProcessNumbered"/>
    <dgm:cxn modelId="{59C9F89B-CD8E-4667-B2FA-0E1A256B9A9D}" type="presParOf" srcId="{84AB532A-32DD-475F-8CAC-73A0A696C053}" destId="{68AA268A-11C7-49B6-8696-4979A2D8804F}" srcOrd="2" destOrd="0" presId="urn:microsoft.com/office/officeart/2016/7/layout/LinearBlockProcessNumbered"/>
    <dgm:cxn modelId="{53A57BBA-BC2C-462C-B688-5FBFB7FC799C}" type="presParOf" srcId="{0DFE4583-60A3-4278-8A63-8859F12BDC18}" destId="{89ECE64F-6057-47B5-8F5E-FA04DD1FA733}" srcOrd="3" destOrd="0" presId="urn:microsoft.com/office/officeart/2016/7/layout/LinearBlockProcessNumbered"/>
    <dgm:cxn modelId="{DAF491C0-E74B-41AD-A8F8-DE029A1E894C}" type="presParOf" srcId="{0DFE4583-60A3-4278-8A63-8859F12BDC18}" destId="{716E98DC-ECAE-4AD8-91D7-85B1ED5D6C02}" srcOrd="4" destOrd="0" presId="urn:microsoft.com/office/officeart/2016/7/layout/LinearBlockProcessNumbered"/>
    <dgm:cxn modelId="{74EC9E5B-0EBE-44AE-A468-A91CB94EA186}" type="presParOf" srcId="{716E98DC-ECAE-4AD8-91D7-85B1ED5D6C02}" destId="{71462A5C-4F03-42E6-A6A7-5758F67AFCBC}" srcOrd="0" destOrd="0" presId="urn:microsoft.com/office/officeart/2016/7/layout/LinearBlockProcessNumbered"/>
    <dgm:cxn modelId="{2E6AE778-9E50-434D-A267-4171FAE967BE}" type="presParOf" srcId="{716E98DC-ECAE-4AD8-91D7-85B1ED5D6C02}" destId="{67E3D7A9-FBA0-4B55-8268-22A306519332}" srcOrd="1" destOrd="0" presId="urn:microsoft.com/office/officeart/2016/7/layout/LinearBlockProcessNumbered"/>
    <dgm:cxn modelId="{A428B387-B2B5-4C75-8437-37C7C59C6560}" type="presParOf" srcId="{716E98DC-ECAE-4AD8-91D7-85B1ED5D6C02}" destId="{E4DCB16F-6E89-4622-B701-D5E5497D4B2F}" srcOrd="2" destOrd="0" presId="urn:microsoft.com/office/officeart/2016/7/layout/LinearBlockProcessNumbered"/>
    <dgm:cxn modelId="{89A54A44-3EC6-4202-A200-D3577AC3F20C}" type="presParOf" srcId="{0DFE4583-60A3-4278-8A63-8859F12BDC18}" destId="{35861A3B-066B-40FF-805F-FE127CA69C8B}" srcOrd="5" destOrd="0" presId="urn:microsoft.com/office/officeart/2016/7/layout/LinearBlockProcessNumbered"/>
    <dgm:cxn modelId="{87B8F0D3-3485-48E5-93C5-100BE25760B6}" type="presParOf" srcId="{0DFE4583-60A3-4278-8A63-8859F12BDC18}" destId="{4B72401F-031A-47C1-B55D-8B5500E21EDE}" srcOrd="6" destOrd="0" presId="urn:microsoft.com/office/officeart/2016/7/layout/LinearBlockProcessNumbered"/>
    <dgm:cxn modelId="{0DCD92AE-47CF-4FF4-BEEC-EC02D9BF800F}" type="presParOf" srcId="{4B72401F-031A-47C1-B55D-8B5500E21EDE}" destId="{57796B97-369B-4255-8BA2-AD27F464B2C9}" srcOrd="0" destOrd="0" presId="urn:microsoft.com/office/officeart/2016/7/layout/LinearBlockProcessNumbered"/>
    <dgm:cxn modelId="{956A2637-1299-4A12-A8EA-B26D208DD47C}" type="presParOf" srcId="{4B72401F-031A-47C1-B55D-8B5500E21EDE}" destId="{0758A62A-2B6F-414C-BE32-4D7E8759A8BA}" srcOrd="1" destOrd="0" presId="urn:microsoft.com/office/officeart/2016/7/layout/LinearBlockProcessNumbered"/>
    <dgm:cxn modelId="{9715972E-01A9-44FF-A727-652556135F23}" type="presParOf" srcId="{4B72401F-031A-47C1-B55D-8B5500E21EDE}" destId="{AA3F4AE9-6EAA-41D5-906A-812F00181874}" srcOrd="2" destOrd="0" presId="urn:microsoft.com/office/officeart/2016/7/layout/LinearBlockProcessNumbered"/>
    <dgm:cxn modelId="{472D4C3B-74C3-4F5B-8FF7-0B20A0F3848E}" type="presParOf" srcId="{0DFE4583-60A3-4278-8A63-8859F12BDC18}" destId="{13726337-9593-4FBA-B7DB-81295D62F62B}" srcOrd="7" destOrd="0" presId="urn:microsoft.com/office/officeart/2016/7/layout/LinearBlockProcessNumbered"/>
    <dgm:cxn modelId="{D29F9652-7A55-487B-85DD-72A1C25F13E5}" type="presParOf" srcId="{0DFE4583-60A3-4278-8A63-8859F12BDC18}" destId="{A86C8EB0-E5D0-4539-A343-A1038E21FC40}" srcOrd="8" destOrd="0" presId="urn:microsoft.com/office/officeart/2016/7/layout/LinearBlockProcessNumbered"/>
    <dgm:cxn modelId="{A529A6E9-7CDA-4A06-967A-0F52B5D6DD46}" type="presParOf" srcId="{A86C8EB0-E5D0-4539-A343-A1038E21FC40}" destId="{1191F264-D42A-4ADB-850F-37A7E5A42821}" srcOrd="0" destOrd="0" presId="urn:microsoft.com/office/officeart/2016/7/layout/LinearBlockProcessNumbered"/>
    <dgm:cxn modelId="{8BC7C015-1B9C-4FB6-8827-3E0470369846}" type="presParOf" srcId="{A86C8EB0-E5D0-4539-A343-A1038E21FC40}" destId="{C589AF12-BE77-401E-A487-D543A8C970A3}" srcOrd="1" destOrd="0" presId="urn:microsoft.com/office/officeart/2016/7/layout/LinearBlockProcessNumbered"/>
    <dgm:cxn modelId="{BFA39D8A-A511-47DD-A4D0-259E96C3EDB7}" type="presParOf" srcId="{A86C8EB0-E5D0-4539-A343-A1038E21FC40}" destId="{8B9ECB4B-F989-4A66-A874-151D18C2A0E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4434D-55C9-43D8-8E67-58353B0CC21B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FBB60FD3-B067-461A-8ACC-833DD69A6A30}">
      <dgm:prSet custT="1"/>
      <dgm:spPr/>
      <dgm:t>
        <a:bodyPr/>
        <a:lstStyle/>
        <a:p>
          <a:r>
            <a:rPr lang="hr-HR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Klijent interpretira novo iskustvo u skladu s bazičnim vjerovanjem; </a:t>
          </a:r>
        </a:p>
      </dgm:t>
    </dgm:pt>
    <dgm:pt modelId="{49E69876-BAC7-40C0-BD80-54D56BAFA75C}" type="parTrans" cxnId="{FF9B6998-E974-42BF-93FA-651587F9A37B}">
      <dgm:prSet/>
      <dgm:spPr/>
      <dgm:t>
        <a:bodyPr/>
        <a:lstStyle/>
        <a:p>
          <a:endParaRPr lang="hr-HR"/>
        </a:p>
      </dgm:t>
    </dgm:pt>
    <dgm:pt modelId="{B605FF2F-766B-4FE9-A297-470BDD9DC227}" type="sibTrans" cxnId="{FF9B6998-E974-42BF-93FA-651587F9A37B}">
      <dgm:prSet/>
      <dgm:spPr/>
      <dgm:t>
        <a:bodyPr/>
        <a:lstStyle/>
        <a:p>
          <a:endParaRPr lang="hr-HR"/>
        </a:p>
      </dgm:t>
    </dgm:pt>
    <dgm:pt modelId="{2165D9BE-B5FC-46CB-AA14-9FCE36E2BC39}">
      <dgm:prSet custT="1"/>
      <dgm:spPr/>
      <dgm:t>
        <a:bodyPr/>
        <a:lstStyle/>
        <a:p>
          <a:r>
            <a:rPr lang="hr-HR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Bazično vjerovanje jača; </a:t>
          </a:r>
        </a:p>
      </dgm:t>
    </dgm:pt>
    <dgm:pt modelId="{3B2E0999-B916-46AC-876C-737F641F3E44}" type="parTrans" cxnId="{382F77BA-C3BD-45A5-8F0D-4B94A5205459}">
      <dgm:prSet/>
      <dgm:spPr/>
      <dgm:t>
        <a:bodyPr/>
        <a:lstStyle/>
        <a:p>
          <a:endParaRPr lang="hr-HR"/>
        </a:p>
      </dgm:t>
    </dgm:pt>
    <dgm:pt modelId="{C3026B03-9D06-461A-9641-0407D86BF7BA}" type="sibTrans" cxnId="{382F77BA-C3BD-45A5-8F0D-4B94A5205459}">
      <dgm:prSet/>
      <dgm:spPr/>
      <dgm:t>
        <a:bodyPr/>
        <a:lstStyle/>
        <a:p>
          <a:endParaRPr lang="hr-HR"/>
        </a:p>
      </dgm:t>
    </dgm:pt>
    <dgm:pt modelId="{5ED09360-98B3-4978-88E6-DEE3858A9B6F}">
      <dgm:prSet custT="1"/>
      <dgm:spPr/>
      <dgm:t>
        <a:bodyPr/>
        <a:lstStyle/>
        <a:p>
          <a:r>
            <a:rPr lang="hr-HR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Aktiviraju se povezana vjerovanja, emocije i strategije.</a:t>
          </a:r>
        </a:p>
      </dgm:t>
    </dgm:pt>
    <dgm:pt modelId="{FAC68A74-FD56-400E-8BF9-3788508C6700}" type="parTrans" cxnId="{D4A6DC11-F75E-4B11-8B57-166651E8E84C}">
      <dgm:prSet/>
      <dgm:spPr/>
      <dgm:t>
        <a:bodyPr/>
        <a:lstStyle/>
        <a:p>
          <a:endParaRPr lang="hr-HR"/>
        </a:p>
      </dgm:t>
    </dgm:pt>
    <dgm:pt modelId="{7DC7519D-15BF-482A-82A5-6BD5A44CFFA7}" type="sibTrans" cxnId="{D4A6DC11-F75E-4B11-8B57-166651E8E84C}">
      <dgm:prSet/>
      <dgm:spPr/>
      <dgm:t>
        <a:bodyPr/>
        <a:lstStyle/>
        <a:p>
          <a:endParaRPr lang="hr-HR"/>
        </a:p>
      </dgm:t>
    </dgm:pt>
    <dgm:pt modelId="{37C78115-AEFE-4C81-B7BD-0E10C666D468}" type="pres">
      <dgm:prSet presAssocID="{2344434D-55C9-43D8-8E67-58353B0CC21B}" presName="Name0" presStyleCnt="0">
        <dgm:presLayoutVars>
          <dgm:dir/>
          <dgm:resizeHandles val="exact"/>
        </dgm:presLayoutVars>
      </dgm:prSet>
      <dgm:spPr/>
    </dgm:pt>
    <dgm:pt modelId="{C41D372D-4308-41EA-9799-5C1E0C9BB6AE}" type="pres">
      <dgm:prSet presAssocID="{2344434D-55C9-43D8-8E67-58353B0CC21B}" presName="fgShape" presStyleLbl="fgShp" presStyleIdx="0" presStyleCnt="1"/>
      <dgm:spPr/>
    </dgm:pt>
    <dgm:pt modelId="{33FF5029-3AA3-48FA-B87F-CA9FC27EE389}" type="pres">
      <dgm:prSet presAssocID="{2344434D-55C9-43D8-8E67-58353B0CC21B}" presName="linComp" presStyleCnt="0"/>
      <dgm:spPr/>
    </dgm:pt>
    <dgm:pt modelId="{4886E1E8-5FB1-447A-A689-A771E0B84FA7}" type="pres">
      <dgm:prSet presAssocID="{FBB60FD3-B067-461A-8ACC-833DD69A6A30}" presName="compNode" presStyleCnt="0"/>
      <dgm:spPr/>
    </dgm:pt>
    <dgm:pt modelId="{B33D498F-FD42-4CB0-969A-533590293248}" type="pres">
      <dgm:prSet presAssocID="{FBB60FD3-B067-461A-8ACC-833DD69A6A30}" presName="bkgdShape" presStyleLbl="node1" presStyleIdx="0" presStyleCnt="3"/>
      <dgm:spPr/>
    </dgm:pt>
    <dgm:pt modelId="{7A20FAEE-EE9D-41F7-8097-947A69BAE1AF}" type="pres">
      <dgm:prSet presAssocID="{FBB60FD3-B067-461A-8ACC-833DD69A6A30}" presName="nodeTx" presStyleLbl="node1" presStyleIdx="0" presStyleCnt="3">
        <dgm:presLayoutVars>
          <dgm:bulletEnabled val="1"/>
        </dgm:presLayoutVars>
      </dgm:prSet>
      <dgm:spPr/>
    </dgm:pt>
    <dgm:pt modelId="{7D8A2776-F444-403E-A836-A7C0E1707013}" type="pres">
      <dgm:prSet presAssocID="{FBB60FD3-B067-461A-8ACC-833DD69A6A30}" presName="invisiNode" presStyleLbl="node1" presStyleIdx="0" presStyleCnt="3"/>
      <dgm:spPr/>
    </dgm:pt>
    <dgm:pt modelId="{3D5EC349-9C54-48D7-8165-202E39E8EB7C}" type="pres">
      <dgm:prSet presAssocID="{FBB60FD3-B067-461A-8ACC-833DD69A6A3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6612F8B7-F0E7-4A14-8C35-913D3D46070A}" type="pres">
      <dgm:prSet presAssocID="{B605FF2F-766B-4FE9-A297-470BDD9DC227}" presName="sibTrans" presStyleLbl="sibTrans2D1" presStyleIdx="0" presStyleCnt="0"/>
      <dgm:spPr/>
    </dgm:pt>
    <dgm:pt modelId="{DE5066DF-2DE2-4EB3-9346-3897C9746047}" type="pres">
      <dgm:prSet presAssocID="{2165D9BE-B5FC-46CB-AA14-9FCE36E2BC39}" presName="compNode" presStyleCnt="0"/>
      <dgm:spPr/>
    </dgm:pt>
    <dgm:pt modelId="{74178439-BC8A-43EA-A5FB-87E5EBFCD515}" type="pres">
      <dgm:prSet presAssocID="{2165D9BE-B5FC-46CB-AA14-9FCE36E2BC39}" presName="bkgdShape" presStyleLbl="node1" presStyleIdx="1" presStyleCnt="3"/>
      <dgm:spPr/>
    </dgm:pt>
    <dgm:pt modelId="{3C5DEFB5-CC52-454D-A548-0EBFD111B8E0}" type="pres">
      <dgm:prSet presAssocID="{2165D9BE-B5FC-46CB-AA14-9FCE36E2BC39}" presName="nodeTx" presStyleLbl="node1" presStyleIdx="1" presStyleCnt="3">
        <dgm:presLayoutVars>
          <dgm:bulletEnabled val="1"/>
        </dgm:presLayoutVars>
      </dgm:prSet>
      <dgm:spPr/>
    </dgm:pt>
    <dgm:pt modelId="{4F70F750-399E-4127-BB8F-90BBC7E288F8}" type="pres">
      <dgm:prSet presAssocID="{2165D9BE-B5FC-46CB-AA14-9FCE36E2BC39}" presName="invisiNode" presStyleLbl="node1" presStyleIdx="1" presStyleCnt="3"/>
      <dgm:spPr/>
    </dgm:pt>
    <dgm:pt modelId="{5E07B841-1127-4A68-A480-9613884B5746}" type="pres">
      <dgm:prSet presAssocID="{2165D9BE-B5FC-46CB-AA14-9FCE36E2BC39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2381FD94-D65B-43C4-9F20-CAE91906FBD1}" type="pres">
      <dgm:prSet presAssocID="{C3026B03-9D06-461A-9641-0407D86BF7BA}" presName="sibTrans" presStyleLbl="sibTrans2D1" presStyleIdx="0" presStyleCnt="0"/>
      <dgm:spPr/>
    </dgm:pt>
    <dgm:pt modelId="{8C2B9A88-8F5E-49A4-809F-E3805D5BCB45}" type="pres">
      <dgm:prSet presAssocID="{5ED09360-98B3-4978-88E6-DEE3858A9B6F}" presName="compNode" presStyleCnt="0"/>
      <dgm:spPr/>
    </dgm:pt>
    <dgm:pt modelId="{065F2725-4231-4A7E-B461-E90E8F8551BA}" type="pres">
      <dgm:prSet presAssocID="{5ED09360-98B3-4978-88E6-DEE3858A9B6F}" presName="bkgdShape" presStyleLbl="node1" presStyleIdx="2" presStyleCnt="3"/>
      <dgm:spPr/>
    </dgm:pt>
    <dgm:pt modelId="{2EE4C9A3-E340-4A83-AF0E-9A9B02F207F8}" type="pres">
      <dgm:prSet presAssocID="{5ED09360-98B3-4978-88E6-DEE3858A9B6F}" presName="nodeTx" presStyleLbl="node1" presStyleIdx="2" presStyleCnt="3">
        <dgm:presLayoutVars>
          <dgm:bulletEnabled val="1"/>
        </dgm:presLayoutVars>
      </dgm:prSet>
      <dgm:spPr/>
    </dgm:pt>
    <dgm:pt modelId="{73B52167-AF7F-463E-92B1-65AD48B54FCE}" type="pres">
      <dgm:prSet presAssocID="{5ED09360-98B3-4978-88E6-DEE3858A9B6F}" presName="invisiNode" presStyleLbl="node1" presStyleIdx="2" presStyleCnt="3"/>
      <dgm:spPr/>
    </dgm:pt>
    <dgm:pt modelId="{21434AA9-7472-4853-A531-D5231132D23B}" type="pres">
      <dgm:prSet presAssocID="{5ED09360-98B3-4978-88E6-DEE3858A9B6F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</dgm:spPr>
    </dgm:pt>
  </dgm:ptLst>
  <dgm:cxnLst>
    <dgm:cxn modelId="{9EE45500-8D68-4ED5-A637-B479B4CF3E9E}" type="presOf" srcId="{5ED09360-98B3-4978-88E6-DEE3858A9B6F}" destId="{2EE4C9A3-E340-4A83-AF0E-9A9B02F207F8}" srcOrd="1" destOrd="0" presId="urn:microsoft.com/office/officeart/2005/8/layout/hList7"/>
    <dgm:cxn modelId="{D4A6DC11-F75E-4B11-8B57-166651E8E84C}" srcId="{2344434D-55C9-43D8-8E67-58353B0CC21B}" destId="{5ED09360-98B3-4978-88E6-DEE3858A9B6F}" srcOrd="2" destOrd="0" parTransId="{FAC68A74-FD56-400E-8BF9-3788508C6700}" sibTransId="{7DC7519D-15BF-482A-82A5-6BD5A44CFFA7}"/>
    <dgm:cxn modelId="{947C2019-2F2E-48AC-9DCE-1700DE24399B}" type="presOf" srcId="{5ED09360-98B3-4978-88E6-DEE3858A9B6F}" destId="{065F2725-4231-4A7E-B461-E90E8F8551BA}" srcOrd="0" destOrd="0" presId="urn:microsoft.com/office/officeart/2005/8/layout/hList7"/>
    <dgm:cxn modelId="{4C09CA3B-C4A0-4D50-8BB3-DF719D01DD7A}" type="presOf" srcId="{2165D9BE-B5FC-46CB-AA14-9FCE36E2BC39}" destId="{3C5DEFB5-CC52-454D-A548-0EBFD111B8E0}" srcOrd="1" destOrd="0" presId="urn:microsoft.com/office/officeart/2005/8/layout/hList7"/>
    <dgm:cxn modelId="{58DEBE3E-C687-4E3B-AB9B-5432D8BB11A7}" type="presOf" srcId="{2165D9BE-B5FC-46CB-AA14-9FCE36E2BC39}" destId="{74178439-BC8A-43EA-A5FB-87E5EBFCD515}" srcOrd="0" destOrd="0" presId="urn:microsoft.com/office/officeart/2005/8/layout/hList7"/>
    <dgm:cxn modelId="{8764D76F-6E9A-4A48-BC02-A788C55C4A01}" type="presOf" srcId="{FBB60FD3-B067-461A-8ACC-833DD69A6A30}" destId="{B33D498F-FD42-4CB0-969A-533590293248}" srcOrd="0" destOrd="0" presId="urn:microsoft.com/office/officeart/2005/8/layout/hList7"/>
    <dgm:cxn modelId="{FF9B6998-E974-42BF-93FA-651587F9A37B}" srcId="{2344434D-55C9-43D8-8E67-58353B0CC21B}" destId="{FBB60FD3-B067-461A-8ACC-833DD69A6A30}" srcOrd="0" destOrd="0" parTransId="{49E69876-BAC7-40C0-BD80-54D56BAFA75C}" sibTransId="{B605FF2F-766B-4FE9-A297-470BDD9DC227}"/>
    <dgm:cxn modelId="{3542B299-C81F-4D17-9D80-20E6F3AE4528}" type="presOf" srcId="{B605FF2F-766B-4FE9-A297-470BDD9DC227}" destId="{6612F8B7-F0E7-4A14-8C35-913D3D46070A}" srcOrd="0" destOrd="0" presId="urn:microsoft.com/office/officeart/2005/8/layout/hList7"/>
    <dgm:cxn modelId="{104375A2-48FA-43D1-BD02-D1AA3FE26EE1}" type="presOf" srcId="{FBB60FD3-B067-461A-8ACC-833DD69A6A30}" destId="{7A20FAEE-EE9D-41F7-8097-947A69BAE1AF}" srcOrd="1" destOrd="0" presId="urn:microsoft.com/office/officeart/2005/8/layout/hList7"/>
    <dgm:cxn modelId="{8A7501B4-757F-4CE9-A54F-034AD04BEB01}" type="presOf" srcId="{2344434D-55C9-43D8-8E67-58353B0CC21B}" destId="{37C78115-AEFE-4C81-B7BD-0E10C666D468}" srcOrd="0" destOrd="0" presId="urn:microsoft.com/office/officeart/2005/8/layout/hList7"/>
    <dgm:cxn modelId="{65D28CB6-FCC2-4443-A87C-FD664B7A1988}" type="presOf" srcId="{C3026B03-9D06-461A-9641-0407D86BF7BA}" destId="{2381FD94-D65B-43C4-9F20-CAE91906FBD1}" srcOrd="0" destOrd="0" presId="urn:microsoft.com/office/officeart/2005/8/layout/hList7"/>
    <dgm:cxn modelId="{382F77BA-C3BD-45A5-8F0D-4B94A5205459}" srcId="{2344434D-55C9-43D8-8E67-58353B0CC21B}" destId="{2165D9BE-B5FC-46CB-AA14-9FCE36E2BC39}" srcOrd="1" destOrd="0" parTransId="{3B2E0999-B916-46AC-876C-737F641F3E44}" sibTransId="{C3026B03-9D06-461A-9641-0407D86BF7BA}"/>
    <dgm:cxn modelId="{2838CB06-0B93-4A5A-BDB5-DF36AA236693}" type="presParOf" srcId="{37C78115-AEFE-4C81-B7BD-0E10C666D468}" destId="{C41D372D-4308-41EA-9799-5C1E0C9BB6AE}" srcOrd="0" destOrd="0" presId="urn:microsoft.com/office/officeart/2005/8/layout/hList7"/>
    <dgm:cxn modelId="{1E5B44BD-0E86-4581-91F4-DCD28D3E9CCF}" type="presParOf" srcId="{37C78115-AEFE-4C81-B7BD-0E10C666D468}" destId="{33FF5029-3AA3-48FA-B87F-CA9FC27EE389}" srcOrd="1" destOrd="0" presId="urn:microsoft.com/office/officeart/2005/8/layout/hList7"/>
    <dgm:cxn modelId="{C706E50F-2996-4E12-AD4E-BD293C1BA96E}" type="presParOf" srcId="{33FF5029-3AA3-48FA-B87F-CA9FC27EE389}" destId="{4886E1E8-5FB1-447A-A689-A771E0B84FA7}" srcOrd="0" destOrd="0" presId="urn:microsoft.com/office/officeart/2005/8/layout/hList7"/>
    <dgm:cxn modelId="{7A94CB37-2A75-4391-AD0B-22CACA628AD7}" type="presParOf" srcId="{4886E1E8-5FB1-447A-A689-A771E0B84FA7}" destId="{B33D498F-FD42-4CB0-969A-533590293248}" srcOrd="0" destOrd="0" presId="urn:microsoft.com/office/officeart/2005/8/layout/hList7"/>
    <dgm:cxn modelId="{37ED5C80-4FC4-4AA6-A460-330B91D57484}" type="presParOf" srcId="{4886E1E8-5FB1-447A-A689-A771E0B84FA7}" destId="{7A20FAEE-EE9D-41F7-8097-947A69BAE1AF}" srcOrd="1" destOrd="0" presId="urn:microsoft.com/office/officeart/2005/8/layout/hList7"/>
    <dgm:cxn modelId="{B0CE5E25-C350-42CD-B467-7405D91B325A}" type="presParOf" srcId="{4886E1E8-5FB1-447A-A689-A771E0B84FA7}" destId="{7D8A2776-F444-403E-A836-A7C0E1707013}" srcOrd="2" destOrd="0" presId="urn:microsoft.com/office/officeart/2005/8/layout/hList7"/>
    <dgm:cxn modelId="{7F6833FD-E55A-4776-ABE1-AC1A8CB4AF57}" type="presParOf" srcId="{4886E1E8-5FB1-447A-A689-A771E0B84FA7}" destId="{3D5EC349-9C54-48D7-8165-202E39E8EB7C}" srcOrd="3" destOrd="0" presId="urn:microsoft.com/office/officeart/2005/8/layout/hList7"/>
    <dgm:cxn modelId="{4D917275-6C08-410C-8AAA-3E85180FCE67}" type="presParOf" srcId="{33FF5029-3AA3-48FA-B87F-CA9FC27EE389}" destId="{6612F8B7-F0E7-4A14-8C35-913D3D46070A}" srcOrd="1" destOrd="0" presId="urn:microsoft.com/office/officeart/2005/8/layout/hList7"/>
    <dgm:cxn modelId="{D824D78B-324D-46E5-94FC-CA8B2038ED49}" type="presParOf" srcId="{33FF5029-3AA3-48FA-B87F-CA9FC27EE389}" destId="{DE5066DF-2DE2-4EB3-9346-3897C9746047}" srcOrd="2" destOrd="0" presId="urn:microsoft.com/office/officeart/2005/8/layout/hList7"/>
    <dgm:cxn modelId="{F6094721-294A-4333-A3D0-72389558443A}" type="presParOf" srcId="{DE5066DF-2DE2-4EB3-9346-3897C9746047}" destId="{74178439-BC8A-43EA-A5FB-87E5EBFCD515}" srcOrd="0" destOrd="0" presId="urn:microsoft.com/office/officeart/2005/8/layout/hList7"/>
    <dgm:cxn modelId="{909CC6CE-A331-46CD-9BF2-8AE673F6690B}" type="presParOf" srcId="{DE5066DF-2DE2-4EB3-9346-3897C9746047}" destId="{3C5DEFB5-CC52-454D-A548-0EBFD111B8E0}" srcOrd="1" destOrd="0" presId="urn:microsoft.com/office/officeart/2005/8/layout/hList7"/>
    <dgm:cxn modelId="{B64C0551-F509-493C-8170-73A7E464C320}" type="presParOf" srcId="{DE5066DF-2DE2-4EB3-9346-3897C9746047}" destId="{4F70F750-399E-4127-BB8F-90BBC7E288F8}" srcOrd="2" destOrd="0" presId="urn:microsoft.com/office/officeart/2005/8/layout/hList7"/>
    <dgm:cxn modelId="{9114CF5E-4EB1-46E0-BCB7-AD3B1BF95E52}" type="presParOf" srcId="{DE5066DF-2DE2-4EB3-9346-3897C9746047}" destId="{5E07B841-1127-4A68-A480-9613884B5746}" srcOrd="3" destOrd="0" presId="urn:microsoft.com/office/officeart/2005/8/layout/hList7"/>
    <dgm:cxn modelId="{4B3860AF-2C89-4DBF-B6F3-71A3A83922A3}" type="presParOf" srcId="{33FF5029-3AA3-48FA-B87F-CA9FC27EE389}" destId="{2381FD94-D65B-43C4-9F20-CAE91906FBD1}" srcOrd="3" destOrd="0" presId="urn:microsoft.com/office/officeart/2005/8/layout/hList7"/>
    <dgm:cxn modelId="{1D9798B6-3B79-49BC-ABB3-A5CA697E6947}" type="presParOf" srcId="{33FF5029-3AA3-48FA-B87F-CA9FC27EE389}" destId="{8C2B9A88-8F5E-49A4-809F-E3805D5BCB45}" srcOrd="4" destOrd="0" presId="urn:microsoft.com/office/officeart/2005/8/layout/hList7"/>
    <dgm:cxn modelId="{0FD70B34-3D88-4639-B538-62F31ECC0A27}" type="presParOf" srcId="{8C2B9A88-8F5E-49A4-809F-E3805D5BCB45}" destId="{065F2725-4231-4A7E-B461-E90E8F8551BA}" srcOrd="0" destOrd="0" presId="urn:microsoft.com/office/officeart/2005/8/layout/hList7"/>
    <dgm:cxn modelId="{DFC4B5E0-BE0F-4803-BD5D-3C513FBCE92E}" type="presParOf" srcId="{8C2B9A88-8F5E-49A4-809F-E3805D5BCB45}" destId="{2EE4C9A3-E340-4A83-AF0E-9A9B02F207F8}" srcOrd="1" destOrd="0" presId="urn:microsoft.com/office/officeart/2005/8/layout/hList7"/>
    <dgm:cxn modelId="{7C637951-0361-4281-9EE1-28D7B5E01522}" type="presParOf" srcId="{8C2B9A88-8F5E-49A4-809F-E3805D5BCB45}" destId="{73B52167-AF7F-463E-92B1-65AD48B54FCE}" srcOrd="2" destOrd="0" presId="urn:microsoft.com/office/officeart/2005/8/layout/hList7"/>
    <dgm:cxn modelId="{157D20BB-D1E3-45F1-9A94-3551963CDE02}" type="presParOf" srcId="{8C2B9A88-8F5E-49A4-809F-E3805D5BCB45}" destId="{21434AA9-7472-4853-A531-D5231132D2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7568F-358E-40FE-B07A-363C9512EEE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9D4EF3BF-ACAA-444A-8569-CEC0626C2727}">
      <dgm:prSet custT="1"/>
      <dgm:spPr/>
      <dgm:t>
        <a:bodyPr/>
        <a:lstStyle/>
        <a:p>
          <a:r>
            <a:rPr lang="hr-HR" sz="2400" b="0" i="0" baseline="0" dirty="0"/>
            <a:t>-bazična vjerovanja o </a:t>
          </a:r>
          <a:r>
            <a:rPr lang="hr-HR" sz="2400" b="0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sebi, drugima i svijetu</a:t>
          </a:r>
          <a:endParaRPr lang="hr-H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64EA9A-9897-4D80-B24B-F0BCDBA48880}" type="parTrans" cxnId="{DF619D94-0204-45A9-83E2-002AE048D66F}">
      <dgm:prSet/>
      <dgm:spPr/>
      <dgm:t>
        <a:bodyPr/>
        <a:lstStyle/>
        <a:p>
          <a:endParaRPr lang="hr-HR"/>
        </a:p>
      </dgm:t>
    </dgm:pt>
    <dgm:pt modelId="{8DCB4CEB-2C1E-4C6F-90D4-DA4E6903F006}" type="sibTrans" cxnId="{DF619D94-0204-45A9-83E2-002AE048D66F}">
      <dgm:prSet/>
      <dgm:spPr/>
      <dgm:t>
        <a:bodyPr/>
        <a:lstStyle/>
        <a:p>
          <a:endParaRPr lang="hr-HR"/>
        </a:p>
      </dgm:t>
    </dgm:pt>
    <dgm:pt modelId="{D2BE3B7C-C64D-4882-A304-4228E0D8297E}">
      <dgm:prSet custT="1"/>
      <dgm:spPr/>
      <dgm:t>
        <a:bodyPr/>
        <a:lstStyle/>
        <a:p>
          <a:r>
            <a:rPr lang="hr-HR" sz="2400" dirty="0"/>
            <a:t>-Beck dijeli negativna bazična vjerovanja u 3 kategorije: </a:t>
          </a:r>
          <a:r>
            <a:rPr lang="hr-H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bespomoćnost, nevoljenost, bezvrijednost</a:t>
          </a:r>
          <a:endParaRPr lang="hr-HR" sz="24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FB352-D04F-4F39-8401-C53926A991C3}" type="parTrans" cxnId="{68EFF54A-AF52-4ED9-8793-FE48EA5D4982}">
      <dgm:prSet/>
      <dgm:spPr/>
      <dgm:t>
        <a:bodyPr/>
        <a:lstStyle/>
        <a:p>
          <a:endParaRPr lang="hr-HR"/>
        </a:p>
      </dgm:t>
    </dgm:pt>
    <dgm:pt modelId="{6BB8E06E-2D19-444E-875B-C3E926912C48}" type="sibTrans" cxnId="{68EFF54A-AF52-4ED9-8793-FE48EA5D4982}">
      <dgm:prSet/>
      <dgm:spPr/>
      <dgm:t>
        <a:bodyPr/>
        <a:lstStyle/>
        <a:p>
          <a:endParaRPr lang="hr-HR"/>
        </a:p>
      </dgm:t>
    </dgm:pt>
    <dgm:pt modelId="{A5CB6292-D280-4374-B1FD-29F60A76D911}">
      <dgm:prSet custT="1"/>
      <dgm:spPr/>
      <dgm:t>
        <a:bodyPr/>
        <a:lstStyle/>
        <a:p>
          <a:r>
            <a:rPr lang="hr-HR" sz="2400" b="1" u="none" dirty="0"/>
            <a:t>u terapiji moramo pažljivo detektirati u koju kategoriju potpada neko bazično vjerovanje </a:t>
          </a:r>
          <a:r>
            <a:rPr lang="hr-HR" sz="2400" dirty="0"/>
            <a:t>(npr. „Nisam dovoljno dobar” </a:t>
          </a:r>
          <a:r>
            <a:rPr lang="hr-HR" sz="2400" dirty="0">
              <a:sym typeface="Wingdings" panose="05000000000000000000" pitchFamily="2" charset="2"/>
            </a:rPr>
            <a:t></a:t>
          </a:r>
          <a:r>
            <a:rPr lang="hr-HR" sz="2400" dirty="0"/>
            <a:t> kategorija bespomoćnosti ili nevoljenosti?) </a:t>
          </a:r>
        </a:p>
      </dgm:t>
    </dgm:pt>
    <dgm:pt modelId="{FACD1D72-8EFB-4FD0-9369-C64BA23113F4}" type="parTrans" cxnId="{50FCA6BA-6FF0-4BD4-80F0-313C49F573FF}">
      <dgm:prSet/>
      <dgm:spPr/>
      <dgm:t>
        <a:bodyPr/>
        <a:lstStyle/>
        <a:p>
          <a:endParaRPr lang="hr-HR"/>
        </a:p>
      </dgm:t>
    </dgm:pt>
    <dgm:pt modelId="{B4A083EE-F269-4A25-9562-2EF0C454B827}" type="sibTrans" cxnId="{50FCA6BA-6FF0-4BD4-80F0-313C49F573FF}">
      <dgm:prSet/>
      <dgm:spPr/>
      <dgm:t>
        <a:bodyPr/>
        <a:lstStyle/>
        <a:p>
          <a:endParaRPr lang="hr-HR"/>
        </a:p>
      </dgm:t>
    </dgm:pt>
    <dgm:pt modelId="{679A6E42-D2DF-43E5-8940-80BBF39FE348}" type="pres">
      <dgm:prSet presAssocID="{39D7568F-358E-40FE-B07A-363C9512EEEE}" presName="linear" presStyleCnt="0">
        <dgm:presLayoutVars>
          <dgm:animLvl val="lvl"/>
          <dgm:resizeHandles val="exact"/>
        </dgm:presLayoutVars>
      </dgm:prSet>
      <dgm:spPr/>
    </dgm:pt>
    <dgm:pt modelId="{8A830523-E58E-41CF-A35C-95BBA2F43273}" type="pres">
      <dgm:prSet presAssocID="{9D4EF3BF-ACAA-444A-8569-CEC0626C27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90DA80-1226-4063-9D6D-91EAC9F040E4}" type="pres">
      <dgm:prSet presAssocID="{8DCB4CEB-2C1E-4C6F-90D4-DA4E6903F006}" presName="spacer" presStyleCnt="0"/>
      <dgm:spPr/>
    </dgm:pt>
    <dgm:pt modelId="{D20350D0-1737-4132-BAD1-5FA5F073A035}" type="pres">
      <dgm:prSet presAssocID="{D2BE3B7C-C64D-4882-A304-4228E0D829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EBDE2B-8BFF-4F89-A263-1A1955F30288}" type="pres">
      <dgm:prSet presAssocID="{6BB8E06E-2D19-444E-875B-C3E926912C48}" presName="spacer" presStyleCnt="0"/>
      <dgm:spPr/>
    </dgm:pt>
    <dgm:pt modelId="{7C39B19F-4F98-485D-80EB-AD72DA55102A}" type="pres">
      <dgm:prSet presAssocID="{A5CB6292-D280-4374-B1FD-29F60A76D9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8EFF54A-AF52-4ED9-8793-FE48EA5D4982}" srcId="{39D7568F-358E-40FE-B07A-363C9512EEEE}" destId="{D2BE3B7C-C64D-4882-A304-4228E0D8297E}" srcOrd="1" destOrd="0" parTransId="{C6FFB352-D04F-4F39-8401-C53926A991C3}" sibTransId="{6BB8E06E-2D19-444E-875B-C3E926912C48}"/>
    <dgm:cxn modelId="{DF619D94-0204-45A9-83E2-002AE048D66F}" srcId="{39D7568F-358E-40FE-B07A-363C9512EEEE}" destId="{9D4EF3BF-ACAA-444A-8569-CEC0626C2727}" srcOrd="0" destOrd="0" parTransId="{5664EA9A-9897-4D80-B24B-F0BCDBA48880}" sibTransId="{8DCB4CEB-2C1E-4C6F-90D4-DA4E6903F006}"/>
    <dgm:cxn modelId="{BD2A40AB-73D3-414A-B04D-A25ACA1D597B}" type="presOf" srcId="{A5CB6292-D280-4374-B1FD-29F60A76D911}" destId="{7C39B19F-4F98-485D-80EB-AD72DA55102A}" srcOrd="0" destOrd="0" presId="urn:microsoft.com/office/officeart/2005/8/layout/vList2"/>
    <dgm:cxn modelId="{50FCA6BA-6FF0-4BD4-80F0-313C49F573FF}" srcId="{39D7568F-358E-40FE-B07A-363C9512EEEE}" destId="{A5CB6292-D280-4374-B1FD-29F60A76D911}" srcOrd="2" destOrd="0" parTransId="{FACD1D72-8EFB-4FD0-9369-C64BA23113F4}" sibTransId="{B4A083EE-F269-4A25-9562-2EF0C454B827}"/>
    <dgm:cxn modelId="{0262CEE3-E245-4020-98CC-8E249F8F424F}" type="presOf" srcId="{39D7568F-358E-40FE-B07A-363C9512EEEE}" destId="{679A6E42-D2DF-43E5-8940-80BBF39FE348}" srcOrd="0" destOrd="0" presId="urn:microsoft.com/office/officeart/2005/8/layout/vList2"/>
    <dgm:cxn modelId="{44E9F1ED-A612-4A3F-A784-6A4491728D9D}" type="presOf" srcId="{9D4EF3BF-ACAA-444A-8569-CEC0626C2727}" destId="{8A830523-E58E-41CF-A35C-95BBA2F43273}" srcOrd="0" destOrd="0" presId="urn:microsoft.com/office/officeart/2005/8/layout/vList2"/>
    <dgm:cxn modelId="{2FC72BFA-8954-4CD3-97B9-2684D3FE7B36}" type="presOf" srcId="{D2BE3B7C-C64D-4882-A304-4228E0D8297E}" destId="{D20350D0-1737-4132-BAD1-5FA5F073A035}" srcOrd="0" destOrd="0" presId="urn:microsoft.com/office/officeart/2005/8/layout/vList2"/>
    <dgm:cxn modelId="{9257123C-E385-4E74-B0AD-3193FAC428A7}" type="presParOf" srcId="{679A6E42-D2DF-43E5-8940-80BBF39FE348}" destId="{8A830523-E58E-41CF-A35C-95BBA2F43273}" srcOrd="0" destOrd="0" presId="urn:microsoft.com/office/officeart/2005/8/layout/vList2"/>
    <dgm:cxn modelId="{9749C05E-5CCF-4B6E-8A6D-95BF2738F693}" type="presParOf" srcId="{679A6E42-D2DF-43E5-8940-80BBF39FE348}" destId="{1990DA80-1226-4063-9D6D-91EAC9F040E4}" srcOrd="1" destOrd="0" presId="urn:microsoft.com/office/officeart/2005/8/layout/vList2"/>
    <dgm:cxn modelId="{043BD2E9-7DB7-439C-85CF-7EC9E2D851F2}" type="presParOf" srcId="{679A6E42-D2DF-43E5-8940-80BBF39FE348}" destId="{D20350D0-1737-4132-BAD1-5FA5F073A035}" srcOrd="2" destOrd="0" presId="urn:microsoft.com/office/officeart/2005/8/layout/vList2"/>
    <dgm:cxn modelId="{700B086E-E924-4842-B078-033ADE9CB80F}" type="presParOf" srcId="{679A6E42-D2DF-43E5-8940-80BBF39FE348}" destId="{EAEBDE2B-8BFF-4F89-A263-1A1955F30288}" srcOrd="3" destOrd="0" presId="urn:microsoft.com/office/officeart/2005/8/layout/vList2"/>
    <dgm:cxn modelId="{A46588ED-FC85-400D-A13A-6D135B45B79B}" type="presParOf" srcId="{679A6E42-D2DF-43E5-8940-80BBF39FE348}" destId="{7C39B19F-4F98-485D-80EB-AD72DA5510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62B7E-0D73-4149-ACED-8D485D2B7C17}">
      <dsp:nvSpPr>
        <dsp:cNvPr id="0" name=""/>
        <dsp:cNvSpPr/>
      </dsp:nvSpPr>
      <dsp:spPr>
        <a:xfrm>
          <a:off x="6112" y="1631060"/>
          <a:ext cx="1910920" cy="2293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56" tIns="0" rIns="188756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i="0" kern="1200" baseline="0" dirty="0"/>
            <a:t>1. Što su adaptivna, a što maladaptivna bazična vjerovanja?</a:t>
          </a:r>
          <a:endParaRPr lang="en-US" sz="1600" kern="1200" dirty="0"/>
        </a:p>
      </dsp:txBody>
      <dsp:txXfrm>
        <a:off x="6112" y="2548302"/>
        <a:ext cx="1910920" cy="1375862"/>
      </dsp:txXfrm>
    </dsp:sp>
    <dsp:sp modelId="{D6506EDA-623C-4980-A2AB-D5464F46BFFA}">
      <dsp:nvSpPr>
        <dsp:cNvPr id="0" name=""/>
        <dsp:cNvSpPr/>
      </dsp:nvSpPr>
      <dsp:spPr>
        <a:xfrm>
          <a:off x="6112" y="1631060"/>
          <a:ext cx="1910920" cy="917241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56" tIns="165100" rIns="188756" bIns="1651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01</a:t>
          </a:r>
          <a:endParaRPr lang="en-US" sz="4400" kern="1200" dirty="0"/>
        </a:p>
      </dsp:txBody>
      <dsp:txXfrm>
        <a:off x="6112" y="1631060"/>
        <a:ext cx="1910920" cy="917241"/>
      </dsp:txXfrm>
    </dsp:sp>
    <dsp:sp modelId="{85327517-F44A-4E43-B043-9E7D50561246}">
      <dsp:nvSpPr>
        <dsp:cNvPr id="0" name=""/>
        <dsp:cNvSpPr/>
      </dsp:nvSpPr>
      <dsp:spPr>
        <a:xfrm>
          <a:off x="2069906" y="1631060"/>
          <a:ext cx="1910920" cy="2293104"/>
        </a:xfrm>
        <a:prstGeom prst="rect">
          <a:avLst/>
        </a:prstGeom>
        <a:solidFill>
          <a:schemeClr val="accent5">
            <a:hueOff val="3994596"/>
            <a:satOff val="-9720"/>
            <a:lumOff val="-2255"/>
            <a:alphaOff val="0"/>
          </a:schemeClr>
        </a:solidFill>
        <a:ln w="12700" cap="flat" cmpd="sng" algn="in">
          <a:solidFill>
            <a:schemeClr val="accent5">
              <a:hueOff val="3994596"/>
              <a:satOff val="-9720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56" tIns="0" rIns="188756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i="0" kern="1200" baseline="0" dirty="0"/>
            <a:t>2. Kako identificirati (mal)adaptivna bazična vjerovanja i posredujuća vjerovanja?</a:t>
          </a:r>
          <a:endParaRPr lang="en-US" sz="1600" kern="1200" dirty="0"/>
        </a:p>
      </dsp:txBody>
      <dsp:txXfrm>
        <a:off x="2069906" y="2548302"/>
        <a:ext cx="1910920" cy="1375862"/>
      </dsp:txXfrm>
    </dsp:sp>
    <dsp:sp modelId="{C4324005-77FC-4F53-A602-09F19B4C61D6}">
      <dsp:nvSpPr>
        <dsp:cNvPr id="0" name=""/>
        <dsp:cNvSpPr/>
      </dsp:nvSpPr>
      <dsp:spPr>
        <a:xfrm>
          <a:off x="2069906" y="1631060"/>
          <a:ext cx="1910920" cy="917241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56" tIns="165100" rIns="188756" bIns="1651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02</a:t>
          </a:r>
          <a:endParaRPr lang="en-US" sz="4400" kern="1200" dirty="0"/>
        </a:p>
      </dsp:txBody>
      <dsp:txXfrm>
        <a:off x="2069906" y="1631060"/>
        <a:ext cx="1910920" cy="917241"/>
      </dsp:txXfrm>
    </dsp:sp>
    <dsp:sp modelId="{71462A5C-4F03-42E6-A6A7-5758F67AFCBC}">
      <dsp:nvSpPr>
        <dsp:cNvPr id="0" name=""/>
        <dsp:cNvSpPr/>
      </dsp:nvSpPr>
      <dsp:spPr>
        <a:xfrm>
          <a:off x="4133700" y="1631060"/>
          <a:ext cx="1910920" cy="2293104"/>
        </a:xfrm>
        <a:prstGeom prst="rect">
          <a:avLst/>
        </a:prstGeom>
        <a:solidFill>
          <a:schemeClr val="accent5">
            <a:hueOff val="7989193"/>
            <a:satOff val="-19440"/>
            <a:lumOff val="-4509"/>
            <a:alphaOff val="0"/>
          </a:schemeClr>
        </a:solidFill>
        <a:ln w="12700" cap="flat" cmpd="sng" algn="in">
          <a:solidFill>
            <a:schemeClr val="accent5">
              <a:hueOff val="7989193"/>
              <a:satOff val="-19440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56" tIns="0" rIns="188756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i="0" kern="1200" baseline="0" dirty="0"/>
            <a:t>3. Kako procijeniti/odlučiti hoćemo li i kada modificirati maladaptivno vjerovanje?</a:t>
          </a:r>
          <a:endParaRPr lang="en-US" sz="1600" kern="1200" dirty="0"/>
        </a:p>
      </dsp:txBody>
      <dsp:txXfrm>
        <a:off x="4133700" y="2548302"/>
        <a:ext cx="1910920" cy="1375862"/>
      </dsp:txXfrm>
    </dsp:sp>
    <dsp:sp modelId="{67E3D7A9-FBA0-4B55-8268-22A306519332}">
      <dsp:nvSpPr>
        <dsp:cNvPr id="0" name=""/>
        <dsp:cNvSpPr/>
      </dsp:nvSpPr>
      <dsp:spPr>
        <a:xfrm>
          <a:off x="4133700" y="1631060"/>
          <a:ext cx="1910920" cy="917241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56" tIns="165100" rIns="188756" bIns="1651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03</a:t>
          </a:r>
          <a:endParaRPr lang="en-US" sz="4400" kern="1200" dirty="0"/>
        </a:p>
      </dsp:txBody>
      <dsp:txXfrm>
        <a:off x="4133700" y="1631060"/>
        <a:ext cx="1910920" cy="917241"/>
      </dsp:txXfrm>
    </dsp:sp>
    <dsp:sp modelId="{57796B97-369B-4255-8BA2-AD27F464B2C9}">
      <dsp:nvSpPr>
        <dsp:cNvPr id="0" name=""/>
        <dsp:cNvSpPr/>
      </dsp:nvSpPr>
      <dsp:spPr>
        <a:xfrm>
          <a:off x="6197494" y="1631060"/>
          <a:ext cx="1910920" cy="2293104"/>
        </a:xfrm>
        <a:prstGeom prst="rect">
          <a:avLst/>
        </a:prstGeom>
        <a:solidFill>
          <a:schemeClr val="accent5">
            <a:hueOff val="11983790"/>
            <a:satOff val="-29159"/>
            <a:lumOff val="-6764"/>
            <a:alphaOff val="0"/>
          </a:schemeClr>
        </a:solidFill>
        <a:ln w="12700" cap="flat" cmpd="sng" algn="in">
          <a:solidFill>
            <a:schemeClr val="accent5">
              <a:hueOff val="11983790"/>
              <a:satOff val="-29159"/>
              <a:lumOff val="-6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56" tIns="0" rIns="188756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i="0" kern="1200" baseline="0" dirty="0"/>
            <a:t>4. Na koji način  educirati klijente o maladaptivnim vjerovanjima?</a:t>
          </a:r>
          <a:endParaRPr lang="en-US" sz="1600" kern="1200" dirty="0"/>
        </a:p>
      </dsp:txBody>
      <dsp:txXfrm>
        <a:off x="6197494" y="2548302"/>
        <a:ext cx="1910920" cy="1375862"/>
      </dsp:txXfrm>
    </dsp:sp>
    <dsp:sp modelId="{0758A62A-2B6F-414C-BE32-4D7E8759A8BA}">
      <dsp:nvSpPr>
        <dsp:cNvPr id="0" name=""/>
        <dsp:cNvSpPr/>
      </dsp:nvSpPr>
      <dsp:spPr>
        <a:xfrm>
          <a:off x="6197494" y="1631060"/>
          <a:ext cx="1910920" cy="917241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56" tIns="165100" rIns="188756" bIns="1651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04</a:t>
          </a:r>
          <a:endParaRPr lang="en-US" sz="4400" kern="1200" dirty="0"/>
        </a:p>
      </dsp:txBody>
      <dsp:txXfrm>
        <a:off x="6197494" y="1631060"/>
        <a:ext cx="1910920" cy="917241"/>
      </dsp:txXfrm>
    </dsp:sp>
    <dsp:sp modelId="{1191F264-D42A-4ADB-850F-37A7E5A42821}">
      <dsp:nvSpPr>
        <dsp:cNvPr id="0" name=""/>
        <dsp:cNvSpPr/>
      </dsp:nvSpPr>
      <dsp:spPr>
        <a:xfrm>
          <a:off x="8261288" y="1631060"/>
          <a:ext cx="1910920" cy="2293104"/>
        </a:xfrm>
        <a:prstGeom prst="rect">
          <a:avLst/>
        </a:prstGeom>
        <a:solidFill>
          <a:schemeClr val="accent5">
            <a:hueOff val="15978386"/>
            <a:satOff val="-38879"/>
            <a:lumOff val="-9019"/>
            <a:alphaOff val="0"/>
          </a:schemeClr>
        </a:solidFill>
        <a:ln w="12700" cap="flat" cmpd="sng" algn="in">
          <a:solidFill>
            <a:schemeClr val="accent5">
              <a:hueOff val="15978386"/>
              <a:satOff val="-38879"/>
              <a:lumOff val="-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56" tIns="0" rIns="188756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i="0" kern="1200" baseline="0" dirty="0"/>
            <a:t>5. Kako motivirati klijenta na promjenu vjerovanja?</a:t>
          </a:r>
          <a:endParaRPr lang="en-US" sz="1600" kern="1200" dirty="0"/>
        </a:p>
      </dsp:txBody>
      <dsp:txXfrm>
        <a:off x="8261288" y="2548302"/>
        <a:ext cx="1910920" cy="1375862"/>
      </dsp:txXfrm>
    </dsp:sp>
    <dsp:sp modelId="{C589AF12-BE77-401E-A487-D543A8C970A3}">
      <dsp:nvSpPr>
        <dsp:cNvPr id="0" name=""/>
        <dsp:cNvSpPr/>
      </dsp:nvSpPr>
      <dsp:spPr>
        <a:xfrm>
          <a:off x="8261288" y="1631060"/>
          <a:ext cx="1910920" cy="917241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756" tIns="165100" rIns="188756" bIns="1651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05</a:t>
          </a:r>
          <a:endParaRPr lang="en-US" sz="4400" kern="1200" dirty="0"/>
        </a:p>
      </dsp:txBody>
      <dsp:txXfrm>
        <a:off x="8261288" y="1631060"/>
        <a:ext cx="1910920" cy="917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D498F-FD42-4CB0-969A-533590293248}">
      <dsp:nvSpPr>
        <dsp:cNvPr id="0" name=""/>
        <dsp:cNvSpPr/>
      </dsp:nvSpPr>
      <dsp:spPr>
        <a:xfrm>
          <a:off x="2137" y="0"/>
          <a:ext cx="3324852" cy="38246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Klijent interpretira novo iskustvo u skladu s bazičnim vjerovanjem; </a:t>
          </a:r>
        </a:p>
      </dsp:txBody>
      <dsp:txXfrm>
        <a:off x="2137" y="1529860"/>
        <a:ext cx="3324852" cy="1529860"/>
      </dsp:txXfrm>
    </dsp:sp>
    <dsp:sp modelId="{3D5EC349-9C54-48D7-8165-202E39E8EB7C}">
      <dsp:nvSpPr>
        <dsp:cNvPr id="0" name=""/>
        <dsp:cNvSpPr/>
      </dsp:nvSpPr>
      <dsp:spPr>
        <a:xfrm>
          <a:off x="1027758" y="229479"/>
          <a:ext cx="1273608" cy="127360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78439-BC8A-43EA-A5FB-87E5EBFCD515}">
      <dsp:nvSpPr>
        <dsp:cNvPr id="0" name=""/>
        <dsp:cNvSpPr/>
      </dsp:nvSpPr>
      <dsp:spPr>
        <a:xfrm>
          <a:off x="3426734" y="0"/>
          <a:ext cx="3324852" cy="3824650"/>
        </a:xfrm>
        <a:prstGeom prst="roundRect">
          <a:avLst>
            <a:gd name="adj" fmla="val 10000"/>
          </a:avLst>
        </a:prstGeom>
        <a:solidFill>
          <a:schemeClr val="accent5">
            <a:hueOff val="7989193"/>
            <a:satOff val="-19440"/>
            <a:lumOff val="-450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Bazično vjerovanje jača; </a:t>
          </a:r>
        </a:p>
      </dsp:txBody>
      <dsp:txXfrm>
        <a:off x="3426734" y="1529860"/>
        <a:ext cx="3324852" cy="1529860"/>
      </dsp:txXfrm>
    </dsp:sp>
    <dsp:sp modelId="{5E07B841-1127-4A68-A480-9613884B5746}">
      <dsp:nvSpPr>
        <dsp:cNvPr id="0" name=""/>
        <dsp:cNvSpPr/>
      </dsp:nvSpPr>
      <dsp:spPr>
        <a:xfrm>
          <a:off x="4452356" y="229479"/>
          <a:ext cx="1273608" cy="1273608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F2725-4231-4A7E-B461-E90E8F8551BA}">
      <dsp:nvSpPr>
        <dsp:cNvPr id="0" name=""/>
        <dsp:cNvSpPr/>
      </dsp:nvSpPr>
      <dsp:spPr>
        <a:xfrm>
          <a:off x="6851332" y="0"/>
          <a:ext cx="3324852" cy="3824650"/>
        </a:xfrm>
        <a:prstGeom prst="roundRect">
          <a:avLst>
            <a:gd name="adj" fmla="val 10000"/>
          </a:avLst>
        </a:prstGeom>
        <a:solidFill>
          <a:schemeClr val="accent5">
            <a:hueOff val="15978386"/>
            <a:satOff val="-38879"/>
            <a:lumOff val="-901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Aktiviraju se povezana vjerovanja, emocije i strategije.</a:t>
          </a:r>
        </a:p>
      </dsp:txBody>
      <dsp:txXfrm>
        <a:off x="6851332" y="1529860"/>
        <a:ext cx="3324852" cy="1529860"/>
      </dsp:txXfrm>
    </dsp:sp>
    <dsp:sp modelId="{21434AA9-7472-4853-A531-D5231132D23B}">
      <dsp:nvSpPr>
        <dsp:cNvPr id="0" name=""/>
        <dsp:cNvSpPr/>
      </dsp:nvSpPr>
      <dsp:spPr>
        <a:xfrm>
          <a:off x="7876954" y="229479"/>
          <a:ext cx="1273608" cy="127360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D372D-4308-41EA-9799-5C1E0C9BB6AE}">
      <dsp:nvSpPr>
        <dsp:cNvPr id="0" name=""/>
        <dsp:cNvSpPr/>
      </dsp:nvSpPr>
      <dsp:spPr>
        <a:xfrm>
          <a:off x="407132" y="3059720"/>
          <a:ext cx="9364056" cy="573697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30523-E58E-41CF-A35C-95BBA2F43273}">
      <dsp:nvSpPr>
        <dsp:cNvPr id="0" name=""/>
        <dsp:cNvSpPr/>
      </dsp:nvSpPr>
      <dsp:spPr>
        <a:xfrm>
          <a:off x="0" y="93416"/>
          <a:ext cx="5994400" cy="16160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 dirty="0"/>
            <a:t>-bazična vjerovanja o </a:t>
          </a:r>
          <a:r>
            <a:rPr lang="hr-HR" sz="2400" b="0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sebi, drugima i svijetu</a:t>
          </a:r>
          <a:endParaRPr lang="hr-HR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890" y="172306"/>
        <a:ext cx="5836620" cy="1458282"/>
      </dsp:txXfrm>
    </dsp:sp>
    <dsp:sp modelId="{D20350D0-1737-4132-BAD1-5FA5F073A035}">
      <dsp:nvSpPr>
        <dsp:cNvPr id="0" name=""/>
        <dsp:cNvSpPr/>
      </dsp:nvSpPr>
      <dsp:spPr>
        <a:xfrm>
          <a:off x="0" y="1896679"/>
          <a:ext cx="5994400" cy="16160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-Beck dijeli negativna bazična vjerovanja u 3 kategorije: </a:t>
          </a:r>
          <a:r>
            <a:rPr lang="hr-HR" sz="24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bespomoćnost, nevoljenost, bezvrijednost</a:t>
          </a:r>
          <a:endParaRPr lang="hr-HR" sz="24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890" y="1975569"/>
        <a:ext cx="5836620" cy="1458282"/>
      </dsp:txXfrm>
    </dsp:sp>
    <dsp:sp modelId="{7C39B19F-4F98-485D-80EB-AD72DA55102A}">
      <dsp:nvSpPr>
        <dsp:cNvPr id="0" name=""/>
        <dsp:cNvSpPr/>
      </dsp:nvSpPr>
      <dsp:spPr>
        <a:xfrm>
          <a:off x="0" y="3699941"/>
          <a:ext cx="5994400" cy="16160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u="none" kern="1200" dirty="0"/>
            <a:t>u terapiji moramo pažljivo detektirati u koju kategoriju potpada neko bazično vjerovanje </a:t>
          </a:r>
          <a:r>
            <a:rPr lang="hr-HR" sz="2400" kern="1200" dirty="0"/>
            <a:t>(npr. „Nisam dovoljno dobar” </a:t>
          </a:r>
          <a:r>
            <a:rPr lang="hr-HR" sz="2400" kern="1200" dirty="0">
              <a:sym typeface="Wingdings" panose="05000000000000000000" pitchFamily="2" charset="2"/>
            </a:rPr>
            <a:t></a:t>
          </a:r>
          <a:r>
            <a:rPr lang="hr-HR" sz="2400" kern="1200" dirty="0"/>
            <a:t> kategorija bespomoćnosti ili nevoljenosti?) </a:t>
          </a:r>
        </a:p>
      </dsp:txBody>
      <dsp:txXfrm>
        <a:off x="78890" y="3778831"/>
        <a:ext cx="5836620" cy="1458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E90CD-7542-4041-924A-63A5C14151BA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12C05-DF66-469E-A5D5-F87A463795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134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(valjda u smislu Sad se osjećate tako jer ste depresivni, a ne zato što ste zbilja nesposobni).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2C05-DF66-469E-A5D5-F87A463795D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946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2. Izravno pitati klijente o ponašanjima -&gt; što to znači? ili što će se dogoditi ako? koristite to ponašanje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/>
              <a:t>Još jedan primjer: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T: Što je najgore što se može dogoditi ako se ne potrudiš izgledati najbolje? ["Uvijek trebam izgledati najbolje" je pravilo klijenta.]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K: Ljudi će misliti da sam neprivlačan; neće me htjeti u blizini.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2C05-DF66-469E-A5D5-F87A463795D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370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 početku radimo na AM povezanima s BV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 modifikacijom disfunkcionalnog BV valja početi što je ranije moguće u tretmanu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 nekim klijentima pričekati do sredine tretmana (kada su V preglobalna, dugotrajna i kruta)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2C05-DF66-469E-A5D5-F87A463795D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738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771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81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630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36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5498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615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5160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18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07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0037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26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E63269-7BE6-47F9-8530-F2D9895B6A65}" type="datetimeFigureOut">
              <a:rPr lang="hr-HR" smtClean="0"/>
              <a:t>23.9.2024.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90D709-4FB1-42B9-A634-F3EFD444FB2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988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FE1BE-4C74-445F-82B7-379888A05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Vjerovanja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575F50C-F387-446C-AF41-7E4AB65D9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4102438"/>
            <a:ext cx="8045373" cy="862852"/>
          </a:xfrm>
        </p:spPr>
        <p:txBody>
          <a:bodyPr>
            <a:normAutofit fontScale="92500" lnSpcReduction="10000"/>
          </a:bodyPr>
          <a:lstStyle/>
          <a:p>
            <a:r>
              <a:rPr lang="hr-HR" sz="1600" dirty="0"/>
              <a:t>Petra kasap, mag.psych.</a:t>
            </a:r>
          </a:p>
          <a:p>
            <a:endParaRPr lang="hr-HR" sz="1600" dirty="0"/>
          </a:p>
          <a:p>
            <a:r>
              <a:rPr lang="hr-HR" sz="1100" dirty="0"/>
              <a:t>Praktikum II., Zg, GRUPA b</a:t>
            </a:r>
          </a:p>
        </p:txBody>
      </p:sp>
    </p:spTree>
    <p:extLst>
      <p:ext uri="{BB962C8B-B14F-4D97-AF65-F5344CB8AC3E}">
        <p14:creationId xmlns:p14="http://schemas.microsoft.com/office/powerpoint/2010/main" val="390726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6E619F0-5995-4A76-AFC2-4A4DB5AB6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133" y="4354649"/>
            <a:ext cx="1780611" cy="196247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C89AC5-C343-45A6-B1B3-2CF3B1DBF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99769"/>
            <a:ext cx="10178322" cy="5279824"/>
          </a:xfrm>
        </p:spPr>
        <p:txBody>
          <a:bodyPr/>
          <a:lstStyle/>
          <a:p>
            <a:pPr marL="0" indent="0">
              <a:buNone/>
            </a:pPr>
            <a:r>
              <a:rPr lang="hr-HR" sz="2800" b="1" u="sng" dirty="0">
                <a:solidFill>
                  <a:schemeClr val="tx1"/>
                </a:solidFill>
              </a:rPr>
              <a:t>3. BV izražena u obliku NAM:</a:t>
            </a:r>
          </a:p>
          <a:p>
            <a:r>
              <a:rPr lang="hr-HR" dirty="0">
                <a:solidFill>
                  <a:schemeClr val="tx1"/>
                </a:solidFill>
              </a:rPr>
              <a:t>klijent zapravo može izraziti vjerovanje kao NAM, posebno kad je depresivan</a:t>
            </a:r>
          </a:p>
          <a:p>
            <a:pPr marL="0" indent="0">
              <a:buNone/>
            </a:pPr>
            <a:r>
              <a:rPr lang="hr-HR" sz="1800" b="1" dirty="0">
                <a:solidFill>
                  <a:srgbClr val="00B050"/>
                </a:solidFill>
              </a:rPr>
              <a:t>T: Što ti je prošlo kroz glavu kad si shvatio da si dobio naknadu zbog kašnjenja jer si zaboravio platiti račun?</a:t>
            </a:r>
          </a:p>
          <a:p>
            <a:pPr marL="0" indent="0">
              <a:buNone/>
            </a:pPr>
            <a:r>
              <a:rPr lang="hr-HR" sz="1800" b="1" dirty="0">
                <a:solidFill>
                  <a:srgbClr val="00B050"/>
                </a:solidFill>
              </a:rPr>
              <a:t>A: Ne mogu učiniti ništa ispravno. [NAM] Tako sam nesposoban. [NAM i BV]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pretpostavljati o klijentovom BV i pitati klijenta o valjanosti te pretpostavke</a:t>
            </a:r>
          </a:p>
          <a:p>
            <a:r>
              <a:rPr lang="hr-HR" dirty="0">
                <a:solidFill>
                  <a:schemeClr val="tx1"/>
                </a:solidFill>
              </a:rPr>
              <a:t>prezentirati im popis BV (33. str.)</a:t>
            </a:r>
          </a:p>
          <a:p>
            <a:r>
              <a:rPr lang="hr-HR" dirty="0">
                <a:solidFill>
                  <a:schemeClr val="tx1"/>
                </a:solidFill>
              </a:rPr>
              <a:t>problemska situacija nije uvijek dobar „vodič” do BV klijenta (npr. klijent koji se osjeća bezvrijedno jer vjeruje da je „grešnik”, a ne zato što misli da je bespomoćan i nevoljen) </a:t>
            </a:r>
          </a:p>
          <a:p>
            <a:endParaRPr lang="hr-HR" sz="1800" dirty="0">
              <a:solidFill>
                <a:schemeClr val="tx1"/>
              </a:solidFill>
            </a:endParaRPr>
          </a:p>
          <a:p>
            <a:endParaRPr lang="hr-HR" sz="1800" dirty="0">
              <a:solidFill>
                <a:schemeClr val="tx1"/>
              </a:solidFill>
            </a:endParaRPr>
          </a:p>
          <a:p>
            <a:endParaRPr lang="hr-HR" sz="1800" dirty="0">
              <a:solidFill>
                <a:schemeClr val="tx1"/>
              </a:solidFill>
            </a:endParaRPr>
          </a:p>
          <a:p>
            <a:endParaRPr lang="hr-H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24E8623-2D97-4A32-8B11-82E204111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064" y="4507399"/>
            <a:ext cx="3217294" cy="1809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86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EB8764-C43E-4523-BB7D-7FF74AD8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16918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IDENTIFIKACIJA MALADAPTIVNIH POSREDUJUĆIH VJEROVANJA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26DAFA-1A1B-4C6A-ACA1-053B03D1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13935"/>
            <a:ext cx="10178322" cy="42770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u="sng" dirty="0">
                <a:solidFill>
                  <a:schemeClr val="tx1"/>
                </a:solidFill>
              </a:rPr>
              <a:t>1. Prepoznavanje kada su posredujuća vjerovanja izražena kao NAM</a:t>
            </a:r>
          </a:p>
          <a:p>
            <a:r>
              <a:rPr lang="hr-HR" dirty="0">
                <a:solidFill>
                  <a:schemeClr val="tx1"/>
                </a:solidFill>
              </a:rPr>
              <a:t>većina NAM specifična je za situacije (npr. „Užasno je što sam prijatelju zaboravio rođendan“), ali neke NAM izražavaju općenitije ideje (npr. „Uvijek moram dati najbolje od sebe”)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r-HR" b="1" dirty="0">
                <a:solidFill>
                  <a:schemeClr val="tx1"/>
                </a:solidFill>
                <a:sym typeface="Wingdings" panose="05000000000000000000" pitchFamily="2" charset="2"/>
              </a:rPr>
              <a:t>PV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 i N</a:t>
            </a:r>
            <a:r>
              <a:rPr lang="hr-HR" b="1" dirty="0">
                <a:solidFill>
                  <a:schemeClr val="tx1"/>
                </a:solidFill>
                <a:sym typeface="Wingdings" panose="05000000000000000000" pitchFamily="2" charset="2"/>
              </a:rPr>
              <a:t>AM</a:t>
            </a:r>
          </a:p>
          <a:p>
            <a:endParaRPr lang="hr-HR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b="1" u="sng" dirty="0">
                <a:solidFill>
                  <a:schemeClr val="tx1"/>
                </a:solidFill>
                <a:sym typeface="Wingdings" panose="05000000000000000000" pitchFamily="2" charset="2"/>
              </a:rPr>
              <a:t>2. Izravno izazivanje posredujućih vjerovanja</a:t>
            </a:r>
          </a:p>
          <a:p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m</a:t>
            </a:r>
            <a:r>
              <a:rPr lang="hr-HR" dirty="0">
                <a:solidFill>
                  <a:schemeClr val="tx1"/>
                </a:solidFill>
              </a:rPr>
              <a:t>noga PV sadrže disfunkcionalnu strategiju suočavanja</a:t>
            </a:r>
          </a:p>
          <a:p>
            <a:r>
              <a:rPr lang="hr-HR" sz="1900" b="1" dirty="0">
                <a:solidFill>
                  <a:srgbClr val="00B050"/>
                </a:solidFill>
              </a:rPr>
              <a:t>T: Koje je tvoje vjerovanje o traženju pomoći? [Izbjegavanje traženja pomoći je strategija suočavanja.]</a:t>
            </a:r>
          </a:p>
          <a:p>
            <a:r>
              <a:rPr lang="hr-HR" sz="1900" b="1" dirty="0">
                <a:solidFill>
                  <a:srgbClr val="00B050"/>
                </a:solidFill>
              </a:rPr>
              <a:t>A: Oh, traženje pomoći je znak slabosti, nesposobnosti.</a:t>
            </a:r>
          </a:p>
          <a:p>
            <a:endParaRPr lang="hr-HR" sz="19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r-HR" sz="1900" b="1" u="sng" dirty="0">
                <a:solidFill>
                  <a:schemeClr val="tx1"/>
                </a:solidFill>
              </a:rPr>
              <a:t>3. Upitnik vjerovanja </a:t>
            </a:r>
            <a:r>
              <a:rPr lang="hr-HR" sz="1900" dirty="0">
                <a:solidFill>
                  <a:schemeClr val="tx1"/>
                </a:solidFill>
              </a:rPr>
              <a:t>(Skala disfunkcionalnih stavova, Weissman i Beck, 1978, Upitnik vjerovanja o osobnosti, Beck i Beck, 1991) 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8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A10991-418F-4AE9-99FB-1728AAB1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hr-HR" sz="3200" dirty="0"/>
              <a:t>IMA LI SMISLA</a:t>
            </a:r>
            <a:r>
              <a:rPr lang="it-IT" sz="3200" dirty="0"/>
              <a:t> MODIFICIRATI DISFUNKCIONALNO VJEROVANJE</a:t>
            </a:r>
            <a:endParaRPr lang="hr-HR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773361-ED39-4356-A290-9C03B5F3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5" y="54350"/>
            <a:ext cx="6453969" cy="58305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hr-HR" dirty="0">
                <a:solidFill>
                  <a:schemeClr val="tx1"/>
                </a:solidFill>
              </a:rPr>
              <a:t>vjeruje li klijent da su kognicije ideje, a ne nužno istine, te da mu procjena i odgovaranje na takve ideje pomaže da se osjeća bolje/djeluje na funkcionalniji način?; </a:t>
            </a:r>
          </a:p>
          <a:p>
            <a:pPr>
              <a:lnSpc>
                <a:spcPct val="100000"/>
              </a:lnSpc>
            </a:pPr>
            <a:r>
              <a:rPr lang="hr-HR" dirty="0">
                <a:solidFill>
                  <a:schemeClr val="tx1"/>
                </a:solidFill>
              </a:rPr>
              <a:t>hoće li klijent biti u stanju nositi se sa stresom koji će osjećati kada se BV aktivira?</a:t>
            </a:r>
          </a:p>
          <a:p>
            <a:pPr>
              <a:lnSpc>
                <a:spcPct val="100000"/>
              </a:lnSpc>
            </a:pPr>
            <a:r>
              <a:rPr lang="hr-HR" dirty="0">
                <a:solidFill>
                  <a:schemeClr val="tx1"/>
                </a:solidFill>
              </a:rPr>
              <a:t>hoće li klijent biti u stanju evaluirati vjerovanje s barem malo objektivnosti?;</a:t>
            </a:r>
          </a:p>
          <a:p>
            <a:pPr>
              <a:lnSpc>
                <a:spcPct val="100000"/>
              </a:lnSpc>
            </a:pPr>
            <a:r>
              <a:rPr lang="hr-HR" dirty="0">
                <a:solidFill>
                  <a:schemeClr val="tx1"/>
                </a:solidFill>
              </a:rPr>
              <a:t>je li terapijski savez dovoljno jak? </a:t>
            </a:r>
          </a:p>
          <a:p>
            <a:pPr>
              <a:lnSpc>
                <a:spcPct val="100000"/>
              </a:lnSpc>
            </a:pPr>
            <a:r>
              <a:rPr lang="hr-HR" dirty="0">
                <a:solidFill>
                  <a:schemeClr val="tx1"/>
                </a:solidFill>
              </a:rPr>
              <a:t>hoćemo li imati dovoljno vremena na sesiji za postizanje barem malog napretka u evaluaciji vjerovanja? </a:t>
            </a:r>
          </a:p>
          <a:p>
            <a:pPr>
              <a:lnSpc>
                <a:spcPct val="100000"/>
              </a:lnSpc>
            </a:pPr>
            <a:endParaRPr lang="hr-HR" sz="1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0ECCC17-8DEF-44AC-906F-26D8601AB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63" y="276361"/>
            <a:ext cx="1837394" cy="1581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884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04D5CD-7F31-4E1C-9C2C-C51588E0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86" y="309695"/>
            <a:ext cx="7535152" cy="1914042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EDUCIRANJE KLIJENTA O DISFUNKCIONALNIM VJEROVANJIMA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41FD8A63-3109-4B9D-BE1D-547B2C55A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E54B53-B267-4C62-8D70-BB83B7AB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562" y="1972837"/>
            <a:ext cx="5686690" cy="44884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19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hr-HR" sz="2100" dirty="0">
                <a:solidFill>
                  <a:schemeClr val="tx1"/>
                </a:solidFill>
              </a:rPr>
              <a:t>su ideje, a ne nužno istina (mogu se testirati i mijenjati), </a:t>
            </a:r>
          </a:p>
          <a:p>
            <a:pPr>
              <a:lnSpc>
                <a:spcPct val="100000"/>
              </a:lnSpc>
            </a:pPr>
            <a:r>
              <a:rPr lang="hr-HR" sz="2100" dirty="0">
                <a:solidFill>
                  <a:schemeClr val="tx1"/>
                </a:solidFill>
              </a:rPr>
              <a:t>naučena i mogu biti revidirana; postoji cijeli spektar vjerovanja koja klijent može usvojiti, </a:t>
            </a:r>
          </a:p>
          <a:p>
            <a:pPr>
              <a:lnSpc>
                <a:spcPct val="100000"/>
              </a:lnSpc>
            </a:pPr>
            <a:r>
              <a:rPr lang="hr-HR" sz="2100" dirty="0">
                <a:solidFill>
                  <a:schemeClr val="tx1"/>
                </a:solidFill>
              </a:rPr>
              <a:t>mogu biti prilično rigidna, a klijent može osjećati da su istinita – većinom su ipak netočna,</a:t>
            </a:r>
          </a:p>
          <a:p>
            <a:pPr>
              <a:lnSpc>
                <a:spcPct val="100000"/>
              </a:lnSpc>
            </a:pPr>
            <a:r>
              <a:rPr lang="hr-HR" sz="2100" dirty="0">
                <a:solidFill>
                  <a:schemeClr val="tx1"/>
                </a:solidFill>
              </a:rPr>
              <a:t>nastala iz značenja koja su klijenti pripisali svojim iskustvima u djetinjstvu ili kasnije – ta značenja mogu, ali i ne moraju biti točna sada</a:t>
            </a:r>
          </a:p>
          <a:p>
            <a:pPr>
              <a:lnSpc>
                <a:spcPct val="100000"/>
              </a:lnSpc>
            </a:pPr>
            <a:r>
              <a:rPr lang="hr-HR" sz="2100" dirty="0">
                <a:solidFill>
                  <a:schemeClr val="tx1"/>
                </a:solidFill>
              </a:rPr>
              <a:t>kada su relevantna vjerovanja aktivirana klijenti spremno prepoznaju informacije koje potvrđuju njihovo BV, dok istovremeno odbacuju/ne obrađuju informacije koje su suprotne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C8C4FD0-5F25-4BC1-B5D7-80DD5B49E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0120" y="3171769"/>
            <a:ext cx="2846558" cy="2843104"/>
          </a:xfrm>
          <a:custGeom>
            <a:avLst/>
            <a:gdLst>
              <a:gd name="connsiteX0" fmla="*/ 1104034 w 2208067"/>
              <a:gd name="connsiteY0" fmla="*/ 0 h 2205387"/>
              <a:gd name="connsiteX1" fmla="*/ 1125458 w 2208067"/>
              <a:gd name="connsiteY1" fmla="*/ 2008 h 2205387"/>
              <a:gd name="connsiteX2" fmla="*/ 1146213 w 2208067"/>
              <a:gd name="connsiteY2" fmla="*/ 7364 h 2205387"/>
              <a:gd name="connsiteX3" fmla="*/ 1166298 w 2208067"/>
              <a:gd name="connsiteY3" fmla="*/ 15399 h 2205387"/>
              <a:gd name="connsiteX4" fmla="*/ 1187053 w 2208067"/>
              <a:gd name="connsiteY4" fmla="*/ 25441 h 2205387"/>
              <a:gd name="connsiteX5" fmla="*/ 1206470 w 2208067"/>
              <a:gd name="connsiteY5" fmla="*/ 36823 h 2205387"/>
              <a:gd name="connsiteX6" fmla="*/ 1226555 w 2208067"/>
              <a:gd name="connsiteY6" fmla="*/ 48875 h 2205387"/>
              <a:gd name="connsiteX7" fmla="*/ 1246641 w 2208067"/>
              <a:gd name="connsiteY7" fmla="*/ 59586 h 2205387"/>
              <a:gd name="connsiteX8" fmla="*/ 1266726 w 2208067"/>
              <a:gd name="connsiteY8" fmla="*/ 70298 h 2205387"/>
              <a:gd name="connsiteX9" fmla="*/ 1286811 w 2208067"/>
              <a:gd name="connsiteY9" fmla="*/ 78332 h 2205387"/>
              <a:gd name="connsiteX10" fmla="*/ 1307567 w 2208067"/>
              <a:gd name="connsiteY10" fmla="*/ 83689 h 2205387"/>
              <a:gd name="connsiteX11" fmla="*/ 1328322 w 2208067"/>
              <a:gd name="connsiteY11" fmla="*/ 86367 h 2205387"/>
              <a:gd name="connsiteX12" fmla="*/ 1350416 w 2208067"/>
              <a:gd name="connsiteY12" fmla="*/ 86367 h 2205387"/>
              <a:gd name="connsiteX13" fmla="*/ 1373180 w 2208067"/>
              <a:gd name="connsiteY13" fmla="*/ 85029 h 2205387"/>
              <a:gd name="connsiteX14" fmla="*/ 1395942 w 2208067"/>
              <a:gd name="connsiteY14" fmla="*/ 82350 h 2205387"/>
              <a:gd name="connsiteX15" fmla="*/ 1418706 w 2208067"/>
              <a:gd name="connsiteY15" fmla="*/ 79003 h 2205387"/>
              <a:gd name="connsiteX16" fmla="*/ 1441471 w 2208067"/>
              <a:gd name="connsiteY16" fmla="*/ 76324 h 2205387"/>
              <a:gd name="connsiteX17" fmla="*/ 1464234 w 2208067"/>
              <a:gd name="connsiteY17" fmla="*/ 74315 h 2205387"/>
              <a:gd name="connsiteX18" fmla="*/ 1485659 w 2208067"/>
              <a:gd name="connsiteY18" fmla="*/ 74985 h 2205387"/>
              <a:gd name="connsiteX19" fmla="*/ 1506414 w 2208067"/>
              <a:gd name="connsiteY19" fmla="*/ 77664 h 2205387"/>
              <a:gd name="connsiteX20" fmla="*/ 1526499 w 2208067"/>
              <a:gd name="connsiteY20" fmla="*/ 83689 h 2205387"/>
              <a:gd name="connsiteX21" fmla="*/ 1543237 w 2208067"/>
              <a:gd name="connsiteY21" fmla="*/ 92393 h 2205387"/>
              <a:gd name="connsiteX22" fmla="*/ 1559305 w 2208067"/>
              <a:gd name="connsiteY22" fmla="*/ 103775 h 2205387"/>
              <a:gd name="connsiteX23" fmla="*/ 1573365 w 2208067"/>
              <a:gd name="connsiteY23" fmla="*/ 117165 h 2205387"/>
              <a:gd name="connsiteX24" fmla="*/ 1587426 w 2208067"/>
              <a:gd name="connsiteY24" fmla="*/ 132563 h 2205387"/>
              <a:gd name="connsiteX25" fmla="*/ 1600146 w 2208067"/>
              <a:gd name="connsiteY25" fmla="*/ 148632 h 2205387"/>
              <a:gd name="connsiteX26" fmla="*/ 1612866 w 2208067"/>
              <a:gd name="connsiteY26" fmla="*/ 165370 h 2205387"/>
              <a:gd name="connsiteX27" fmla="*/ 1625587 w 2208067"/>
              <a:gd name="connsiteY27" fmla="*/ 182108 h 2205387"/>
              <a:gd name="connsiteX28" fmla="*/ 1638308 w 2208067"/>
              <a:gd name="connsiteY28" fmla="*/ 198177 h 2205387"/>
              <a:gd name="connsiteX29" fmla="*/ 1651699 w 2208067"/>
              <a:gd name="connsiteY29" fmla="*/ 213575 h 2205387"/>
              <a:gd name="connsiteX30" fmla="*/ 1667097 w 2208067"/>
              <a:gd name="connsiteY30" fmla="*/ 226966 h 2205387"/>
              <a:gd name="connsiteX31" fmla="*/ 1681826 w 2208067"/>
              <a:gd name="connsiteY31" fmla="*/ 239018 h 2205387"/>
              <a:gd name="connsiteX32" fmla="*/ 1698565 w 2208067"/>
              <a:gd name="connsiteY32" fmla="*/ 248390 h 2205387"/>
              <a:gd name="connsiteX33" fmla="*/ 1716642 w 2208067"/>
              <a:gd name="connsiteY33" fmla="*/ 256425 h 2205387"/>
              <a:gd name="connsiteX34" fmla="*/ 1736058 w 2208067"/>
              <a:gd name="connsiteY34" fmla="*/ 263119 h 2205387"/>
              <a:gd name="connsiteX35" fmla="*/ 1756144 w 2208067"/>
              <a:gd name="connsiteY35" fmla="*/ 269145 h 2205387"/>
              <a:gd name="connsiteX36" fmla="*/ 1776228 w 2208067"/>
              <a:gd name="connsiteY36" fmla="*/ 274501 h 2205387"/>
              <a:gd name="connsiteX37" fmla="*/ 1796984 w 2208067"/>
              <a:gd name="connsiteY37" fmla="*/ 279857 h 2205387"/>
              <a:gd name="connsiteX38" fmla="*/ 1816399 w 2208067"/>
              <a:gd name="connsiteY38" fmla="*/ 285883 h 2205387"/>
              <a:gd name="connsiteX39" fmla="*/ 1835816 w 2208067"/>
              <a:gd name="connsiteY39" fmla="*/ 292578 h 2205387"/>
              <a:gd name="connsiteX40" fmla="*/ 1853892 w 2208067"/>
              <a:gd name="connsiteY40" fmla="*/ 300613 h 2205387"/>
              <a:gd name="connsiteX41" fmla="*/ 1869960 w 2208067"/>
              <a:gd name="connsiteY41" fmla="*/ 310655 h 2205387"/>
              <a:gd name="connsiteX42" fmla="*/ 1884691 w 2208067"/>
              <a:gd name="connsiteY42" fmla="*/ 322706 h 2205387"/>
              <a:gd name="connsiteX43" fmla="*/ 1896741 w 2208067"/>
              <a:gd name="connsiteY43" fmla="*/ 337436 h 2205387"/>
              <a:gd name="connsiteX44" fmla="*/ 1906785 w 2208067"/>
              <a:gd name="connsiteY44" fmla="*/ 353504 h 2205387"/>
              <a:gd name="connsiteX45" fmla="*/ 1914819 w 2208067"/>
              <a:gd name="connsiteY45" fmla="*/ 371581 h 2205387"/>
              <a:gd name="connsiteX46" fmla="*/ 1921514 w 2208067"/>
              <a:gd name="connsiteY46" fmla="*/ 390998 h 2205387"/>
              <a:gd name="connsiteX47" fmla="*/ 1927540 w 2208067"/>
              <a:gd name="connsiteY47" fmla="*/ 410413 h 2205387"/>
              <a:gd name="connsiteX48" fmla="*/ 1932896 w 2208067"/>
              <a:gd name="connsiteY48" fmla="*/ 431169 h 2205387"/>
              <a:gd name="connsiteX49" fmla="*/ 1938252 w 2208067"/>
              <a:gd name="connsiteY49" fmla="*/ 451253 h 2205387"/>
              <a:gd name="connsiteX50" fmla="*/ 1944278 w 2208067"/>
              <a:gd name="connsiteY50" fmla="*/ 471339 h 2205387"/>
              <a:gd name="connsiteX51" fmla="*/ 1950972 w 2208067"/>
              <a:gd name="connsiteY51" fmla="*/ 490756 h 2205387"/>
              <a:gd name="connsiteX52" fmla="*/ 1959007 w 2208067"/>
              <a:gd name="connsiteY52" fmla="*/ 508832 h 2205387"/>
              <a:gd name="connsiteX53" fmla="*/ 1968380 w 2208067"/>
              <a:gd name="connsiteY53" fmla="*/ 525570 h 2205387"/>
              <a:gd name="connsiteX54" fmla="*/ 1980431 w 2208067"/>
              <a:gd name="connsiteY54" fmla="*/ 540300 h 2205387"/>
              <a:gd name="connsiteX55" fmla="*/ 1993822 w 2208067"/>
              <a:gd name="connsiteY55" fmla="*/ 555699 h 2205387"/>
              <a:gd name="connsiteX56" fmla="*/ 2009221 w 2208067"/>
              <a:gd name="connsiteY56" fmla="*/ 569088 h 2205387"/>
              <a:gd name="connsiteX57" fmla="*/ 2025959 w 2208067"/>
              <a:gd name="connsiteY57" fmla="*/ 581810 h 2205387"/>
              <a:gd name="connsiteX58" fmla="*/ 2042697 w 2208067"/>
              <a:gd name="connsiteY58" fmla="*/ 594531 h 2205387"/>
              <a:gd name="connsiteX59" fmla="*/ 2059434 w 2208067"/>
              <a:gd name="connsiteY59" fmla="*/ 607251 h 2205387"/>
              <a:gd name="connsiteX60" fmla="*/ 2075502 w 2208067"/>
              <a:gd name="connsiteY60" fmla="*/ 619972 h 2205387"/>
              <a:gd name="connsiteX61" fmla="*/ 2090901 w 2208067"/>
              <a:gd name="connsiteY61" fmla="*/ 634032 h 2205387"/>
              <a:gd name="connsiteX62" fmla="*/ 2104293 w 2208067"/>
              <a:gd name="connsiteY62" fmla="*/ 648092 h 2205387"/>
              <a:gd name="connsiteX63" fmla="*/ 2115673 w 2208067"/>
              <a:gd name="connsiteY63" fmla="*/ 664160 h 2205387"/>
              <a:gd name="connsiteX64" fmla="*/ 2124377 w 2208067"/>
              <a:gd name="connsiteY64" fmla="*/ 680898 h 2205387"/>
              <a:gd name="connsiteX65" fmla="*/ 2130403 w 2208067"/>
              <a:gd name="connsiteY65" fmla="*/ 700983 h 2205387"/>
              <a:gd name="connsiteX66" fmla="*/ 2133081 w 2208067"/>
              <a:gd name="connsiteY66" fmla="*/ 721738 h 2205387"/>
              <a:gd name="connsiteX67" fmla="*/ 2133751 w 2208067"/>
              <a:gd name="connsiteY67" fmla="*/ 743163 h 2205387"/>
              <a:gd name="connsiteX68" fmla="*/ 2131741 w 2208067"/>
              <a:gd name="connsiteY68" fmla="*/ 765926 h 2205387"/>
              <a:gd name="connsiteX69" fmla="*/ 2129065 w 2208067"/>
              <a:gd name="connsiteY69" fmla="*/ 788690 h 2205387"/>
              <a:gd name="connsiteX70" fmla="*/ 2125717 w 2208067"/>
              <a:gd name="connsiteY70" fmla="*/ 811455 h 2205387"/>
              <a:gd name="connsiteX71" fmla="*/ 2123039 w 2208067"/>
              <a:gd name="connsiteY71" fmla="*/ 834217 h 2205387"/>
              <a:gd name="connsiteX72" fmla="*/ 2121699 w 2208067"/>
              <a:gd name="connsiteY72" fmla="*/ 856981 h 2205387"/>
              <a:gd name="connsiteX73" fmla="*/ 2121699 w 2208067"/>
              <a:gd name="connsiteY73" fmla="*/ 879075 h 2205387"/>
              <a:gd name="connsiteX74" fmla="*/ 2124377 w 2208067"/>
              <a:gd name="connsiteY74" fmla="*/ 899830 h 2205387"/>
              <a:gd name="connsiteX75" fmla="*/ 2129733 w 2208067"/>
              <a:gd name="connsiteY75" fmla="*/ 920585 h 2205387"/>
              <a:gd name="connsiteX76" fmla="*/ 2137767 w 2208067"/>
              <a:gd name="connsiteY76" fmla="*/ 940001 h 2205387"/>
              <a:gd name="connsiteX77" fmla="*/ 2147811 w 2208067"/>
              <a:gd name="connsiteY77" fmla="*/ 960086 h 2205387"/>
              <a:gd name="connsiteX78" fmla="*/ 2159193 w 2208067"/>
              <a:gd name="connsiteY78" fmla="*/ 980172 h 2205387"/>
              <a:gd name="connsiteX79" fmla="*/ 2171243 w 2208067"/>
              <a:gd name="connsiteY79" fmla="*/ 1000258 h 2205387"/>
              <a:gd name="connsiteX80" fmla="*/ 2182625 w 2208067"/>
              <a:gd name="connsiteY80" fmla="*/ 1019674 h 2205387"/>
              <a:gd name="connsiteX81" fmla="*/ 2192669 w 2208067"/>
              <a:gd name="connsiteY81" fmla="*/ 1040429 h 2205387"/>
              <a:gd name="connsiteX82" fmla="*/ 2200702 w 2208067"/>
              <a:gd name="connsiteY82" fmla="*/ 1060514 h 2205387"/>
              <a:gd name="connsiteX83" fmla="*/ 2206059 w 2208067"/>
              <a:gd name="connsiteY83" fmla="*/ 1081269 h 2205387"/>
              <a:gd name="connsiteX84" fmla="*/ 2208067 w 2208067"/>
              <a:gd name="connsiteY84" fmla="*/ 1102693 h 2205387"/>
              <a:gd name="connsiteX85" fmla="*/ 2206059 w 2208067"/>
              <a:gd name="connsiteY85" fmla="*/ 1124117 h 2205387"/>
              <a:gd name="connsiteX86" fmla="*/ 2200702 w 2208067"/>
              <a:gd name="connsiteY86" fmla="*/ 1144872 h 2205387"/>
              <a:gd name="connsiteX87" fmla="*/ 2192669 w 2208067"/>
              <a:gd name="connsiteY87" fmla="*/ 1164959 h 2205387"/>
              <a:gd name="connsiteX88" fmla="*/ 2182625 w 2208067"/>
              <a:gd name="connsiteY88" fmla="*/ 1185713 h 2205387"/>
              <a:gd name="connsiteX89" fmla="*/ 2171243 w 2208067"/>
              <a:gd name="connsiteY89" fmla="*/ 1205130 h 2205387"/>
              <a:gd name="connsiteX90" fmla="*/ 2159193 w 2208067"/>
              <a:gd name="connsiteY90" fmla="*/ 1225216 h 2205387"/>
              <a:gd name="connsiteX91" fmla="*/ 2147811 w 2208067"/>
              <a:gd name="connsiteY91" fmla="*/ 1245301 h 2205387"/>
              <a:gd name="connsiteX92" fmla="*/ 2137767 w 2208067"/>
              <a:gd name="connsiteY92" fmla="*/ 1265386 h 2205387"/>
              <a:gd name="connsiteX93" fmla="*/ 2129733 w 2208067"/>
              <a:gd name="connsiteY93" fmla="*/ 1284802 h 2205387"/>
              <a:gd name="connsiteX94" fmla="*/ 2124377 w 2208067"/>
              <a:gd name="connsiteY94" fmla="*/ 1305558 h 2205387"/>
              <a:gd name="connsiteX95" fmla="*/ 2121699 w 2208067"/>
              <a:gd name="connsiteY95" fmla="*/ 1326312 h 2205387"/>
              <a:gd name="connsiteX96" fmla="*/ 2121699 w 2208067"/>
              <a:gd name="connsiteY96" fmla="*/ 1348406 h 2205387"/>
              <a:gd name="connsiteX97" fmla="*/ 2123039 w 2208067"/>
              <a:gd name="connsiteY97" fmla="*/ 1371169 h 2205387"/>
              <a:gd name="connsiteX98" fmla="*/ 2125717 w 2208067"/>
              <a:gd name="connsiteY98" fmla="*/ 1393933 h 2205387"/>
              <a:gd name="connsiteX99" fmla="*/ 2129065 w 2208067"/>
              <a:gd name="connsiteY99" fmla="*/ 1416697 h 2205387"/>
              <a:gd name="connsiteX100" fmla="*/ 2131741 w 2208067"/>
              <a:gd name="connsiteY100" fmla="*/ 1439461 h 2205387"/>
              <a:gd name="connsiteX101" fmla="*/ 2133751 w 2208067"/>
              <a:gd name="connsiteY101" fmla="*/ 1462224 h 2205387"/>
              <a:gd name="connsiteX102" fmla="*/ 2133081 w 2208067"/>
              <a:gd name="connsiteY102" fmla="*/ 1483649 h 2205387"/>
              <a:gd name="connsiteX103" fmla="*/ 2130403 w 2208067"/>
              <a:gd name="connsiteY103" fmla="*/ 1504404 h 2205387"/>
              <a:gd name="connsiteX104" fmla="*/ 2124377 w 2208067"/>
              <a:gd name="connsiteY104" fmla="*/ 1524489 h 2205387"/>
              <a:gd name="connsiteX105" fmla="*/ 2115673 w 2208067"/>
              <a:gd name="connsiteY105" fmla="*/ 1541227 h 2205387"/>
              <a:gd name="connsiteX106" fmla="*/ 2104293 w 2208067"/>
              <a:gd name="connsiteY106" fmla="*/ 1557295 h 2205387"/>
              <a:gd name="connsiteX107" fmla="*/ 2090901 w 2208067"/>
              <a:gd name="connsiteY107" fmla="*/ 1571355 h 2205387"/>
              <a:gd name="connsiteX108" fmla="*/ 2075502 w 2208067"/>
              <a:gd name="connsiteY108" fmla="*/ 1585414 h 2205387"/>
              <a:gd name="connsiteX109" fmla="*/ 2059434 w 2208067"/>
              <a:gd name="connsiteY109" fmla="*/ 1598135 h 2205387"/>
              <a:gd name="connsiteX110" fmla="*/ 2042697 w 2208067"/>
              <a:gd name="connsiteY110" fmla="*/ 1610856 h 2205387"/>
              <a:gd name="connsiteX111" fmla="*/ 2025959 w 2208067"/>
              <a:gd name="connsiteY111" fmla="*/ 1623577 h 2205387"/>
              <a:gd name="connsiteX112" fmla="*/ 2009221 w 2208067"/>
              <a:gd name="connsiteY112" fmla="*/ 1636298 h 2205387"/>
              <a:gd name="connsiteX113" fmla="*/ 1993822 w 2208067"/>
              <a:gd name="connsiteY113" fmla="*/ 1649688 h 2205387"/>
              <a:gd name="connsiteX114" fmla="*/ 1980431 w 2208067"/>
              <a:gd name="connsiteY114" fmla="*/ 1665087 h 2205387"/>
              <a:gd name="connsiteX115" fmla="*/ 1968380 w 2208067"/>
              <a:gd name="connsiteY115" fmla="*/ 1679817 h 2205387"/>
              <a:gd name="connsiteX116" fmla="*/ 1959007 w 2208067"/>
              <a:gd name="connsiteY116" fmla="*/ 1696554 h 2205387"/>
              <a:gd name="connsiteX117" fmla="*/ 1950972 w 2208067"/>
              <a:gd name="connsiteY117" fmla="*/ 1714631 h 2205387"/>
              <a:gd name="connsiteX118" fmla="*/ 1944278 w 2208067"/>
              <a:gd name="connsiteY118" fmla="*/ 1734047 h 2205387"/>
              <a:gd name="connsiteX119" fmla="*/ 1938252 w 2208067"/>
              <a:gd name="connsiteY119" fmla="*/ 1754133 h 2205387"/>
              <a:gd name="connsiteX120" fmla="*/ 1932896 w 2208067"/>
              <a:gd name="connsiteY120" fmla="*/ 1774219 h 2205387"/>
              <a:gd name="connsiteX121" fmla="*/ 1927540 w 2208067"/>
              <a:gd name="connsiteY121" fmla="*/ 1794974 h 2205387"/>
              <a:gd name="connsiteX122" fmla="*/ 1921514 w 2208067"/>
              <a:gd name="connsiteY122" fmla="*/ 1814390 h 2205387"/>
              <a:gd name="connsiteX123" fmla="*/ 1914819 w 2208067"/>
              <a:gd name="connsiteY123" fmla="*/ 1833805 h 2205387"/>
              <a:gd name="connsiteX124" fmla="*/ 1906785 w 2208067"/>
              <a:gd name="connsiteY124" fmla="*/ 1851883 h 2205387"/>
              <a:gd name="connsiteX125" fmla="*/ 1896741 w 2208067"/>
              <a:gd name="connsiteY125" fmla="*/ 1867952 h 2205387"/>
              <a:gd name="connsiteX126" fmla="*/ 1884691 w 2208067"/>
              <a:gd name="connsiteY126" fmla="*/ 1882680 h 2205387"/>
              <a:gd name="connsiteX127" fmla="*/ 1869960 w 2208067"/>
              <a:gd name="connsiteY127" fmla="*/ 1894732 h 2205387"/>
              <a:gd name="connsiteX128" fmla="*/ 1853892 w 2208067"/>
              <a:gd name="connsiteY128" fmla="*/ 1904774 h 2205387"/>
              <a:gd name="connsiteX129" fmla="*/ 1835816 w 2208067"/>
              <a:gd name="connsiteY129" fmla="*/ 1912808 h 2205387"/>
              <a:gd name="connsiteX130" fmla="*/ 1816399 w 2208067"/>
              <a:gd name="connsiteY130" fmla="*/ 1919504 h 2205387"/>
              <a:gd name="connsiteX131" fmla="*/ 1796984 w 2208067"/>
              <a:gd name="connsiteY131" fmla="*/ 1925529 h 2205387"/>
              <a:gd name="connsiteX132" fmla="*/ 1776228 w 2208067"/>
              <a:gd name="connsiteY132" fmla="*/ 1930886 h 2205387"/>
              <a:gd name="connsiteX133" fmla="*/ 1756144 w 2208067"/>
              <a:gd name="connsiteY133" fmla="*/ 1936242 h 2205387"/>
              <a:gd name="connsiteX134" fmla="*/ 1736058 w 2208067"/>
              <a:gd name="connsiteY134" fmla="*/ 1942267 h 2205387"/>
              <a:gd name="connsiteX135" fmla="*/ 1716642 w 2208067"/>
              <a:gd name="connsiteY135" fmla="*/ 1948962 h 2205387"/>
              <a:gd name="connsiteX136" fmla="*/ 1698565 w 2208067"/>
              <a:gd name="connsiteY136" fmla="*/ 1956997 h 2205387"/>
              <a:gd name="connsiteX137" fmla="*/ 1681826 w 2208067"/>
              <a:gd name="connsiteY137" fmla="*/ 1966370 h 2205387"/>
              <a:gd name="connsiteX138" fmla="*/ 1667097 w 2208067"/>
              <a:gd name="connsiteY138" fmla="*/ 1978420 h 2205387"/>
              <a:gd name="connsiteX139" fmla="*/ 1651699 w 2208067"/>
              <a:gd name="connsiteY139" fmla="*/ 1991811 h 2205387"/>
              <a:gd name="connsiteX140" fmla="*/ 1638308 w 2208067"/>
              <a:gd name="connsiteY140" fmla="*/ 2007210 h 2205387"/>
              <a:gd name="connsiteX141" fmla="*/ 1625587 w 2208067"/>
              <a:gd name="connsiteY141" fmla="*/ 2023278 h 2205387"/>
              <a:gd name="connsiteX142" fmla="*/ 1612866 w 2208067"/>
              <a:gd name="connsiteY142" fmla="*/ 2040016 h 2205387"/>
              <a:gd name="connsiteX143" fmla="*/ 1600146 w 2208067"/>
              <a:gd name="connsiteY143" fmla="*/ 2056754 h 2205387"/>
              <a:gd name="connsiteX144" fmla="*/ 1587426 w 2208067"/>
              <a:gd name="connsiteY144" fmla="*/ 2072823 h 2205387"/>
              <a:gd name="connsiteX145" fmla="*/ 1573365 w 2208067"/>
              <a:gd name="connsiteY145" fmla="*/ 2088222 h 2205387"/>
              <a:gd name="connsiteX146" fmla="*/ 1559305 w 2208067"/>
              <a:gd name="connsiteY146" fmla="*/ 2101612 h 2205387"/>
              <a:gd name="connsiteX147" fmla="*/ 1543237 w 2208067"/>
              <a:gd name="connsiteY147" fmla="*/ 2112994 h 2205387"/>
              <a:gd name="connsiteX148" fmla="*/ 1526499 w 2208067"/>
              <a:gd name="connsiteY148" fmla="*/ 2121698 h 2205387"/>
              <a:gd name="connsiteX149" fmla="*/ 1506414 w 2208067"/>
              <a:gd name="connsiteY149" fmla="*/ 2127723 h 2205387"/>
              <a:gd name="connsiteX150" fmla="*/ 1485659 w 2208067"/>
              <a:gd name="connsiteY150" fmla="*/ 2130402 h 2205387"/>
              <a:gd name="connsiteX151" fmla="*/ 1464234 w 2208067"/>
              <a:gd name="connsiteY151" fmla="*/ 2131071 h 2205387"/>
              <a:gd name="connsiteX152" fmla="*/ 1441471 w 2208067"/>
              <a:gd name="connsiteY152" fmla="*/ 2129062 h 2205387"/>
              <a:gd name="connsiteX153" fmla="*/ 1418706 w 2208067"/>
              <a:gd name="connsiteY153" fmla="*/ 2126385 h 2205387"/>
              <a:gd name="connsiteX154" fmla="*/ 1395942 w 2208067"/>
              <a:gd name="connsiteY154" fmla="*/ 2123036 h 2205387"/>
              <a:gd name="connsiteX155" fmla="*/ 1373180 w 2208067"/>
              <a:gd name="connsiteY155" fmla="*/ 2120359 h 2205387"/>
              <a:gd name="connsiteX156" fmla="*/ 1350416 w 2208067"/>
              <a:gd name="connsiteY156" fmla="*/ 2119020 h 2205387"/>
              <a:gd name="connsiteX157" fmla="*/ 1328322 w 2208067"/>
              <a:gd name="connsiteY157" fmla="*/ 2119020 h 2205387"/>
              <a:gd name="connsiteX158" fmla="*/ 1307567 w 2208067"/>
              <a:gd name="connsiteY158" fmla="*/ 2121698 h 2205387"/>
              <a:gd name="connsiteX159" fmla="*/ 1286811 w 2208067"/>
              <a:gd name="connsiteY159" fmla="*/ 2127054 h 2205387"/>
              <a:gd name="connsiteX160" fmla="*/ 1266726 w 2208067"/>
              <a:gd name="connsiteY160" fmla="*/ 2135088 h 2205387"/>
              <a:gd name="connsiteX161" fmla="*/ 1246641 w 2208067"/>
              <a:gd name="connsiteY161" fmla="*/ 2145800 h 2205387"/>
              <a:gd name="connsiteX162" fmla="*/ 1226555 w 2208067"/>
              <a:gd name="connsiteY162" fmla="*/ 2156513 h 2205387"/>
              <a:gd name="connsiteX163" fmla="*/ 1206470 w 2208067"/>
              <a:gd name="connsiteY163" fmla="*/ 2168563 h 2205387"/>
              <a:gd name="connsiteX164" fmla="*/ 1187053 w 2208067"/>
              <a:gd name="connsiteY164" fmla="*/ 2179945 h 2205387"/>
              <a:gd name="connsiteX165" fmla="*/ 1166298 w 2208067"/>
              <a:gd name="connsiteY165" fmla="*/ 2189988 h 2205387"/>
              <a:gd name="connsiteX166" fmla="*/ 1146213 w 2208067"/>
              <a:gd name="connsiteY166" fmla="*/ 2198023 h 2205387"/>
              <a:gd name="connsiteX167" fmla="*/ 1125458 w 2208067"/>
              <a:gd name="connsiteY167" fmla="*/ 2203379 h 2205387"/>
              <a:gd name="connsiteX168" fmla="*/ 1104034 w 2208067"/>
              <a:gd name="connsiteY168" fmla="*/ 2205387 h 2205387"/>
              <a:gd name="connsiteX169" fmla="*/ 1082609 w 2208067"/>
              <a:gd name="connsiteY169" fmla="*/ 2203379 h 2205387"/>
              <a:gd name="connsiteX170" fmla="*/ 1061855 w 2208067"/>
              <a:gd name="connsiteY170" fmla="*/ 2198023 h 2205387"/>
              <a:gd name="connsiteX171" fmla="*/ 1041769 w 2208067"/>
              <a:gd name="connsiteY171" fmla="*/ 2189988 h 2205387"/>
              <a:gd name="connsiteX172" fmla="*/ 1021014 w 2208067"/>
              <a:gd name="connsiteY172" fmla="*/ 2179945 h 2205387"/>
              <a:gd name="connsiteX173" fmla="*/ 1001598 w 2208067"/>
              <a:gd name="connsiteY173" fmla="*/ 2168563 h 2205387"/>
              <a:gd name="connsiteX174" fmla="*/ 981512 w 2208067"/>
              <a:gd name="connsiteY174" fmla="*/ 2156513 h 2205387"/>
              <a:gd name="connsiteX175" fmla="*/ 961427 w 2208067"/>
              <a:gd name="connsiteY175" fmla="*/ 2145800 h 2205387"/>
              <a:gd name="connsiteX176" fmla="*/ 941342 w 2208067"/>
              <a:gd name="connsiteY176" fmla="*/ 2135088 h 2205387"/>
              <a:gd name="connsiteX177" fmla="*/ 921925 w 2208067"/>
              <a:gd name="connsiteY177" fmla="*/ 2127054 h 2205387"/>
              <a:gd name="connsiteX178" fmla="*/ 900501 w 2208067"/>
              <a:gd name="connsiteY178" fmla="*/ 2121698 h 2205387"/>
              <a:gd name="connsiteX179" fmla="*/ 879747 w 2208067"/>
              <a:gd name="connsiteY179" fmla="*/ 2119020 h 2205387"/>
              <a:gd name="connsiteX180" fmla="*/ 857651 w 2208067"/>
              <a:gd name="connsiteY180" fmla="*/ 2119020 h 2205387"/>
              <a:gd name="connsiteX181" fmla="*/ 834888 w 2208067"/>
              <a:gd name="connsiteY181" fmla="*/ 2120359 h 2205387"/>
              <a:gd name="connsiteX182" fmla="*/ 812125 w 2208067"/>
              <a:gd name="connsiteY182" fmla="*/ 2123036 h 2205387"/>
              <a:gd name="connsiteX183" fmla="*/ 789361 w 2208067"/>
              <a:gd name="connsiteY183" fmla="*/ 2126385 h 2205387"/>
              <a:gd name="connsiteX184" fmla="*/ 766598 w 2208067"/>
              <a:gd name="connsiteY184" fmla="*/ 2129062 h 2205387"/>
              <a:gd name="connsiteX185" fmla="*/ 743834 w 2208067"/>
              <a:gd name="connsiteY185" fmla="*/ 2131071 h 2205387"/>
              <a:gd name="connsiteX186" fmla="*/ 722410 w 2208067"/>
              <a:gd name="connsiteY186" fmla="*/ 2130402 h 2205387"/>
              <a:gd name="connsiteX187" fmla="*/ 701655 w 2208067"/>
              <a:gd name="connsiteY187" fmla="*/ 2127723 h 2205387"/>
              <a:gd name="connsiteX188" fmla="*/ 681569 w 2208067"/>
              <a:gd name="connsiteY188" fmla="*/ 2121698 h 2205387"/>
              <a:gd name="connsiteX189" fmla="*/ 664831 w 2208067"/>
              <a:gd name="connsiteY189" fmla="*/ 2112994 h 2205387"/>
              <a:gd name="connsiteX190" fmla="*/ 648763 w 2208067"/>
              <a:gd name="connsiteY190" fmla="*/ 2101612 h 2205387"/>
              <a:gd name="connsiteX191" fmla="*/ 634703 w 2208067"/>
              <a:gd name="connsiteY191" fmla="*/ 2088222 h 2205387"/>
              <a:gd name="connsiteX192" fmla="*/ 620642 w 2208067"/>
              <a:gd name="connsiteY192" fmla="*/ 2072823 h 2205387"/>
              <a:gd name="connsiteX193" fmla="*/ 607922 w 2208067"/>
              <a:gd name="connsiteY193" fmla="*/ 2056754 h 2205387"/>
              <a:gd name="connsiteX194" fmla="*/ 595201 w 2208067"/>
              <a:gd name="connsiteY194" fmla="*/ 2040016 h 2205387"/>
              <a:gd name="connsiteX195" fmla="*/ 582481 w 2208067"/>
              <a:gd name="connsiteY195" fmla="*/ 2023278 h 2205387"/>
              <a:gd name="connsiteX196" fmla="*/ 569760 w 2208067"/>
              <a:gd name="connsiteY196" fmla="*/ 2007210 h 2205387"/>
              <a:gd name="connsiteX197" fmla="*/ 556368 w 2208067"/>
              <a:gd name="connsiteY197" fmla="*/ 1991811 h 2205387"/>
              <a:gd name="connsiteX198" fmla="*/ 540970 w 2208067"/>
              <a:gd name="connsiteY198" fmla="*/ 1978420 h 2205387"/>
              <a:gd name="connsiteX199" fmla="*/ 526241 w 2208067"/>
              <a:gd name="connsiteY199" fmla="*/ 1966370 h 2205387"/>
              <a:gd name="connsiteX200" fmla="*/ 509504 w 2208067"/>
              <a:gd name="connsiteY200" fmla="*/ 1956997 h 2205387"/>
              <a:gd name="connsiteX201" fmla="*/ 491426 w 2208067"/>
              <a:gd name="connsiteY201" fmla="*/ 1948962 h 2205387"/>
              <a:gd name="connsiteX202" fmla="*/ 472011 w 2208067"/>
              <a:gd name="connsiteY202" fmla="*/ 1942267 h 2205387"/>
              <a:gd name="connsiteX203" fmla="*/ 451925 w 2208067"/>
              <a:gd name="connsiteY203" fmla="*/ 1936242 h 2205387"/>
              <a:gd name="connsiteX204" fmla="*/ 431839 w 2208067"/>
              <a:gd name="connsiteY204" fmla="*/ 1930886 h 2205387"/>
              <a:gd name="connsiteX205" fmla="*/ 411084 w 2208067"/>
              <a:gd name="connsiteY205" fmla="*/ 1925529 h 2205387"/>
              <a:gd name="connsiteX206" fmla="*/ 391668 w 2208067"/>
              <a:gd name="connsiteY206" fmla="*/ 1919504 h 2205387"/>
              <a:gd name="connsiteX207" fmla="*/ 372252 w 2208067"/>
              <a:gd name="connsiteY207" fmla="*/ 1912808 h 2205387"/>
              <a:gd name="connsiteX208" fmla="*/ 354176 w 2208067"/>
              <a:gd name="connsiteY208" fmla="*/ 1904774 h 2205387"/>
              <a:gd name="connsiteX209" fmla="*/ 338107 w 2208067"/>
              <a:gd name="connsiteY209" fmla="*/ 1894732 h 2205387"/>
              <a:gd name="connsiteX210" fmla="*/ 323377 w 2208067"/>
              <a:gd name="connsiteY210" fmla="*/ 1882680 h 2205387"/>
              <a:gd name="connsiteX211" fmla="*/ 311327 w 2208067"/>
              <a:gd name="connsiteY211" fmla="*/ 1867952 h 2205387"/>
              <a:gd name="connsiteX212" fmla="*/ 301283 w 2208067"/>
              <a:gd name="connsiteY212" fmla="*/ 1851883 h 2205387"/>
              <a:gd name="connsiteX213" fmla="*/ 293250 w 2208067"/>
              <a:gd name="connsiteY213" fmla="*/ 1833805 h 2205387"/>
              <a:gd name="connsiteX214" fmla="*/ 286555 w 2208067"/>
              <a:gd name="connsiteY214" fmla="*/ 1814390 h 2205387"/>
              <a:gd name="connsiteX215" fmla="*/ 280529 w 2208067"/>
              <a:gd name="connsiteY215" fmla="*/ 1794974 h 2205387"/>
              <a:gd name="connsiteX216" fmla="*/ 275173 w 2208067"/>
              <a:gd name="connsiteY216" fmla="*/ 1774219 h 2205387"/>
              <a:gd name="connsiteX217" fmla="*/ 269817 w 2208067"/>
              <a:gd name="connsiteY217" fmla="*/ 1754133 h 2205387"/>
              <a:gd name="connsiteX218" fmla="*/ 263791 w 2208067"/>
              <a:gd name="connsiteY218" fmla="*/ 1734047 h 2205387"/>
              <a:gd name="connsiteX219" fmla="*/ 257096 w 2208067"/>
              <a:gd name="connsiteY219" fmla="*/ 1714631 h 2205387"/>
              <a:gd name="connsiteX220" fmla="*/ 249062 w 2208067"/>
              <a:gd name="connsiteY220" fmla="*/ 1696554 h 2205387"/>
              <a:gd name="connsiteX221" fmla="*/ 239688 w 2208067"/>
              <a:gd name="connsiteY221" fmla="*/ 1679817 h 2205387"/>
              <a:gd name="connsiteX222" fmla="*/ 227636 w 2208067"/>
              <a:gd name="connsiteY222" fmla="*/ 1665087 h 2205387"/>
              <a:gd name="connsiteX223" fmla="*/ 214246 w 2208067"/>
              <a:gd name="connsiteY223" fmla="*/ 1649688 h 2205387"/>
              <a:gd name="connsiteX224" fmla="*/ 198848 w 2208067"/>
              <a:gd name="connsiteY224" fmla="*/ 1636298 h 2205387"/>
              <a:gd name="connsiteX225" fmla="*/ 182778 w 2208067"/>
              <a:gd name="connsiteY225" fmla="*/ 1623577 h 2205387"/>
              <a:gd name="connsiteX226" fmla="*/ 165371 w 2208067"/>
              <a:gd name="connsiteY226" fmla="*/ 1610856 h 2205387"/>
              <a:gd name="connsiteX227" fmla="*/ 148634 w 2208067"/>
              <a:gd name="connsiteY227" fmla="*/ 1598135 h 2205387"/>
              <a:gd name="connsiteX228" fmla="*/ 132565 w 2208067"/>
              <a:gd name="connsiteY228" fmla="*/ 1585414 h 2205387"/>
              <a:gd name="connsiteX229" fmla="*/ 117167 w 2208067"/>
              <a:gd name="connsiteY229" fmla="*/ 1571355 h 2205387"/>
              <a:gd name="connsiteX230" fmla="*/ 103776 w 2208067"/>
              <a:gd name="connsiteY230" fmla="*/ 1557295 h 2205387"/>
              <a:gd name="connsiteX231" fmla="*/ 92394 w 2208067"/>
              <a:gd name="connsiteY231" fmla="*/ 1541227 h 2205387"/>
              <a:gd name="connsiteX232" fmla="*/ 83691 w 2208067"/>
              <a:gd name="connsiteY232" fmla="*/ 1524489 h 2205387"/>
              <a:gd name="connsiteX233" fmla="*/ 77665 w 2208067"/>
              <a:gd name="connsiteY233" fmla="*/ 1504404 h 2205387"/>
              <a:gd name="connsiteX234" fmla="*/ 74987 w 2208067"/>
              <a:gd name="connsiteY234" fmla="*/ 1483649 h 2205387"/>
              <a:gd name="connsiteX235" fmla="*/ 74317 w 2208067"/>
              <a:gd name="connsiteY235" fmla="*/ 1462224 h 2205387"/>
              <a:gd name="connsiteX236" fmla="*/ 76327 w 2208067"/>
              <a:gd name="connsiteY236" fmla="*/ 1439461 h 2205387"/>
              <a:gd name="connsiteX237" fmla="*/ 79004 w 2208067"/>
              <a:gd name="connsiteY237" fmla="*/ 1416697 h 2205387"/>
              <a:gd name="connsiteX238" fmla="*/ 82352 w 2208067"/>
              <a:gd name="connsiteY238" fmla="*/ 1393933 h 2205387"/>
              <a:gd name="connsiteX239" fmla="*/ 85030 w 2208067"/>
              <a:gd name="connsiteY239" fmla="*/ 1371169 h 2205387"/>
              <a:gd name="connsiteX240" fmla="*/ 86368 w 2208067"/>
              <a:gd name="connsiteY240" fmla="*/ 1348406 h 2205387"/>
              <a:gd name="connsiteX241" fmla="*/ 86368 w 2208067"/>
              <a:gd name="connsiteY241" fmla="*/ 1326312 h 2205387"/>
              <a:gd name="connsiteX242" fmla="*/ 83691 w 2208067"/>
              <a:gd name="connsiteY242" fmla="*/ 1305558 h 2205387"/>
              <a:gd name="connsiteX243" fmla="*/ 78334 w 2208067"/>
              <a:gd name="connsiteY243" fmla="*/ 1284802 h 2205387"/>
              <a:gd name="connsiteX244" fmla="*/ 70301 w 2208067"/>
              <a:gd name="connsiteY244" fmla="*/ 1265386 h 2205387"/>
              <a:gd name="connsiteX245" fmla="*/ 59588 w 2208067"/>
              <a:gd name="connsiteY245" fmla="*/ 1245301 h 2205387"/>
              <a:gd name="connsiteX246" fmla="*/ 48876 w 2208067"/>
              <a:gd name="connsiteY246" fmla="*/ 1225216 h 2205387"/>
              <a:gd name="connsiteX247" fmla="*/ 36825 w 2208067"/>
              <a:gd name="connsiteY247" fmla="*/ 1205130 h 2205387"/>
              <a:gd name="connsiteX248" fmla="*/ 25442 w 2208067"/>
              <a:gd name="connsiteY248" fmla="*/ 1185713 h 2205387"/>
              <a:gd name="connsiteX249" fmla="*/ 15399 w 2208067"/>
              <a:gd name="connsiteY249" fmla="*/ 1164959 h 2205387"/>
              <a:gd name="connsiteX250" fmla="*/ 7365 w 2208067"/>
              <a:gd name="connsiteY250" fmla="*/ 1144872 h 2205387"/>
              <a:gd name="connsiteX251" fmla="*/ 2009 w 2208067"/>
              <a:gd name="connsiteY251" fmla="*/ 1124117 h 2205387"/>
              <a:gd name="connsiteX252" fmla="*/ 0 w 2208067"/>
              <a:gd name="connsiteY252" fmla="*/ 1102693 h 2205387"/>
              <a:gd name="connsiteX253" fmla="*/ 2009 w 2208067"/>
              <a:gd name="connsiteY253" fmla="*/ 1081269 h 2205387"/>
              <a:gd name="connsiteX254" fmla="*/ 7365 w 2208067"/>
              <a:gd name="connsiteY254" fmla="*/ 1060514 h 2205387"/>
              <a:gd name="connsiteX255" fmla="*/ 15399 w 2208067"/>
              <a:gd name="connsiteY255" fmla="*/ 1040429 h 2205387"/>
              <a:gd name="connsiteX256" fmla="*/ 25442 w 2208067"/>
              <a:gd name="connsiteY256" fmla="*/ 1019674 h 2205387"/>
              <a:gd name="connsiteX257" fmla="*/ 36825 w 2208067"/>
              <a:gd name="connsiteY257" fmla="*/ 1000258 h 2205387"/>
              <a:gd name="connsiteX258" fmla="*/ 48876 w 2208067"/>
              <a:gd name="connsiteY258" fmla="*/ 980172 h 2205387"/>
              <a:gd name="connsiteX259" fmla="*/ 59588 w 2208067"/>
              <a:gd name="connsiteY259" fmla="*/ 960086 h 2205387"/>
              <a:gd name="connsiteX260" fmla="*/ 70301 w 2208067"/>
              <a:gd name="connsiteY260" fmla="*/ 940001 h 2205387"/>
              <a:gd name="connsiteX261" fmla="*/ 78334 w 2208067"/>
              <a:gd name="connsiteY261" fmla="*/ 920585 h 2205387"/>
              <a:gd name="connsiteX262" fmla="*/ 83691 w 2208067"/>
              <a:gd name="connsiteY262" fmla="*/ 899830 h 2205387"/>
              <a:gd name="connsiteX263" fmla="*/ 86368 w 2208067"/>
              <a:gd name="connsiteY263" fmla="*/ 879075 h 2205387"/>
              <a:gd name="connsiteX264" fmla="*/ 86368 w 2208067"/>
              <a:gd name="connsiteY264" fmla="*/ 856981 h 2205387"/>
              <a:gd name="connsiteX265" fmla="*/ 85030 w 2208067"/>
              <a:gd name="connsiteY265" fmla="*/ 834217 h 2205387"/>
              <a:gd name="connsiteX266" fmla="*/ 82352 w 2208067"/>
              <a:gd name="connsiteY266" fmla="*/ 811455 h 2205387"/>
              <a:gd name="connsiteX267" fmla="*/ 79004 w 2208067"/>
              <a:gd name="connsiteY267" fmla="*/ 788690 h 2205387"/>
              <a:gd name="connsiteX268" fmla="*/ 76327 w 2208067"/>
              <a:gd name="connsiteY268" fmla="*/ 765926 h 2205387"/>
              <a:gd name="connsiteX269" fmla="*/ 74317 w 2208067"/>
              <a:gd name="connsiteY269" fmla="*/ 743163 h 2205387"/>
              <a:gd name="connsiteX270" fmla="*/ 74987 w 2208067"/>
              <a:gd name="connsiteY270" fmla="*/ 721738 h 2205387"/>
              <a:gd name="connsiteX271" fmla="*/ 77665 w 2208067"/>
              <a:gd name="connsiteY271" fmla="*/ 700983 h 2205387"/>
              <a:gd name="connsiteX272" fmla="*/ 83691 w 2208067"/>
              <a:gd name="connsiteY272" fmla="*/ 680898 h 2205387"/>
              <a:gd name="connsiteX273" fmla="*/ 92394 w 2208067"/>
              <a:gd name="connsiteY273" fmla="*/ 664160 h 2205387"/>
              <a:gd name="connsiteX274" fmla="*/ 103776 w 2208067"/>
              <a:gd name="connsiteY274" fmla="*/ 648092 h 2205387"/>
              <a:gd name="connsiteX275" fmla="*/ 117167 w 2208067"/>
              <a:gd name="connsiteY275" fmla="*/ 634032 h 2205387"/>
              <a:gd name="connsiteX276" fmla="*/ 132565 w 2208067"/>
              <a:gd name="connsiteY276" fmla="*/ 619972 h 2205387"/>
              <a:gd name="connsiteX277" fmla="*/ 148634 w 2208067"/>
              <a:gd name="connsiteY277" fmla="*/ 607251 h 2205387"/>
              <a:gd name="connsiteX278" fmla="*/ 165371 w 2208067"/>
              <a:gd name="connsiteY278" fmla="*/ 594531 h 2205387"/>
              <a:gd name="connsiteX279" fmla="*/ 182778 w 2208067"/>
              <a:gd name="connsiteY279" fmla="*/ 581810 h 2205387"/>
              <a:gd name="connsiteX280" fmla="*/ 198848 w 2208067"/>
              <a:gd name="connsiteY280" fmla="*/ 569088 h 2205387"/>
              <a:gd name="connsiteX281" fmla="*/ 214246 w 2208067"/>
              <a:gd name="connsiteY281" fmla="*/ 555699 h 2205387"/>
              <a:gd name="connsiteX282" fmla="*/ 227636 w 2208067"/>
              <a:gd name="connsiteY282" fmla="*/ 540300 h 2205387"/>
              <a:gd name="connsiteX283" fmla="*/ 239688 w 2208067"/>
              <a:gd name="connsiteY283" fmla="*/ 525570 h 2205387"/>
              <a:gd name="connsiteX284" fmla="*/ 249062 w 2208067"/>
              <a:gd name="connsiteY284" fmla="*/ 508832 h 2205387"/>
              <a:gd name="connsiteX285" fmla="*/ 257096 w 2208067"/>
              <a:gd name="connsiteY285" fmla="*/ 490756 h 2205387"/>
              <a:gd name="connsiteX286" fmla="*/ 263791 w 2208067"/>
              <a:gd name="connsiteY286" fmla="*/ 471339 h 2205387"/>
              <a:gd name="connsiteX287" fmla="*/ 269817 w 2208067"/>
              <a:gd name="connsiteY287" fmla="*/ 451253 h 2205387"/>
              <a:gd name="connsiteX288" fmla="*/ 275173 w 2208067"/>
              <a:gd name="connsiteY288" fmla="*/ 431169 h 2205387"/>
              <a:gd name="connsiteX289" fmla="*/ 280529 w 2208067"/>
              <a:gd name="connsiteY289" fmla="*/ 410413 h 2205387"/>
              <a:gd name="connsiteX290" fmla="*/ 286555 w 2208067"/>
              <a:gd name="connsiteY290" fmla="*/ 390998 h 2205387"/>
              <a:gd name="connsiteX291" fmla="*/ 293250 w 2208067"/>
              <a:gd name="connsiteY291" fmla="*/ 371581 h 2205387"/>
              <a:gd name="connsiteX292" fmla="*/ 301283 w 2208067"/>
              <a:gd name="connsiteY292" fmla="*/ 353504 h 2205387"/>
              <a:gd name="connsiteX293" fmla="*/ 311327 w 2208067"/>
              <a:gd name="connsiteY293" fmla="*/ 337436 h 2205387"/>
              <a:gd name="connsiteX294" fmla="*/ 323377 w 2208067"/>
              <a:gd name="connsiteY294" fmla="*/ 322706 h 2205387"/>
              <a:gd name="connsiteX295" fmla="*/ 338107 w 2208067"/>
              <a:gd name="connsiteY295" fmla="*/ 310655 h 2205387"/>
              <a:gd name="connsiteX296" fmla="*/ 354176 w 2208067"/>
              <a:gd name="connsiteY296" fmla="*/ 300613 h 2205387"/>
              <a:gd name="connsiteX297" fmla="*/ 372252 w 2208067"/>
              <a:gd name="connsiteY297" fmla="*/ 292578 h 2205387"/>
              <a:gd name="connsiteX298" fmla="*/ 391668 w 2208067"/>
              <a:gd name="connsiteY298" fmla="*/ 285883 h 2205387"/>
              <a:gd name="connsiteX299" fmla="*/ 411084 w 2208067"/>
              <a:gd name="connsiteY299" fmla="*/ 279857 h 2205387"/>
              <a:gd name="connsiteX300" fmla="*/ 431839 w 2208067"/>
              <a:gd name="connsiteY300" fmla="*/ 274501 h 2205387"/>
              <a:gd name="connsiteX301" fmla="*/ 451925 w 2208067"/>
              <a:gd name="connsiteY301" fmla="*/ 269145 h 2205387"/>
              <a:gd name="connsiteX302" fmla="*/ 472011 w 2208067"/>
              <a:gd name="connsiteY302" fmla="*/ 263119 h 2205387"/>
              <a:gd name="connsiteX303" fmla="*/ 491426 w 2208067"/>
              <a:gd name="connsiteY303" fmla="*/ 256425 h 2205387"/>
              <a:gd name="connsiteX304" fmla="*/ 509504 w 2208067"/>
              <a:gd name="connsiteY304" fmla="*/ 248390 h 2205387"/>
              <a:gd name="connsiteX305" fmla="*/ 526241 w 2208067"/>
              <a:gd name="connsiteY305" fmla="*/ 239018 h 2205387"/>
              <a:gd name="connsiteX306" fmla="*/ 540970 w 2208067"/>
              <a:gd name="connsiteY306" fmla="*/ 226966 h 2205387"/>
              <a:gd name="connsiteX307" fmla="*/ 556368 w 2208067"/>
              <a:gd name="connsiteY307" fmla="*/ 213575 h 2205387"/>
              <a:gd name="connsiteX308" fmla="*/ 569760 w 2208067"/>
              <a:gd name="connsiteY308" fmla="*/ 198177 h 2205387"/>
              <a:gd name="connsiteX309" fmla="*/ 582481 w 2208067"/>
              <a:gd name="connsiteY309" fmla="*/ 182108 h 2205387"/>
              <a:gd name="connsiteX310" fmla="*/ 595201 w 2208067"/>
              <a:gd name="connsiteY310" fmla="*/ 165370 h 2205387"/>
              <a:gd name="connsiteX311" fmla="*/ 607922 w 2208067"/>
              <a:gd name="connsiteY311" fmla="*/ 148632 h 2205387"/>
              <a:gd name="connsiteX312" fmla="*/ 620642 w 2208067"/>
              <a:gd name="connsiteY312" fmla="*/ 132563 h 2205387"/>
              <a:gd name="connsiteX313" fmla="*/ 634703 w 2208067"/>
              <a:gd name="connsiteY313" fmla="*/ 117165 h 2205387"/>
              <a:gd name="connsiteX314" fmla="*/ 648763 w 2208067"/>
              <a:gd name="connsiteY314" fmla="*/ 103775 h 2205387"/>
              <a:gd name="connsiteX315" fmla="*/ 664831 w 2208067"/>
              <a:gd name="connsiteY315" fmla="*/ 92393 h 2205387"/>
              <a:gd name="connsiteX316" fmla="*/ 681569 w 2208067"/>
              <a:gd name="connsiteY316" fmla="*/ 83689 h 2205387"/>
              <a:gd name="connsiteX317" fmla="*/ 701655 w 2208067"/>
              <a:gd name="connsiteY317" fmla="*/ 77664 h 2205387"/>
              <a:gd name="connsiteX318" fmla="*/ 722410 w 2208067"/>
              <a:gd name="connsiteY318" fmla="*/ 74985 h 2205387"/>
              <a:gd name="connsiteX319" fmla="*/ 743834 w 2208067"/>
              <a:gd name="connsiteY319" fmla="*/ 74315 h 2205387"/>
              <a:gd name="connsiteX320" fmla="*/ 766598 w 2208067"/>
              <a:gd name="connsiteY320" fmla="*/ 76324 h 2205387"/>
              <a:gd name="connsiteX321" fmla="*/ 789361 w 2208067"/>
              <a:gd name="connsiteY321" fmla="*/ 79003 h 2205387"/>
              <a:gd name="connsiteX322" fmla="*/ 812125 w 2208067"/>
              <a:gd name="connsiteY322" fmla="*/ 82350 h 2205387"/>
              <a:gd name="connsiteX323" fmla="*/ 834888 w 2208067"/>
              <a:gd name="connsiteY323" fmla="*/ 85029 h 2205387"/>
              <a:gd name="connsiteX324" fmla="*/ 857651 w 2208067"/>
              <a:gd name="connsiteY324" fmla="*/ 86367 h 2205387"/>
              <a:gd name="connsiteX325" fmla="*/ 879747 w 2208067"/>
              <a:gd name="connsiteY325" fmla="*/ 86367 h 2205387"/>
              <a:gd name="connsiteX326" fmla="*/ 900501 w 2208067"/>
              <a:gd name="connsiteY326" fmla="*/ 83689 h 2205387"/>
              <a:gd name="connsiteX327" fmla="*/ 921925 w 2208067"/>
              <a:gd name="connsiteY327" fmla="*/ 78332 h 2205387"/>
              <a:gd name="connsiteX328" fmla="*/ 941342 w 2208067"/>
              <a:gd name="connsiteY328" fmla="*/ 70298 h 2205387"/>
              <a:gd name="connsiteX329" fmla="*/ 961427 w 2208067"/>
              <a:gd name="connsiteY329" fmla="*/ 59586 h 2205387"/>
              <a:gd name="connsiteX330" fmla="*/ 981512 w 2208067"/>
              <a:gd name="connsiteY330" fmla="*/ 48875 h 2205387"/>
              <a:gd name="connsiteX331" fmla="*/ 1001598 w 2208067"/>
              <a:gd name="connsiteY331" fmla="*/ 36823 h 2205387"/>
              <a:gd name="connsiteX332" fmla="*/ 1021014 w 2208067"/>
              <a:gd name="connsiteY332" fmla="*/ 25441 h 2205387"/>
              <a:gd name="connsiteX333" fmla="*/ 1041769 w 2208067"/>
              <a:gd name="connsiteY333" fmla="*/ 15399 h 2205387"/>
              <a:gd name="connsiteX334" fmla="*/ 1061855 w 2208067"/>
              <a:gd name="connsiteY334" fmla="*/ 7364 h 2205387"/>
              <a:gd name="connsiteX335" fmla="*/ 1082609 w 2208067"/>
              <a:gd name="connsiteY335" fmla="*/ 2008 h 22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F1C00E9-CB94-472C-87D5-F831CFB6F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6512" y="309695"/>
            <a:ext cx="3196593" cy="3192104"/>
          </a:xfrm>
          <a:custGeom>
            <a:avLst/>
            <a:gdLst>
              <a:gd name="connsiteX0" fmla="*/ 1330204 w 2660406"/>
              <a:gd name="connsiteY0" fmla="*/ 0 h 2656670"/>
              <a:gd name="connsiteX1" fmla="*/ 1356017 w 2660406"/>
              <a:gd name="connsiteY1" fmla="*/ 2419 h 2656670"/>
              <a:gd name="connsiteX2" fmla="*/ 1381023 w 2660406"/>
              <a:gd name="connsiteY2" fmla="*/ 8873 h 2656670"/>
              <a:gd name="connsiteX3" fmla="*/ 1405223 w 2660406"/>
              <a:gd name="connsiteY3" fmla="*/ 18554 h 2656670"/>
              <a:gd name="connsiteX4" fmla="*/ 1430230 w 2660406"/>
              <a:gd name="connsiteY4" fmla="*/ 30653 h 2656670"/>
              <a:gd name="connsiteX5" fmla="*/ 1453624 w 2660406"/>
              <a:gd name="connsiteY5" fmla="*/ 44367 h 2656670"/>
              <a:gd name="connsiteX6" fmla="*/ 1477824 w 2660406"/>
              <a:gd name="connsiteY6" fmla="*/ 58888 h 2656670"/>
              <a:gd name="connsiteX7" fmla="*/ 1502025 w 2660406"/>
              <a:gd name="connsiteY7" fmla="*/ 71793 h 2656670"/>
              <a:gd name="connsiteX8" fmla="*/ 1526224 w 2660406"/>
              <a:gd name="connsiteY8" fmla="*/ 84699 h 2656670"/>
              <a:gd name="connsiteX9" fmla="*/ 1550424 w 2660406"/>
              <a:gd name="connsiteY9" fmla="*/ 94379 h 2656670"/>
              <a:gd name="connsiteX10" fmla="*/ 1575432 w 2660406"/>
              <a:gd name="connsiteY10" fmla="*/ 100833 h 2656670"/>
              <a:gd name="connsiteX11" fmla="*/ 1600439 w 2660406"/>
              <a:gd name="connsiteY11" fmla="*/ 104060 h 2656670"/>
              <a:gd name="connsiteX12" fmla="*/ 1627059 w 2660406"/>
              <a:gd name="connsiteY12" fmla="*/ 104060 h 2656670"/>
              <a:gd name="connsiteX13" fmla="*/ 1654486 w 2660406"/>
              <a:gd name="connsiteY13" fmla="*/ 102448 h 2656670"/>
              <a:gd name="connsiteX14" fmla="*/ 1681911 w 2660406"/>
              <a:gd name="connsiteY14" fmla="*/ 99220 h 2656670"/>
              <a:gd name="connsiteX15" fmla="*/ 1709339 w 2660406"/>
              <a:gd name="connsiteY15" fmla="*/ 95187 h 2656670"/>
              <a:gd name="connsiteX16" fmla="*/ 1736767 w 2660406"/>
              <a:gd name="connsiteY16" fmla="*/ 91960 h 2656670"/>
              <a:gd name="connsiteX17" fmla="*/ 1764193 w 2660406"/>
              <a:gd name="connsiteY17" fmla="*/ 89539 h 2656670"/>
              <a:gd name="connsiteX18" fmla="*/ 1790007 w 2660406"/>
              <a:gd name="connsiteY18" fmla="*/ 90346 h 2656670"/>
              <a:gd name="connsiteX19" fmla="*/ 1815014 w 2660406"/>
              <a:gd name="connsiteY19" fmla="*/ 93574 h 2656670"/>
              <a:gd name="connsiteX20" fmla="*/ 1839214 w 2660406"/>
              <a:gd name="connsiteY20" fmla="*/ 100833 h 2656670"/>
              <a:gd name="connsiteX21" fmla="*/ 1859381 w 2660406"/>
              <a:gd name="connsiteY21" fmla="*/ 111320 h 2656670"/>
              <a:gd name="connsiteX22" fmla="*/ 1878740 w 2660406"/>
              <a:gd name="connsiteY22" fmla="*/ 125034 h 2656670"/>
              <a:gd name="connsiteX23" fmla="*/ 1895681 w 2660406"/>
              <a:gd name="connsiteY23" fmla="*/ 141167 h 2656670"/>
              <a:gd name="connsiteX24" fmla="*/ 1912622 w 2660406"/>
              <a:gd name="connsiteY24" fmla="*/ 159720 h 2656670"/>
              <a:gd name="connsiteX25" fmla="*/ 1927948 w 2660406"/>
              <a:gd name="connsiteY25" fmla="*/ 179080 h 2656670"/>
              <a:gd name="connsiteX26" fmla="*/ 1943274 w 2660406"/>
              <a:gd name="connsiteY26" fmla="*/ 199247 h 2656670"/>
              <a:gd name="connsiteX27" fmla="*/ 1958601 w 2660406"/>
              <a:gd name="connsiteY27" fmla="*/ 219414 h 2656670"/>
              <a:gd name="connsiteX28" fmla="*/ 1973928 w 2660406"/>
              <a:gd name="connsiteY28" fmla="*/ 238775 h 2656670"/>
              <a:gd name="connsiteX29" fmla="*/ 1990062 w 2660406"/>
              <a:gd name="connsiteY29" fmla="*/ 257328 h 2656670"/>
              <a:gd name="connsiteX30" fmla="*/ 2008614 w 2660406"/>
              <a:gd name="connsiteY30" fmla="*/ 273462 h 2656670"/>
              <a:gd name="connsiteX31" fmla="*/ 2026361 w 2660406"/>
              <a:gd name="connsiteY31" fmla="*/ 287983 h 2656670"/>
              <a:gd name="connsiteX32" fmla="*/ 2046529 w 2660406"/>
              <a:gd name="connsiteY32" fmla="*/ 299275 h 2656670"/>
              <a:gd name="connsiteX33" fmla="*/ 2068309 w 2660406"/>
              <a:gd name="connsiteY33" fmla="*/ 308956 h 2656670"/>
              <a:gd name="connsiteX34" fmla="*/ 2091702 w 2660406"/>
              <a:gd name="connsiteY34" fmla="*/ 317021 h 2656670"/>
              <a:gd name="connsiteX35" fmla="*/ 2115903 w 2660406"/>
              <a:gd name="connsiteY35" fmla="*/ 324281 h 2656670"/>
              <a:gd name="connsiteX36" fmla="*/ 2140101 w 2660406"/>
              <a:gd name="connsiteY36" fmla="*/ 330735 h 2656670"/>
              <a:gd name="connsiteX37" fmla="*/ 2165109 w 2660406"/>
              <a:gd name="connsiteY37" fmla="*/ 337188 h 2656670"/>
              <a:gd name="connsiteX38" fmla="*/ 2188502 w 2660406"/>
              <a:gd name="connsiteY38" fmla="*/ 344448 h 2656670"/>
              <a:gd name="connsiteX39" fmla="*/ 2211897 w 2660406"/>
              <a:gd name="connsiteY39" fmla="*/ 352515 h 2656670"/>
              <a:gd name="connsiteX40" fmla="*/ 2233675 w 2660406"/>
              <a:gd name="connsiteY40" fmla="*/ 362196 h 2656670"/>
              <a:gd name="connsiteX41" fmla="*/ 2253035 w 2660406"/>
              <a:gd name="connsiteY41" fmla="*/ 374295 h 2656670"/>
              <a:gd name="connsiteX42" fmla="*/ 2270784 w 2660406"/>
              <a:gd name="connsiteY42" fmla="*/ 388815 h 2656670"/>
              <a:gd name="connsiteX43" fmla="*/ 2285303 w 2660406"/>
              <a:gd name="connsiteY43" fmla="*/ 406562 h 2656670"/>
              <a:gd name="connsiteX44" fmla="*/ 2297404 w 2660406"/>
              <a:gd name="connsiteY44" fmla="*/ 425922 h 2656670"/>
              <a:gd name="connsiteX45" fmla="*/ 2307084 w 2660406"/>
              <a:gd name="connsiteY45" fmla="*/ 447702 h 2656670"/>
              <a:gd name="connsiteX46" fmla="*/ 2315151 w 2660406"/>
              <a:gd name="connsiteY46" fmla="*/ 471097 h 2656670"/>
              <a:gd name="connsiteX47" fmla="*/ 2322411 w 2660406"/>
              <a:gd name="connsiteY47" fmla="*/ 494489 h 2656670"/>
              <a:gd name="connsiteX48" fmla="*/ 2328864 w 2660406"/>
              <a:gd name="connsiteY48" fmla="*/ 519497 h 2656670"/>
              <a:gd name="connsiteX49" fmla="*/ 2335317 w 2660406"/>
              <a:gd name="connsiteY49" fmla="*/ 543696 h 2656670"/>
              <a:gd name="connsiteX50" fmla="*/ 2342578 w 2660406"/>
              <a:gd name="connsiteY50" fmla="*/ 567896 h 2656670"/>
              <a:gd name="connsiteX51" fmla="*/ 2350643 w 2660406"/>
              <a:gd name="connsiteY51" fmla="*/ 591291 h 2656670"/>
              <a:gd name="connsiteX52" fmla="*/ 2360324 w 2660406"/>
              <a:gd name="connsiteY52" fmla="*/ 613070 h 2656670"/>
              <a:gd name="connsiteX53" fmla="*/ 2371617 w 2660406"/>
              <a:gd name="connsiteY53" fmla="*/ 633237 h 2656670"/>
              <a:gd name="connsiteX54" fmla="*/ 2386137 w 2660406"/>
              <a:gd name="connsiteY54" fmla="*/ 650985 h 2656670"/>
              <a:gd name="connsiteX55" fmla="*/ 2402271 w 2660406"/>
              <a:gd name="connsiteY55" fmla="*/ 669538 h 2656670"/>
              <a:gd name="connsiteX56" fmla="*/ 2420825 w 2660406"/>
              <a:gd name="connsiteY56" fmla="*/ 685670 h 2656670"/>
              <a:gd name="connsiteX57" fmla="*/ 2440992 w 2660406"/>
              <a:gd name="connsiteY57" fmla="*/ 700998 h 2656670"/>
              <a:gd name="connsiteX58" fmla="*/ 2461159 w 2660406"/>
              <a:gd name="connsiteY58" fmla="*/ 716325 h 2656670"/>
              <a:gd name="connsiteX59" fmla="*/ 2481325 w 2660406"/>
              <a:gd name="connsiteY59" fmla="*/ 731651 h 2656670"/>
              <a:gd name="connsiteX60" fmla="*/ 2500684 w 2660406"/>
              <a:gd name="connsiteY60" fmla="*/ 746978 h 2656670"/>
              <a:gd name="connsiteX61" fmla="*/ 2519238 w 2660406"/>
              <a:gd name="connsiteY61" fmla="*/ 763918 h 2656670"/>
              <a:gd name="connsiteX62" fmla="*/ 2535373 w 2660406"/>
              <a:gd name="connsiteY62" fmla="*/ 780859 h 2656670"/>
              <a:gd name="connsiteX63" fmla="*/ 2549085 w 2660406"/>
              <a:gd name="connsiteY63" fmla="*/ 800218 h 2656670"/>
              <a:gd name="connsiteX64" fmla="*/ 2559571 w 2660406"/>
              <a:gd name="connsiteY64" fmla="*/ 820385 h 2656670"/>
              <a:gd name="connsiteX65" fmla="*/ 2566832 w 2660406"/>
              <a:gd name="connsiteY65" fmla="*/ 844585 h 2656670"/>
              <a:gd name="connsiteX66" fmla="*/ 2570059 w 2660406"/>
              <a:gd name="connsiteY66" fmla="*/ 869592 h 2656670"/>
              <a:gd name="connsiteX67" fmla="*/ 2570866 w 2660406"/>
              <a:gd name="connsiteY67" fmla="*/ 895406 h 2656670"/>
              <a:gd name="connsiteX68" fmla="*/ 2568444 w 2660406"/>
              <a:gd name="connsiteY68" fmla="*/ 922832 h 2656670"/>
              <a:gd name="connsiteX69" fmla="*/ 2565220 w 2660406"/>
              <a:gd name="connsiteY69" fmla="*/ 950259 h 2656670"/>
              <a:gd name="connsiteX70" fmla="*/ 2561186 w 2660406"/>
              <a:gd name="connsiteY70" fmla="*/ 977688 h 2656670"/>
              <a:gd name="connsiteX71" fmla="*/ 2557959 w 2660406"/>
              <a:gd name="connsiteY71" fmla="*/ 1005113 h 2656670"/>
              <a:gd name="connsiteX72" fmla="*/ 2556345 w 2660406"/>
              <a:gd name="connsiteY72" fmla="*/ 1032540 h 2656670"/>
              <a:gd name="connsiteX73" fmla="*/ 2556345 w 2660406"/>
              <a:gd name="connsiteY73" fmla="*/ 1059160 h 2656670"/>
              <a:gd name="connsiteX74" fmla="*/ 2559571 w 2660406"/>
              <a:gd name="connsiteY74" fmla="*/ 1084167 h 2656670"/>
              <a:gd name="connsiteX75" fmla="*/ 2566025 w 2660406"/>
              <a:gd name="connsiteY75" fmla="*/ 1109174 h 2656670"/>
              <a:gd name="connsiteX76" fmla="*/ 2575705 w 2660406"/>
              <a:gd name="connsiteY76" fmla="*/ 1132567 h 2656670"/>
              <a:gd name="connsiteX77" fmla="*/ 2587806 w 2660406"/>
              <a:gd name="connsiteY77" fmla="*/ 1156767 h 2656670"/>
              <a:gd name="connsiteX78" fmla="*/ 2601520 w 2660406"/>
              <a:gd name="connsiteY78" fmla="*/ 1180968 h 2656670"/>
              <a:gd name="connsiteX79" fmla="*/ 2616038 w 2660406"/>
              <a:gd name="connsiteY79" fmla="*/ 1205168 h 2656670"/>
              <a:gd name="connsiteX80" fmla="*/ 2629752 w 2660406"/>
              <a:gd name="connsiteY80" fmla="*/ 1228562 h 2656670"/>
              <a:gd name="connsiteX81" fmla="*/ 2641853 w 2660406"/>
              <a:gd name="connsiteY81" fmla="*/ 1253569 h 2656670"/>
              <a:gd name="connsiteX82" fmla="*/ 2651532 w 2660406"/>
              <a:gd name="connsiteY82" fmla="*/ 1277768 h 2656670"/>
              <a:gd name="connsiteX83" fmla="*/ 2657987 w 2660406"/>
              <a:gd name="connsiteY83" fmla="*/ 1302775 h 2656670"/>
              <a:gd name="connsiteX84" fmla="*/ 2660406 w 2660406"/>
              <a:gd name="connsiteY84" fmla="*/ 1328588 h 2656670"/>
              <a:gd name="connsiteX85" fmla="*/ 2657987 w 2660406"/>
              <a:gd name="connsiteY85" fmla="*/ 1354401 h 2656670"/>
              <a:gd name="connsiteX86" fmla="*/ 2651532 w 2660406"/>
              <a:gd name="connsiteY86" fmla="*/ 1379408 h 2656670"/>
              <a:gd name="connsiteX87" fmla="*/ 2641853 w 2660406"/>
              <a:gd name="connsiteY87" fmla="*/ 1403610 h 2656670"/>
              <a:gd name="connsiteX88" fmla="*/ 2629752 w 2660406"/>
              <a:gd name="connsiteY88" fmla="*/ 1428615 h 2656670"/>
              <a:gd name="connsiteX89" fmla="*/ 2616038 w 2660406"/>
              <a:gd name="connsiteY89" fmla="*/ 1452010 h 2656670"/>
              <a:gd name="connsiteX90" fmla="*/ 2601520 w 2660406"/>
              <a:gd name="connsiteY90" fmla="*/ 1476211 h 2656670"/>
              <a:gd name="connsiteX91" fmla="*/ 2587806 w 2660406"/>
              <a:gd name="connsiteY91" fmla="*/ 1500410 h 2656670"/>
              <a:gd name="connsiteX92" fmla="*/ 2575705 w 2660406"/>
              <a:gd name="connsiteY92" fmla="*/ 1524610 h 2656670"/>
              <a:gd name="connsiteX93" fmla="*/ 2566025 w 2660406"/>
              <a:gd name="connsiteY93" fmla="*/ 1548003 h 2656670"/>
              <a:gd name="connsiteX94" fmla="*/ 2559571 w 2660406"/>
              <a:gd name="connsiteY94" fmla="*/ 1573011 h 2656670"/>
              <a:gd name="connsiteX95" fmla="*/ 2556345 w 2660406"/>
              <a:gd name="connsiteY95" fmla="*/ 1598017 h 2656670"/>
              <a:gd name="connsiteX96" fmla="*/ 2556345 w 2660406"/>
              <a:gd name="connsiteY96" fmla="*/ 1624637 h 2656670"/>
              <a:gd name="connsiteX97" fmla="*/ 2557959 w 2660406"/>
              <a:gd name="connsiteY97" fmla="*/ 1652063 h 2656670"/>
              <a:gd name="connsiteX98" fmla="*/ 2561186 w 2660406"/>
              <a:gd name="connsiteY98" fmla="*/ 1679491 h 2656670"/>
              <a:gd name="connsiteX99" fmla="*/ 2565220 w 2660406"/>
              <a:gd name="connsiteY99" fmla="*/ 1706918 h 2656670"/>
              <a:gd name="connsiteX100" fmla="*/ 2568444 w 2660406"/>
              <a:gd name="connsiteY100" fmla="*/ 1734346 h 2656670"/>
              <a:gd name="connsiteX101" fmla="*/ 2570866 w 2660406"/>
              <a:gd name="connsiteY101" fmla="*/ 1761772 h 2656670"/>
              <a:gd name="connsiteX102" fmla="*/ 2570059 w 2660406"/>
              <a:gd name="connsiteY102" fmla="*/ 1787586 h 2656670"/>
              <a:gd name="connsiteX103" fmla="*/ 2566832 w 2660406"/>
              <a:gd name="connsiteY103" fmla="*/ 1812593 h 2656670"/>
              <a:gd name="connsiteX104" fmla="*/ 2559571 w 2660406"/>
              <a:gd name="connsiteY104" fmla="*/ 1836792 h 2656670"/>
              <a:gd name="connsiteX105" fmla="*/ 2549085 w 2660406"/>
              <a:gd name="connsiteY105" fmla="*/ 1856959 h 2656670"/>
              <a:gd name="connsiteX106" fmla="*/ 2535373 w 2660406"/>
              <a:gd name="connsiteY106" fmla="*/ 1876319 h 2656670"/>
              <a:gd name="connsiteX107" fmla="*/ 2519238 w 2660406"/>
              <a:gd name="connsiteY107" fmla="*/ 1893259 h 2656670"/>
              <a:gd name="connsiteX108" fmla="*/ 2500684 w 2660406"/>
              <a:gd name="connsiteY108" fmla="*/ 1910198 h 2656670"/>
              <a:gd name="connsiteX109" fmla="*/ 2481325 w 2660406"/>
              <a:gd name="connsiteY109" fmla="*/ 1925525 h 2656670"/>
              <a:gd name="connsiteX110" fmla="*/ 2461159 w 2660406"/>
              <a:gd name="connsiteY110" fmla="*/ 1940852 h 2656670"/>
              <a:gd name="connsiteX111" fmla="*/ 2440992 w 2660406"/>
              <a:gd name="connsiteY111" fmla="*/ 1956179 h 2656670"/>
              <a:gd name="connsiteX112" fmla="*/ 2420825 w 2660406"/>
              <a:gd name="connsiteY112" fmla="*/ 1971506 h 2656670"/>
              <a:gd name="connsiteX113" fmla="*/ 2402271 w 2660406"/>
              <a:gd name="connsiteY113" fmla="*/ 1987639 h 2656670"/>
              <a:gd name="connsiteX114" fmla="*/ 2386137 w 2660406"/>
              <a:gd name="connsiteY114" fmla="*/ 2006193 h 2656670"/>
              <a:gd name="connsiteX115" fmla="*/ 2371617 w 2660406"/>
              <a:gd name="connsiteY115" fmla="*/ 2023940 h 2656670"/>
              <a:gd name="connsiteX116" fmla="*/ 2360324 w 2660406"/>
              <a:gd name="connsiteY116" fmla="*/ 2044106 h 2656670"/>
              <a:gd name="connsiteX117" fmla="*/ 2350643 w 2660406"/>
              <a:gd name="connsiteY117" fmla="*/ 2065886 h 2656670"/>
              <a:gd name="connsiteX118" fmla="*/ 2342578 w 2660406"/>
              <a:gd name="connsiteY118" fmla="*/ 2089280 h 2656670"/>
              <a:gd name="connsiteX119" fmla="*/ 2335317 w 2660406"/>
              <a:gd name="connsiteY119" fmla="*/ 2113480 h 2656670"/>
              <a:gd name="connsiteX120" fmla="*/ 2328864 w 2660406"/>
              <a:gd name="connsiteY120" fmla="*/ 2137681 h 2656670"/>
              <a:gd name="connsiteX121" fmla="*/ 2322411 w 2660406"/>
              <a:gd name="connsiteY121" fmla="*/ 2162688 h 2656670"/>
              <a:gd name="connsiteX122" fmla="*/ 2315151 w 2660406"/>
              <a:gd name="connsiteY122" fmla="*/ 2186081 h 2656670"/>
              <a:gd name="connsiteX123" fmla="*/ 2307084 w 2660406"/>
              <a:gd name="connsiteY123" fmla="*/ 2209474 h 2656670"/>
              <a:gd name="connsiteX124" fmla="*/ 2297404 w 2660406"/>
              <a:gd name="connsiteY124" fmla="*/ 2231255 h 2656670"/>
              <a:gd name="connsiteX125" fmla="*/ 2285303 w 2660406"/>
              <a:gd name="connsiteY125" fmla="*/ 2250616 h 2656670"/>
              <a:gd name="connsiteX126" fmla="*/ 2270784 w 2660406"/>
              <a:gd name="connsiteY126" fmla="*/ 2268361 h 2656670"/>
              <a:gd name="connsiteX127" fmla="*/ 2253035 w 2660406"/>
              <a:gd name="connsiteY127" fmla="*/ 2282882 h 2656670"/>
              <a:gd name="connsiteX128" fmla="*/ 2233675 w 2660406"/>
              <a:gd name="connsiteY128" fmla="*/ 2294981 h 2656670"/>
              <a:gd name="connsiteX129" fmla="*/ 2211897 w 2660406"/>
              <a:gd name="connsiteY129" fmla="*/ 2304661 h 2656670"/>
              <a:gd name="connsiteX130" fmla="*/ 2188502 w 2660406"/>
              <a:gd name="connsiteY130" fmla="*/ 2312729 h 2656670"/>
              <a:gd name="connsiteX131" fmla="*/ 2165109 w 2660406"/>
              <a:gd name="connsiteY131" fmla="*/ 2319988 h 2656670"/>
              <a:gd name="connsiteX132" fmla="*/ 2140101 w 2660406"/>
              <a:gd name="connsiteY132" fmla="*/ 2326443 h 2656670"/>
              <a:gd name="connsiteX133" fmla="*/ 2115903 w 2660406"/>
              <a:gd name="connsiteY133" fmla="*/ 2332896 h 2656670"/>
              <a:gd name="connsiteX134" fmla="*/ 2091702 w 2660406"/>
              <a:gd name="connsiteY134" fmla="*/ 2340155 h 2656670"/>
              <a:gd name="connsiteX135" fmla="*/ 2068309 w 2660406"/>
              <a:gd name="connsiteY135" fmla="*/ 2348222 h 2656670"/>
              <a:gd name="connsiteX136" fmla="*/ 2046529 w 2660406"/>
              <a:gd name="connsiteY136" fmla="*/ 2357903 h 2656670"/>
              <a:gd name="connsiteX137" fmla="*/ 2026361 w 2660406"/>
              <a:gd name="connsiteY137" fmla="*/ 2369196 h 2656670"/>
              <a:gd name="connsiteX138" fmla="*/ 2008614 w 2660406"/>
              <a:gd name="connsiteY138" fmla="*/ 2383714 h 2656670"/>
              <a:gd name="connsiteX139" fmla="*/ 1990062 w 2660406"/>
              <a:gd name="connsiteY139" fmla="*/ 2399848 h 2656670"/>
              <a:gd name="connsiteX140" fmla="*/ 1973928 w 2660406"/>
              <a:gd name="connsiteY140" fmla="*/ 2418402 h 2656670"/>
              <a:gd name="connsiteX141" fmla="*/ 1958601 w 2660406"/>
              <a:gd name="connsiteY141" fmla="*/ 2437762 h 2656670"/>
              <a:gd name="connsiteX142" fmla="*/ 1943274 w 2660406"/>
              <a:gd name="connsiteY142" fmla="*/ 2457929 h 2656670"/>
              <a:gd name="connsiteX143" fmla="*/ 1927948 w 2660406"/>
              <a:gd name="connsiteY143" fmla="*/ 2478096 h 2656670"/>
              <a:gd name="connsiteX144" fmla="*/ 1912622 w 2660406"/>
              <a:gd name="connsiteY144" fmla="*/ 2497456 h 2656670"/>
              <a:gd name="connsiteX145" fmla="*/ 1895681 w 2660406"/>
              <a:gd name="connsiteY145" fmla="*/ 2516010 h 2656670"/>
              <a:gd name="connsiteX146" fmla="*/ 1878740 w 2660406"/>
              <a:gd name="connsiteY146" fmla="*/ 2532143 h 2656670"/>
              <a:gd name="connsiteX147" fmla="*/ 1859381 w 2660406"/>
              <a:gd name="connsiteY147" fmla="*/ 2545857 h 2656670"/>
              <a:gd name="connsiteX148" fmla="*/ 1839214 w 2660406"/>
              <a:gd name="connsiteY148" fmla="*/ 2556344 h 2656670"/>
              <a:gd name="connsiteX149" fmla="*/ 1815014 w 2660406"/>
              <a:gd name="connsiteY149" fmla="*/ 2563603 h 2656670"/>
              <a:gd name="connsiteX150" fmla="*/ 1790007 w 2660406"/>
              <a:gd name="connsiteY150" fmla="*/ 2566831 h 2656670"/>
              <a:gd name="connsiteX151" fmla="*/ 1764193 w 2660406"/>
              <a:gd name="connsiteY151" fmla="*/ 2567637 h 2656670"/>
              <a:gd name="connsiteX152" fmla="*/ 1736767 w 2660406"/>
              <a:gd name="connsiteY152" fmla="*/ 2565216 h 2656670"/>
              <a:gd name="connsiteX153" fmla="*/ 1709339 w 2660406"/>
              <a:gd name="connsiteY153" fmla="*/ 2561991 h 2656670"/>
              <a:gd name="connsiteX154" fmla="*/ 1681911 w 2660406"/>
              <a:gd name="connsiteY154" fmla="*/ 2557956 h 2656670"/>
              <a:gd name="connsiteX155" fmla="*/ 1654486 w 2660406"/>
              <a:gd name="connsiteY155" fmla="*/ 2554731 h 2656670"/>
              <a:gd name="connsiteX156" fmla="*/ 1627059 w 2660406"/>
              <a:gd name="connsiteY156" fmla="*/ 2553117 h 2656670"/>
              <a:gd name="connsiteX157" fmla="*/ 1600439 w 2660406"/>
              <a:gd name="connsiteY157" fmla="*/ 2553117 h 2656670"/>
              <a:gd name="connsiteX158" fmla="*/ 1575432 w 2660406"/>
              <a:gd name="connsiteY158" fmla="*/ 2556344 h 2656670"/>
              <a:gd name="connsiteX159" fmla="*/ 1550424 w 2660406"/>
              <a:gd name="connsiteY159" fmla="*/ 2562797 h 2656670"/>
              <a:gd name="connsiteX160" fmla="*/ 1526224 w 2660406"/>
              <a:gd name="connsiteY160" fmla="*/ 2572477 h 2656670"/>
              <a:gd name="connsiteX161" fmla="*/ 1502025 w 2660406"/>
              <a:gd name="connsiteY161" fmla="*/ 2585383 h 2656670"/>
              <a:gd name="connsiteX162" fmla="*/ 1477824 w 2660406"/>
              <a:gd name="connsiteY162" fmla="*/ 2598291 h 2656670"/>
              <a:gd name="connsiteX163" fmla="*/ 1453624 w 2660406"/>
              <a:gd name="connsiteY163" fmla="*/ 2612809 h 2656670"/>
              <a:gd name="connsiteX164" fmla="*/ 1430230 w 2660406"/>
              <a:gd name="connsiteY164" fmla="*/ 2626523 h 2656670"/>
              <a:gd name="connsiteX165" fmla="*/ 1405223 w 2660406"/>
              <a:gd name="connsiteY165" fmla="*/ 2638624 h 2656670"/>
              <a:gd name="connsiteX166" fmla="*/ 1381023 w 2660406"/>
              <a:gd name="connsiteY166" fmla="*/ 2648305 h 2656670"/>
              <a:gd name="connsiteX167" fmla="*/ 1356017 w 2660406"/>
              <a:gd name="connsiteY167" fmla="*/ 2654758 h 2656670"/>
              <a:gd name="connsiteX168" fmla="*/ 1335613 w 2660406"/>
              <a:gd name="connsiteY168" fmla="*/ 2656670 h 2656670"/>
              <a:gd name="connsiteX169" fmla="*/ 1324794 w 2660406"/>
              <a:gd name="connsiteY169" fmla="*/ 2656670 h 2656670"/>
              <a:gd name="connsiteX170" fmla="*/ 1304389 w 2660406"/>
              <a:gd name="connsiteY170" fmla="*/ 2654758 h 2656670"/>
              <a:gd name="connsiteX171" fmla="*/ 1279384 w 2660406"/>
              <a:gd name="connsiteY171" fmla="*/ 2648305 h 2656670"/>
              <a:gd name="connsiteX172" fmla="*/ 1255183 w 2660406"/>
              <a:gd name="connsiteY172" fmla="*/ 2638624 h 2656670"/>
              <a:gd name="connsiteX173" fmla="*/ 1230176 w 2660406"/>
              <a:gd name="connsiteY173" fmla="*/ 2626523 h 2656670"/>
              <a:gd name="connsiteX174" fmla="*/ 1206783 w 2660406"/>
              <a:gd name="connsiteY174" fmla="*/ 2612809 h 2656670"/>
              <a:gd name="connsiteX175" fmla="*/ 1182582 w 2660406"/>
              <a:gd name="connsiteY175" fmla="*/ 2598291 h 2656670"/>
              <a:gd name="connsiteX176" fmla="*/ 1158383 w 2660406"/>
              <a:gd name="connsiteY176" fmla="*/ 2585383 h 2656670"/>
              <a:gd name="connsiteX177" fmla="*/ 1134183 w 2660406"/>
              <a:gd name="connsiteY177" fmla="*/ 2572477 h 2656670"/>
              <a:gd name="connsiteX178" fmla="*/ 1110788 w 2660406"/>
              <a:gd name="connsiteY178" fmla="*/ 2562797 h 2656670"/>
              <a:gd name="connsiteX179" fmla="*/ 1084975 w 2660406"/>
              <a:gd name="connsiteY179" fmla="*/ 2556344 h 2656670"/>
              <a:gd name="connsiteX180" fmla="*/ 1059970 w 2660406"/>
              <a:gd name="connsiteY180" fmla="*/ 2553117 h 2656670"/>
              <a:gd name="connsiteX181" fmla="*/ 1033347 w 2660406"/>
              <a:gd name="connsiteY181" fmla="*/ 2553117 h 2656670"/>
              <a:gd name="connsiteX182" fmla="*/ 1005921 w 2660406"/>
              <a:gd name="connsiteY182" fmla="*/ 2554731 h 2656670"/>
              <a:gd name="connsiteX183" fmla="*/ 978495 w 2660406"/>
              <a:gd name="connsiteY183" fmla="*/ 2557956 h 2656670"/>
              <a:gd name="connsiteX184" fmla="*/ 951067 w 2660406"/>
              <a:gd name="connsiteY184" fmla="*/ 2561991 h 2656670"/>
              <a:gd name="connsiteX185" fmla="*/ 923641 w 2660406"/>
              <a:gd name="connsiteY185" fmla="*/ 2565216 h 2656670"/>
              <a:gd name="connsiteX186" fmla="*/ 896214 w 2660406"/>
              <a:gd name="connsiteY186" fmla="*/ 2567637 h 2656670"/>
              <a:gd name="connsiteX187" fmla="*/ 870401 w 2660406"/>
              <a:gd name="connsiteY187" fmla="*/ 2566831 h 2656670"/>
              <a:gd name="connsiteX188" fmla="*/ 845394 w 2660406"/>
              <a:gd name="connsiteY188" fmla="*/ 2563603 h 2656670"/>
              <a:gd name="connsiteX189" fmla="*/ 821193 w 2660406"/>
              <a:gd name="connsiteY189" fmla="*/ 2556344 h 2656670"/>
              <a:gd name="connsiteX190" fmla="*/ 801027 w 2660406"/>
              <a:gd name="connsiteY190" fmla="*/ 2545857 h 2656670"/>
              <a:gd name="connsiteX191" fmla="*/ 781667 w 2660406"/>
              <a:gd name="connsiteY191" fmla="*/ 2532143 h 2656670"/>
              <a:gd name="connsiteX192" fmla="*/ 764727 w 2660406"/>
              <a:gd name="connsiteY192" fmla="*/ 2516010 h 2656670"/>
              <a:gd name="connsiteX193" fmla="*/ 747785 w 2660406"/>
              <a:gd name="connsiteY193" fmla="*/ 2497456 h 2656670"/>
              <a:gd name="connsiteX194" fmla="*/ 732459 w 2660406"/>
              <a:gd name="connsiteY194" fmla="*/ 2478096 h 2656670"/>
              <a:gd name="connsiteX195" fmla="*/ 717132 w 2660406"/>
              <a:gd name="connsiteY195" fmla="*/ 2457929 h 2656670"/>
              <a:gd name="connsiteX196" fmla="*/ 701807 w 2660406"/>
              <a:gd name="connsiteY196" fmla="*/ 2437762 h 2656670"/>
              <a:gd name="connsiteX197" fmla="*/ 686480 w 2660406"/>
              <a:gd name="connsiteY197" fmla="*/ 2418402 h 2656670"/>
              <a:gd name="connsiteX198" fmla="*/ 670344 w 2660406"/>
              <a:gd name="connsiteY198" fmla="*/ 2399848 h 2656670"/>
              <a:gd name="connsiteX199" fmla="*/ 651792 w 2660406"/>
              <a:gd name="connsiteY199" fmla="*/ 2383714 h 2656670"/>
              <a:gd name="connsiteX200" fmla="*/ 634045 w 2660406"/>
              <a:gd name="connsiteY200" fmla="*/ 2369196 h 2656670"/>
              <a:gd name="connsiteX201" fmla="*/ 613880 w 2660406"/>
              <a:gd name="connsiteY201" fmla="*/ 2357903 h 2656670"/>
              <a:gd name="connsiteX202" fmla="*/ 592098 w 2660406"/>
              <a:gd name="connsiteY202" fmla="*/ 2348222 h 2656670"/>
              <a:gd name="connsiteX203" fmla="*/ 568706 w 2660406"/>
              <a:gd name="connsiteY203" fmla="*/ 2340155 h 2656670"/>
              <a:gd name="connsiteX204" fmla="*/ 544505 w 2660406"/>
              <a:gd name="connsiteY204" fmla="*/ 2332896 h 2656670"/>
              <a:gd name="connsiteX205" fmla="*/ 520304 w 2660406"/>
              <a:gd name="connsiteY205" fmla="*/ 2326443 h 2656670"/>
              <a:gd name="connsiteX206" fmla="*/ 495298 w 2660406"/>
              <a:gd name="connsiteY206" fmla="*/ 2319988 h 2656670"/>
              <a:gd name="connsiteX207" fmla="*/ 471904 w 2660406"/>
              <a:gd name="connsiteY207" fmla="*/ 2312729 h 2656670"/>
              <a:gd name="connsiteX208" fmla="*/ 448511 w 2660406"/>
              <a:gd name="connsiteY208" fmla="*/ 2304661 h 2656670"/>
              <a:gd name="connsiteX209" fmla="*/ 426732 w 2660406"/>
              <a:gd name="connsiteY209" fmla="*/ 2294981 h 2656670"/>
              <a:gd name="connsiteX210" fmla="*/ 407371 w 2660406"/>
              <a:gd name="connsiteY210" fmla="*/ 2282882 h 2656670"/>
              <a:gd name="connsiteX211" fmla="*/ 389623 w 2660406"/>
              <a:gd name="connsiteY211" fmla="*/ 2268361 h 2656670"/>
              <a:gd name="connsiteX212" fmla="*/ 375105 w 2660406"/>
              <a:gd name="connsiteY212" fmla="*/ 2250616 h 2656670"/>
              <a:gd name="connsiteX213" fmla="*/ 363003 w 2660406"/>
              <a:gd name="connsiteY213" fmla="*/ 2231255 h 2656670"/>
              <a:gd name="connsiteX214" fmla="*/ 353324 w 2660406"/>
              <a:gd name="connsiteY214" fmla="*/ 2209474 h 2656670"/>
              <a:gd name="connsiteX215" fmla="*/ 345258 w 2660406"/>
              <a:gd name="connsiteY215" fmla="*/ 2186081 h 2656670"/>
              <a:gd name="connsiteX216" fmla="*/ 337997 w 2660406"/>
              <a:gd name="connsiteY216" fmla="*/ 2162688 h 2656670"/>
              <a:gd name="connsiteX217" fmla="*/ 331544 w 2660406"/>
              <a:gd name="connsiteY217" fmla="*/ 2137681 h 2656670"/>
              <a:gd name="connsiteX218" fmla="*/ 325091 w 2660406"/>
              <a:gd name="connsiteY218" fmla="*/ 2113480 h 2656670"/>
              <a:gd name="connsiteX219" fmla="*/ 317831 w 2660406"/>
              <a:gd name="connsiteY219" fmla="*/ 2089280 h 2656670"/>
              <a:gd name="connsiteX220" fmla="*/ 309764 w 2660406"/>
              <a:gd name="connsiteY220" fmla="*/ 2065886 h 2656670"/>
              <a:gd name="connsiteX221" fmla="*/ 300084 w 2660406"/>
              <a:gd name="connsiteY221" fmla="*/ 2044106 h 2656670"/>
              <a:gd name="connsiteX222" fmla="*/ 288790 w 2660406"/>
              <a:gd name="connsiteY222" fmla="*/ 2023940 h 2656670"/>
              <a:gd name="connsiteX223" fmla="*/ 274269 w 2660406"/>
              <a:gd name="connsiteY223" fmla="*/ 2006193 h 2656670"/>
              <a:gd name="connsiteX224" fmla="*/ 258136 w 2660406"/>
              <a:gd name="connsiteY224" fmla="*/ 1987639 h 2656670"/>
              <a:gd name="connsiteX225" fmla="*/ 239583 w 2660406"/>
              <a:gd name="connsiteY225" fmla="*/ 1971506 h 2656670"/>
              <a:gd name="connsiteX226" fmla="*/ 220221 w 2660406"/>
              <a:gd name="connsiteY226" fmla="*/ 1956179 h 2656670"/>
              <a:gd name="connsiteX227" fmla="*/ 199248 w 2660406"/>
              <a:gd name="connsiteY227" fmla="*/ 1940852 h 2656670"/>
              <a:gd name="connsiteX228" fmla="*/ 179083 w 2660406"/>
              <a:gd name="connsiteY228" fmla="*/ 1925525 h 2656670"/>
              <a:gd name="connsiteX229" fmla="*/ 159722 w 2660406"/>
              <a:gd name="connsiteY229" fmla="*/ 1910198 h 2656670"/>
              <a:gd name="connsiteX230" fmla="*/ 141170 w 2660406"/>
              <a:gd name="connsiteY230" fmla="*/ 1893259 h 2656670"/>
              <a:gd name="connsiteX231" fmla="*/ 125035 w 2660406"/>
              <a:gd name="connsiteY231" fmla="*/ 1876319 h 2656670"/>
              <a:gd name="connsiteX232" fmla="*/ 111322 w 2660406"/>
              <a:gd name="connsiteY232" fmla="*/ 1856959 h 2656670"/>
              <a:gd name="connsiteX233" fmla="*/ 100836 w 2660406"/>
              <a:gd name="connsiteY233" fmla="*/ 1836792 h 2656670"/>
              <a:gd name="connsiteX234" fmla="*/ 93575 w 2660406"/>
              <a:gd name="connsiteY234" fmla="*/ 1812593 h 2656670"/>
              <a:gd name="connsiteX235" fmla="*/ 90349 w 2660406"/>
              <a:gd name="connsiteY235" fmla="*/ 1787586 h 2656670"/>
              <a:gd name="connsiteX236" fmla="*/ 89541 w 2660406"/>
              <a:gd name="connsiteY236" fmla="*/ 1761772 h 2656670"/>
              <a:gd name="connsiteX237" fmla="*/ 91963 w 2660406"/>
              <a:gd name="connsiteY237" fmla="*/ 1734346 h 2656670"/>
              <a:gd name="connsiteX238" fmla="*/ 95189 w 2660406"/>
              <a:gd name="connsiteY238" fmla="*/ 1706918 h 2656670"/>
              <a:gd name="connsiteX239" fmla="*/ 99222 w 2660406"/>
              <a:gd name="connsiteY239" fmla="*/ 1679491 h 2656670"/>
              <a:gd name="connsiteX240" fmla="*/ 102449 w 2660406"/>
              <a:gd name="connsiteY240" fmla="*/ 1652063 h 2656670"/>
              <a:gd name="connsiteX241" fmla="*/ 104061 w 2660406"/>
              <a:gd name="connsiteY241" fmla="*/ 1624637 h 2656670"/>
              <a:gd name="connsiteX242" fmla="*/ 104061 w 2660406"/>
              <a:gd name="connsiteY242" fmla="*/ 1598017 h 2656670"/>
              <a:gd name="connsiteX243" fmla="*/ 100836 w 2660406"/>
              <a:gd name="connsiteY243" fmla="*/ 1573011 h 2656670"/>
              <a:gd name="connsiteX244" fmla="*/ 94381 w 2660406"/>
              <a:gd name="connsiteY244" fmla="*/ 1548003 h 2656670"/>
              <a:gd name="connsiteX245" fmla="*/ 84703 w 2660406"/>
              <a:gd name="connsiteY245" fmla="*/ 1524610 h 2656670"/>
              <a:gd name="connsiteX246" fmla="*/ 71795 w 2660406"/>
              <a:gd name="connsiteY246" fmla="*/ 1500410 h 2656670"/>
              <a:gd name="connsiteX247" fmla="*/ 58889 w 2660406"/>
              <a:gd name="connsiteY247" fmla="*/ 1476211 h 2656670"/>
              <a:gd name="connsiteX248" fmla="*/ 44369 w 2660406"/>
              <a:gd name="connsiteY248" fmla="*/ 1452010 h 2656670"/>
              <a:gd name="connsiteX249" fmla="*/ 30654 w 2660406"/>
              <a:gd name="connsiteY249" fmla="*/ 1428615 h 2656670"/>
              <a:gd name="connsiteX250" fmla="*/ 18554 w 2660406"/>
              <a:gd name="connsiteY250" fmla="*/ 1403610 h 2656670"/>
              <a:gd name="connsiteX251" fmla="*/ 8874 w 2660406"/>
              <a:gd name="connsiteY251" fmla="*/ 1379408 h 2656670"/>
              <a:gd name="connsiteX252" fmla="*/ 2421 w 2660406"/>
              <a:gd name="connsiteY252" fmla="*/ 1354401 h 2656670"/>
              <a:gd name="connsiteX253" fmla="*/ 0 w 2660406"/>
              <a:gd name="connsiteY253" fmla="*/ 1328588 h 2656670"/>
              <a:gd name="connsiteX254" fmla="*/ 2421 w 2660406"/>
              <a:gd name="connsiteY254" fmla="*/ 1302775 h 2656670"/>
              <a:gd name="connsiteX255" fmla="*/ 8874 w 2660406"/>
              <a:gd name="connsiteY255" fmla="*/ 1277768 h 2656670"/>
              <a:gd name="connsiteX256" fmla="*/ 18554 w 2660406"/>
              <a:gd name="connsiteY256" fmla="*/ 1253569 h 2656670"/>
              <a:gd name="connsiteX257" fmla="*/ 30654 w 2660406"/>
              <a:gd name="connsiteY257" fmla="*/ 1228562 h 2656670"/>
              <a:gd name="connsiteX258" fmla="*/ 44369 w 2660406"/>
              <a:gd name="connsiteY258" fmla="*/ 1205168 h 2656670"/>
              <a:gd name="connsiteX259" fmla="*/ 58889 w 2660406"/>
              <a:gd name="connsiteY259" fmla="*/ 1180968 h 2656670"/>
              <a:gd name="connsiteX260" fmla="*/ 71795 w 2660406"/>
              <a:gd name="connsiteY260" fmla="*/ 1156767 h 2656670"/>
              <a:gd name="connsiteX261" fmla="*/ 84703 w 2660406"/>
              <a:gd name="connsiteY261" fmla="*/ 1132567 h 2656670"/>
              <a:gd name="connsiteX262" fmla="*/ 94381 w 2660406"/>
              <a:gd name="connsiteY262" fmla="*/ 1109174 h 2656670"/>
              <a:gd name="connsiteX263" fmla="*/ 100836 w 2660406"/>
              <a:gd name="connsiteY263" fmla="*/ 1084167 h 2656670"/>
              <a:gd name="connsiteX264" fmla="*/ 104061 w 2660406"/>
              <a:gd name="connsiteY264" fmla="*/ 1059160 h 2656670"/>
              <a:gd name="connsiteX265" fmla="*/ 104061 w 2660406"/>
              <a:gd name="connsiteY265" fmla="*/ 1032540 h 2656670"/>
              <a:gd name="connsiteX266" fmla="*/ 102449 w 2660406"/>
              <a:gd name="connsiteY266" fmla="*/ 1005113 h 2656670"/>
              <a:gd name="connsiteX267" fmla="*/ 99222 w 2660406"/>
              <a:gd name="connsiteY267" fmla="*/ 977688 h 2656670"/>
              <a:gd name="connsiteX268" fmla="*/ 95189 w 2660406"/>
              <a:gd name="connsiteY268" fmla="*/ 950259 h 2656670"/>
              <a:gd name="connsiteX269" fmla="*/ 91963 w 2660406"/>
              <a:gd name="connsiteY269" fmla="*/ 922832 h 2656670"/>
              <a:gd name="connsiteX270" fmla="*/ 89541 w 2660406"/>
              <a:gd name="connsiteY270" fmla="*/ 895406 h 2656670"/>
              <a:gd name="connsiteX271" fmla="*/ 90349 w 2660406"/>
              <a:gd name="connsiteY271" fmla="*/ 869592 h 2656670"/>
              <a:gd name="connsiteX272" fmla="*/ 93575 w 2660406"/>
              <a:gd name="connsiteY272" fmla="*/ 844585 h 2656670"/>
              <a:gd name="connsiteX273" fmla="*/ 100836 w 2660406"/>
              <a:gd name="connsiteY273" fmla="*/ 820385 h 2656670"/>
              <a:gd name="connsiteX274" fmla="*/ 111322 w 2660406"/>
              <a:gd name="connsiteY274" fmla="*/ 800218 h 2656670"/>
              <a:gd name="connsiteX275" fmla="*/ 125035 w 2660406"/>
              <a:gd name="connsiteY275" fmla="*/ 780859 h 2656670"/>
              <a:gd name="connsiteX276" fmla="*/ 141170 w 2660406"/>
              <a:gd name="connsiteY276" fmla="*/ 763918 h 2656670"/>
              <a:gd name="connsiteX277" fmla="*/ 159722 w 2660406"/>
              <a:gd name="connsiteY277" fmla="*/ 746978 h 2656670"/>
              <a:gd name="connsiteX278" fmla="*/ 179083 w 2660406"/>
              <a:gd name="connsiteY278" fmla="*/ 731651 h 2656670"/>
              <a:gd name="connsiteX279" fmla="*/ 199248 w 2660406"/>
              <a:gd name="connsiteY279" fmla="*/ 716325 h 2656670"/>
              <a:gd name="connsiteX280" fmla="*/ 220221 w 2660406"/>
              <a:gd name="connsiteY280" fmla="*/ 700998 h 2656670"/>
              <a:gd name="connsiteX281" fmla="*/ 239583 w 2660406"/>
              <a:gd name="connsiteY281" fmla="*/ 685670 h 2656670"/>
              <a:gd name="connsiteX282" fmla="*/ 258136 w 2660406"/>
              <a:gd name="connsiteY282" fmla="*/ 669538 h 2656670"/>
              <a:gd name="connsiteX283" fmla="*/ 274269 w 2660406"/>
              <a:gd name="connsiteY283" fmla="*/ 650985 h 2656670"/>
              <a:gd name="connsiteX284" fmla="*/ 288790 w 2660406"/>
              <a:gd name="connsiteY284" fmla="*/ 633237 h 2656670"/>
              <a:gd name="connsiteX285" fmla="*/ 300084 w 2660406"/>
              <a:gd name="connsiteY285" fmla="*/ 613070 h 2656670"/>
              <a:gd name="connsiteX286" fmla="*/ 309764 w 2660406"/>
              <a:gd name="connsiteY286" fmla="*/ 591291 h 2656670"/>
              <a:gd name="connsiteX287" fmla="*/ 317831 w 2660406"/>
              <a:gd name="connsiteY287" fmla="*/ 567896 h 2656670"/>
              <a:gd name="connsiteX288" fmla="*/ 325091 w 2660406"/>
              <a:gd name="connsiteY288" fmla="*/ 543696 h 2656670"/>
              <a:gd name="connsiteX289" fmla="*/ 331544 w 2660406"/>
              <a:gd name="connsiteY289" fmla="*/ 519497 h 2656670"/>
              <a:gd name="connsiteX290" fmla="*/ 337997 w 2660406"/>
              <a:gd name="connsiteY290" fmla="*/ 494489 h 2656670"/>
              <a:gd name="connsiteX291" fmla="*/ 345258 w 2660406"/>
              <a:gd name="connsiteY291" fmla="*/ 471097 h 2656670"/>
              <a:gd name="connsiteX292" fmla="*/ 353324 w 2660406"/>
              <a:gd name="connsiteY292" fmla="*/ 447702 h 2656670"/>
              <a:gd name="connsiteX293" fmla="*/ 363003 w 2660406"/>
              <a:gd name="connsiteY293" fmla="*/ 425922 h 2656670"/>
              <a:gd name="connsiteX294" fmla="*/ 375105 w 2660406"/>
              <a:gd name="connsiteY294" fmla="*/ 406562 h 2656670"/>
              <a:gd name="connsiteX295" fmla="*/ 389623 w 2660406"/>
              <a:gd name="connsiteY295" fmla="*/ 388815 h 2656670"/>
              <a:gd name="connsiteX296" fmla="*/ 407371 w 2660406"/>
              <a:gd name="connsiteY296" fmla="*/ 374295 h 2656670"/>
              <a:gd name="connsiteX297" fmla="*/ 426732 w 2660406"/>
              <a:gd name="connsiteY297" fmla="*/ 362196 h 2656670"/>
              <a:gd name="connsiteX298" fmla="*/ 448511 w 2660406"/>
              <a:gd name="connsiteY298" fmla="*/ 352515 h 2656670"/>
              <a:gd name="connsiteX299" fmla="*/ 471904 w 2660406"/>
              <a:gd name="connsiteY299" fmla="*/ 344448 h 2656670"/>
              <a:gd name="connsiteX300" fmla="*/ 495298 w 2660406"/>
              <a:gd name="connsiteY300" fmla="*/ 337188 h 2656670"/>
              <a:gd name="connsiteX301" fmla="*/ 520304 w 2660406"/>
              <a:gd name="connsiteY301" fmla="*/ 330735 h 2656670"/>
              <a:gd name="connsiteX302" fmla="*/ 544505 w 2660406"/>
              <a:gd name="connsiteY302" fmla="*/ 324281 h 2656670"/>
              <a:gd name="connsiteX303" fmla="*/ 568706 w 2660406"/>
              <a:gd name="connsiteY303" fmla="*/ 317021 h 2656670"/>
              <a:gd name="connsiteX304" fmla="*/ 592098 w 2660406"/>
              <a:gd name="connsiteY304" fmla="*/ 308956 h 2656670"/>
              <a:gd name="connsiteX305" fmla="*/ 613880 w 2660406"/>
              <a:gd name="connsiteY305" fmla="*/ 299275 h 2656670"/>
              <a:gd name="connsiteX306" fmla="*/ 634045 w 2660406"/>
              <a:gd name="connsiteY306" fmla="*/ 287983 h 2656670"/>
              <a:gd name="connsiteX307" fmla="*/ 651792 w 2660406"/>
              <a:gd name="connsiteY307" fmla="*/ 273462 h 2656670"/>
              <a:gd name="connsiteX308" fmla="*/ 670344 w 2660406"/>
              <a:gd name="connsiteY308" fmla="*/ 257328 h 2656670"/>
              <a:gd name="connsiteX309" fmla="*/ 686480 w 2660406"/>
              <a:gd name="connsiteY309" fmla="*/ 238775 h 2656670"/>
              <a:gd name="connsiteX310" fmla="*/ 701807 w 2660406"/>
              <a:gd name="connsiteY310" fmla="*/ 219414 h 2656670"/>
              <a:gd name="connsiteX311" fmla="*/ 717132 w 2660406"/>
              <a:gd name="connsiteY311" fmla="*/ 199247 h 2656670"/>
              <a:gd name="connsiteX312" fmla="*/ 732459 w 2660406"/>
              <a:gd name="connsiteY312" fmla="*/ 179080 h 2656670"/>
              <a:gd name="connsiteX313" fmla="*/ 747785 w 2660406"/>
              <a:gd name="connsiteY313" fmla="*/ 159720 h 2656670"/>
              <a:gd name="connsiteX314" fmla="*/ 764727 w 2660406"/>
              <a:gd name="connsiteY314" fmla="*/ 141167 h 2656670"/>
              <a:gd name="connsiteX315" fmla="*/ 781667 w 2660406"/>
              <a:gd name="connsiteY315" fmla="*/ 125034 h 2656670"/>
              <a:gd name="connsiteX316" fmla="*/ 801027 w 2660406"/>
              <a:gd name="connsiteY316" fmla="*/ 111320 h 2656670"/>
              <a:gd name="connsiteX317" fmla="*/ 821193 w 2660406"/>
              <a:gd name="connsiteY317" fmla="*/ 100833 h 2656670"/>
              <a:gd name="connsiteX318" fmla="*/ 845394 w 2660406"/>
              <a:gd name="connsiteY318" fmla="*/ 93574 h 2656670"/>
              <a:gd name="connsiteX319" fmla="*/ 870401 w 2660406"/>
              <a:gd name="connsiteY319" fmla="*/ 90346 h 2656670"/>
              <a:gd name="connsiteX320" fmla="*/ 896214 w 2660406"/>
              <a:gd name="connsiteY320" fmla="*/ 89539 h 2656670"/>
              <a:gd name="connsiteX321" fmla="*/ 923641 w 2660406"/>
              <a:gd name="connsiteY321" fmla="*/ 91960 h 2656670"/>
              <a:gd name="connsiteX322" fmla="*/ 951067 w 2660406"/>
              <a:gd name="connsiteY322" fmla="*/ 95187 h 2656670"/>
              <a:gd name="connsiteX323" fmla="*/ 978495 w 2660406"/>
              <a:gd name="connsiteY323" fmla="*/ 99220 h 2656670"/>
              <a:gd name="connsiteX324" fmla="*/ 1005921 w 2660406"/>
              <a:gd name="connsiteY324" fmla="*/ 102448 h 2656670"/>
              <a:gd name="connsiteX325" fmla="*/ 1033347 w 2660406"/>
              <a:gd name="connsiteY325" fmla="*/ 104060 h 2656670"/>
              <a:gd name="connsiteX326" fmla="*/ 1059970 w 2660406"/>
              <a:gd name="connsiteY326" fmla="*/ 104060 h 2656670"/>
              <a:gd name="connsiteX327" fmla="*/ 1084975 w 2660406"/>
              <a:gd name="connsiteY327" fmla="*/ 100833 h 2656670"/>
              <a:gd name="connsiteX328" fmla="*/ 1110788 w 2660406"/>
              <a:gd name="connsiteY328" fmla="*/ 94379 h 2656670"/>
              <a:gd name="connsiteX329" fmla="*/ 1134183 w 2660406"/>
              <a:gd name="connsiteY329" fmla="*/ 84699 h 2656670"/>
              <a:gd name="connsiteX330" fmla="*/ 1158383 w 2660406"/>
              <a:gd name="connsiteY330" fmla="*/ 71793 h 2656670"/>
              <a:gd name="connsiteX331" fmla="*/ 1182582 w 2660406"/>
              <a:gd name="connsiteY331" fmla="*/ 58888 h 2656670"/>
              <a:gd name="connsiteX332" fmla="*/ 1206783 w 2660406"/>
              <a:gd name="connsiteY332" fmla="*/ 44367 h 2656670"/>
              <a:gd name="connsiteX333" fmla="*/ 1230176 w 2660406"/>
              <a:gd name="connsiteY333" fmla="*/ 30653 h 2656670"/>
              <a:gd name="connsiteX334" fmla="*/ 1255183 w 2660406"/>
              <a:gd name="connsiteY334" fmla="*/ 18554 h 2656670"/>
              <a:gd name="connsiteX335" fmla="*/ 1279384 w 2660406"/>
              <a:gd name="connsiteY335" fmla="*/ 8873 h 2656670"/>
              <a:gd name="connsiteX336" fmla="*/ 1304389 w 2660406"/>
              <a:gd name="connsiteY336" fmla="*/ 2419 h 265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2660406" h="2656670">
                <a:moveTo>
                  <a:pt x="1330204" y="0"/>
                </a:moveTo>
                <a:lnTo>
                  <a:pt x="1356017" y="2419"/>
                </a:lnTo>
                <a:lnTo>
                  <a:pt x="1381023" y="8873"/>
                </a:lnTo>
                <a:lnTo>
                  <a:pt x="1405223" y="18554"/>
                </a:lnTo>
                <a:lnTo>
                  <a:pt x="1430230" y="30653"/>
                </a:lnTo>
                <a:lnTo>
                  <a:pt x="1453624" y="44367"/>
                </a:lnTo>
                <a:lnTo>
                  <a:pt x="1477824" y="58888"/>
                </a:lnTo>
                <a:lnTo>
                  <a:pt x="1502025" y="71793"/>
                </a:lnTo>
                <a:lnTo>
                  <a:pt x="1526224" y="84699"/>
                </a:lnTo>
                <a:lnTo>
                  <a:pt x="1550424" y="94379"/>
                </a:lnTo>
                <a:lnTo>
                  <a:pt x="1575432" y="100833"/>
                </a:lnTo>
                <a:lnTo>
                  <a:pt x="1600439" y="104060"/>
                </a:lnTo>
                <a:lnTo>
                  <a:pt x="1627059" y="104060"/>
                </a:lnTo>
                <a:lnTo>
                  <a:pt x="1654486" y="102448"/>
                </a:lnTo>
                <a:lnTo>
                  <a:pt x="1681911" y="99220"/>
                </a:lnTo>
                <a:lnTo>
                  <a:pt x="1709339" y="95187"/>
                </a:lnTo>
                <a:lnTo>
                  <a:pt x="1736767" y="91960"/>
                </a:lnTo>
                <a:lnTo>
                  <a:pt x="1764193" y="89539"/>
                </a:lnTo>
                <a:lnTo>
                  <a:pt x="1790007" y="90346"/>
                </a:lnTo>
                <a:lnTo>
                  <a:pt x="1815014" y="93574"/>
                </a:lnTo>
                <a:lnTo>
                  <a:pt x="1839214" y="100833"/>
                </a:lnTo>
                <a:lnTo>
                  <a:pt x="1859381" y="111320"/>
                </a:lnTo>
                <a:lnTo>
                  <a:pt x="1878740" y="125034"/>
                </a:lnTo>
                <a:lnTo>
                  <a:pt x="1895681" y="141167"/>
                </a:lnTo>
                <a:lnTo>
                  <a:pt x="1912622" y="159720"/>
                </a:lnTo>
                <a:lnTo>
                  <a:pt x="1927948" y="179080"/>
                </a:lnTo>
                <a:lnTo>
                  <a:pt x="1943274" y="199247"/>
                </a:lnTo>
                <a:lnTo>
                  <a:pt x="1958601" y="219414"/>
                </a:lnTo>
                <a:lnTo>
                  <a:pt x="1973928" y="238775"/>
                </a:lnTo>
                <a:lnTo>
                  <a:pt x="1990062" y="257328"/>
                </a:lnTo>
                <a:lnTo>
                  <a:pt x="2008614" y="273462"/>
                </a:lnTo>
                <a:lnTo>
                  <a:pt x="2026361" y="287983"/>
                </a:lnTo>
                <a:lnTo>
                  <a:pt x="2046529" y="299275"/>
                </a:lnTo>
                <a:lnTo>
                  <a:pt x="2068309" y="308956"/>
                </a:lnTo>
                <a:lnTo>
                  <a:pt x="2091702" y="317021"/>
                </a:lnTo>
                <a:lnTo>
                  <a:pt x="2115903" y="324281"/>
                </a:lnTo>
                <a:lnTo>
                  <a:pt x="2140101" y="330735"/>
                </a:lnTo>
                <a:lnTo>
                  <a:pt x="2165109" y="337188"/>
                </a:lnTo>
                <a:lnTo>
                  <a:pt x="2188502" y="344448"/>
                </a:lnTo>
                <a:lnTo>
                  <a:pt x="2211897" y="352515"/>
                </a:lnTo>
                <a:lnTo>
                  <a:pt x="2233675" y="362196"/>
                </a:lnTo>
                <a:lnTo>
                  <a:pt x="2253035" y="374295"/>
                </a:lnTo>
                <a:lnTo>
                  <a:pt x="2270784" y="388815"/>
                </a:lnTo>
                <a:lnTo>
                  <a:pt x="2285303" y="406562"/>
                </a:lnTo>
                <a:lnTo>
                  <a:pt x="2297404" y="425922"/>
                </a:lnTo>
                <a:lnTo>
                  <a:pt x="2307084" y="447702"/>
                </a:lnTo>
                <a:lnTo>
                  <a:pt x="2315151" y="471097"/>
                </a:lnTo>
                <a:lnTo>
                  <a:pt x="2322411" y="494489"/>
                </a:lnTo>
                <a:lnTo>
                  <a:pt x="2328864" y="519497"/>
                </a:lnTo>
                <a:lnTo>
                  <a:pt x="2335317" y="543696"/>
                </a:lnTo>
                <a:lnTo>
                  <a:pt x="2342578" y="567896"/>
                </a:lnTo>
                <a:lnTo>
                  <a:pt x="2350643" y="591291"/>
                </a:lnTo>
                <a:lnTo>
                  <a:pt x="2360324" y="613070"/>
                </a:lnTo>
                <a:lnTo>
                  <a:pt x="2371617" y="633237"/>
                </a:lnTo>
                <a:lnTo>
                  <a:pt x="2386137" y="650985"/>
                </a:lnTo>
                <a:lnTo>
                  <a:pt x="2402271" y="669538"/>
                </a:lnTo>
                <a:lnTo>
                  <a:pt x="2420825" y="685670"/>
                </a:lnTo>
                <a:lnTo>
                  <a:pt x="2440992" y="700998"/>
                </a:lnTo>
                <a:lnTo>
                  <a:pt x="2461159" y="716325"/>
                </a:lnTo>
                <a:lnTo>
                  <a:pt x="2481325" y="731651"/>
                </a:lnTo>
                <a:lnTo>
                  <a:pt x="2500684" y="746978"/>
                </a:lnTo>
                <a:lnTo>
                  <a:pt x="2519238" y="763918"/>
                </a:lnTo>
                <a:lnTo>
                  <a:pt x="2535373" y="780859"/>
                </a:lnTo>
                <a:lnTo>
                  <a:pt x="2549085" y="800218"/>
                </a:lnTo>
                <a:lnTo>
                  <a:pt x="2559571" y="820385"/>
                </a:lnTo>
                <a:lnTo>
                  <a:pt x="2566832" y="844585"/>
                </a:lnTo>
                <a:lnTo>
                  <a:pt x="2570059" y="869592"/>
                </a:lnTo>
                <a:lnTo>
                  <a:pt x="2570866" y="895406"/>
                </a:lnTo>
                <a:lnTo>
                  <a:pt x="2568444" y="922832"/>
                </a:lnTo>
                <a:lnTo>
                  <a:pt x="2565220" y="950259"/>
                </a:lnTo>
                <a:lnTo>
                  <a:pt x="2561186" y="977688"/>
                </a:lnTo>
                <a:lnTo>
                  <a:pt x="2557959" y="1005113"/>
                </a:lnTo>
                <a:lnTo>
                  <a:pt x="2556345" y="1032540"/>
                </a:lnTo>
                <a:lnTo>
                  <a:pt x="2556345" y="1059160"/>
                </a:lnTo>
                <a:lnTo>
                  <a:pt x="2559571" y="1084167"/>
                </a:lnTo>
                <a:lnTo>
                  <a:pt x="2566025" y="1109174"/>
                </a:lnTo>
                <a:lnTo>
                  <a:pt x="2575705" y="1132567"/>
                </a:lnTo>
                <a:lnTo>
                  <a:pt x="2587806" y="1156767"/>
                </a:lnTo>
                <a:lnTo>
                  <a:pt x="2601520" y="1180968"/>
                </a:lnTo>
                <a:lnTo>
                  <a:pt x="2616038" y="1205168"/>
                </a:lnTo>
                <a:lnTo>
                  <a:pt x="2629752" y="1228562"/>
                </a:lnTo>
                <a:lnTo>
                  <a:pt x="2641853" y="1253569"/>
                </a:lnTo>
                <a:lnTo>
                  <a:pt x="2651532" y="1277768"/>
                </a:lnTo>
                <a:lnTo>
                  <a:pt x="2657987" y="1302775"/>
                </a:lnTo>
                <a:lnTo>
                  <a:pt x="2660406" y="1328588"/>
                </a:lnTo>
                <a:lnTo>
                  <a:pt x="2657987" y="1354401"/>
                </a:lnTo>
                <a:lnTo>
                  <a:pt x="2651532" y="1379408"/>
                </a:lnTo>
                <a:lnTo>
                  <a:pt x="2641853" y="1403610"/>
                </a:lnTo>
                <a:lnTo>
                  <a:pt x="2629752" y="1428615"/>
                </a:lnTo>
                <a:lnTo>
                  <a:pt x="2616038" y="1452010"/>
                </a:lnTo>
                <a:lnTo>
                  <a:pt x="2601520" y="1476211"/>
                </a:lnTo>
                <a:lnTo>
                  <a:pt x="2587806" y="1500410"/>
                </a:lnTo>
                <a:lnTo>
                  <a:pt x="2575705" y="1524610"/>
                </a:lnTo>
                <a:lnTo>
                  <a:pt x="2566025" y="1548003"/>
                </a:lnTo>
                <a:lnTo>
                  <a:pt x="2559571" y="1573011"/>
                </a:lnTo>
                <a:lnTo>
                  <a:pt x="2556345" y="1598017"/>
                </a:lnTo>
                <a:lnTo>
                  <a:pt x="2556345" y="1624637"/>
                </a:lnTo>
                <a:lnTo>
                  <a:pt x="2557959" y="1652063"/>
                </a:lnTo>
                <a:lnTo>
                  <a:pt x="2561186" y="1679491"/>
                </a:lnTo>
                <a:lnTo>
                  <a:pt x="2565220" y="1706918"/>
                </a:lnTo>
                <a:lnTo>
                  <a:pt x="2568444" y="1734346"/>
                </a:lnTo>
                <a:lnTo>
                  <a:pt x="2570866" y="1761772"/>
                </a:lnTo>
                <a:lnTo>
                  <a:pt x="2570059" y="1787586"/>
                </a:lnTo>
                <a:lnTo>
                  <a:pt x="2566832" y="1812593"/>
                </a:lnTo>
                <a:lnTo>
                  <a:pt x="2559571" y="1836792"/>
                </a:lnTo>
                <a:lnTo>
                  <a:pt x="2549085" y="1856959"/>
                </a:lnTo>
                <a:lnTo>
                  <a:pt x="2535373" y="1876319"/>
                </a:lnTo>
                <a:lnTo>
                  <a:pt x="2519238" y="1893259"/>
                </a:lnTo>
                <a:lnTo>
                  <a:pt x="2500684" y="1910198"/>
                </a:lnTo>
                <a:lnTo>
                  <a:pt x="2481325" y="1925525"/>
                </a:lnTo>
                <a:lnTo>
                  <a:pt x="2461159" y="1940852"/>
                </a:lnTo>
                <a:lnTo>
                  <a:pt x="2440992" y="1956179"/>
                </a:lnTo>
                <a:lnTo>
                  <a:pt x="2420825" y="1971506"/>
                </a:lnTo>
                <a:lnTo>
                  <a:pt x="2402271" y="1987639"/>
                </a:lnTo>
                <a:lnTo>
                  <a:pt x="2386137" y="2006193"/>
                </a:lnTo>
                <a:lnTo>
                  <a:pt x="2371617" y="2023940"/>
                </a:lnTo>
                <a:lnTo>
                  <a:pt x="2360324" y="2044106"/>
                </a:lnTo>
                <a:lnTo>
                  <a:pt x="2350643" y="2065886"/>
                </a:lnTo>
                <a:lnTo>
                  <a:pt x="2342578" y="2089280"/>
                </a:lnTo>
                <a:lnTo>
                  <a:pt x="2335317" y="2113480"/>
                </a:lnTo>
                <a:lnTo>
                  <a:pt x="2328864" y="2137681"/>
                </a:lnTo>
                <a:lnTo>
                  <a:pt x="2322411" y="2162688"/>
                </a:lnTo>
                <a:lnTo>
                  <a:pt x="2315151" y="2186081"/>
                </a:lnTo>
                <a:lnTo>
                  <a:pt x="2307084" y="2209474"/>
                </a:lnTo>
                <a:lnTo>
                  <a:pt x="2297404" y="2231255"/>
                </a:lnTo>
                <a:lnTo>
                  <a:pt x="2285303" y="2250616"/>
                </a:lnTo>
                <a:lnTo>
                  <a:pt x="2270784" y="2268361"/>
                </a:lnTo>
                <a:lnTo>
                  <a:pt x="2253035" y="2282882"/>
                </a:lnTo>
                <a:lnTo>
                  <a:pt x="2233675" y="2294981"/>
                </a:lnTo>
                <a:lnTo>
                  <a:pt x="2211897" y="2304661"/>
                </a:lnTo>
                <a:lnTo>
                  <a:pt x="2188502" y="2312729"/>
                </a:lnTo>
                <a:lnTo>
                  <a:pt x="2165109" y="2319988"/>
                </a:lnTo>
                <a:lnTo>
                  <a:pt x="2140101" y="2326443"/>
                </a:lnTo>
                <a:lnTo>
                  <a:pt x="2115903" y="2332896"/>
                </a:lnTo>
                <a:lnTo>
                  <a:pt x="2091702" y="2340155"/>
                </a:lnTo>
                <a:lnTo>
                  <a:pt x="2068309" y="2348222"/>
                </a:lnTo>
                <a:lnTo>
                  <a:pt x="2046529" y="2357903"/>
                </a:lnTo>
                <a:lnTo>
                  <a:pt x="2026361" y="2369196"/>
                </a:lnTo>
                <a:lnTo>
                  <a:pt x="2008614" y="2383714"/>
                </a:lnTo>
                <a:lnTo>
                  <a:pt x="1990062" y="2399848"/>
                </a:lnTo>
                <a:lnTo>
                  <a:pt x="1973928" y="2418402"/>
                </a:lnTo>
                <a:lnTo>
                  <a:pt x="1958601" y="2437762"/>
                </a:lnTo>
                <a:lnTo>
                  <a:pt x="1943274" y="2457929"/>
                </a:lnTo>
                <a:lnTo>
                  <a:pt x="1927948" y="2478096"/>
                </a:lnTo>
                <a:lnTo>
                  <a:pt x="1912622" y="2497456"/>
                </a:lnTo>
                <a:lnTo>
                  <a:pt x="1895681" y="2516010"/>
                </a:lnTo>
                <a:lnTo>
                  <a:pt x="1878740" y="2532143"/>
                </a:lnTo>
                <a:lnTo>
                  <a:pt x="1859381" y="2545857"/>
                </a:lnTo>
                <a:lnTo>
                  <a:pt x="1839214" y="2556344"/>
                </a:lnTo>
                <a:lnTo>
                  <a:pt x="1815014" y="2563603"/>
                </a:lnTo>
                <a:lnTo>
                  <a:pt x="1790007" y="2566831"/>
                </a:lnTo>
                <a:lnTo>
                  <a:pt x="1764193" y="2567637"/>
                </a:lnTo>
                <a:lnTo>
                  <a:pt x="1736767" y="2565216"/>
                </a:lnTo>
                <a:lnTo>
                  <a:pt x="1709339" y="2561991"/>
                </a:lnTo>
                <a:lnTo>
                  <a:pt x="1681911" y="2557956"/>
                </a:lnTo>
                <a:lnTo>
                  <a:pt x="1654486" y="2554731"/>
                </a:lnTo>
                <a:lnTo>
                  <a:pt x="1627059" y="2553117"/>
                </a:lnTo>
                <a:lnTo>
                  <a:pt x="1600439" y="2553117"/>
                </a:lnTo>
                <a:lnTo>
                  <a:pt x="1575432" y="2556344"/>
                </a:lnTo>
                <a:lnTo>
                  <a:pt x="1550424" y="2562797"/>
                </a:lnTo>
                <a:lnTo>
                  <a:pt x="1526224" y="2572477"/>
                </a:lnTo>
                <a:lnTo>
                  <a:pt x="1502025" y="2585383"/>
                </a:lnTo>
                <a:lnTo>
                  <a:pt x="1477824" y="2598291"/>
                </a:lnTo>
                <a:lnTo>
                  <a:pt x="1453624" y="2612809"/>
                </a:lnTo>
                <a:lnTo>
                  <a:pt x="1430230" y="2626523"/>
                </a:lnTo>
                <a:lnTo>
                  <a:pt x="1405223" y="2638624"/>
                </a:lnTo>
                <a:lnTo>
                  <a:pt x="1381023" y="2648305"/>
                </a:lnTo>
                <a:lnTo>
                  <a:pt x="1356017" y="2654758"/>
                </a:lnTo>
                <a:lnTo>
                  <a:pt x="1335613" y="2656670"/>
                </a:lnTo>
                <a:lnTo>
                  <a:pt x="1324794" y="2656670"/>
                </a:lnTo>
                <a:lnTo>
                  <a:pt x="1304389" y="2654758"/>
                </a:lnTo>
                <a:lnTo>
                  <a:pt x="1279384" y="2648305"/>
                </a:lnTo>
                <a:lnTo>
                  <a:pt x="1255183" y="2638624"/>
                </a:lnTo>
                <a:lnTo>
                  <a:pt x="1230176" y="2626523"/>
                </a:lnTo>
                <a:lnTo>
                  <a:pt x="1206783" y="2612809"/>
                </a:lnTo>
                <a:lnTo>
                  <a:pt x="1182582" y="2598291"/>
                </a:lnTo>
                <a:lnTo>
                  <a:pt x="1158383" y="2585383"/>
                </a:lnTo>
                <a:lnTo>
                  <a:pt x="1134183" y="2572477"/>
                </a:lnTo>
                <a:lnTo>
                  <a:pt x="1110788" y="2562797"/>
                </a:lnTo>
                <a:lnTo>
                  <a:pt x="1084975" y="2556344"/>
                </a:lnTo>
                <a:lnTo>
                  <a:pt x="1059970" y="2553117"/>
                </a:lnTo>
                <a:lnTo>
                  <a:pt x="1033347" y="2553117"/>
                </a:lnTo>
                <a:lnTo>
                  <a:pt x="1005921" y="2554731"/>
                </a:lnTo>
                <a:lnTo>
                  <a:pt x="978495" y="2557956"/>
                </a:lnTo>
                <a:lnTo>
                  <a:pt x="951067" y="2561991"/>
                </a:lnTo>
                <a:lnTo>
                  <a:pt x="923641" y="2565216"/>
                </a:lnTo>
                <a:lnTo>
                  <a:pt x="896214" y="2567637"/>
                </a:lnTo>
                <a:lnTo>
                  <a:pt x="870401" y="2566831"/>
                </a:lnTo>
                <a:lnTo>
                  <a:pt x="845394" y="2563603"/>
                </a:lnTo>
                <a:lnTo>
                  <a:pt x="821193" y="2556344"/>
                </a:lnTo>
                <a:lnTo>
                  <a:pt x="801027" y="2545857"/>
                </a:lnTo>
                <a:lnTo>
                  <a:pt x="781667" y="2532143"/>
                </a:lnTo>
                <a:lnTo>
                  <a:pt x="764727" y="2516010"/>
                </a:lnTo>
                <a:lnTo>
                  <a:pt x="747785" y="2497456"/>
                </a:lnTo>
                <a:lnTo>
                  <a:pt x="732459" y="2478096"/>
                </a:lnTo>
                <a:lnTo>
                  <a:pt x="717132" y="2457929"/>
                </a:lnTo>
                <a:lnTo>
                  <a:pt x="701807" y="2437762"/>
                </a:lnTo>
                <a:lnTo>
                  <a:pt x="686480" y="2418402"/>
                </a:lnTo>
                <a:lnTo>
                  <a:pt x="670344" y="2399848"/>
                </a:lnTo>
                <a:lnTo>
                  <a:pt x="651792" y="2383714"/>
                </a:lnTo>
                <a:lnTo>
                  <a:pt x="634045" y="2369196"/>
                </a:lnTo>
                <a:lnTo>
                  <a:pt x="613880" y="2357903"/>
                </a:lnTo>
                <a:lnTo>
                  <a:pt x="592098" y="2348222"/>
                </a:lnTo>
                <a:lnTo>
                  <a:pt x="568706" y="2340155"/>
                </a:lnTo>
                <a:lnTo>
                  <a:pt x="544505" y="2332896"/>
                </a:lnTo>
                <a:lnTo>
                  <a:pt x="520304" y="2326443"/>
                </a:lnTo>
                <a:lnTo>
                  <a:pt x="495298" y="2319988"/>
                </a:lnTo>
                <a:lnTo>
                  <a:pt x="471904" y="2312729"/>
                </a:lnTo>
                <a:lnTo>
                  <a:pt x="448511" y="2304661"/>
                </a:lnTo>
                <a:lnTo>
                  <a:pt x="426732" y="2294981"/>
                </a:lnTo>
                <a:lnTo>
                  <a:pt x="407371" y="2282882"/>
                </a:lnTo>
                <a:lnTo>
                  <a:pt x="389623" y="2268361"/>
                </a:lnTo>
                <a:lnTo>
                  <a:pt x="375105" y="2250616"/>
                </a:lnTo>
                <a:lnTo>
                  <a:pt x="363003" y="2231255"/>
                </a:lnTo>
                <a:lnTo>
                  <a:pt x="353324" y="2209474"/>
                </a:lnTo>
                <a:lnTo>
                  <a:pt x="345258" y="2186081"/>
                </a:lnTo>
                <a:lnTo>
                  <a:pt x="337997" y="2162688"/>
                </a:lnTo>
                <a:lnTo>
                  <a:pt x="331544" y="2137681"/>
                </a:lnTo>
                <a:lnTo>
                  <a:pt x="325091" y="2113480"/>
                </a:lnTo>
                <a:lnTo>
                  <a:pt x="317831" y="2089280"/>
                </a:lnTo>
                <a:lnTo>
                  <a:pt x="309764" y="2065886"/>
                </a:lnTo>
                <a:lnTo>
                  <a:pt x="300084" y="2044106"/>
                </a:lnTo>
                <a:lnTo>
                  <a:pt x="288790" y="2023940"/>
                </a:lnTo>
                <a:lnTo>
                  <a:pt x="274269" y="2006193"/>
                </a:lnTo>
                <a:lnTo>
                  <a:pt x="258136" y="1987639"/>
                </a:lnTo>
                <a:lnTo>
                  <a:pt x="239583" y="1971506"/>
                </a:lnTo>
                <a:lnTo>
                  <a:pt x="220221" y="1956179"/>
                </a:lnTo>
                <a:lnTo>
                  <a:pt x="199248" y="1940852"/>
                </a:lnTo>
                <a:lnTo>
                  <a:pt x="179083" y="1925525"/>
                </a:lnTo>
                <a:lnTo>
                  <a:pt x="159722" y="1910198"/>
                </a:lnTo>
                <a:lnTo>
                  <a:pt x="141170" y="1893259"/>
                </a:lnTo>
                <a:lnTo>
                  <a:pt x="125035" y="1876319"/>
                </a:lnTo>
                <a:lnTo>
                  <a:pt x="111322" y="1856959"/>
                </a:lnTo>
                <a:lnTo>
                  <a:pt x="100836" y="1836792"/>
                </a:lnTo>
                <a:lnTo>
                  <a:pt x="93575" y="1812593"/>
                </a:lnTo>
                <a:lnTo>
                  <a:pt x="90349" y="1787586"/>
                </a:lnTo>
                <a:lnTo>
                  <a:pt x="89541" y="1761772"/>
                </a:lnTo>
                <a:lnTo>
                  <a:pt x="91963" y="1734346"/>
                </a:lnTo>
                <a:lnTo>
                  <a:pt x="95189" y="1706918"/>
                </a:lnTo>
                <a:lnTo>
                  <a:pt x="99222" y="1679491"/>
                </a:lnTo>
                <a:lnTo>
                  <a:pt x="102449" y="1652063"/>
                </a:lnTo>
                <a:lnTo>
                  <a:pt x="104061" y="1624637"/>
                </a:lnTo>
                <a:lnTo>
                  <a:pt x="104061" y="1598017"/>
                </a:lnTo>
                <a:lnTo>
                  <a:pt x="100836" y="1573011"/>
                </a:lnTo>
                <a:lnTo>
                  <a:pt x="94381" y="1548003"/>
                </a:lnTo>
                <a:lnTo>
                  <a:pt x="84703" y="1524610"/>
                </a:lnTo>
                <a:lnTo>
                  <a:pt x="71795" y="1500410"/>
                </a:lnTo>
                <a:lnTo>
                  <a:pt x="58889" y="1476211"/>
                </a:lnTo>
                <a:lnTo>
                  <a:pt x="44369" y="1452010"/>
                </a:lnTo>
                <a:lnTo>
                  <a:pt x="30654" y="1428615"/>
                </a:lnTo>
                <a:lnTo>
                  <a:pt x="18554" y="1403610"/>
                </a:lnTo>
                <a:lnTo>
                  <a:pt x="8874" y="1379408"/>
                </a:lnTo>
                <a:lnTo>
                  <a:pt x="2421" y="1354401"/>
                </a:lnTo>
                <a:lnTo>
                  <a:pt x="0" y="1328588"/>
                </a:lnTo>
                <a:lnTo>
                  <a:pt x="2421" y="1302775"/>
                </a:lnTo>
                <a:lnTo>
                  <a:pt x="8874" y="1277768"/>
                </a:lnTo>
                <a:lnTo>
                  <a:pt x="18554" y="1253569"/>
                </a:lnTo>
                <a:lnTo>
                  <a:pt x="30654" y="1228562"/>
                </a:lnTo>
                <a:lnTo>
                  <a:pt x="44369" y="1205168"/>
                </a:lnTo>
                <a:lnTo>
                  <a:pt x="58889" y="1180968"/>
                </a:lnTo>
                <a:lnTo>
                  <a:pt x="71795" y="1156767"/>
                </a:lnTo>
                <a:lnTo>
                  <a:pt x="84703" y="1132567"/>
                </a:lnTo>
                <a:lnTo>
                  <a:pt x="94381" y="1109174"/>
                </a:lnTo>
                <a:lnTo>
                  <a:pt x="100836" y="1084167"/>
                </a:lnTo>
                <a:lnTo>
                  <a:pt x="104061" y="1059160"/>
                </a:lnTo>
                <a:lnTo>
                  <a:pt x="104061" y="1032540"/>
                </a:lnTo>
                <a:lnTo>
                  <a:pt x="102449" y="1005113"/>
                </a:lnTo>
                <a:lnTo>
                  <a:pt x="99222" y="977688"/>
                </a:lnTo>
                <a:lnTo>
                  <a:pt x="95189" y="950259"/>
                </a:lnTo>
                <a:lnTo>
                  <a:pt x="91963" y="922832"/>
                </a:lnTo>
                <a:lnTo>
                  <a:pt x="89541" y="895406"/>
                </a:lnTo>
                <a:lnTo>
                  <a:pt x="90349" y="869592"/>
                </a:lnTo>
                <a:lnTo>
                  <a:pt x="93575" y="844585"/>
                </a:lnTo>
                <a:lnTo>
                  <a:pt x="100836" y="820385"/>
                </a:lnTo>
                <a:lnTo>
                  <a:pt x="111322" y="800218"/>
                </a:lnTo>
                <a:lnTo>
                  <a:pt x="125035" y="780859"/>
                </a:lnTo>
                <a:lnTo>
                  <a:pt x="141170" y="763918"/>
                </a:lnTo>
                <a:lnTo>
                  <a:pt x="159722" y="746978"/>
                </a:lnTo>
                <a:lnTo>
                  <a:pt x="179083" y="731651"/>
                </a:lnTo>
                <a:lnTo>
                  <a:pt x="199248" y="716325"/>
                </a:lnTo>
                <a:lnTo>
                  <a:pt x="220221" y="700998"/>
                </a:lnTo>
                <a:lnTo>
                  <a:pt x="239583" y="685670"/>
                </a:lnTo>
                <a:lnTo>
                  <a:pt x="258136" y="669538"/>
                </a:lnTo>
                <a:lnTo>
                  <a:pt x="274269" y="650985"/>
                </a:lnTo>
                <a:lnTo>
                  <a:pt x="288790" y="633237"/>
                </a:lnTo>
                <a:lnTo>
                  <a:pt x="300084" y="613070"/>
                </a:lnTo>
                <a:lnTo>
                  <a:pt x="309764" y="591291"/>
                </a:lnTo>
                <a:lnTo>
                  <a:pt x="317831" y="567896"/>
                </a:lnTo>
                <a:lnTo>
                  <a:pt x="325091" y="543696"/>
                </a:lnTo>
                <a:lnTo>
                  <a:pt x="331544" y="519497"/>
                </a:lnTo>
                <a:lnTo>
                  <a:pt x="337997" y="494489"/>
                </a:lnTo>
                <a:lnTo>
                  <a:pt x="345258" y="471097"/>
                </a:lnTo>
                <a:lnTo>
                  <a:pt x="353324" y="447702"/>
                </a:lnTo>
                <a:lnTo>
                  <a:pt x="363003" y="425922"/>
                </a:lnTo>
                <a:lnTo>
                  <a:pt x="375105" y="406562"/>
                </a:lnTo>
                <a:lnTo>
                  <a:pt x="389623" y="388815"/>
                </a:lnTo>
                <a:lnTo>
                  <a:pt x="407371" y="374295"/>
                </a:lnTo>
                <a:lnTo>
                  <a:pt x="426732" y="362196"/>
                </a:lnTo>
                <a:lnTo>
                  <a:pt x="448511" y="352515"/>
                </a:lnTo>
                <a:lnTo>
                  <a:pt x="471904" y="344448"/>
                </a:lnTo>
                <a:lnTo>
                  <a:pt x="495298" y="337188"/>
                </a:lnTo>
                <a:lnTo>
                  <a:pt x="520304" y="330735"/>
                </a:lnTo>
                <a:lnTo>
                  <a:pt x="544505" y="324281"/>
                </a:lnTo>
                <a:lnTo>
                  <a:pt x="568706" y="317021"/>
                </a:lnTo>
                <a:lnTo>
                  <a:pt x="592098" y="308956"/>
                </a:lnTo>
                <a:lnTo>
                  <a:pt x="613880" y="299275"/>
                </a:lnTo>
                <a:lnTo>
                  <a:pt x="634045" y="287983"/>
                </a:lnTo>
                <a:lnTo>
                  <a:pt x="651792" y="273462"/>
                </a:lnTo>
                <a:lnTo>
                  <a:pt x="670344" y="257328"/>
                </a:lnTo>
                <a:lnTo>
                  <a:pt x="686480" y="238775"/>
                </a:lnTo>
                <a:lnTo>
                  <a:pt x="701807" y="219414"/>
                </a:lnTo>
                <a:lnTo>
                  <a:pt x="717132" y="199247"/>
                </a:lnTo>
                <a:lnTo>
                  <a:pt x="732459" y="179080"/>
                </a:lnTo>
                <a:lnTo>
                  <a:pt x="747785" y="159720"/>
                </a:lnTo>
                <a:lnTo>
                  <a:pt x="764727" y="141167"/>
                </a:lnTo>
                <a:lnTo>
                  <a:pt x="781667" y="125034"/>
                </a:lnTo>
                <a:lnTo>
                  <a:pt x="801027" y="111320"/>
                </a:lnTo>
                <a:lnTo>
                  <a:pt x="821193" y="100833"/>
                </a:lnTo>
                <a:lnTo>
                  <a:pt x="845394" y="93574"/>
                </a:lnTo>
                <a:lnTo>
                  <a:pt x="870401" y="90346"/>
                </a:lnTo>
                <a:lnTo>
                  <a:pt x="896214" y="89539"/>
                </a:lnTo>
                <a:lnTo>
                  <a:pt x="923641" y="91960"/>
                </a:lnTo>
                <a:lnTo>
                  <a:pt x="951067" y="95187"/>
                </a:lnTo>
                <a:lnTo>
                  <a:pt x="978495" y="99220"/>
                </a:lnTo>
                <a:lnTo>
                  <a:pt x="1005921" y="102448"/>
                </a:lnTo>
                <a:lnTo>
                  <a:pt x="1033347" y="104060"/>
                </a:lnTo>
                <a:lnTo>
                  <a:pt x="1059970" y="104060"/>
                </a:lnTo>
                <a:lnTo>
                  <a:pt x="1084975" y="100833"/>
                </a:lnTo>
                <a:lnTo>
                  <a:pt x="1110788" y="94379"/>
                </a:lnTo>
                <a:lnTo>
                  <a:pt x="1134183" y="84699"/>
                </a:lnTo>
                <a:lnTo>
                  <a:pt x="1158383" y="71793"/>
                </a:lnTo>
                <a:lnTo>
                  <a:pt x="1182582" y="58888"/>
                </a:lnTo>
                <a:lnTo>
                  <a:pt x="1206783" y="44367"/>
                </a:lnTo>
                <a:lnTo>
                  <a:pt x="1230176" y="30653"/>
                </a:lnTo>
                <a:lnTo>
                  <a:pt x="1255183" y="18554"/>
                </a:lnTo>
                <a:lnTo>
                  <a:pt x="1279384" y="8873"/>
                </a:lnTo>
                <a:lnTo>
                  <a:pt x="1304389" y="24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53F1B4D-C0C3-4511-A549-AF15A1FD5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311" y="3851903"/>
            <a:ext cx="1977114" cy="148283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ACEE35C-53C2-4E2E-A607-ACF586CFF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9A7BE93-99B5-4A82-BA93-93189DA1E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301" y="919323"/>
            <a:ext cx="2085013" cy="193869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D492BDED-0253-43FE-A76F-2CBEEB49EBA9}"/>
              </a:ext>
            </a:extLst>
          </p:cNvPr>
          <p:cNvSpPr/>
          <p:nvPr/>
        </p:nvSpPr>
        <p:spPr>
          <a:xfrm>
            <a:off x="2560541" y="1700517"/>
            <a:ext cx="28923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800" b="1" dirty="0">
                <a:ln/>
                <a:solidFill>
                  <a:srgbClr val="FF0000"/>
                </a:solidFill>
              </a:rPr>
              <a:t>VJEROVANJA…</a:t>
            </a:r>
          </a:p>
        </p:txBody>
      </p:sp>
    </p:spTree>
    <p:extLst>
      <p:ext uri="{BB962C8B-B14F-4D97-AF65-F5344CB8AC3E}">
        <p14:creationId xmlns:p14="http://schemas.microsoft.com/office/powerpoint/2010/main" val="79457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72A984-9AEB-4055-A55E-8FDF1976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10" y="253230"/>
            <a:ext cx="855406" cy="85540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FBC3FB-F6B4-4B8D-944A-74CEABAAB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510" y="656352"/>
            <a:ext cx="10178322" cy="5191334"/>
          </a:xfrm>
        </p:spPr>
        <p:txBody>
          <a:bodyPr/>
          <a:lstStyle/>
          <a:p>
            <a:pPr marL="0" indent="0">
              <a:buNone/>
            </a:pPr>
            <a:r>
              <a:rPr lang="hr-HR" b="1" u="sng" dirty="0">
                <a:solidFill>
                  <a:schemeClr val="tx1"/>
                </a:solidFill>
              </a:rPr>
              <a:t>a) Postavljanje hipoteze o problemu</a:t>
            </a:r>
          </a:p>
          <a:p>
            <a:r>
              <a:rPr lang="hr-HR" dirty="0">
                <a:solidFill>
                  <a:schemeClr val="tx1"/>
                </a:solidFill>
              </a:rPr>
              <a:t>terapeut predlaže moguće hipoteze o problemu </a:t>
            </a:r>
          </a:p>
          <a:p>
            <a:r>
              <a:rPr lang="hr-HR" sz="1800" dirty="0">
                <a:solidFill>
                  <a:schemeClr val="tx1"/>
                </a:solidFill>
              </a:rPr>
              <a:t>T: „Voljela bih shvatiti što se događa. Ili je problem u tome što si zbilja nekompetentan, pa ćemo ako je tako, zajedno raditi na tome da te učinimo kompetentnijim…ili to možda nije uopće problem. Možda je problem u tome što vjeruješ da si nekompetentan, a zapravo nisi. Ponekad su vjerovanja tako snažna da te sprječavaju u tome da otkriješ možeš li nešto napraviti dobro. „</a:t>
            </a:r>
          </a:p>
          <a:p>
            <a:endParaRPr lang="hr-HR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b="1" u="sng" dirty="0">
                <a:solidFill>
                  <a:schemeClr val="tx1"/>
                </a:solidFill>
              </a:rPr>
              <a:t>b) Korištenje metafora radi objašnjenja informacijskog procesiranja</a:t>
            </a:r>
          </a:p>
          <a:p>
            <a:r>
              <a:rPr lang="hr-HR" dirty="0">
                <a:solidFill>
                  <a:schemeClr val="tx1"/>
                </a:solidFill>
              </a:rPr>
              <a:t>metafora ekrana oko klijentove glave: sve što se slaže s BV ide ravno kroz ekran u glavu, ali sve informacije koje su nekongruentne BV – ne uklapaju se pa klijent ne primjećuje/ne uzima u obzir pozitivna iskustva/informacije 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b="1" u="sng" dirty="0">
                <a:solidFill>
                  <a:schemeClr val="tx1"/>
                </a:solidFill>
              </a:rPr>
              <a:t>c) Korištenje dijagrama</a:t>
            </a:r>
            <a:endParaRPr lang="hr-HR" u="sng" dirty="0">
              <a:solidFill>
                <a:schemeClr val="tx1"/>
              </a:solidFill>
            </a:endParaRPr>
          </a:p>
        </p:txBody>
      </p:sp>
      <p:pic>
        <p:nvPicPr>
          <p:cNvPr id="1028" name="Picture 4" descr="Finding the Right Metaphor for Your Presentation">
            <a:extLst>
              <a:ext uri="{FF2B5EF4-FFF2-40B4-BE49-F238E27FC236}">
                <a16:creationId xmlns:a16="http://schemas.microsoft.com/office/drawing/2014/main" id="{43456F8C-BF0E-49B0-BC3C-5451F916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39" y="3008671"/>
            <a:ext cx="1087013" cy="6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 na kojoj se prikazuje tekst, dijagram, snimka zaslona, skeč&#10;&#10;Opis je automatski generiran">
            <a:extLst>
              <a:ext uri="{FF2B5EF4-FFF2-40B4-BE49-F238E27FC236}">
                <a16:creationId xmlns:a16="http://schemas.microsoft.com/office/drawing/2014/main" id="{CD15938F-1B0E-4729-B07B-46EA09C2F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67" y="4882275"/>
            <a:ext cx="1052052" cy="11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5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247056-1834-4018-BF13-5ABAB1E1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/>
              <a:t>Motiviranje klijenata da modificiraju svoja disfunkcionalna vjerovanja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0D380B-19B9-4CCE-A615-422C7ABA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Grafikon – prednosti i nedostatci održavanja disfunkcionalnog BV i adaptivnog BV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Vizualizacija života u budućnosti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	a) scenarij A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uz održavanje disfunkcionalnog BV 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	b) scenarij B  uz novo, adaptivno BV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BB60310-102D-4400-941B-9D1413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7" y="4277033"/>
            <a:ext cx="11267768" cy="25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2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4AD004-87E9-4405-AB3F-D37CA249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677352"/>
            <a:ext cx="10178322" cy="994132"/>
          </a:xfrm>
        </p:spPr>
        <p:txBody>
          <a:bodyPr/>
          <a:lstStyle/>
          <a:p>
            <a:pPr algn="ctr"/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3981B4-4101-4338-8268-257E8D16A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18853"/>
            <a:ext cx="10284648" cy="3593591"/>
          </a:xfrm>
        </p:spPr>
        <p:txBody>
          <a:bodyPr/>
          <a:lstStyle/>
          <a:p>
            <a:r>
              <a:rPr lang="en-US" b="1" i="0" dirty="0">
                <a:solidFill>
                  <a:srgbClr val="222222"/>
                </a:solidFill>
                <a:effectLst/>
              </a:rPr>
              <a:t>Beck, J. S. (2020). </a:t>
            </a:r>
            <a:r>
              <a:rPr lang="en-US" b="1" i="1" dirty="0">
                <a:solidFill>
                  <a:srgbClr val="222222"/>
                </a:solidFill>
                <a:effectLst/>
              </a:rPr>
              <a:t>Cognitive behavior therapy: Basics and beyond</a:t>
            </a:r>
            <a:r>
              <a:rPr lang="en-US" b="1" i="0" dirty="0">
                <a:solidFill>
                  <a:srgbClr val="222222"/>
                </a:solidFill>
                <a:effectLst/>
              </a:rPr>
              <a:t>. Guilford Publications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910728-EB10-485F-B849-9A0CD5F2C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372" y="2605548"/>
            <a:ext cx="4338083" cy="38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5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027E5AC-B1CE-46F4-B6B7-5132DDD9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993606"/>
            <a:ext cx="9031484" cy="30834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spc="800" dirty="0"/>
              <a:t>Pitanja?</a:t>
            </a:r>
            <a:br>
              <a:rPr lang="en-US" sz="6000" spc="800" dirty="0"/>
            </a:br>
            <a:br>
              <a:rPr lang="en-US" sz="6000" spc="800" dirty="0"/>
            </a:br>
            <a:r>
              <a:rPr lang="en-US" sz="6000" spc="800" dirty="0"/>
              <a:t>Hvala na pažnji! </a:t>
            </a:r>
            <a:r>
              <a:rPr lang="en-US" sz="6000" spc="800" dirty="0">
                <a:sym typeface="Wingdings" panose="05000000000000000000" pitchFamily="2" charset="2"/>
              </a:rPr>
              <a:t></a:t>
            </a:r>
            <a:endParaRPr lang="en-US" sz="6000" spc="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dizajn&#10;&#10;Opis je automatski generiran uz srednju pouzdanost">
            <a:extLst>
              <a:ext uri="{FF2B5EF4-FFF2-40B4-BE49-F238E27FC236}">
                <a16:creationId xmlns:a16="http://schemas.microsoft.com/office/drawing/2014/main" id="{09B24F4D-C477-43DB-AE89-3AE7E191F6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 t="10640" b="33056"/>
          <a:stretch/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5CCBA5-D25B-495D-BEF4-5DC47277D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BCC3F0-DD71-4BBC-BB35-E18D2B9E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78407"/>
            <a:ext cx="10178322" cy="896109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Sadržaj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ED88B66F-F26E-4600-AD11-0CB519784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2C79B9-9186-4AC8-8DCA-2F75FD718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099C45A-B235-1CB1-2867-9C08E61DA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969622"/>
              </p:ext>
            </p:extLst>
          </p:nvPr>
        </p:nvGraphicFramePr>
        <p:xfrm>
          <a:off x="1137201" y="1091381"/>
          <a:ext cx="10178322" cy="555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369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D77368-C4F5-432F-B5AA-D1A8859B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0" y="645106"/>
            <a:ext cx="5984865" cy="996882"/>
          </a:xfrm>
        </p:spPr>
        <p:txBody>
          <a:bodyPr>
            <a:normAutofit/>
          </a:bodyPr>
          <a:lstStyle/>
          <a:p>
            <a:r>
              <a:rPr lang="hr-HR" sz="4000" dirty="0"/>
              <a:t>Bazična vjerovanja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B6A9CC-4F82-4B56-A74A-D68144612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00" y="1846112"/>
            <a:ext cx="4363595" cy="373861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Bazična vjerovanja</a:t>
            </a:r>
            <a:r>
              <a:rPr lang="hr-HR" sz="2600" dirty="0">
                <a:solidFill>
                  <a:schemeClr val="tx1"/>
                </a:solidFill>
              </a:rPr>
              <a:t>= centralne ideje o sebi, drugima i svijetu; opća, apsolutna, duboka</a:t>
            </a:r>
          </a:p>
          <a:p>
            <a:pPr lvl="1"/>
            <a:r>
              <a:rPr lang="hr-HR" sz="2600" b="1" i="1" dirty="0">
                <a:solidFill>
                  <a:srgbClr val="00B050"/>
                </a:solidFill>
              </a:rPr>
              <a:t>Adaptivna</a:t>
            </a:r>
            <a:r>
              <a:rPr lang="hr-HR" sz="2600" dirty="0">
                <a:solidFill>
                  <a:schemeClr val="tx1"/>
                </a:solidFill>
              </a:rPr>
              <a:t>=realistična i „funkcionalna”, nisu ekstremna</a:t>
            </a:r>
          </a:p>
          <a:p>
            <a:pPr lvl="1"/>
            <a:r>
              <a:rPr lang="hr-HR" sz="2600" b="1" i="1" dirty="0">
                <a:solidFill>
                  <a:srgbClr val="FF0000"/>
                </a:solidFill>
              </a:rPr>
              <a:t>Malaptivna</a:t>
            </a:r>
            <a:r>
              <a:rPr lang="hr-HR" sz="2600" dirty="0">
                <a:solidFill>
                  <a:schemeClr val="tx1"/>
                </a:solidFill>
              </a:rPr>
              <a:t>= rigidna, apsolutna, održavana kroz maladaptivno informacijsko procesiranje</a:t>
            </a:r>
            <a:endParaRPr lang="hr-HR" dirty="0"/>
          </a:p>
        </p:txBody>
      </p:sp>
      <p:pic>
        <p:nvPicPr>
          <p:cNvPr id="8" name="Slika 7" descr="Slika na kojoj se prikazuje crtež, grafika, ukrasni isječci, crtić&#10;&#10;Opis je automatski generiran">
            <a:extLst>
              <a:ext uri="{FF2B5EF4-FFF2-40B4-BE49-F238E27FC236}">
                <a16:creationId xmlns:a16="http://schemas.microsoft.com/office/drawing/2014/main" id="{1C9859C5-86D5-468C-B338-261B93A8C1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" r="2" b="2"/>
          <a:stretch/>
        </p:blipFill>
        <p:spPr>
          <a:xfrm>
            <a:off x="6214277" y="1492581"/>
            <a:ext cx="4726046" cy="4720314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38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190C08-6BA0-4A65-86DE-23A022B7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523" y="343056"/>
            <a:ext cx="10178322" cy="98429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Kada se bazično vjerovanje aktivira…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1C8AADC1-7EFF-450C-A972-B663C1BFC2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465355"/>
              </p:ext>
            </p:extLst>
          </p:nvPr>
        </p:nvGraphicFramePr>
        <p:xfrm>
          <a:off x="1251678" y="2054943"/>
          <a:ext cx="10178322" cy="382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19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B4F241-7A8F-41FF-A758-3BEE73B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21436"/>
          </a:xfrm>
        </p:spPr>
        <p:txBody>
          <a:bodyPr anchor="ctr">
            <a:normAutofit/>
          </a:bodyPr>
          <a:lstStyle/>
          <a:p>
            <a:pPr algn="ctr">
              <a:tabLst>
                <a:tab pos="717550" algn="l"/>
                <a:tab pos="2065338" algn="l"/>
              </a:tabLst>
            </a:pPr>
            <a:r>
              <a:rPr lang="hr-HR" sz="4800" dirty="0"/>
              <a:t>Vrste bazičnih vjerovanja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AA873C8-6D9C-493B-9868-A66FFEBF7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360157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84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6E4784-08AB-4A9E-9459-0A58D7A5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907" y="804335"/>
            <a:ext cx="6340851" cy="1681709"/>
          </a:xfrm>
        </p:spPr>
        <p:txBody>
          <a:bodyPr>
            <a:normAutofit/>
          </a:bodyPr>
          <a:lstStyle/>
          <a:p>
            <a:pPr algn="ctr"/>
            <a:r>
              <a:rPr lang="hr-H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Savjeti za terapeute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1E0A69-D31A-4B41-BDD7-63AF7029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570" y="2005780"/>
            <a:ext cx="6982097" cy="4146208"/>
          </a:xfrm>
        </p:spPr>
        <p:txBody>
          <a:bodyPr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hr-HR" sz="2400" dirty="0">
                <a:solidFill>
                  <a:schemeClr val="tx1"/>
                </a:solidFill>
              </a:rPr>
              <a:t>na jačanju pozitivnih bazičnih vjerovanja radimo izravno i neizravno, rano u terapiji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solidFill>
                  <a:schemeClr val="tx1"/>
                </a:solidFill>
              </a:rPr>
              <a:t>ipak, većina klijenata nije spremna izravno procijeniti svoja negativna bazična vjerovanja dok ne prođe neko vrijeme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solidFill>
                  <a:schemeClr val="tx1"/>
                </a:solidFill>
              </a:rPr>
              <a:t>ako pokušamo procijeniti negativno BV prerano, klijent bi mogao misliti: </a:t>
            </a:r>
            <a:r>
              <a:rPr lang="hr-HR" sz="2400" i="1" dirty="0">
                <a:solidFill>
                  <a:schemeClr val="tx1"/>
                </a:solidFill>
              </a:rPr>
              <a:t>„Moj terapeut me ne razumije“. Da me razumije, znao bi da je moje bazično vjerovanje točno.”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solidFill>
                  <a:schemeClr val="tx1"/>
                </a:solidFill>
              </a:rPr>
              <a:t>izazivanje snažnih, negativnih vjerovanja može potaknuti intenzivne neugodne emocije koje bi mogle dovesti do ranog prekida terapije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6B215F4-747D-4CC6-A400-179A94AB8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336FE1A-0BAD-4B17-A0E2-47F32802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 descr="Slika na kojoj se prikazuje crtić, Dječja umjetnost, ilustracija, ukrasni isječci&#10;&#10;Opis je automatski generiran">
            <a:extLst>
              <a:ext uri="{FF2B5EF4-FFF2-40B4-BE49-F238E27FC236}">
                <a16:creationId xmlns:a16="http://schemas.microsoft.com/office/drawing/2014/main" id="{70A0F28F-2CCE-4C02-A0DC-FBE0448B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54" r="1" b="1"/>
          <a:stretch/>
        </p:blipFill>
        <p:spPr>
          <a:xfrm>
            <a:off x="8655545" y="383460"/>
            <a:ext cx="3318507" cy="2102584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D3DD866-9865-42E4-989A-17A2755F2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2E6A6E-803E-4838-AD5C-113793CC2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F27FEC4-79CF-41FB-A18E-1960392C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723" y="4611330"/>
            <a:ext cx="2069934" cy="206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1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EAC4A4-183D-41F0-8BCA-A609E9DA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9688645" cy="1320855"/>
          </a:xfrm>
        </p:spPr>
        <p:txBody>
          <a:bodyPr>
            <a:normAutofit/>
          </a:bodyPr>
          <a:lstStyle/>
          <a:p>
            <a:r>
              <a:rPr lang="hr-HR" sz="3200" dirty="0"/>
              <a:t>Identifikacija adaptivnih bazičnih vjerovanja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C243F4-B755-4CEB-99E1-573A457D6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661664"/>
            <a:ext cx="6781277" cy="425726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hr-HR" dirty="0">
                <a:solidFill>
                  <a:schemeClr val="tx1"/>
                </a:solidFill>
              </a:rPr>
              <a:t>s identifikacijom adaptivnih bazičnih vjerovanja krećemo što prije</a:t>
            </a:r>
          </a:p>
          <a:p>
            <a:pPr algn="just">
              <a:lnSpc>
                <a:spcPct val="100000"/>
              </a:lnSpc>
            </a:pPr>
            <a:r>
              <a:rPr lang="hr-HR" dirty="0">
                <a:solidFill>
                  <a:schemeClr val="tx1"/>
                </a:solidFill>
              </a:rPr>
              <a:t>na procjeni (BKT intervju) ili na 1. terapijskoj sesiji možemo pitati klijente da opišu najbolji period svoga života, zatim pitamo kako su vidjeli sebe tada i kako su vidjeli druge i svijet; također pitamo kako su drugi ljudi vidjeli njih</a:t>
            </a:r>
          </a:p>
          <a:p>
            <a:pPr algn="just">
              <a:lnSpc>
                <a:spcPct val="100000"/>
              </a:lnSpc>
            </a:pPr>
            <a:r>
              <a:rPr lang="hr-H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„Možda ste vi kompetentna osoba koja je trenutno depresivna“</a:t>
            </a:r>
          </a:p>
          <a:p>
            <a:pPr algn="just">
              <a:lnSpc>
                <a:spcPct val="100000"/>
              </a:lnSpc>
            </a:pPr>
            <a:r>
              <a:rPr lang="hr-HR" dirty="0">
                <a:solidFill>
                  <a:schemeClr val="tx1"/>
                </a:solidFill>
              </a:rPr>
              <a:t>na budućim sesijama možemo pitati klijente kako su vidjeli sebe prije nego su postali depresivni</a:t>
            </a:r>
          </a:p>
          <a:p>
            <a:pPr algn="just">
              <a:lnSpc>
                <a:spcPct val="100000"/>
              </a:lnSpc>
            </a:pPr>
            <a:r>
              <a:rPr lang="hr-HR" dirty="0">
                <a:solidFill>
                  <a:schemeClr val="tx1"/>
                </a:solidFill>
              </a:rPr>
              <a:t>korisno je pripisati njihove „deterioracije“ u funkcioniranju njihovom stanju, a ne unutarnjim karakteristikama (npr. „</a:t>
            </a:r>
            <a:r>
              <a:rPr lang="hr-HR" i="1" dirty="0">
                <a:solidFill>
                  <a:schemeClr val="tx1"/>
                </a:solidFill>
              </a:rPr>
              <a:t>Sada se osjećate tako jer ste depresivni, ne zato što ste zbilja nesposobni”</a:t>
            </a:r>
            <a:r>
              <a:rPr lang="hr-HR" dirty="0">
                <a:solidFill>
                  <a:schemeClr val="tx1"/>
                </a:solidFill>
              </a:rPr>
              <a:t>).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413579F-11FC-46E4-A2D1-28F5C0A5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123"/>
          <a:stretch/>
        </p:blipFill>
        <p:spPr>
          <a:xfrm>
            <a:off x="8298426" y="2250142"/>
            <a:ext cx="3084056" cy="3080315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588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30E0C1-41CB-45A9-AA75-25208CC7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07454"/>
            <a:ext cx="6427316" cy="719502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tabLst/>
              <a:defRPr/>
            </a:pPr>
            <a:br>
              <a:rPr kumimoji="0" lang="hr-HR" sz="31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r-HR" sz="31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 Traženje središnjih tema u NAM: </a:t>
            </a:r>
            <a:br>
              <a:rPr kumimoji="0" lang="hr-HR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FCF8B7-C2F6-45B8-B7B6-5CD3C0EB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25728"/>
            <a:ext cx="5011470" cy="4259348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uvijek kad klijent iznosi podatke (problem,  NAM, emocije itd.) „slušamo“ kategoriju ili BV koje se vjerojatno aktiviralo (u ranim fazama pretpostavljamo za sebe!)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 kasnijim fazama tretmana gledamo s klijentima povezane NAM koje su imali u različitim situacijama i pitamo ih da sami izvuku zaključak </a:t>
            </a:r>
            <a:r>
              <a:rPr kumimoji="0" lang="hr-H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(„Abe, vidiš li zajedničku temu u ovim NAM?“)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važno otkriti u koju kategoriju BV spada i koju riječ/riječi klijent sam koristi</a:t>
            </a:r>
          </a:p>
          <a:p>
            <a:pPr>
              <a:lnSpc>
                <a:spcPct val="100000"/>
              </a:lnSpc>
            </a:pPr>
            <a:endParaRPr lang="hr-HR" sz="17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B27D694-6D6C-4351-BBEC-6EEDCF021F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373"/>
          <a:stretch/>
        </p:blipFill>
        <p:spPr>
          <a:xfrm>
            <a:off x="6862916" y="1778265"/>
            <a:ext cx="4312039" cy="430680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825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4ED1F9-76C5-4F56-96C2-7B1322CF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85507"/>
            <a:ext cx="5984274" cy="94497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tabLst/>
              <a:defRPr/>
            </a:pPr>
            <a:r>
              <a:rPr kumimoji="0" lang="hr-HR" sz="31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2. Tehnika silazne strelice:</a:t>
            </a:r>
            <a:br>
              <a:rPr kumimoji="0" lang="hr-HR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122E14-26D6-4482-99C6-6DF6F1E1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30477"/>
            <a:ext cx="5984274" cy="4640580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identificirati ključnu NAM i pitati klijenta o značenju te misli (što to govori o njemu?)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"Ako je to istina, što onda?”, „Što je tako loše u tome...?”, „Što je najgore u vezi toga...?„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T: Što vam je prošlo kroz glavu kad niste mogli završiti zadatak?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K: Ništa ne mogu napraviti kako valja. Sigurno neću uspjeti.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T: I ako je točno da ništa ne možete napraviti kako valja i da nećete uspjeti, što to znači?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K: Ja sam beznadan. Tako sam neadekvatan. </a:t>
            </a:r>
          </a:p>
          <a:p>
            <a:pPr>
              <a:lnSpc>
                <a:spcPct val="100000"/>
              </a:lnSpc>
            </a:pPr>
            <a:endParaRPr lang="hr-HR" sz="1700" dirty="0">
              <a:solidFill>
                <a:srgbClr val="00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60491DA-AD27-4F91-AD27-E8B0E0D1D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496" y="1148089"/>
            <a:ext cx="3582935" cy="47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4261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419</TotalTime>
  <Words>1380</Words>
  <Application>Microsoft Office PowerPoint</Application>
  <PresentationFormat>Široki zaslon</PresentationFormat>
  <Paragraphs>112</Paragraphs>
  <Slides>17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Impact</vt:lpstr>
      <vt:lpstr>Wingdings</vt:lpstr>
      <vt:lpstr>Značka</vt:lpstr>
      <vt:lpstr>Vjerovanja</vt:lpstr>
      <vt:lpstr>Sadržaj</vt:lpstr>
      <vt:lpstr>Bazična vjerovanja</vt:lpstr>
      <vt:lpstr>Kada se bazično vjerovanje aktivira…</vt:lpstr>
      <vt:lpstr>Vrste bazičnih vjerovanja</vt:lpstr>
      <vt:lpstr>Savjeti za terapeute</vt:lpstr>
      <vt:lpstr>Identifikacija adaptivnih bazičnih vjerovanja</vt:lpstr>
      <vt:lpstr> 1. Traženje središnjih tema u NAM:  </vt:lpstr>
      <vt:lpstr>2. Tehnika silazne strelice: </vt:lpstr>
      <vt:lpstr>PowerPoint prezentacija</vt:lpstr>
      <vt:lpstr>IDENTIFIKACIJA MALADAPTIVNIH POSREDUJUĆIH VJEROVANJA</vt:lpstr>
      <vt:lpstr>IMA LI SMISLA MODIFICIRATI DISFUNKCIONALNO VJEROVANJE</vt:lpstr>
      <vt:lpstr>EDUCIRANJE KLIJENTA O DISFUNKCIONALNIM VJEROVANJIMA</vt:lpstr>
      <vt:lpstr>PowerPoint prezentacija</vt:lpstr>
      <vt:lpstr>Motiviranje klijenata da modificiraju svoja disfunkcionalna vjerovanja</vt:lpstr>
      <vt:lpstr>LITERATURA</vt:lpstr>
      <vt:lpstr>Pitanja?  Hvala na pažnji!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Vjerovanja</dc:title>
  <dc:creator>Petra</dc:creator>
  <cp:lastModifiedBy>Petra</cp:lastModifiedBy>
  <cp:revision>23</cp:revision>
  <dcterms:created xsi:type="dcterms:W3CDTF">2024-09-12T09:04:35Z</dcterms:created>
  <dcterms:modified xsi:type="dcterms:W3CDTF">2024-09-23T08:50:44Z</dcterms:modified>
</cp:coreProperties>
</file>