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42"/>
  </p:notesMasterIdLst>
  <p:sldIdLst>
    <p:sldId id="256" r:id="rId2"/>
    <p:sldId id="278" r:id="rId3"/>
    <p:sldId id="261" r:id="rId4"/>
    <p:sldId id="337" r:id="rId5"/>
    <p:sldId id="311" r:id="rId6"/>
    <p:sldId id="312" r:id="rId7"/>
    <p:sldId id="313" r:id="rId8"/>
    <p:sldId id="314" r:id="rId9"/>
    <p:sldId id="336" r:id="rId10"/>
    <p:sldId id="338" r:id="rId11"/>
    <p:sldId id="335" r:id="rId12"/>
    <p:sldId id="263" r:id="rId13"/>
    <p:sldId id="303" r:id="rId14"/>
    <p:sldId id="302" r:id="rId15"/>
    <p:sldId id="264" r:id="rId16"/>
    <p:sldId id="339" r:id="rId17"/>
    <p:sldId id="340" r:id="rId18"/>
    <p:sldId id="270" r:id="rId19"/>
    <p:sldId id="304" r:id="rId20"/>
    <p:sldId id="274" r:id="rId21"/>
    <p:sldId id="305" r:id="rId22"/>
    <p:sldId id="341" r:id="rId23"/>
    <p:sldId id="322" r:id="rId24"/>
    <p:sldId id="320" r:id="rId25"/>
    <p:sldId id="321" r:id="rId26"/>
    <p:sldId id="342" r:id="rId27"/>
    <p:sldId id="343" r:id="rId28"/>
    <p:sldId id="344" r:id="rId29"/>
    <p:sldId id="323" r:id="rId30"/>
    <p:sldId id="324" r:id="rId31"/>
    <p:sldId id="325" r:id="rId32"/>
    <p:sldId id="326" r:id="rId33"/>
    <p:sldId id="327" r:id="rId34"/>
    <p:sldId id="328" r:id="rId35"/>
    <p:sldId id="329" r:id="rId36"/>
    <p:sldId id="331" r:id="rId37"/>
    <p:sldId id="330" r:id="rId38"/>
    <p:sldId id="332" r:id="rId39"/>
    <p:sldId id="258" r:id="rId40"/>
    <p:sldId id="276" r:id="rId41"/>
  </p:sldIdLst>
  <p:sldSz cx="9144000" cy="5143500" type="screen16x9"/>
  <p:notesSz cx="6858000" cy="9144000"/>
  <p:embeddedFontLst>
    <p:embeddedFont>
      <p:font typeface="Didact Gothic" panose="00000500000000000000" pitchFamily="2" charset="0"/>
      <p:regular r:id="rId43"/>
    </p:embeddedFont>
    <p:embeddedFont>
      <p:font typeface="Mansalva" panose="020B0604020202020204"/>
      <p:regular r:id="rId4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7B3475A-B4B2-4404-8C5B-968B57EE074C}">
  <a:tblStyle styleId="{A7B3475A-B4B2-4404-8C5B-968B57EE07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48" autoAdjust="0"/>
  </p:normalViewPr>
  <p:slideViewPr>
    <p:cSldViewPr snapToGrid="0">
      <p:cViewPr varScale="1">
        <p:scale>
          <a:sx n="95" d="100"/>
          <a:sy n="95" d="100"/>
        </p:scale>
        <p:origin x="10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1.fntdata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dirty="0"/>
              <a:t>Trenutna raspodjela vremena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F-44E3-8A0F-86ABC0D89E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F-44E3-8A0F-86ABC0D89EF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2F-44E3-8A0F-86ABC0D89EF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2F-44E3-8A0F-86ABC0D89EF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42F-44E3-8A0F-86ABC0D89EF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42F-44E3-8A0F-86ABC0D89EF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42F-44E3-8A0F-86ABC0D89EF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42F-44E3-8A0F-86ABC0D89EF6}"/>
              </c:ext>
            </c:extLst>
          </c:dPt>
          <c:cat>
            <c:strRef>
              <c:f>List1!$A$2:$A$8</c:f>
              <c:strCache>
                <c:ptCount val="7"/>
                <c:pt idx="0">
                  <c:v>Posao/škola/ intelektualna strana</c:v>
                </c:pt>
                <c:pt idx="1">
                  <c:v>Prijatelji</c:v>
                </c:pt>
                <c:pt idx="2">
                  <c:v>Zabava</c:v>
                </c:pt>
                <c:pt idx="3">
                  <c:v>Kućanstvo</c:v>
                </c:pt>
                <c:pt idx="4">
                  <c:v>Duhovnost</c:v>
                </c:pt>
                <c:pt idx="5">
                  <c:v>Zdravlje/fizička aktivnost</c:v>
                </c:pt>
                <c:pt idx="6">
                  <c:v>Drugi interesi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8.1999999999999993</c:v>
                </c:pt>
                <c:pt idx="1">
                  <c:v>3.2</c:v>
                </c:pt>
                <c:pt idx="2">
                  <c:v>1</c:v>
                </c:pt>
                <c:pt idx="3">
                  <c:v>2</c:v>
                </c:pt>
                <c:pt idx="4">
                  <c:v>0.5</c:v>
                </c:pt>
                <c:pt idx="5">
                  <c:v>0.5</c:v>
                </c:pt>
                <c:pt idx="6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7-4BBF-8693-1E9B9509C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67427577435987"/>
          <c:y val="0.15629371103280021"/>
          <c:w val="0.35040974149468684"/>
          <c:h val="0.843706288967199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dirty="0"/>
              <a:t>Idealna raspodjela vremena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23-4233-A0B9-6C1DD265D95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23-4233-A0B9-6C1DD265D95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23-4233-A0B9-6C1DD265D95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23-4233-A0B9-6C1DD265D95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B23-4233-A0B9-6C1DD265D95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B23-4233-A0B9-6C1DD265D95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B23-4233-A0B9-6C1DD265D95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B23-4233-A0B9-6C1DD265D95C}"/>
              </c:ext>
            </c:extLst>
          </c:dPt>
          <c:cat>
            <c:strRef>
              <c:f>List1!$A$2:$A$8</c:f>
              <c:strCache>
                <c:ptCount val="7"/>
                <c:pt idx="0">
                  <c:v>Posao/škola/ intelektualna strana</c:v>
                </c:pt>
                <c:pt idx="1">
                  <c:v>Prijatelji</c:v>
                </c:pt>
                <c:pt idx="2">
                  <c:v>Zabava</c:v>
                </c:pt>
                <c:pt idx="3">
                  <c:v>Kućanstvo</c:v>
                </c:pt>
                <c:pt idx="4">
                  <c:v>Duhovnost</c:v>
                </c:pt>
                <c:pt idx="5">
                  <c:v>Zdravlje/fizička aktivnost</c:v>
                </c:pt>
                <c:pt idx="6">
                  <c:v>Drugi interesi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B23-4233-A0B9-6C1DD265D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348482797130967"/>
          <c:y val="0.14919964760097587"/>
          <c:w val="0.34778638403026774"/>
          <c:h val="0.850800352399024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 sz="1800" dirty="0"/>
              <a:t>Grafički prikaz uzročnosti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F46-4660-A8F5-A03518DCE9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F46-4660-A8F5-A03518DCE9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F46-4660-A8F5-A03518DCE9B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F46-4660-A8F5-A03518DCE9B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F46-4660-A8F5-A03518DCE9B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F46-4660-A8F5-A03518DCE9B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F46-4660-A8F5-A03518DCE9B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F46-4660-A8F5-A03518DCE9B5}"/>
              </c:ext>
            </c:extLst>
          </c:dPt>
          <c:cat>
            <c:strRef>
              <c:f>List1!$A$2:$A$8</c:f>
              <c:strCache>
                <c:ptCount val="7"/>
                <c:pt idx="0">
                  <c:v>Neadekvatnost</c:v>
                </c:pt>
                <c:pt idx="1">
                  <c:v>Depresija i anksioznost</c:v>
                </c:pt>
                <c:pt idx="2">
                  <c:v>Neka područja nisu obuhvaćena predavanjem</c:v>
                </c:pt>
                <c:pt idx="3">
                  <c:v>Profesor nije dobro objasnio</c:v>
                </c:pt>
                <c:pt idx="4">
                  <c:v>Test je bio težak</c:v>
                </c:pt>
                <c:pt idx="5">
                  <c:v>Loša sreća</c:v>
                </c:pt>
                <c:pt idx="6">
                  <c:v>Posuđene bilješke s predavanja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7-4BBF-8693-1E9B9509C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84758604617609"/>
          <c:y val="0.16996001626457036"/>
          <c:w val="0.3399396164751447"/>
          <c:h val="0.71950518440095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6" name="Google Shape;69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060FDA50-A957-D54C-2073-FA36E5823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8110DD64-2A20-4AA4-9185-A982E0AF9C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93CD02DE-C44C-74D2-B0EE-CB52F30584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5314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>
          <a:extLst>
            <a:ext uri="{FF2B5EF4-FFF2-40B4-BE49-F238E27FC236}">
              <a16:creationId xmlns:a16="http://schemas.microsoft.com/office/drawing/2014/main" id="{3F3B616A-FB60-9276-32C3-9DACE4F76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91aa1bbd90_0_21272:notes">
            <a:extLst>
              <a:ext uri="{FF2B5EF4-FFF2-40B4-BE49-F238E27FC236}">
                <a16:creationId xmlns:a16="http://schemas.microsoft.com/office/drawing/2014/main" id="{11003E23-0821-08AF-97A2-B2ADF85A1D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91aa1bbd90_0_21272:notes">
            <a:extLst>
              <a:ext uri="{FF2B5EF4-FFF2-40B4-BE49-F238E27FC236}">
                <a16:creationId xmlns:a16="http://schemas.microsoft.com/office/drawing/2014/main" id="{B62A4FB6-99B1-3E46-FEC6-15F92F92F8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0297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5292A590-FE9F-C226-E62E-389A4E100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19F66AAA-962B-0C60-92F1-774E630724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4C9B5EF4-065D-2DEF-0369-C465A0014D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47198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4C21CE6B-F796-50A8-085E-5AF43889A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5E2A3758-A6EF-DDDC-2956-548BE10D7D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9565E185-4A45-8828-A4DC-6441F2E679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3526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g93c21aa55b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" name="Google Shape;779;g93c21aa55b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D45558C8-4ACF-A894-9789-4F66309CD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A8B0FF2C-66F4-D119-42A1-E3070C473F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D7D0127D-35C3-051B-42A7-7EDA9D963D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4002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9B61D52A-571C-1EB2-509F-F42C91F1D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0BFED667-4B1B-4249-59F6-BE0302C17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2299C4BB-C8FD-992B-D18E-5002CD80FB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0133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5903458E-754B-B81D-4FFE-7326107AD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FEE5288F-F803-2FC7-B695-BC8B565CB1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EF10EA13-7468-42F5-015F-E50A288F2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3085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96e53f2dba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96e53f2dba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96e53f2db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0" name="Google Shape;960;g96e53f2db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>
          <a:extLst>
            <a:ext uri="{FF2B5EF4-FFF2-40B4-BE49-F238E27FC236}">
              <a16:creationId xmlns:a16="http://schemas.microsoft.com/office/drawing/2014/main" id="{A24ABC02-5140-0210-ECA8-2E4CB965A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91aa1bbd90_0_21272:notes">
            <a:extLst>
              <a:ext uri="{FF2B5EF4-FFF2-40B4-BE49-F238E27FC236}">
                <a16:creationId xmlns:a16="http://schemas.microsoft.com/office/drawing/2014/main" id="{3E4F11E5-47C6-6A3C-CE4F-8A5C386F57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91aa1bbd90_0_21272:notes">
            <a:extLst>
              <a:ext uri="{FF2B5EF4-FFF2-40B4-BE49-F238E27FC236}">
                <a16:creationId xmlns:a16="http://schemas.microsoft.com/office/drawing/2014/main" id="{341D9E6C-E7DA-3438-275A-25010D173E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69028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2DEAE095-43FD-1557-D2B3-7A0C9F214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DCE98578-FE19-29CB-A6B1-E9FF2EBEB7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F7B6E5B3-8B00-7BFF-0C53-67A11BDDA7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27570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>
          <a:extLst>
            <a:ext uri="{FF2B5EF4-FFF2-40B4-BE49-F238E27FC236}">
              <a16:creationId xmlns:a16="http://schemas.microsoft.com/office/drawing/2014/main" id="{DA1C2882-DA1F-BAB3-A15D-12915238B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>
            <a:extLst>
              <a:ext uri="{FF2B5EF4-FFF2-40B4-BE49-F238E27FC236}">
                <a16:creationId xmlns:a16="http://schemas.microsoft.com/office/drawing/2014/main" id="{3A461342-70C5-700B-9088-B7085E3719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>
            <a:extLst>
              <a:ext uri="{FF2B5EF4-FFF2-40B4-BE49-F238E27FC236}">
                <a16:creationId xmlns:a16="http://schemas.microsoft.com/office/drawing/2014/main" id="{46BABE9D-D4A0-0C36-8AEC-8A850E5452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95186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97FA9AD8-16E0-2C99-B8CB-41C9154C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BCA96358-DAF8-6A92-A05C-01C3460F10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9BD2B45E-7E5F-BED0-BD69-A97A9B02A4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8844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B3A2474E-B241-D146-C4F1-37E3779BA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74AEAA8A-1067-93C1-5420-2AB57B24D0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EE639922-C975-470C-E203-781086D9E5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31250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BC1C8512-ABCE-2E12-D29E-B994DFCDC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1729069A-1366-E816-75A9-CBD617D822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5F2B908A-BAAA-E3C0-624A-96564C18EB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9187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DDF8C6C9-5634-6C27-2EB3-58221CB24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3DB1D295-8014-81CD-77CA-E178CB78D2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3D7ADA59-BB28-98A8-846C-B17F5AC28D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4929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>
          <a:extLst>
            <a:ext uri="{FF2B5EF4-FFF2-40B4-BE49-F238E27FC236}">
              <a16:creationId xmlns:a16="http://schemas.microsoft.com/office/drawing/2014/main" id="{182FCDCA-8EC6-AAEE-8E9D-2D7A9B6F2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>
            <a:extLst>
              <a:ext uri="{FF2B5EF4-FFF2-40B4-BE49-F238E27FC236}">
                <a16:creationId xmlns:a16="http://schemas.microsoft.com/office/drawing/2014/main" id="{5979B37C-84CC-B55D-DAF0-1B83DDA817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>
            <a:extLst>
              <a:ext uri="{FF2B5EF4-FFF2-40B4-BE49-F238E27FC236}">
                <a16:creationId xmlns:a16="http://schemas.microsoft.com/office/drawing/2014/main" id="{78FF0D94-7722-1BC5-AC53-8E0A96DA31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3688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DACDA18E-91F6-4DAB-270C-24FEED092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A98AF361-850F-12BA-6908-2702E60C3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3A66CD37-BB98-A48F-37C2-4CF13C0AAD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2829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91aa1bbd90_0_21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91aa1bbd90_0_21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>
          <a:extLst>
            <a:ext uri="{FF2B5EF4-FFF2-40B4-BE49-F238E27FC236}">
              <a16:creationId xmlns:a16="http://schemas.microsoft.com/office/drawing/2014/main" id="{91022569-997A-1FA0-75E8-47534EA3D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91aa1bbd90_0_21272:notes">
            <a:extLst>
              <a:ext uri="{FF2B5EF4-FFF2-40B4-BE49-F238E27FC236}">
                <a16:creationId xmlns:a16="http://schemas.microsoft.com/office/drawing/2014/main" id="{AC5C9A7B-616E-682C-AE9F-68BCDAAF9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91aa1bbd90_0_21272:notes">
            <a:extLst>
              <a:ext uri="{FF2B5EF4-FFF2-40B4-BE49-F238E27FC236}">
                <a16:creationId xmlns:a16="http://schemas.microsoft.com/office/drawing/2014/main" id="{8A51443A-5581-B4EA-C2DF-F67E9A2A84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2801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769C6B77-33DC-2138-C732-0D7B40AEE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1259EDD2-1722-7298-D2F1-B14BC3010E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078F97BB-19E4-1774-212B-6CD567CC1B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329275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BE0E0528-676E-FC52-0309-134CDF498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1FA46993-3734-DCD6-005F-20A8FC8480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D68EB6BD-A11C-2D9F-12C1-217D3374FD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54142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0DA1AF98-A54F-0F32-7CBF-9FF79B149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416C36D1-5DE9-0DA1-5A0A-03EC8EC38A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A67E8D84-B1AD-A29E-7074-9B8448CD2E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58959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0B458A04-6DE1-D572-8C23-A69540C23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FA1A7699-CD95-6D66-89FF-7753AF5FCF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1BDC843D-D08E-3A90-0B83-B95297BE98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96249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>
          <a:extLst>
            <a:ext uri="{FF2B5EF4-FFF2-40B4-BE49-F238E27FC236}">
              <a16:creationId xmlns:a16="http://schemas.microsoft.com/office/drawing/2014/main" id="{0BA67924-EF3F-2597-0BD9-54865C0F2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>
            <a:extLst>
              <a:ext uri="{FF2B5EF4-FFF2-40B4-BE49-F238E27FC236}">
                <a16:creationId xmlns:a16="http://schemas.microsoft.com/office/drawing/2014/main" id="{1FF8762A-43ED-F563-AB00-C2537E8ADE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>
            <a:extLst>
              <a:ext uri="{FF2B5EF4-FFF2-40B4-BE49-F238E27FC236}">
                <a16:creationId xmlns:a16="http://schemas.microsoft.com/office/drawing/2014/main" id="{932372CF-B9B5-2419-9B74-F50D94C526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96136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AC4EAD37-566E-39EE-7DF6-AF4580932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CDBA82F4-9432-9F20-8D5B-CA59603407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E571794D-211B-31B9-FF24-CD358CE5F2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501595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DB1A6C71-FE7D-4382-7D54-C592BCF3F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55356C77-6F50-6A34-C024-1F86F55080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2750537A-756F-0C90-D59B-024E37626F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974738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96e53f2db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96e53f2dba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g91aa1bbd90_0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9" name="Google Shape;1009;g91aa1bbd90_0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F1A59BAC-C2E3-F6B8-2BE8-8E9CB7E5C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3467B50A-E632-2F66-E9D0-F53C075BEF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5A580FC1-C630-3406-562D-847C639AE0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0365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>
          <a:extLst>
            <a:ext uri="{FF2B5EF4-FFF2-40B4-BE49-F238E27FC236}">
              <a16:creationId xmlns:a16="http://schemas.microsoft.com/office/drawing/2014/main" id="{26BC0CFB-7B5C-377C-594B-0F3978D4D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91aa1bbd90_0_21272:notes">
            <a:extLst>
              <a:ext uri="{FF2B5EF4-FFF2-40B4-BE49-F238E27FC236}">
                <a16:creationId xmlns:a16="http://schemas.microsoft.com/office/drawing/2014/main" id="{7E600B20-0829-D457-C1A4-E6F51FE4AF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91aa1bbd90_0_21272:notes">
            <a:extLst>
              <a:ext uri="{FF2B5EF4-FFF2-40B4-BE49-F238E27FC236}">
                <a16:creationId xmlns:a16="http://schemas.microsoft.com/office/drawing/2014/main" id="{FFE44B73-F429-E78A-99F5-16BE1C27F3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9475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49B79336-C950-D064-E640-4B5CA27E0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F92C7C2F-3578-63E2-3C9C-52C91756DD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040F0241-FD79-A6CE-4CA5-9C479334E7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4701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>
          <a:extLst>
            <a:ext uri="{FF2B5EF4-FFF2-40B4-BE49-F238E27FC236}">
              <a16:creationId xmlns:a16="http://schemas.microsoft.com/office/drawing/2014/main" id="{06E1A202-07AC-2D10-1309-D786BCAE4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>
            <a:extLst>
              <a:ext uri="{FF2B5EF4-FFF2-40B4-BE49-F238E27FC236}">
                <a16:creationId xmlns:a16="http://schemas.microsoft.com/office/drawing/2014/main" id="{CCCFD378-11E8-A6BF-B07D-F30BCB3042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>
            <a:extLst>
              <a:ext uri="{FF2B5EF4-FFF2-40B4-BE49-F238E27FC236}">
                <a16:creationId xmlns:a16="http://schemas.microsoft.com/office/drawing/2014/main" id="{342E1A12-B9EF-D42C-2808-0A2612AB41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7727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>
          <a:extLst>
            <a:ext uri="{FF2B5EF4-FFF2-40B4-BE49-F238E27FC236}">
              <a16:creationId xmlns:a16="http://schemas.microsoft.com/office/drawing/2014/main" id="{8E8D7C8D-4BD9-A308-F26C-C035EC8B6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91aa1bbd90_0_377:notes">
            <a:extLst>
              <a:ext uri="{FF2B5EF4-FFF2-40B4-BE49-F238E27FC236}">
                <a16:creationId xmlns:a16="http://schemas.microsoft.com/office/drawing/2014/main" id="{408A4A45-49D8-2B79-4986-6A0F361980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91aa1bbd90_0_377:notes">
            <a:extLst>
              <a:ext uri="{FF2B5EF4-FFF2-40B4-BE49-F238E27FC236}">
                <a16:creationId xmlns:a16="http://schemas.microsoft.com/office/drawing/2014/main" id="{708F5732-3AFC-45E1-78FD-225BCEE639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7014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>
          <a:extLst>
            <a:ext uri="{FF2B5EF4-FFF2-40B4-BE49-F238E27FC236}">
              <a16:creationId xmlns:a16="http://schemas.microsoft.com/office/drawing/2014/main" id="{AC4B5AAA-3138-0017-4EDC-B9EE59A96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g9d60cdaaf5_1_32:notes">
            <a:extLst>
              <a:ext uri="{FF2B5EF4-FFF2-40B4-BE49-F238E27FC236}">
                <a16:creationId xmlns:a16="http://schemas.microsoft.com/office/drawing/2014/main" id="{78CB2D96-BDD0-5C64-48D4-44CC1A131A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1" name="Google Shape;881;g9d60cdaaf5_1_32:notes">
            <a:extLst>
              <a:ext uri="{FF2B5EF4-FFF2-40B4-BE49-F238E27FC236}">
                <a16:creationId xmlns:a16="http://schemas.microsoft.com/office/drawing/2014/main" id="{1E1F724E-343E-B8B5-964D-DED1460B0E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4041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4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>
            <a:off x="110629" y="-1683123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 rot="10800000">
            <a:off x="-1138595" y="3377210"/>
            <a:ext cx="1951375" cy="191453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709975" y="1130675"/>
            <a:ext cx="5724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None/>
              <a:defRPr sz="58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1710000" y="3183275"/>
            <a:ext cx="5724000" cy="10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>
            <a:off x="7448322" y="4056878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 rot="-5963796">
            <a:off x="8330504" y="2643554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rot="10800000">
            <a:off x="5721104" y="-1428646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" name="Google Shape;16;p2"/>
          <p:cNvGrpSpPr/>
          <p:nvPr/>
        </p:nvGrpSpPr>
        <p:grpSpPr>
          <a:xfrm rot="10800000">
            <a:off x="-945283" y="4362140"/>
            <a:ext cx="3625818" cy="3149974"/>
            <a:chOff x="5405438" y="3438526"/>
            <a:chExt cx="1463676" cy="1271587"/>
          </a:xfrm>
        </p:grpSpPr>
        <p:sp>
          <p:nvSpPr>
            <p:cNvPr id="17" name="Google Shape;17;p2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" name="Google Shape;27;p2"/>
          <p:cNvGrpSpPr/>
          <p:nvPr/>
        </p:nvGrpSpPr>
        <p:grpSpPr>
          <a:xfrm rot="10800000">
            <a:off x="6438642" y="-2158110"/>
            <a:ext cx="3625818" cy="3149974"/>
            <a:chOff x="5405438" y="3438526"/>
            <a:chExt cx="1463676" cy="1271587"/>
          </a:xfrm>
        </p:grpSpPr>
        <p:sp>
          <p:nvSpPr>
            <p:cNvPr id="28" name="Google Shape;28;p2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9"/>
          <p:cNvSpPr/>
          <p:nvPr/>
        </p:nvSpPr>
        <p:spPr>
          <a:xfrm rot="-5963803">
            <a:off x="380305" y="-739692"/>
            <a:ext cx="1180958" cy="119859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9"/>
          <p:cNvSpPr/>
          <p:nvPr/>
        </p:nvSpPr>
        <p:spPr>
          <a:xfrm rot="10800000">
            <a:off x="8457601" y="4344159"/>
            <a:ext cx="1106225" cy="1085335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0" name="Google Shape;520;p19"/>
          <p:cNvGrpSpPr/>
          <p:nvPr/>
        </p:nvGrpSpPr>
        <p:grpSpPr>
          <a:xfrm rot="10800000">
            <a:off x="-1024774" y="-1425696"/>
            <a:ext cx="2055440" cy="1785689"/>
            <a:chOff x="5405438" y="3438526"/>
            <a:chExt cx="1463676" cy="1271587"/>
          </a:xfrm>
        </p:grpSpPr>
        <p:sp>
          <p:nvSpPr>
            <p:cNvPr id="521" name="Google Shape;521;p19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19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19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19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19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19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19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19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19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19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1" name="Google Shape;531;p19"/>
          <p:cNvGrpSpPr/>
          <p:nvPr/>
        </p:nvGrpSpPr>
        <p:grpSpPr>
          <a:xfrm rot="5400000">
            <a:off x="6308565" y="4921215"/>
            <a:ext cx="3625818" cy="3149974"/>
            <a:chOff x="5405438" y="3438526"/>
            <a:chExt cx="1463676" cy="1271587"/>
          </a:xfrm>
        </p:grpSpPr>
        <p:sp>
          <p:nvSpPr>
            <p:cNvPr id="532" name="Google Shape;532;p19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19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19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19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2" name="Google Shape;542;p19"/>
          <p:cNvSpPr/>
          <p:nvPr/>
        </p:nvSpPr>
        <p:spPr>
          <a:xfrm rot="10800000">
            <a:off x="8854065" y="3475814"/>
            <a:ext cx="1144550" cy="1373375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9"/>
          <p:cNvSpPr/>
          <p:nvPr/>
        </p:nvSpPr>
        <p:spPr>
          <a:xfrm rot="10800000">
            <a:off x="-650997" y="-303693"/>
            <a:ext cx="1307872" cy="132738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_1_1_1_1_1">
    <p:bg>
      <p:bgPr>
        <a:solidFill>
          <a:schemeClr val="accent4"/>
        </a:solidFill>
        <a:effectLst/>
      </p:bgPr>
    </p:bg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1"/>
          <p:cNvSpPr/>
          <p:nvPr/>
        </p:nvSpPr>
        <p:spPr>
          <a:xfrm rot="5400000">
            <a:off x="110629" y="-1683123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21"/>
          <p:cNvSpPr/>
          <p:nvPr/>
        </p:nvSpPr>
        <p:spPr>
          <a:xfrm rot="10800000">
            <a:off x="-1138595" y="3377210"/>
            <a:ext cx="1951375" cy="191453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21"/>
          <p:cNvSpPr/>
          <p:nvPr/>
        </p:nvSpPr>
        <p:spPr>
          <a:xfrm rot="10800000">
            <a:off x="7448322" y="4056878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21"/>
          <p:cNvSpPr/>
          <p:nvPr/>
        </p:nvSpPr>
        <p:spPr>
          <a:xfrm rot="-5963796">
            <a:off x="8330504" y="2643554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21"/>
          <p:cNvSpPr/>
          <p:nvPr/>
        </p:nvSpPr>
        <p:spPr>
          <a:xfrm rot="10800000">
            <a:off x="5721104" y="-1428646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1" name="Google Shape;551;p21"/>
          <p:cNvGrpSpPr/>
          <p:nvPr/>
        </p:nvGrpSpPr>
        <p:grpSpPr>
          <a:xfrm rot="10800000">
            <a:off x="-487033" y="4330540"/>
            <a:ext cx="3625818" cy="3149974"/>
            <a:chOff x="5405438" y="3438526"/>
            <a:chExt cx="1463676" cy="1271587"/>
          </a:xfrm>
        </p:grpSpPr>
        <p:sp>
          <p:nvSpPr>
            <p:cNvPr id="552" name="Google Shape;552;p21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21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21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21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21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21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21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21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21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21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2" name="Google Shape;562;p21"/>
          <p:cNvGrpSpPr/>
          <p:nvPr/>
        </p:nvGrpSpPr>
        <p:grpSpPr>
          <a:xfrm rot="10800000">
            <a:off x="6438642" y="-2158110"/>
            <a:ext cx="3625818" cy="3149974"/>
            <a:chOff x="5405438" y="3438526"/>
            <a:chExt cx="1463676" cy="1271587"/>
          </a:xfrm>
        </p:grpSpPr>
        <p:sp>
          <p:nvSpPr>
            <p:cNvPr id="563" name="Google Shape;563;p21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21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21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21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21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21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21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21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21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21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5">
    <p:bg>
      <p:bgPr>
        <a:solidFill>
          <a:schemeClr val="accent4"/>
        </a:solidFill>
        <a:effectLst/>
      </p:bgPr>
    </p:bg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22"/>
          <p:cNvSpPr/>
          <p:nvPr/>
        </p:nvSpPr>
        <p:spPr>
          <a:xfrm rot="5400000">
            <a:off x="110629" y="-1683123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2"/>
          <p:cNvSpPr txBox="1">
            <a:spLocks noGrp="1"/>
          </p:cNvSpPr>
          <p:nvPr>
            <p:ph type="title"/>
          </p:nvPr>
        </p:nvSpPr>
        <p:spPr>
          <a:xfrm>
            <a:off x="1686750" y="3377200"/>
            <a:ext cx="5770500" cy="4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8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salva"/>
              <a:buNone/>
              <a:defRPr sz="1800">
                <a:solidFill>
                  <a:schemeClr val="dk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576" name="Google Shape;576;p22"/>
          <p:cNvSpPr/>
          <p:nvPr/>
        </p:nvSpPr>
        <p:spPr>
          <a:xfrm rot="10800000">
            <a:off x="-1138595" y="3377210"/>
            <a:ext cx="1951375" cy="191453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22"/>
          <p:cNvSpPr txBox="1">
            <a:spLocks noGrp="1"/>
          </p:cNvSpPr>
          <p:nvPr>
            <p:ph type="subTitle" idx="1"/>
          </p:nvPr>
        </p:nvSpPr>
        <p:spPr>
          <a:xfrm>
            <a:off x="1710000" y="1223675"/>
            <a:ext cx="5724000" cy="21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8" name="Google Shape;578;p22"/>
          <p:cNvSpPr/>
          <p:nvPr/>
        </p:nvSpPr>
        <p:spPr>
          <a:xfrm rot="10800000">
            <a:off x="7448322" y="4056878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22"/>
          <p:cNvSpPr/>
          <p:nvPr/>
        </p:nvSpPr>
        <p:spPr>
          <a:xfrm rot="-5963796">
            <a:off x="8330504" y="2643554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22"/>
          <p:cNvSpPr/>
          <p:nvPr/>
        </p:nvSpPr>
        <p:spPr>
          <a:xfrm rot="10800000">
            <a:off x="5721104" y="-1428646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1" name="Google Shape;581;p22"/>
          <p:cNvGrpSpPr/>
          <p:nvPr/>
        </p:nvGrpSpPr>
        <p:grpSpPr>
          <a:xfrm rot="10800000">
            <a:off x="-487033" y="4330540"/>
            <a:ext cx="3625818" cy="3149974"/>
            <a:chOff x="5405438" y="3438526"/>
            <a:chExt cx="1463676" cy="1271587"/>
          </a:xfrm>
        </p:grpSpPr>
        <p:sp>
          <p:nvSpPr>
            <p:cNvPr id="582" name="Google Shape;582;p22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22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2" name="Google Shape;592;p22"/>
          <p:cNvGrpSpPr/>
          <p:nvPr/>
        </p:nvGrpSpPr>
        <p:grpSpPr>
          <a:xfrm rot="10800000">
            <a:off x="6438642" y="-2158110"/>
            <a:ext cx="3625818" cy="3149974"/>
            <a:chOff x="5405438" y="3438526"/>
            <a:chExt cx="1463676" cy="1271587"/>
          </a:xfrm>
        </p:grpSpPr>
        <p:sp>
          <p:nvSpPr>
            <p:cNvPr id="593" name="Google Shape;593;p22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4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/>
          <p:nvPr/>
        </p:nvSpPr>
        <p:spPr>
          <a:xfrm rot="10800000" flipH="1">
            <a:off x="110629" y="-1683123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3"/>
          <p:cNvSpPr/>
          <p:nvPr/>
        </p:nvSpPr>
        <p:spPr>
          <a:xfrm rot="10800000">
            <a:off x="8195184" y="1780553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 rot="-5963796">
            <a:off x="7739979" y="3311529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 rot="10800000">
            <a:off x="-879395" y="-256965"/>
            <a:ext cx="1951375" cy="191453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" name="Google Shape;43;p3"/>
          <p:cNvGrpSpPr/>
          <p:nvPr/>
        </p:nvGrpSpPr>
        <p:grpSpPr>
          <a:xfrm rot="10800000">
            <a:off x="-879408" y="-2118385"/>
            <a:ext cx="3625818" cy="3149974"/>
            <a:chOff x="5405438" y="3438526"/>
            <a:chExt cx="1463676" cy="1271587"/>
          </a:xfrm>
        </p:grpSpPr>
        <p:sp>
          <p:nvSpPr>
            <p:cNvPr id="44" name="Google Shape;44;p3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" name="Google Shape;54;p3"/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ansalva"/>
              <a:buNone/>
              <a:defRPr sz="3600">
                <a:solidFill>
                  <a:schemeClr val="accent1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55" name="Google Shape;55;p3"/>
          <p:cNvSpPr txBox="1">
            <a:spLocks noGrp="1"/>
          </p:cNvSpPr>
          <p:nvPr>
            <p:ph type="subTitle" idx="1"/>
          </p:nvPr>
        </p:nvSpPr>
        <p:spPr>
          <a:xfrm>
            <a:off x="1724525" y="3644025"/>
            <a:ext cx="57552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p3"/>
          <p:cNvSpPr txBox="1">
            <a:spLocks noGrp="1"/>
          </p:cNvSpPr>
          <p:nvPr>
            <p:ph type="title" idx="2" hasCustomPrompt="1"/>
          </p:nvPr>
        </p:nvSpPr>
        <p:spPr>
          <a:xfrm>
            <a:off x="2826000" y="1245500"/>
            <a:ext cx="34920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57" name="Google Shape;57;p3"/>
          <p:cNvGrpSpPr/>
          <p:nvPr/>
        </p:nvGrpSpPr>
        <p:grpSpPr>
          <a:xfrm rot="10800000">
            <a:off x="6611092" y="4391915"/>
            <a:ext cx="3625818" cy="3149974"/>
            <a:chOff x="5405438" y="3438526"/>
            <a:chExt cx="1463676" cy="1271587"/>
          </a:xfrm>
        </p:grpSpPr>
        <p:sp>
          <p:nvSpPr>
            <p:cNvPr id="58" name="Google Shape;58;p3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3"/>
          <p:cNvSpPr/>
          <p:nvPr/>
        </p:nvSpPr>
        <p:spPr>
          <a:xfrm rot="10800000">
            <a:off x="2008129" y="-1754096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/>
          <p:nvPr/>
        </p:nvSpPr>
        <p:spPr>
          <a:xfrm rot="10800000">
            <a:off x="-1138591" y="499628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/>
          <p:nvPr/>
        </p:nvSpPr>
        <p:spPr>
          <a:xfrm rot="-5400000">
            <a:off x="110629" y="-1683123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 txBox="1">
            <a:spLocks noGrp="1"/>
          </p:cNvSpPr>
          <p:nvPr>
            <p:ph type="title"/>
          </p:nvPr>
        </p:nvSpPr>
        <p:spPr>
          <a:xfrm>
            <a:off x="2156850" y="1404150"/>
            <a:ext cx="4830300" cy="233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800"/>
              <a:buNone/>
              <a:defRPr sz="89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1" name="Google Shape;191;p8"/>
          <p:cNvSpPr/>
          <p:nvPr/>
        </p:nvSpPr>
        <p:spPr>
          <a:xfrm rot="-5963796">
            <a:off x="8270929" y="2556879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/>
          <p:nvPr/>
        </p:nvSpPr>
        <p:spPr>
          <a:xfrm rot="10800000">
            <a:off x="726554" y="-1190346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3" name="Google Shape;193;p8"/>
          <p:cNvGrpSpPr/>
          <p:nvPr/>
        </p:nvGrpSpPr>
        <p:grpSpPr>
          <a:xfrm rot="10800000">
            <a:off x="6611092" y="4391915"/>
            <a:ext cx="3625818" cy="3149974"/>
            <a:chOff x="5405438" y="3438526"/>
            <a:chExt cx="1463676" cy="1271587"/>
          </a:xfrm>
        </p:grpSpPr>
        <p:sp>
          <p:nvSpPr>
            <p:cNvPr id="194" name="Google Shape;194;p8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8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4" name="Google Shape;204;p8"/>
          <p:cNvSpPr/>
          <p:nvPr/>
        </p:nvSpPr>
        <p:spPr>
          <a:xfrm rot="10800000">
            <a:off x="-457620" y="-763390"/>
            <a:ext cx="1951375" cy="191453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5" name="Google Shape;205;p8"/>
          <p:cNvGrpSpPr/>
          <p:nvPr/>
        </p:nvGrpSpPr>
        <p:grpSpPr>
          <a:xfrm rot="10800000">
            <a:off x="1493742" y="-2158110"/>
            <a:ext cx="3625818" cy="3149974"/>
            <a:chOff x="5405438" y="3438526"/>
            <a:chExt cx="1463676" cy="1271587"/>
          </a:xfrm>
        </p:grpSpPr>
        <p:sp>
          <p:nvSpPr>
            <p:cNvPr id="206" name="Google Shape;206;p8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8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accent4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/>
          <p:nvPr/>
        </p:nvSpPr>
        <p:spPr>
          <a:xfrm rot="-5400000">
            <a:off x="-1923546" y="-1611636"/>
            <a:ext cx="8527725" cy="8366750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rgbClr val="FFF8F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/>
          <p:nvPr/>
        </p:nvSpPr>
        <p:spPr>
          <a:xfrm rot="10800000">
            <a:off x="6751434" y="1133253"/>
            <a:ext cx="1951375" cy="2341500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 rot="-5963796">
            <a:off x="-422296" y="4471192"/>
            <a:ext cx="2307080" cy="2341499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 rot="10800000">
            <a:off x="5294704" y="37704"/>
            <a:ext cx="2307080" cy="2341500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1" name="Google Shape;221;p9"/>
          <p:cNvGrpSpPr/>
          <p:nvPr/>
        </p:nvGrpSpPr>
        <p:grpSpPr>
          <a:xfrm rot="10800000">
            <a:off x="-1843058" y="4275603"/>
            <a:ext cx="3625818" cy="3149974"/>
            <a:chOff x="5405438" y="3438526"/>
            <a:chExt cx="1463676" cy="1271587"/>
          </a:xfrm>
        </p:grpSpPr>
        <p:sp>
          <p:nvSpPr>
            <p:cNvPr id="222" name="Google Shape;222;p9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2" name="Google Shape;232;p9"/>
          <p:cNvGrpSpPr/>
          <p:nvPr/>
        </p:nvGrpSpPr>
        <p:grpSpPr>
          <a:xfrm rot="10800000">
            <a:off x="5518192" y="-827260"/>
            <a:ext cx="3625818" cy="3149974"/>
            <a:chOff x="5405438" y="3438526"/>
            <a:chExt cx="1463676" cy="1271587"/>
          </a:xfrm>
        </p:grpSpPr>
        <p:sp>
          <p:nvSpPr>
            <p:cNvPr id="233" name="Google Shape;233;p9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3" name="Google Shape;243;p9"/>
          <p:cNvSpPr txBox="1">
            <a:spLocks noGrp="1"/>
          </p:cNvSpPr>
          <p:nvPr>
            <p:ph type="title"/>
          </p:nvPr>
        </p:nvSpPr>
        <p:spPr>
          <a:xfrm>
            <a:off x="720000" y="1969775"/>
            <a:ext cx="2960100" cy="13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0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244" name="Google Shape;244;p9"/>
          <p:cNvSpPr txBox="1">
            <a:spLocks noGrp="1"/>
          </p:cNvSpPr>
          <p:nvPr>
            <p:ph type="subTitle" idx="1"/>
          </p:nvPr>
        </p:nvSpPr>
        <p:spPr>
          <a:xfrm>
            <a:off x="720000" y="3447900"/>
            <a:ext cx="2960100" cy="7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9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025575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s">
  <p:cSld name="CUSTOM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4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337" name="Google Shape;337;p14"/>
          <p:cNvSpPr txBox="1">
            <a:spLocks noGrp="1"/>
          </p:cNvSpPr>
          <p:nvPr>
            <p:ph type="subTitle" idx="1"/>
          </p:nvPr>
        </p:nvSpPr>
        <p:spPr>
          <a:xfrm>
            <a:off x="5334485" y="3542850"/>
            <a:ext cx="29493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4"/>
          <p:cNvSpPr txBox="1">
            <a:spLocks noGrp="1"/>
          </p:cNvSpPr>
          <p:nvPr>
            <p:ph type="subTitle" idx="2"/>
          </p:nvPr>
        </p:nvSpPr>
        <p:spPr>
          <a:xfrm>
            <a:off x="5334485" y="3149250"/>
            <a:ext cx="29493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39" name="Google Shape;339;p14"/>
          <p:cNvSpPr txBox="1">
            <a:spLocks noGrp="1"/>
          </p:cNvSpPr>
          <p:nvPr>
            <p:ph type="subTitle" idx="3"/>
          </p:nvPr>
        </p:nvSpPr>
        <p:spPr>
          <a:xfrm>
            <a:off x="5334023" y="1991913"/>
            <a:ext cx="29493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0" name="Google Shape;340;p14"/>
          <p:cNvSpPr txBox="1">
            <a:spLocks noGrp="1"/>
          </p:cNvSpPr>
          <p:nvPr>
            <p:ph type="subTitle" idx="4"/>
          </p:nvPr>
        </p:nvSpPr>
        <p:spPr>
          <a:xfrm>
            <a:off x="5334023" y="1598313"/>
            <a:ext cx="29493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41" name="Google Shape;341;p14"/>
          <p:cNvSpPr txBox="1">
            <a:spLocks noGrp="1"/>
          </p:cNvSpPr>
          <p:nvPr>
            <p:ph type="subTitle" idx="5"/>
          </p:nvPr>
        </p:nvSpPr>
        <p:spPr>
          <a:xfrm>
            <a:off x="1364785" y="3542850"/>
            <a:ext cx="29493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4"/>
          <p:cNvSpPr txBox="1">
            <a:spLocks noGrp="1"/>
          </p:cNvSpPr>
          <p:nvPr>
            <p:ph type="subTitle" idx="6"/>
          </p:nvPr>
        </p:nvSpPr>
        <p:spPr>
          <a:xfrm>
            <a:off x="1364785" y="3149250"/>
            <a:ext cx="29493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43" name="Google Shape;343;p14"/>
          <p:cNvSpPr txBox="1">
            <a:spLocks noGrp="1"/>
          </p:cNvSpPr>
          <p:nvPr>
            <p:ph type="subTitle" idx="7"/>
          </p:nvPr>
        </p:nvSpPr>
        <p:spPr>
          <a:xfrm>
            <a:off x="1364323" y="1991913"/>
            <a:ext cx="29493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4"/>
          <p:cNvSpPr txBox="1">
            <a:spLocks noGrp="1"/>
          </p:cNvSpPr>
          <p:nvPr>
            <p:ph type="subTitle" idx="8"/>
          </p:nvPr>
        </p:nvSpPr>
        <p:spPr>
          <a:xfrm>
            <a:off x="1364323" y="1598313"/>
            <a:ext cx="29493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45" name="Google Shape;345;p14"/>
          <p:cNvSpPr/>
          <p:nvPr/>
        </p:nvSpPr>
        <p:spPr>
          <a:xfrm rot="5963800" flipH="1">
            <a:off x="-358563" y="3824317"/>
            <a:ext cx="996553" cy="1011426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4"/>
          <p:cNvSpPr/>
          <p:nvPr/>
        </p:nvSpPr>
        <p:spPr>
          <a:xfrm rot="10800000" flipH="1">
            <a:off x="-212607" y="4493481"/>
            <a:ext cx="1103640" cy="1120114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4"/>
          <p:cNvSpPr/>
          <p:nvPr/>
        </p:nvSpPr>
        <p:spPr>
          <a:xfrm rot="10800000" flipH="1">
            <a:off x="8213423" y="-316016"/>
            <a:ext cx="1106225" cy="1085335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8" name="Google Shape;348;p14"/>
          <p:cNvGrpSpPr/>
          <p:nvPr/>
        </p:nvGrpSpPr>
        <p:grpSpPr>
          <a:xfrm rot="10800000" flipH="1">
            <a:off x="7581682" y="-1425683"/>
            <a:ext cx="2055440" cy="1785689"/>
            <a:chOff x="5405438" y="3438526"/>
            <a:chExt cx="1463676" cy="1271587"/>
          </a:xfrm>
        </p:grpSpPr>
        <p:sp>
          <p:nvSpPr>
            <p:cNvPr id="349" name="Google Shape;349;p14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4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4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4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4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4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4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4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4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4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9" name="Google Shape;359;p14"/>
          <p:cNvGrpSpPr/>
          <p:nvPr/>
        </p:nvGrpSpPr>
        <p:grpSpPr>
          <a:xfrm rot="10800000" flipH="1">
            <a:off x="-1011617" y="4897736"/>
            <a:ext cx="3059668" cy="2658125"/>
            <a:chOff x="5405438" y="3438526"/>
            <a:chExt cx="1463676" cy="1271587"/>
          </a:xfrm>
        </p:grpSpPr>
        <p:sp>
          <p:nvSpPr>
            <p:cNvPr id="360" name="Google Shape;360;p14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4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4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4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4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4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4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0" name="Google Shape;370;p14"/>
          <p:cNvSpPr/>
          <p:nvPr/>
        </p:nvSpPr>
        <p:spPr>
          <a:xfrm rot="10800000" flipH="1">
            <a:off x="8704208" y="175752"/>
            <a:ext cx="1144550" cy="1373375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three columns">
  <p:cSld name="CUSTOM_1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5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1"/>
          </p:nvPr>
        </p:nvSpPr>
        <p:spPr>
          <a:xfrm>
            <a:off x="3025729" y="3778627"/>
            <a:ext cx="3828300" cy="3936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2"/>
          </p:nvPr>
        </p:nvSpPr>
        <p:spPr>
          <a:xfrm>
            <a:off x="3025733" y="3385029"/>
            <a:ext cx="3828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3"/>
          </p:nvPr>
        </p:nvSpPr>
        <p:spPr>
          <a:xfrm>
            <a:off x="3025729" y="2019536"/>
            <a:ext cx="3828300" cy="3936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6" name="Google Shape;376;p15"/>
          <p:cNvSpPr txBox="1">
            <a:spLocks noGrp="1"/>
          </p:cNvSpPr>
          <p:nvPr>
            <p:ph type="subTitle" idx="4"/>
          </p:nvPr>
        </p:nvSpPr>
        <p:spPr>
          <a:xfrm>
            <a:off x="3025729" y="1625925"/>
            <a:ext cx="3828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77" name="Google Shape;377;p15"/>
          <p:cNvSpPr txBox="1">
            <a:spLocks noGrp="1"/>
          </p:cNvSpPr>
          <p:nvPr>
            <p:ph type="subTitle" idx="5"/>
          </p:nvPr>
        </p:nvSpPr>
        <p:spPr>
          <a:xfrm>
            <a:off x="3025725" y="2930124"/>
            <a:ext cx="3828300" cy="4242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5"/>
          <p:cNvSpPr txBox="1">
            <a:spLocks noGrp="1"/>
          </p:cNvSpPr>
          <p:nvPr>
            <p:ph type="subTitle" idx="6"/>
          </p:nvPr>
        </p:nvSpPr>
        <p:spPr>
          <a:xfrm>
            <a:off x="3025729" y="2536533"/>
            <a:ext cx="3828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379" name="Google Shape;379;p15"/>
          <p:cNvSpPr/>
          <p:nvPr/>
        </p:nvSpPr>
        <p:spPr>
          <a:xfrm rot="5963803" flipH="1">
            <a:off x="-629603" y="4388683"/>
            <a:ext cx="1180958" cy="119859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5"/>
          <p:cNvSpPr/>
          <p:nvPr/>
        </p:nvSpPr>
        <p:spPr>
          <a:xfrm rot="10800000" flipH="1">
            <a:off x="166885" y="4445309"/>
            <a:ext cx="1106225" cy="1085335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1" name="Google Shape;381;p15"/>
          <p:cNvGrpSpPr/>
          <p:nvPr/>
        </p:nvGrpSpPr>
        <p:grpSpPr>
          <a:xfrm rot="10800000" flipH="1">
            <a:off x="7926668" y="-1425696"/>
            <a:ext cx="2055440" cy="1785689"/>
            <a:chOff x="5405438" y="3438526"/>
            <a:chExt cx="1463676" cy="1271587"/>
          </a:xfrm>
        </p:grpSpPr>
        <p:sp>
          <p:nvSpPr>
            <p:cNvPr id="382" name="Google Shape;382;p15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5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15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15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15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15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5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15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15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2" name="Google Shape;392;p15"/>
          <p:cNvGrpSpPr/>
          <p:nvPr/>
        </p:nvGrpSpPr>
        <p:grpSpPr>
          <a:xfrm rot="10800000" flipH="1">
            <a:off x="-1024774" y="4730590"/>
            <a:ext cx="3625818" cy="3149974"/>
            <a:chOff x="5405438" y="3438526"/>
            <a:chExt cx="1463676" cy="1271587"/>
          </a:xfrm>
        </p:grpSpPr>
        <p:sp>
          <p:nvSpPr>
            <p:cNvPr id="393" name="Google Shape;393;p15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15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5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3" name="Google Shape;403;p15"/>
          <p:cNvSpPr/>
          <p:nvPr/>
        </p:nvSpPr>
        <p:spPr>
          <a:xfrm rot="10800000" flipH="1">
            <a:off x="-834255" y="3385027"/>
            <a:ext cx="1144550" cy="1373375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5"/>
          <p:cNvSpPr/>
          <p:nvPr/>
        </p:nvSpPr>
        <p:spPr>
          <a:xfrm rot="10800000" flipH="1">
            <a:off x="8674222" y="-427655"/>
            <a:ext cx="1307872" cy="132738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two columns 2">
  <p:cSld name="CUSTOM_1_2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6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407" name="Google Shape;407;p16"/>
          <p:cNvSpPr txBox="1">
            <a:spLocks noGrp="1"/>
          </p:cNvSpPr>
          <p:nvPr>
            <p:ph type="subTitle" idx="1"/>
          </p:nvPr>
        </p:nvSpPr>
        <p:spPr>
          <a:xfrm>
            <a:off x="2623813" y="2029041"/>
            <a:ext cx="38283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8" name="Google Shape;408;p16"/>
          <p:cNvSpPr txBox="1">
            <a:spLocks noGrp="1"/>
          </p:cNvSpPr>
          <p:nvPr>
            <p:ph type="subTitle" idx="2"/>
          </p:nvPr>
        </p:nvSpPr>
        <p:spPr>
          <a:xfrm>
            <a:off x="2623817" y="1635450"/>
            <a:ext cx="3828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09" name="Google Shape;409;p16"/>
          <p:cNvSpPr txBox="1">
            <a:spLocks noGrp="1"/>
          </p:cNvSpPr>
          <p:nvPr>
            <p:ph type="subTitle" idx="3"/>
          </p:nvPr>
        </p:nvSpPr>
        <p:spPr>
          <a:xfrm>
            <a:off x="2623813" y="3340425"/>
            <a:ext cx="3828300" cy="7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0" name="Google Shape;410;p16"/>
          <p:cNvSpPr txBox="1">
            <a:spLocks noGrp="1"/>
          </p:cNvSpPr>
          <p:nvPr>
            <p:ph type="subTitle" idx="4"/>
          </p:nvPr>
        </p:nvSpPr>
        <p:spPr>
          <a:xfrm>
            <a:off x="2623817" y="2946833"/>
            <a:ext cx="3828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11" name="Google Shape;411;p16"/>
          <p:cNvSpPr/>
          <p:nvPr/>
        </p:nvSpPr>
        <p:spPr>
          <a:xfrm rot="5963803" flipH="1">
            <a:off x="-629603" y="4388683"/>
            <a:ext cx="1180958" cy="119859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6"/>
          <p:cNvSpPr/>
          <p:nvPr/>
        </p:nvSpPr>
        <p:spPr>
          <a:xfrm rot="10800000" flipH="1">
            <a:off x="166885" y="4445309"/>
            <a:ext cx="1106225" cy="1085335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3" name="Google Shape;413;p16"/>
          <p:cNvGrpSpPr/>
          <p:nvPr/>
        </p:nvGrpSpPr>
        <p:grpSpPr>
          <a:xfrm rot="10800000" flipH="1">
            <a:off x="7926668" y="-1425696"/>
            <a:ext cx="2055440" cy="1785689"/>
            <a:chOff x="5405438" y="3438526"/>
            <a:chExt cx="1463676" cy="1271587"/>
          </a:xfrm>
        </p:grpSpPr>
        <p:sp>
          <p:nvSpPr>
            <p:cNvPr id="414" name="Google Shape;414;p16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6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6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6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6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6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6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6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6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16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4" name="Google Shape;424;p16"/>
          <p:cNvGrpSpPr/>
          <p:nvPr/>
        </p:nvGrpSpPr>
        <p:grpSpPr>
          <a:xfrm rot="10800000" flipH="1">
            <a:off x="-1024774" y="4730590"/>
            <a:ext cx="3625818" cy="3149974"/>
            <a:chOff x="5405438" y="3438526"/>
            <a:chExt cx="1463676" cy="1271587"/>
          </a:xfrm>
        </p:grpSpPr>
        <p:sp>
          <p:nvSpPr>
            <p:cNvPr id="425" name="Google Shape;425;p16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16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16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6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6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16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6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6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16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5" name="Google Shape;435;p16"/>
          <p:cNvSpPr/>
          <p:nvPr/>
        </p:nvSpPr>
        <p:spPr>
          <a:xfrm rot="10800000" flipH="1">
            <a:off x="-834255" y="3385027"/>
            <a:ext cx="1144550" cy="1373375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6"/>
          <p:cNvSpPr/>
          <p:nvPr/>
        </p:nvSpPr>
        <p:spPr>
          <a:xfrm rot="10800000" flipH="1">
            <a:off x="8674222" y="-427655"/>
            <a:ext cx="1307872" cy="132738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le and six columns ">
  <p:cSld name="CUSTOM_1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17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439" name="Google Shape;439;p17"/>
          <p:cNvSpPr txBox="1">
            <a:spLocks noGrp="1"/>
          </p:cNvSpPr>
          <p:nvPr>
            <p:ph type="subTitle" idx="1"/>
          </p:nvPr>
        </p:nvSpPr>
        <p:spPr>
          <a:xfrm>
            <a:off x="6045598" y="37560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0" name="Google Shape;440;p17"/>
          <p:cNvSpPr txBox="1">
            <a:spLocks noGrp="1"/>
          </p:cNvSpPr>
          <p:nvPr>
            <p:ph type="subTitle" idx="2"/>
          </p:nvPr>
        </p:nvSpPr>
        <p:spPr>
          <a:xfrm>
            <a:off x="6045598" y="33624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41" name="Google Shape;441;p17"/>
          <p:cNvSpPr txBox="1">
            <a:spLocks noGrp="1"/>
          </p:cNvSpPr>
          <p:nvPr>
            <p:ph type="subTitle" idx="3"/>
          </p:nvPr>
        </p:nvSpPr>
        <p:spPr>
          <a:xfrm>
            <a:off x="703202" y="37560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2" name="Google Shape;442;p17"/>
          <p:cNvSpPr txBox="1">
            <a:spLocks noGrp="1"/>
          </p:cNvSpPr>
          <p:nvPr>
            <p:ph type="subTitle" idx="4"/>
          </p:nvPr>
        </p:nvSpPr>
        <p:spPr>
          <a:xfrm>
            <a:off x="703202" y="33624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43" name="Google Shape;443;p17"/>
          <p:cNvSpPr txBox="1">
            <a:spLocks noGrp="1"/>
          </p:cNvSpPr>
          <p:nvPr>
            <p:ph type="subTitle" idx="5"/>
          </p:nvPr>
        </p:nvSpPr>
        <p:spPr>
          <a:xfrm>
            <a:off x="3374398" y="37560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4" name="Google Shape;444;p17"/>
          <p:cNvSpPr txBox="1">
            <a:spLocks noGrp="1"/>
          </p:cNvSpPr>
          <p:nvPr>
            <p:ph type="subTitle" idx="6"/>
          </p:nvPr>
        </p:nvSpPr>
        <p:spPr>
          <a:xfrm>
            <a:off x="3374398" y="33624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45" name="Google Shape;445;p17"/>
          <p:cNvSpPr txBox="1">
            <a:spLocks noGrp="1"/>
          </p:cNvSpPr>
          <p:nvPr>
            <p:ph type="subTitle" idx="7"/>
          </p:nvPr>
        </p:nvSpPr>
        <p:spPr>
          <a:xfrm>
            <a:off x="6045598" y="19803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7"/>
          <p:cNvSpPr txBox="1">
            <a:spLocks noGrp="1"/>
          </p:cNvSpPr>
          <p:nvPr>
            <p:ph type="subTitle" idx="8"/>
          </p:nvPr>
        </p:nvSpPr>
        <p:spPr>
          <a:xfrm>
            <a:off x="6045598" y="15867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47" name="Google Shape;447;p17"/>
          <p:cNvSpPr txBox="1">
            <a:spLocks noGrp="1"/>
          </p:cNvSpPr>
          <p:nvPr>
            <p:ph type="subTitle" idx="9"/>
          </p:nvPr>
        </p:nvSpPr>
        <p:spPr>
          <a:xfrm>
            <a:off x="703202" y="19803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p17"/>
          <p:cNvSpPr txBox="1">
            <a:spLocks noGrp="1"/>
          </p:cNvSpPr>
          <p:nvPr>
            <p:ph type="subTitle" idx="13"/>
          </p:nvPr>
        </p:nvSpPr>
        <p:spPr>
          <a:xfrm>
            <a:off x="703202" y="15867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49" name="Google Shape;449;p17"/>
          <p:cNvSpPr txBox="1">
            <a:spLocks noGrp="1"/>
          </p:cNvSpPr>
          <p:nvPr>
            <p:ph type="subTitle" idx="14"/>
          </p:nvPr>
        </p:nvSpPr>
        <p:spPr>
          <a:xfrm>
            <a:off x="3374398" y="1980300"/>
            <a:ext cx="2395200" cy="8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7"/>
          <p:cNvSpPr txBox="1">
            <a:spLocks noGrp="1"/>
          </p:cNvSpPr>
          <p:nvPr>
            <p:ph type="subTitle" idx="15"/>
          </p:nvPr>
        </p:nvSpPr>
        <p:spPr>
          <a:xfrm>
            <a:off x="3374398" y="1586700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endParaRPr/>
          </a:p>
        </p:txBody>
      </p:sp>
      <p:sp>
        <p:nvSpPr>
          <p:cNvPr id="451" name="Google Shape;451;p17"/>
          <p:cNvSpPr/>
          <p:nvPr/>
        </p:nvSpPr>
        <p:spPr>
          <a:xfrm rot="-5963803">
            <a:off x="380305" y="-739692"/>
            <a:ext cx="1180958" cy="119859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7"/>
          <p:cNvSpPr/>
          <p:nvPr/>
        </p:nvSpPr>
        <p:spPr>
          <a:xfrm rot="10800000">
            <a:off x="8457601" y="4344159"/>
            <a:ext cx="1106225" cy="1085335"/>
          </a:xfrm>
          <a:custGeom>
            <a:avLst/>
            <a:gdLst/>
            <a:ahLst/>
            <a:cxnLst/>
            <a:rect l="l" t="t" r="r" b="b"/>
            <a:pathLst>
              <a:path w="389" h="384" extrusionOk="0">
                <a:moveTo>
                  <a:pt x="249" y="0"/>
                </a:moveTo>
                <a:cubicBezTo>
                  <a:pt x="243" y="0"/>
                  <a:pt x="237" y="1"/>
                  <a:pt x="230" y="2"/>
                </a:cubicBezTo>
                <a:cubicBezTo>
                  <a:pt x="166" y="13"/>
                  <a:pt x="100" y="65"/>
                  <a:pt x="56" y="111"/>
                </a:cubicBezTo>
                <a:cubicBezTo>
                  <a:pt x="0" y="172"/>
                  <a:pt x="21" y="247"/>
                  <a:pt x="68" y="304"/>
                </a:cubicBezTo>
                <a:cubicBezTo>
                  <a:pt x="88" y="329"/>
                  <a:pt x="113" y="350"/>
                  <a:pt x="138" y="365"/>
                </a:cubicBezTo>
                <a:cubicBezTo>
                  <a:pt x="158" y="376"/>
                  <a:pt x="181" y="384"/>
                  <a:pt x="203" y="384"/>
                </a:cubicBezTo>
                <a:cubicBezTo>
                  <a:pt x="215" y="384"/>
                  <a:pt x="226" y="382"/>
                  <a:pt x="237" y="376"/>
                </a:cubicBezTo>
                <a:cubicBezTo>
                  <a:pt x="255" y="366"/>
                  <a:pt x="267" y="348"/>
                  <a:pt x="277" y="330"/>
                </a:cubicBezTo>
                <a:cubicBezTo>
                  <a:pt x="318" y="256"/>
                  <a:pt x="389" y="74"/>
                  <a:pt x="295" y="13"/>
                </a:cubicBezTo>
                <a:cubicBezTo>
                  <a:pt x="281" y="4"/>
                  <a:pt x="265" y="0"/>
                  <a:pt x="249" y="0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3" name="Google Shape;453;p17"/>
          <p:cNvGrpSpPr/>
          <p:nvPr/>
        </p:nvGrpSpPr>
        <p:grpSpPr>
          <a:xfrm rot="10800000">
            <a:off x="-1024774" y="-1425696"/>
            <a:ext cx="2055440" cy="1785689"/>
            <a:chOff x="5405438" y="3438526"/>
            <a:chExt cx="1463676" cy="1271587"/>
          </a:xfrm>
        </p:grpSpPr>
        <p:sp>
          <p:nvSpPr>
            <p:cNvPr id="454" name="Google Shape;454;p17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17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4" name="Google Shape;464;p17"/>
          <p:cNvGrpSpPr/>
          <p:nvPr/>
        </p:nvGrpSpPr>
        <p:grpSpPr>
          <a:xfrm rot="5400000">
            <a:off x="6308565" y="4921215"/>
            <a:ext cx="3625818" cy="3149974"/>
            <a:chOff x="5405438" y="3438526"/>
            <a:chExt cx="1463676" cy="1271587"/>
          </a:xfrm>
        </p:grpSpPr>
        <p:sp>
          <p:nvSpPr>
            <p:cNvPr id="465" name="Google Shape;465;p17"/>
            <p:cNvSpPr/>
            <p:nvPr/>
          </p:nvSpPr>
          <p:spPr>
            <a:xfrm>
              <a:off x="5405438" y="3438526"/>
              <a:ext cx="1463676" cy="1271587"/>
            </a:xfrm>
            <a:custGeom>
              <a:avLst/>
              <a:gdLst/>
              <a:ahLst/>
              <a:cxnLst/>
              <a:rect l="l" t="t" r="r" b="b"/>
              <a:pathLst>
                <a:path w="1698" h="1474" extrusionOk="0">
                  <a:moveTo>
                    <a:pt x="916" y="1470"/>
                  </a:moveTo>
                  <a:cubicBezTo>
                    <a:pt x="752" y="1470"/>
                    <a:pt x="585" y="1446"/>
                    <a:pt x="441" y="1385"/>
                  </a:cubicBezTo>
                  <a:cubicBezTo>
                    <a:pt x="296" y="1324"/>
                    <a:pt x="173" y="1226"/>
                    <a:pt x="97" y="1079"/>
                  </a:cubicBezTo>
                  <a:cubicBezTo>
                    <a:pt x="33" y="954"/>
                    <a:pt x="4" y="805"/>
                    <a:pt x="4" y="656"/>
                  </a:cubicBezTo>
                  <a:cubicBezTo>
                    <a:pt x="4" y="528"/>
                    <a:pt x="25" y="400"/>
                    <a:pt x="63" y="287"/>
                  </a:cubicBezTo>
                  <a:cubicBezTo>
                    <a:pt x="89" y="210"/>
                    <a:pt x="133" y="136"/>
                    <a:pt x="198" y="88"/>
                  </a:cubicBezTo>
                  <a:cubicBezTo>
                    <a:pt x="282" y="27"/>
                    <a:pt x="391" y="4"/>
                    <a:pt x="504" y="4"/>
                  </a:cubicBezTo>
                  <a:cubicBezTo>
                    <a:pt x="504" y="4"/>
                    <a:pt x="504" y="4"/>
                    <a:pt x="504" y="4"/>
                  </a:cubicBezTo>
                  <a:cubicBezTo>
                    <a:pt x="648" y="4"/>
                    <a:pt x="798" y="40"/>
                    <a:pt x="912" y="81"/>
                  </a:cubicBezTo>
                  <a:cubicBezTo>
                    <a:pt x="1141" y="161"/>
                    <a:pt x="1353" y="304"/>
                    <a:pt x="1508" y="491"/>
                  </a:cubicBezTo>
                  <a:cubicBezTo>
                    <a:pt x="1602" y="605"/>
                    <a:pt x="1674" y="741"/>
                    <a:pt x="1691" y="888"/>
                  </a:cubicBezTo>
                  <a:cubicBezTo>
                    <a:pt x="1693" y="908"/>
                    <a:pt x="1694" y="929"/>
                    <a:pt x="1694" y="950"/>
                  </a:cubicBezTo>
                  <a:cubicBezTo>
                    <a:pt x="1694" y="1078"/>
                    <a:pt x="1650" y="1206"/>
                    <a:pt x="1560" y="1294"/>
                  </a:cubicBezTo>
                  <a:cubicBezTo>
                    <a:pt x="1537" y="1317"/>
                    <a:pt x="1512" y="1336"/>
                    <a:pt x="1485" y="1353"/>
                  </a:cubicBezTo>
                  <a:cubicBezTo>
                    <a:pt x="1485" y="1353"/>
                    <a:pt x="1485" y="1353"/>
                    <a:pt x="1485" y="1353"/>
                  </a:cubicBezTo>
                  <a:cubicBezTo>
                    <a:pt x="1425" y="1391"/>
                    <a:pt x="1356" y="1416"/>
                    <a:pt x="1286" y="1431"/>
                  </a:cubicBezTo>
                  <a:cubicBezTo>
                    <a:pt x="1173" y="1455"/>
                    <a:pt x="1045" y="1470"/>
                    <a:pt x="916" y="1470"/>
                  </a:cubicBezTo>
                  <a:cubicBezTo>
                    <a:pt x="916" y="1470"/>
                    <a:pt x="916" y="1470"/>
                    <a:pt x="916" y="1470"/>
                  </a:cubicBezTo>
                  <a:moveTo>
                    <a:pt x="504" y="0"/>
                  </a:moveTo>
                  <a:cubicBezTo>
                    <a:pt x="390" y="0"/>
                    <a:pt x="280" y="23"/>
                    <a:pt x="196" y="85"/>
                  </a:cubicBezTo>
                  <a:cubicBezTo>
                    <a:pt x="129" y="134"/>
                    <a:pt x="86" y="208"/>
                    <a:pt x="59" y="285"/>
                  </a:cubicBezTo>
                  <a:cubicBezTo>
                    <a:pt x="21" y="399"/>
                    <a:pt x="0" y="528"/>
                    <a:pt x="0" y="656"/>
                  </a:cubicBezTo>
                  <a:cubicBezTo>
                    <a:pt x="0" y="806"/>
                    <a:pt x="29" y="955"/>
                    <a:pt x="93" y="1080"/>
                  </a:cubicBezTo>
                  <a:cubicBezTo>
                    <a:pt x="170" y="1229"/>
                    <a:pt x="294" y="1327"/>
                    <a:pt x="439" y="1389"/>
                  </a:cubicBezTo>
                  <a:cubicBezTo>
                    <a:pt x="585" y="1450"/>
                    <a:pt x="752" y="1474"/>
                    <a:pt x="916" y="1474"/>
                  </a:cubicBezTo>
                  <a:cubicBezTo>
                    <a:pt x="1046" y="1474"/>
                    <a:pt x="1174" y="1459"/>
                    <a:pt x="1287" y="1435"/>
                  </a:cubicBezTo>
                  <a:cubicBezTo>
                    <a:pt x="1357" y="1420"/>
                    <a:pt x="1426" y="1395"/>
                    <a:pt x="1487" y="1357"/>
                  </a:cubicBezTo>
                  <a:cubicBezTo>
                    <a:pt x="1487" y="1357"/>
                    <a:pt x="1487" y="1357"/>
                    <a:pt x="1487" y="1357"/>
                  </a:cubicBezTo>
                  <a:cubicBezTo>
                    <a:pt x="1514" y="1339"/>
                    <a:pt x="1540" y="1320"/>
                    <a:pt x="1563" y="1297"/>
                  </a:cubicBezTo>
                  <a:cubicBezTo>
                    <a:pt x="1654" y="1208"/>
                    <a:pt x="1698" y="1078"/>
                    <a:pt x="1698" y="950"/>
                  </a:cubicBezTo>
                  <a:cubicBezTo>
                    <a:pt x="1698" y="929"/>
                    <a:pt x="1697" y="908"/>
                    <a:pt x="1695" y="887"/>
                  </a:cubicBezTo>
                  <a:cubicBezTo>
                    <a:pt x="1678" y="740"/>
                    <a:pt x="1606" y="603"/>
                    <a:pt x="1511" y="488"/>
                  </a:cubicBezTo>
                  <a:cubicBezTo>
                    <a:pt x="1356" y="300"/>
                    <a:pt x="1143" y="158"/>
                    <a:pt x="914" y="77"/>
                  </a:cubicBezTo>
                  <a:cubicBezTo>
                    <a:pt x="799" y="36"/>
                    <a:pt x="648" y="0"/>
                    <a:pt x="50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7"/>
            <p:cNvSpPr/>
            <p:nvPr/>
          </p:nvSpPr>
          <p:spPr>
            <a:xfrm>
              <a:off x="5440363" y="3498851"/>
              <a:ext cx="1325564" cy="1150937"/>
            </a:xfrm>
            <a:custGeom>
              <a:avLst/>
              <a:gdLst/>
              <a:ahLst/>
              <a:cxnLst/>
              <a:rect l="l" t="t" r="r" b="b"/>
              <a:pathLst>
                <a:path w="1538" h="1335" extrusionOk="0">
                  <a:moveTo>
                    <a:pt x="457" y="0"/>
                  </a:moveTo>
                  <a:cubicBezTo>
                    <a:pt x="354" y="0"/>
                    <a:pt x="255" y="21"/>
                    <a:pt x="178" y="77"/>
                  </a:cubicBezTo>
                  <a:cubicBezTo>
                    <a:pt x="118" y="121"/>
                    <a:pt x="78" y="188"/>
                    <a:pt x="54" y="259"/>
                  </a:cubicBezTo>
                  <a:cubicBezTo>
                    <a:pt x="20" y="361"/>
                    <a:pt x="0" y="478"/>
                    <a:pt x="0" y="594"/>
                  </a:cubicBezTo>
                  <a:cubicBezTo>
                    <a:pt x="0" y="730"/>
                    <a:pt x="27" y="865"/>
                    <a:pt x="85" y="978"/>
                  </a:cubicBezTo>
                  <a:cubicBezTo>
                    <a:pt x="154" y="1113"/>
                    <a:pt x="266" y="1202"/>
                    <a:pt x="398" y="1257"/>
                  </a:cubicBezTo>
                  <a:cubicBezTo>
                    <a:pt x="530" y="1313"/>
                    <a:pt x="681" y="1335"/>
                    <a:pt x="830" y="1335"/>
                  </a:cubicBezTo>
                  <a:cubicBezTo>
                    <a:pt x="947" y="1335"/>
                    <a:pt x="1063" y="1321"/>
                    <a:pt x="1166" y="1299"/>
                  </a:cubicBezTo>
                  <a:cubicBezTo>
                    <a:pt x="1229" y="1286"/>
                    <a:pt x="1292" y="1263"/>
                    <a:pt x="1347" y="1228"/>
                  </a:cubicBezTo>
                  <a:cubicBezTo>
                    <a:pt x="1372" y="1213"/>
                    <a:pt x="1395" y="1195"/>
                    <a:pt x="1415" y="1175"/>
                  </a:cubicBezTo>
                  <a:cubicBezTo>
                    <a:pt x="1498" y="1094"/>
                    <a:pt x="1538" y="977"/>
                    <a:pt x="1538" y="861"/>
                  </a:cubicBezTo>
                  <a:cubicBezTo>
                    <a:pt x="1538" y="841"/>
                    <a:pt x="1537" y="822"/>
                    <a:pt x="1535" y="803"/>
                  </a:cubicBezTo>
                  <a:cubicBezTo>
                    <a:pt x="1520" y="670"/>
                    <a:pt x="1455" y="546"/>
                    <a:pt x="1369" y="442"/>
                  </a:cubicBezTo>
                  <a:cubicBezTo>
                    <a:pt x="1228" y="272"/>
                    <a:pt x="1036" y="143"/>
                    <a:pt x="828" y="70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6" y="73"/>
                    <a:pt x="826" y="73"/>
                    <a:pt x="826" y="73"/>
                  </a:cubicBezTo>
                  <a:cubicBezTo>
                    <a:pt x="1034" y="146"/>
                    <a:pt x="1225" y="275"/>
                    <a:pt x="1366" y="445"/>
                  </a:cubicBezTo>
                  <a:cubicBezTo>
                    <a:pt x="1451" y="548"/>
                    <a:pt x="1516" y="671"/>
                    <a:pt x="1531" y="804"/>
                  </a:cubicBezTo>
                  <a:cubicBezTo>
                    <a:pt x="1533" y="823"/>
                    <a:pt x="1534" y="842"/>
                    <a:pt x="1534" y="861"/>
                  </a:cubicBezTo>
                  <a:cubicBezTo>
                    <a:pt x="1534" y="976"/>
                    <a:pt x="1494" y="1092"/>
                    <a:pt x="1413" y="1172"/>
                  </a:cubicBezTo>
                  <a:cubicBezTo>
                    <a:pt x="1392" y="1192"/>
                    <a:pt x="1369" y="1210"/>
                    <a:pt x="1345" y="1225"/>
                  </a:cubicBezTo>
                  <a:cubicBezTo>
                    <a:pt x="1290" y="1259"/>
                    <a:pt x="1228" y="1282"/>
                    <a:pt x="1165" y="1295"/>
                  </a:cubicBezTo>
                  <a:cubicBezTo>
                    <a:pt x="1063" y="1317"/>
                    <a:pt x="947" y="1331"/>
                    <a:pt x="830" y="1331"/>
                  </a:cubicBezTo>
                  <a:cubicBezTo>
                    <a:pt x="682" y="1331"/>
                    <a:pt x="531" y="1309"/>
                    <a:pt x="400" y="1254"/>
                  </a:cubicBezTo>
                  <a:cubicBezTo>
                    <a:pt x="269" y="1198"/>
                    <a:pt x="158" y="1110"/>
                    <a:pt x="89" y="976"/>
                  </a:cubicBezTo>
                  <a:cubicBezTo>
                    <a:pt x="30" y="864"/>
                    <a:pt x="4" y="729"/>
                    <a:pt x="4" y="594"/>
                  </a:cubicBezTo>
                  <a:cubicBezTo>
                    <a:pt x="4" y="478"/>
                    <a:pt x="24" y="362"/>
                    <a:pt x="58" y="260"/>
                  </a:cubicBezTo>
                  <a:cubicBezTo>
                    <a:pt x="82" y="190"/>
                    <a:pt x="121" y="124"/>
                    <a:pt x="180" y="80"/>
                  </a:cubicBezTo>
                  <a:cubicBezTo>
                    <a:pt x="256" y="25"/>
                    <a:pt x="355" y="4"/>
                    <a:pt x="457" y="4"/>
                  </a:cubicBezTo>
                  <a:cubicBezTo>
                    <a:pt x="457" y="4"/>
                    <a:pt x="457" y="4"/>
                    <a:pt x="457" y="4"/>
                  </a:cubicBezTo>
                  <a:cubicBezTo>
                    <a:pt x="587" y="4"/>
                    <a:pt x="723" y="37"/>
                    <a:pt x="826" y="73"/>
                  </a:cubicBezTo>
                  <a:cubicBezTo>
                    <a:pt x="827" y="72"/>
                    <a:pt x="827" y="72"/>
                    <a:pt x="827" y="72"/>
                  </a:cubicBezTo>
                  <a:cubicBezTo>
                    <a:pt x="828" y="70"/>
                    <a:pt x="828" y="70"/>
                    <a:pt x="828" y="70"/>
                  </a:cubicBezTo>
                  <a:cubicBezTo>
                    <a:pt x="724" y="33"/>
                    <a:pt x="588" y="0"/>
                    <a:pt x="45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7"/>
            <p:cNvSpPr/>
            <p:nvPr/>
          </p:nvSpPr>
          <p:spPr>
            <a:xfrm>
              <a:off x="5476876" y="3557588"/>
              <a:ext cx="1187449" cy="1031876"/>
            </a:xfrm>
            <a:custGeom>
              <a:avLst/>
              <a:gdLst/>
              <a:ahLst/>
              <a:cxnLst/>
              <a:rect l="l" t="t" r="r" b="b"/>
              <a:pathLst>
                <a:path w="1377" h="1196" extrusionOk="0">
                  <a:moveTo>
                    <a:pt x="409" y="0"/>
                  </a:moveTo>
                  <a:cubicBezTo>
                    <a:pt x="317" y="0"/>
                    <a:pt x="228" y="19"/>
                    <a:pt x="159" y="69"/>
                  </a:cubicBezTo>
                  <a:cubicBezTo>
                    <a:pt x="105" y="109"/>
                    <a:pt x="70" y="169"/>
                    <a:pt x="48" y="232"/>
                  </a:cubicBezTo>
                  <a:cubicBezTo>
                    <a:pt x="17" y="324"/>
                    <a:pt x="0" y="428"/>
                    <a:pt x="0" y="532"/>
                  </a:cubicBezTo>
                  <a:cubicBezTo>
                    <a:pt x="0" y="654"/>
                    <a:pt x="23" y="775"/>
                    <a:pt x="76" y="876"/>
                  </a:cubicBezTo>
                  <a:cubicBezTo>
                    <a:pt x="138" y="997"/>
                    <a:pt x="238" y="1076"/>
                    <a:pt x="356" y="1126"/>
                  </a:cubicBezTo>
                  <a:cubicBezTo>
                    <a:pt x="474" y="1176"/>
                    <a:pt x="610" y="1196"/>
                    <a:pt x="743" y="1196"/>
                  </a:cubicBezTo>
                  <a:cubicBezTo>
                    <a:pt x="848" y="1196"/>
                    <a:pt x="952" y="1183"/>
                    <a:pt x="1043" y="1164"/>
                  </a:cubicBezTo>
                  <a:cubicBezTo>
                    <a:pt x="1100" y="1151"/>
                    <a:pt x="1157" y="1131"/>
                    <a:pt x="1206" y="1100"/>
                  </a:cubicBezTo>
                  <a:cubicBezTo>
                    <a:pt x="1228" y="1086"/>
                    <a:pt x="1249" y="1070"/>
                    <a:pt x="1267" y="1052"/>
                  </a:cubicBezTo>
                  <a:cubicBezTo>
                    <a:pt x="1341" y="980"/>
                    <a:pt x="1377" y="875"/>
                    <a:pt x="1377" y="771"/>
                  </a:cubicBezTo>
                  <a:cubicBezTo>
                    <a:pt x="1377" y="754"/>
                    <a:pt x="1376" y="737"/>
                    <a:pt x="1374" y="720"/>
                  </a:cubicBezTo>
                  <a:cubicBezTo>
                    <a:pt x="1361" y="600"/>
                    <a:pt x="1302" y="489"/>
                    <a:pt x="1226" y="396"/>
                  </a:cubicBezTo>
                  <a:cubicBezTo>
                    <a:pt x="1099" y="244"/>
                    <a:pt x="927" y="128"/>
                    <a:pt x="741" y="63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0" y="66"/>
                    <a:pt x="740" y="66"/>
                    <a:pt x="740" y="66"/>
                  </a:cubicBezTo>
                  <a:cubicBezTo>
                    <a:pt x="925" y="132"/>
                    <a:pt x="1097" y="247"/>
                    <a:pt x="1223" y="399"/>
                  </a:cubicBezTo>
                  <a:cubicBezTo>
                    <a:pt x="1299" y="491"/>
                    <a:pt x="1357" y="601"/>
                    <a:pt x="1370" y="720"/>
                  </a:cubicBezTo>
                  <a:cubicBezTo>
                    <a:pt x="1372" y="737"/>
                    <a:pt x="1373" y="754"/>
                    <a:pt x="1373" y="771"/>
                  </a:cubicBezTo>
                  <a:cubicBezTo>
                    <a:pt x="1373" y="874"/>
                    <a:pt x="1337" y="978"/>
                    <a:pt x="1264" y="1049"/>
                  </a:cubicBezTo>
                  <a:cubicBezTo>
                    <a:pt x="1246" y="1067"/>
                    <a:pt x="1226" y="1083"/>
                    <a:pt x="1204" y="1097"/>
                  </a:cubicBezTo>
                  <a:cubicBezTo>
                    <a:pt x="1155" y="1127"/>
                    <a:pt x="1099" y="1148"/>
                    <a:pt x="1043" y="1160"/>
                  </a:cubicBezTo>
                  <a:cubicBezTo>
                    <a:pt x="951" y="1179"/>
                    <a:pt x="848" y="1192"/>
                    <a:pt x="743" y="1192"/>
                  </a:cubicBezTo>
                  <a:cubicBezTo>
                    <a:pt x="743" y="1192"/>
                    <a:pt x="743" y="1192"/>
                    <a:pt x="743" y="1192"/>
                  </a:cubicBezTo>
                  <a:cubicBezTo>
                    <a:pt x="610" y="1192"/>
                    <a:pt x="475" y="1172"/>
                    <a:pt x="358" y="1123"/>
                  </a:cubicBezTo>
                  <a:cubicBezTo>
                    <a:pt x="241" y="1073"/>
                    <a:pt x="141" y="994"/>
                    <a:pt x="79" y="874"/>
                  </a:cubicBezTo>
                  <a:cubicBezTo>
                    <a:pt x="27" y="774"/>
                    <a:pt x="4" y="653"/>
                    <a:pt x="4" y="532"/>
                  </a:cubicBezTo>
                  <a:cubicBezTo>
                    <a:pt x="4" y="429"/>
                    <a:pt x="21" y="325"/>
                    <a:pt x="52" y="233"/>
                  </a:cubicBezTo>
                  <a:cubicBezTo>
                    <a:pt x="73" y="171"/>
                    <a:pt x="108" y="111"/>
                    <a:pt x="161" y="73"/>
                  </a:cubicBezTo>
                  <a:cubicBezTo>
                    <a:pt x="229" y="23"/>
                    <a:pt x="317" y="4"/>
                    <a:pt x="409" y="4"/>
                  </a:cubicBezTo>
                  <a:cubicBezTo>
                    <a:pt x="409" y="4"/>
                    <a:pt x="409" y="4"/>
                    <a:pt x="409" y="4"/>
                  </a:cubicBezTo>
                  <a:cubicBezTo>
                    <a:pt x="525" y="4"/>
                    <a:pt x="647" y="34"/>
                    <a:pt x="740" y="66"/>
                  </a:cubicBezTo>
                  <a:cubicBezTo>
                    <a:pt x="740" y="64"/>
                    <a:pt x="740" y="64"/>
                    <a:pt x="740" y="64"/>
                  </a:cubicBezTo>
                  <a:cubicBezTo>
                    <a:pt x="741" y="63"/>
                    <a:pt x="741" y="63"/>
                    <a:pt x="741" y="63"/>
                  </a:cubicBezTo>
                  <a:cubicBezTo>
                    <a:pt x="648" y="30"/>
                    <a:pt x="526" y="0"/>
                    <a:pt x="409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17"/>
            <p:cNvSpPr/>
            <p:nvPr/>
          </p:nvSpPr>
          <p:spPr>
            <a:xfrm>
              <a:off x="5513388" y="3617913"/>
              <a:ext cx="1047751" cy="909638"/>
            </a:xfrm>
            <a:custGeom>
              <a:avLst/>
              <a:gdLst/>
              <a:ahLst/>
              <a:cxnLst/>
              <a:rect l="l" t="t" r="r" b="b"/>
              <a:pathLst>
                <a:path w="1216" h="1056" extrusionOk="0">
                  <a:moveTo>
                    <a:pt x="361" y="0"/>
                  </a:moveTo>
                  <a:cubicBezTo>
                    <a:pt x="280" y="0"/>
                    <a:pt x="201" y="17"/>
                    <a:pt x="140" y="61"/>
                  </a:cubicBezTo>
                  <a:cubicBezTo>
                    <a:pt x="93" y="96"/>
                    <a:pt x="61" y="149"/>
                    <a:pt x="42" y="205"/>
                  </a:cubicBezTo>
                  <a:cubicBezTo>
                    <a:pt x="15" y="286"/>
                    <a:pt x="0" y="378"/>
                    <a:pt x="0" y="471"/>
                  </a:cubicBezTo>
                  <a:cubicBezTo>
                    <a:pt x="0" y="578"/>
                    <a:pt x="20" y="684"/>
                    <a:pt x="67" y="774"/>
                  </a:cubicBezTo>
                  <a:cubicBezTo>
                    <a:pt x="122" y="881"/>
                    <a:pt x="210" y="951"/>
                    <a:pt x="314" y="995"/>
                  </a:cubicBezTo>
                  <a:cubicBezTo>
                    <a:pt x="419" y="1039"/>
                    <a:pt x="538" y="1056"/>
                    <a:pt x="656" y="1056"/>
                  </a:cubicBezTo>
                  <a:cubicBezTo>
                    <a:pt x="749" y="1056"/>
                    <a:pt x="840" y="1045"/>
                    <a:pt x="921" y="1028"/>
                  </a:cubicBezTo>
                  <a:cubicBezTo>
                    <a:pt x="972" y="1017"/>
                    <a:pt x="1021" y="999"/>
                    <a:pt x="1065" y="972"/>
                  </a:cubicBezTo>
                  <a:cubicBezTo>
                    <a:pt x="1084" y="960"/>
                    <a:pt x="1103" y="946"/>
                    <a:pt x="1119" y="930"/>
                  </a:cubicBezTo>
                  <a:cubicBezTo>
                    <a:pt x="1184" y="865"/>
                    <a:pt x="1216" y="773"/>
                    <a:pt x="1216" y="681"/>
                  </a:cubicBezTo>
                  <a:cubicBezTo>
                    <a:pt x="1216" y="666"/>
                    <a:pt x="1215" y="651"/>
                    <a:pt x="1214" y="636"/>
                  </a:cubicBezTo>
                  <a:cubicBezTo>
                    <a:pt x="1202" y="530"/>
                    <a:pt x="1150" y="432"/>
                    <a:pt x="1082" y="350"/>
                  </a:cubicBezTo>
                  <a:cubicBezTo>
                    <a:pt x="971" y="215"/>
                    <a:pt x="819" y="113"/>
                    <a:pt x="654" y="55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3" y="59"/>
                    <a:pt x="653" y="59"/>
                    <a:pt x="653" y="59"/>
                  </a:cubicBezTo>
                  <a:cubicBezTo>
                    <a:pt x="817" y="117"/>
                    <a:pt x="968" y="219"/>
                    <a:pt x="1079" y="353"/>
                  </a:cubicBezTo>
                  <a:cubicBezTo>
                    <a:pt x="1147" y="434"/>
                    <a:pt x="1198" y="532"/>
                    <a:pt x="1210" y="636"/>
                  </a:cubicBezTo>
                  <a:cubicBezTo>
                    <a:pt x="1211" y="651"/>
                    <a:pt x="1212" y="666"/>
                    <a:pt x="1212" y="681"/>
                  </a:cubicBezTo>
                  <a:cubicBezTo>
                    <a:pt x="1212" y="772"/>
                    <a:pt x="1181" y="864"/>
                    <a:pt x="1116" y="927"/>
                  </a:cubicBezTo>
                  <a:cubicBezTo>
                    <a:pt x="1100" y="943"/>
                    <a:pt x="1082" y="957"/>
                    <a:pt x="1063" y="969"/>
                  </a:cubicBezTo>
                  <a:cubicBezTo>
                    <a:pt x="1020" y="996"/>
                    <a:pt x="970" y="1014"/>
                    <a:pt x="920" y="1024"/>
                  </a:cubicBezTo>
                  <a:cubicBezTo>
                    <a:pt x="840" y="1041"/>
                    <a:pt x="748" y="1052"/>
                    <a:pt x="656" y="1052"/>
                  </a:cubicBezTo>
                  <a:cubicBezTo>
                    <a:pt x="539" y="1052"/>
                    <a:pt x="420" y="1035"/>
                    <a:pt x="316" y="991"/>
                  </a:cubicBezTo>
                  <a:cubicBezTo>
                    <a:pt x="212" y="948"/>
                    <a:pt x="125" y="878"/>
                    <a:pt x="70" y="772"/>
                  </a:cubicBezTo>
                  <a:cubicBezTo>
                    <a:pt x="24" y="683"/>
                    <a:pt x="4" y="577"/>
                    <a:pt x="4" y="471"/>
                  </a:cubicBezTo>
                  <a:cubicBezTo>
                    <a:pt x="4" y="379"/>
                    <a:pt x="19" y="287"/>
                    <a:pt x="46" y="206"/>
                  </a:cubicBezTo>
                  <a:cubicBezTo>
                    <a:pt x="65" y="151"/>
                    <a:pt x="96" y="99"/>
                    <a:pt x="142" y="65"/>
                  </a:cubicBezTo>
                  <a:cubicBezTo>
                    <a:pt x="202" y="21"/>
                    <a:pt x="280" y="4"/>
                    <a:pt x="361" y="4"/>
                  </a:cubicBezTo>
                  <a:cubicBezTo>
                    <a:pt x="361" y="4"/>
                    <a:pt x="361" y="4"/>
                    <a:pt x="361" y="4"/>
                  </a:cubicBezTo>
                  <a:cubicBezTo>
                    <a:pt x="464" y="4"/>
                    <a:pt x="571" y="30"/>
                    <a:pt x="653" y="59"/>
                  </a:cubicBezTo>
                  <a:cubicBezTo>
                    <a:pt x="654" y="57"/>
                    <a:pt x="654" y="57"/>
                    <a:pt x="654" y="57"/>
                  </a:cubicBezTo>
                  <a:cubicBezTo>
                    <a:pt x="654" y="55"/>
                    <a:pt x="654" y="55"/>
                    <a:pt x="654" y="55"/>
                  </a:cubicBezTo>
                  <a:cubicBezTo>
                    <a:pt x="572" y="26"/>
                    <a:pt x="464" y="0"/>
                    <a:pt x="36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17"/>
            <p:cNvSpPr/>
            <p:nvPr/>
          </p:nvSpPr>
          <p:spPr>
            <a:xfrm>
              <a:off x="5548313" y="3676651"/>
              <a:ext cx="911225" cy="790576"/>
            </a:xfrm>
            <a:custGeom>
              <a:avLst/>
              <a:gdLst/>
              <a:ahLst/>
              <a:cxnLst/>
              <a:rect l="l" t="t" r="r" b="b"/>
              <a:pathLst>
                <a:path w="1056" h="917" extrusionOk="0">
                  <a:moveTo>
                    <a:pt x="314" y="0"/>
                  </a:moveTo>
                  <a:cubicBezTo>
                    <a:pt x="243" y="0"/>
                    <a:pt x="175" y="15"/>
                    <a:pt x="122" y="54"/>
                  </a:cubicBezTo>
                  <a:cubicBezTo>
                    <a:pt x="81" y="84"/>
                    <a:pt x="54" y="130"/>
                    <a:pt x="37" y="178"/>
                  </a:cubicBezTo>
                  <a:cubicBezTo>
                    <a:pt x="14" y="249"/>
                    <a:pt x="0" y="329"/>
                    <a:pt x="0" y="409"/>
                  </a:cubicBezTo>
                  <a:cubicBezTo>
                    <a:pt x="0" y="501"/>
                    <a:pt x="18" y="594"/>
                    <a:pt x="59" y="672"/>
                  </a:cubicBezTo>
                  <a:cubicBezTo>
                    <a:pt x="106" y="765"/>
                    <a:pt x="183" y="826"/>
                    <a:pt x="274" y="864"/>
                  </a:cubicBezTo>
                  <a:cubicBezTo>
                    <a:pt x="364" y="902"/>
                    <a:pt x="468" y="917"/>
                    <a:pt x="570" y="917"/>
                  </a:cubicBezTo>
                  <a:cubicBezTo>
                    <a:pt x="650" y="917"/>
                    <a:pt x="730" y="908"/>
                    <a:pt x="800" y="893"/>
                  </a:cubicBezTo>
                  <a:cubicBezTo>
                    <a:pt x="844" y="883"/>
                    <a:pt x="887" y="868"/>
                    <a:pt x="925" y="844"/>
                  </a:cubicBezTo>
                  <a:cubicBezTo>
                    <a:pt x="942" y="833"/>
                    <a:pt x="958" y="821"/>
                    <a:pt x="972" y="807"/>
                  </a:cubicBezTo>
                  <a:cubicBezTo>
                    <a:pt x="1029" y="751"/>
                    <a:pt x="1056" y="671"/>
                    <a:pt x="1056" y="591"/>
                  </a:cubicBezTo>
                  <a:cubicBezTo>
                    <a:pt x="1056" y="578"/>
                    <a:pt x="1056" y="565"/>
                    <a:pt x="1054" y="552"/>
                  </a:cubicBezTo>
                  <a:cubicBezTo>
                    <a:pt x="1043" y="460"/>
                    <a:pt x="999" y="375"/>
                    <a:pt x="940" y="304"/>
                  </a:cubicBezTo>
                  <a:cubicBezTo>
                    <a:pt x="843" y="187"/>
                    <a:pt x="711" y="99"/>
                    <a:pt x="569" y="48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7" y="52"/>
                    <a:pt x="567" y="52"/>
                    <a:pt x="567" y="52"/>
                  </a:cubicBezTo>
                  <a:cubicBezTo>
                    <a:pt x="709" y="102"/>
                    <a:pt x="841" y="190"/>
                    <a:pt x="937" y="307"/>
                  </a:cubicBezTo>
                  <a:cubicBezTo>
                    <a:pt x="995" y="377"/>
                    <a:pt x="1040" y="462"/>
                    <a:pt x="1050" y="552"/>
                  </a:cubicBezTo>
                  <a:cubicBezTo>
                    <a:pt x="1052" y="565"/>
                    <a:pt x="1052" y="578"/>
                    <a:pt x="1052" y="591"/>
                  </a:cubicBezTo>
                  <a:cubicBezTo>
                    <a:pt x="1052" y="670"/>
                    <a:pt x="1025" y="749"/>
                    <a:pt x="969" y="804"/>
                  </a:cubicBezTo>
                  <a:cubicBezTo>
                    <a:pt x="955" y="818"/>
                    <a:pt x="939" y="830"/>
                    <a:pt x="923" y="841"/>
                  </a:cubicBezTo>
                  <a:cubicBezTo>
                    <a:pt x="885" y="864"/>
                    <a:pt x="843" y="879"/>
                    <a:pt x="799" y="889"/>
                  </a:cubicBezTo>
                  <a:cubicBezTo>
                    <a:pt x="729" y="904"/>
                    <a:pt x="650" y="913"/>
                    <a:pt x="570" y="913"/>
                  </a:cubicBezTo>
                  <a:cubicBezTo>
                    <a:pt x="468" y="913"/>
                    <a:pt x="365" y="898"/>
                    <a:pt x="275" y="860"/>
                  </a:cubicBezTo>
                  <a:cubicBezTo>
                    <a:pt x="185" y="822"/>
                    <a:pt x="109" y="762"/>
                    <a:pt x="62" y="670"/>
                  </a:cubicBezTo>
                  <a:cubicBezTo>
                    <a:pt x="22" y="593"/>
                    <a:pt x="4" y="501"/>
                    <a:pt x="4" y="409"/>
                  </a:cubicBezTo>
                  <a:cubicBezTo>
                    <a:pt x="4" y="329"/>
                    <a:pt x="18" y="250"/>
                    <a:pt x="41" y="180"/>
                  </a:cubicBezTo>
                  <a:cubicBezTo>
                    <a:pt x="57" y="132"/>
                    <a:pt x="84" y="86"/>
                    <a:pt x="125" y="57"/>
                  </a:cubicBezTo>
                  <a:cubicBezTo>
                    <a:pt x="176" y="19"/>
                    <a:pt x="244" y="4"/>
                    <a:pt x="314" y="4"/>
                  </a:cubicBezTo>
                  <a:cubicBezTo>
                    <a:pt x="314" y="4"/>
                    <a:pt x="314" y="4"/>
                    <a:pt x="314" y="4"/>
                  </a:cubicBezTo>
                  <a:cubicBezTo>
                    <a:pt x="403" y="4"/>
                    <a:pt x="496" y="27"/>
                    <a:pt x="567" y="52"/>
                  </a:cubicBezTo>
                  <a:cubicBezTo>
                    <a:pt x="568" y="50"/>
                    <a:pt x="568" y="50"/>
                    <a:pt x="568" y="50"/>
                  </a:cubicBezTo>
                  <a:cubicBezTo>
                    <a:pt x="569" y="48"/>
                    <a:pt x="569" y="48"/>
                    <a:pt x="569" y="48"/>
                  </a:cubicBezTo>
                  <a:cubicBezTo>
                    <a:pt x="497" y="23"/>
                    <a:pt x="404" y="0"/>
                    <a:pt x="31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7"/>
            <p:cNvSpPr/>
            <p:nvPr/>
          </p:nvSpPr>
          <p:spPr>
            <a:xfrm>
              <a:off x="5584826" y="3736976"/>
              <a:ext cx="771526" cy="669926"/>
            </a:xfrm>
            <a:custGeom>
              <a:avLst/>
              <a:gdLst/>
              <a:ahLst/>
              <a:cxnLst/>
              <a:rect l="l" t="t" r="r" b="b"/>
              <a:pathLst>
                <a:path w="895" h="777" extrusionOk="0">
                  <a:moveTo>
                    <a:pt x="266" y="0"/>
                  </a:moveTo>
                  <a:cubicBezTo>
                    <a:pt x="206" y="0"/>
                    <a:pt x="148" y="12"/>
                    <a:pt x="103" y="45"/>
                  </a:cubicBezTo>
                  <a:cubicBezTo>
                    <a:pt x="68" y="70"/>
                    <a:pt x="45" y="110"/>
                    <a:pt x="31" y="150"/>
                  </a:cubicBezTo>
                  <a:cubicBezTo>
                    <a:pt x="11" y="210"/>
                    <a:pt x="0" y="278"/>
                    <a:pt x="0" y="346"/>
                  </a:cubicBezTo>
                  <a:cubicBezTo>
                    <a:pt x="0" y="424"/>
                    <a:pt x="15" y="503"/>
                    <a:pt x="49" y="569"/>
                  </a:cubicBezTo>
                  <a:cubicBezTo>
                    <a:pt x="90" y="648"/>
                    <a:pt x="155" y="699"/>
                    <a:pt x="232" y="732"/>
                  </a:cubicBezTo>
                  <a:cubicBezTo>
                    <a:pt x="308" y="764"/>
                    <a:pt x="396" y="777"/>
                    <a:pt x="483" y="777"/>
                  </a:cubicBezTo>
                  <a:cubicBezTo>
                    <a:pt x="551" y="777"/>
                    <a:pt x="618" y="769"/>
                    <a:pt x="678" y="756"/>
                  </a:cubicBezTo>
                  <a:cubicBezTo>
                    <a:pt x="715" y="748"/>
                    <a:pt x="752" y="735"/>
                    <a:pt x="784" y="715"/>
                  </a:cubicBezTo>
                  <a:cubicBezTo>
                    <a:pt x="798" y="706"/>
                    <a:pt x="811" y="696"/>
                    <a:pt x="824" y="684"/>
                  </a:cubicBezTo>
                  <a:cubicBezTo>
                    <a:pt x="872" y="636"/>
                    <a:pt x="895" y="568"/>
                    <a:pt x="895" y="500"/>
                  </a:cubicBezTo>
                  <a:cubicBezTo>
                    <a:pt x="895" y="489"/>
                    <a:pt x="895" y="478"/>
                    <a:pt x="893" y="467"/>
                  </a:cubicBezTo>
                  <a:cubicBezTo>
                    <a:pt x="884" y="389"/>
                    <a:pt x="846" y="317"/>
                    <a:pt x="797" y="257"/>
                  </a:cubicBezTo>
                  <a:cubicBezTo>
                    <a:pt x="715" y="158"/>
                    <a:pt x="603" y="83"/>
                    <a:pt x="482" y="40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1" y="44"/>
                    <a:pt x="481" y="44"/>
                    <a:pt x="481" y="44"/>
                  </a:cubicBezTo>
                  <a:cubicBezTo>
                    <a:pt x="601" y="86"/>
                    <a:pt x="712" y="161"/>
                    <a:pt x="794" y="259"/>
                  </a:cubicBezTo>
                  <a:cubicBezTo>
                    <a:pt x="843" y="319"/>
                    <a:pt x="881" y="391"/>
                    <a:pt x="889" y="468"/>
                  </a:cubicBezTo>
                  <a:cubicBezTo>
                    <a:pt x="891" y="479"/>
                    <a:pt x="891" y="489"/>
                    <a:pt x="891" y="500"/>
                  </a:cubicBezTo>
                  <a:cubicBezTo>
                    <a:pt x="891" y="567"/>
                    <a:pt x="868" y="634"/>
                    <a:pt x="821" y="681"/>
                  </a:cubicBezTo>
                  <a:cubicBezTo>
                    <a:pt x="809" y="692"/>
                    <a:pt x="796" y="703"/>
                    <a:pt x="782" y="711"/>
                  </a:cubicBezTo>
                  <a:cubicBezTo>
                    <a:pt x="750" y="731"/>
                    <a:pt x="714" y="744"/>
                    <a:pt x="677" y="752"/>
                  </a:cubicBezTo>
                  <a:cubicBezTo>
                    <a:pt x="618" y="765"/>
                    <a:pt x="551" y="773"/>
                    <a:pt x="483" y="773"/>
                  </a:cubicBezTo>
                  <a:cubicBezTo>
                    <a:pt x="397" y="773"/>
                    <a:pt x="309" y="760"/>
                    <a:pt x="233" y="728"/>
                  </a:cubicBezTo>
                  <a:cubicBezTo>
                    <a:pt x="157" y="696"/>
                    <a:pt x="93" y="645"/>
                    <a:pt x="53" y="567"/>
                  </a:cubicBezTo>
                  <a:cubicBezTo>
                    <a:pt x="19" y="502"/>
                    <a:pt x="4" y="424"/>
                    <a:pt x="4" y="346"/>
                  </a:cubicBezTo>
                  <a:cubicBezTo>
                    <a:pt x="4" y="278"/>
                    <a:pt x="15" y="211"/>
                    <a:pt x="35" y="152"/>
                  </a:cubicBezTo>
                  <a:cubicBezTo>
                    <a:pt x="49" y="111"/>
                    <a:pt x="72" y="73"/>
                    <a:pt x="106" y="48"/>
                  </a:cubicBezTo>
                  <a:cubicBezTo>
                    <a:pt x="150" y="16"/>
                    <a:pt x="207" y="4"/>
                    <a:pt x="266" y="4"/>
                  </a:cubicBezTo>
                  <a:cubicBezTo>
                    <a:pt x="266" y="4"/>
                    <a:pt x="266" y="4"/>
                    <a:pt x="266" y="4"/>
                  </a:cubicBezTo>
                  <a:cubicBezTo>
                    <a:pt x="342" y="4"/>
                    <a:pt x="420" y="23"/>
                    <a:pt x="481" y="44"/>
                  </a:cubicBezTo>
                  <a:cubicBezTo>
                    <a:pt x="481" y="42"/>
                    <a:pt x="481" y="42"/>
                    <a:pt x="481" y="4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21" y="19"/>
                    <a:pt x="342" y="0"/>
                    <a:pt x="266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7"/>
            <p:cNvSpPr/>
            <p:nvPr/>
          </p:nvSpPr>
          <p:spPr>
            <a:xfrm>
              <a:off x="5621338" y="3797301"/>
              <a:ext cx="631825" cy="549275"/>
            </a:xfrm>
            <a:custGeom>
              <a:avLst/>
              <a:gdLst/>
              <a:ahLst/>
              <a:cxnLst/>
              <a:rect l="l" t="t" r="r" b="b"/>
              <a:pathLst>
                <a:path w="734" h="638" extrusionOk="0">
                  <a:moveTo>
                    <a:pt x="218" y="0"/>
                  </a:moveTo>
                  <a:cubicBezTo>
                    <a:pt x="169" y="0"/>
                    <a:pt x="121" y="10"/>
                    <a:pt x="85" y="37"/>
                  </a:cubicBezTo>
                  <a:cubicBezTo>
                    <a:pt x="56" y="58"/>
                    <a:pt x="37" y="90"/>
                    <a:pt x="25" y="124"/>
                  </a:cubicBezTo>
                  <a:cubicBezTo>
                    <a:pt x="9" y="173"/>
                    <a:pt x="0" y="228"/>
                    <a:pt x="0" y="284"/>
                  </a:cubicBezTo>
                  <a:cubicBezTo>
                    <a:pt x="0" y="348"/>
                    <a:pt x="12" y="413"/>
                    <a:pt x="40" y="467"/>
                  </a:cubicBezTo>
                  <a:cubicBezTo>
                    <a:pt x="73" y="531"/>
                    <a:pt x="127" y="574"/>
                    <a:pt x="190" y="601"/>
                  </a:cubicBezTo>
                  <a:cubicBezTo>
                    <a:pt x="253" y="627"/>
                    <a:pt x="325" y="638"/>
                    <a:pt x="396" y="638"/>
                  </a:cubicBezTo>
                  <a:cubicBezTo>
                    <a:pt x="452" y="638"/>
                    <a:pt x="507" y="631"/>
                    <a:pt x="556" y="621"/>
                  </a:cubicBezTo>
                  <a:cubicBezTo>
                    <a:pt x="586" y="614"/>
                    <a:pt x="616" y="603"/>
                    <a:pt x="643" y="587"/>
                  </a:cubicBezTo>
                  <a:cubicBezTo>
                    <a:pt x="654" y="579"/>
                    <a:pt x="665" y="571"/>
                    <a:pt x="675" y="561"/>
                  </a:cubicBezTo>
                  <a:cubicBezTo>
                    <a:pt x="715" y="522"/>
                    <a:pt x="734" y="466"/>
                    <a:pt x="734" y="411"/>
                  </a:cubicBezTo>
                  <a:cubicBezTo>
                    <a:pt x="734" y="402"/>
                    <a:pt x="734" y="392"/>
                    <a:pt x="733" y="383"/>
                  </a:cubicBezTo>
                  <a:cubicBezTo>
                    <a:pt x="725" y="319"/>
                    <a:pt x="694" y="260"/>
                    <a:pt x="653" y="211"/>
                  </a:cubicBezTo>
                  <a:cubicBezTo>
                    <a:pt x="586" y="130"/>
                    <a:pt x="494" y="68"/>
                    <a:pt x="395" y="33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4" y="37"/>
                    <a:pt x="394" y="37"/>
                    <a:pt x="394" y="37"/>
                  </a:cubicBezTo>
                  <a:cubicBezTo>
                    <a:pt x="492" y="72"/>
                    <a:pt x="584" y="133"/>
                    <a:pt x="650" y="213"/>
                  </a:cubicBezTo>
                  <a:cubicBezTo>
                    <a:pt x="691" y="262"/>
                    <a:pt x="721" y="321"/>
                    <a:pt x="729" y="384"/>
                  </a:cubicBezTo>
                  <a:cubicBezTo>
                    <a:pt x="730" y="393"/>
                    <a:pt x="730" y="402"/>
                    <a:pt x="730" y="411"/>
                  </a:cubicBezTo>
                  <a:cubicBezTo>
                    <a:pt x="730" y="465"/>
                    <a:pt x="711" y="520"/>
                    <a:pt x="673" y="558"/>
                  </a:cubicBezTo>
                  <a:cubicBezTo>
                    <a:pt x="663" y="568"/>
                    <a:pt x="652" y="576"/>
                    <a:pt x="641" y="583"/>
                  </a:cubicBezTo>
                  <a:cubicBezTo>
                    <a:pt x="615" y="600"/>
                    <a:pt x="585" y="610"/>
                    <a:pt x="555" y="617"/>
                  </a:cubicBezTo>
                  <a:cubicBezTo>
                    <a:pt x="506" y="627"/>
                    <a:pt x="451" y="634"/>
                    <a:pt x="396" y="634"/>
                  </a:cubicBezTo>
                  <a:cubicBezTo>
                    <a:pt x="396" y="634"/>
                    <a:pt x="396" y="634"/>
                    <a:pt x="396" y="634"/>
                  </a:cubicBezTo>
                  <a:cubicBezTo>
                    <a:pt x="325" y="634"/>
                    <a:pt x="254" y="623"/>
                    <a:pt x="191" y="597"/>
                  </a:cubicBezTo>
                  <a:cubicBezTo>
                    <a:pt x="129" y="571"/>
                    <a:pt x="76" y="529"/>
                    <a:pt x="44" y="465"/>
                  </a:cubicBezTo>
                  <a:cubicBezTo>
                    <a:pt x="16" y="412"/>
                    <a:pt x="4" y="348"/>
                    <a:pt x="4" y="284"/>
                  </a:cubicBezTo>
                  <a:cubicBezTo>
                    <a:pt x="4" y="229"/>
                    <a:pt x="13" y="174"/>
                    <a:pt x="29" y="125"/>
                  </a:cubicBezTo>
                  <a:cubicBezTo>
                    <a:pt x="40" y="92"/>
                    <a:pt x="59" y="60"/>
                    <a:pt x="87" y="40"/>
                  </a:cubicBezTo>
                  <a:cubicBezTo>
                    <a:pt x="123" y="14"/>
                    <a:pt x="170" y="4"/>
                    <a:pt x="218" y="4"/>
                  </a:cubicBezTo>
                  <a:cubicBezTo>
                    <a:pt x="218" y="4"/>
                    <a:pt x="218" y="4"/>
                    <a:pt x="218" y="4"/>
                  </a:cubicBezTo>
                  <a:cubicBezTo>
                    <a:pt x="280" y="4"/>
                    <a:pt x="345" y="19"/>
                    <a:pt x="394" y="37"/>
                  </a:cubicBezTo>
                  <a:cubicBezTo>
                    <a:pt x="394" y="35"/>
                    <a:pt x="394" y="35"/>
                    <a:pt x="394" y="35"/>
                  </a:cubicBezTo>
                  <a:cubicBezTo>
                    <a:pt x="395" y="33"/>
                    <a:pt x="395" y="33"/>
                    <a:pt x="395" y="33"/>
                  </a:cubicBezTo>
                  <a:cubicBezTo>
                    <a:pt x="346" y="16"/>
                    <a:pt x="281" y="0"/>
                    <a:pt x="218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17"/>
            <p:cNvSpPr/>
            <p:nvPr/>
          </p:nvSpPr>
          <p:spPr>
            <a:xfrm>
              <a:off x="5656263" y="3856038"/>
              <a:ext cx="495300" cy="430213"/>
            </a:xfrm>
            <a:custGeom>
              <a:avLst/>
              <a:gdLst/>
              <a:ahLst/>
              <a:cxnLst/>
              <a:rect l="l" t="t" r="r" b="b"/>
              <a:pathLst>
                <a:path w="574" h="498" extrusionOk="0">
                  <a:moveTo>
                    <a:pt x="171" y="0"/>
                  </a:moveTo>
                  <a:cubicBezTo>
                    <a:pt x="133" y="0"/>
                    <a:pt x="96" y="8"/>
                    <a:pt x="67" y="29"/>
                  </a:cubicBezTo>
                  <a:cubicBezTo>
                    <a:pt x="44" y="45"/>
                    <a:pt x="29" y="71"/>
                    <a:pt x="20" y="97"/>
                  </a:cubicBezTo>
                  <a:cubicBezTo>
                    <a:pt x="8" y="135"/>
                    <a:pt x="0" y="179"/>
                    <a:pt x="0" y="222"/>
                  </a:cubicBezTo>
                  <a:cubicBezTo>
                    <a:pt x="0" y="272"/>
                    <a:pt x="10" y="323"/>
                    <a:pt x="32" y="365"/>
                  </a:cubicBezTo>
                  <a:cubicBezTo>
                    <a:pt x="58" y="415"/>
                    <a:pt x="100" y="449"/>
                    <a:pt x="149" y="469"/>
                  </a:cubicBezTo>
                  <a:cubicBezTo>
                    <a:pt x="198" y="490"/>
                    <a:pt x="254" y="498"/>
                    <a:pt x="310" y="498"/>
                  </a:cubicBezTo>
                  <a:cubicBezTo>
                    <a:pt x="353" y="498"/>
                    <a:pt x="397" y="493"/>
                    <a:pt x="435" y="485"/>
                  </a:cubicBezTo>
                  <a:cubicBezTo>
                    <a:pt x="459" y="480"/>
                    <a:pt x="482" y="472"/>
                    <a:pt x="503" y="459"/>
                  </a:cubicBezTo>
                  <a:cubicBezTo>
                    <a:pt x="512" y="453"/>
                    <a:pt x="520" y="446"/>
                    <a:pt x="528" y="439"/>
                  </a:cubicBezTo>
                  <a:cubicBezTo>
                    <a:pt x="559" y="408"/>
                    <a:pt x="574" y="364"/>
                    <a:pt x="574" y="321"/>
                  </a:cubicBezTo>
                  <a:cubicBezTo>
                    <a:pt x="574" y="314"/>
                    <a:pt x="574" y="307"/>
                    <a:pt x="573" y="300"/>
                  </a:cubicBezTo>
                  <a:cubicBezTo>
                    <a:pt x="567" y="250"/>
                    <a:pt x="543" y="203"/>
                    <a:pt x="511" y="165"/>
                  </a:cubicBezTo>
                  <a:cubicBezTo>
                    <a:pt x="458" y="101"/>
                    <a:pt x="387" y="53"/>
                    <a:pt x="309" y="26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385" y="57"/>
                    <a:pt x="456" y="104"/>
                    <a:pt x="508" y="167"/>
                  </a:cubicBezTo>
                  <a:cubicBezTo>
                    <a:pt x="539" y="205"/>
                    <a:pt x="563" y="251"/>
                    <a:pt x="569" y="300"/>
                  </a:cubicBezTo>
                  <a:cubicBezTo>
                    <a:pt x="570" y="307"/>
                    <a:pt x="570" y="314"/>
                    <a:pt x="570" y="321"/>
                  </a:cubicBezTo>
                  <a:cubicBezTo>
                    <a:pt x="570" y="363"/>
                    <a:pt x="555" y="406"/>
                    <a:pt x="525" y="436"/>
                  </a:cubicBezTo>
                  <a:cubicBezTo>
                    <a:pt x="518" y="443"/>
                    <a:pt x="509" y="450"/>
                    <a:pt x="500" y="455"/>
                  </a:cubicBezTo>
                  <a:cubicBezTo>
                    <a:pt x="480" y="468"/>
                    <a:pt x="457" y="476"/>
                    <a:pt x="434" y="481"/>
                  </a:cubicBezTo>
                  <a:cubicBezTo>
                    <a:pt x="396" y="489"/>
                    <a:pt x="353" y="494"/>
                    <a:pt x="310" y="494"/>
                  </a:cubicBezTo>
                  <a:cubicBezTo>
                    <a:pt x="310" y="494"/>
                    <a:pt x="310" y="494"/>
                    <a:pt x="310" y="494"/>
                  </a:cubicBezTo>
                  <a:cubicBezTo>
                    <a:pt x="255" y="494"/>
                    <a:pt x="199" y="486"/>
                    <a:pt x="150" y="466"/>
                  </a:cubicBezTo>
                  <a:cubicBezTo>
                    <a:pt x="102" y="445"/>
                    <a:pt x="61" y="413"/>
                    <a:pt x="35" y="363"/>
                  </a:cubicBezTo>
                  <a:cubicBezTo>
                    <a:pt x="14" y="322"/>
                    <a:pt x="4" y="272"/>
                    <a:pt x="4" y="222"/>
                  </a:cubicBezTo>
                  <a:cubicBezTo>
                    <a:pt x="4" y="179"/>
                    <a:pt x="11" y="136"/>
                    <a:pt x="24" y="98"/>
                  </a:cubicBezTo>
                  <a:cubicBezTo>
                    <a:pt x="33" y="72"/>
                    <a:pt x="47" y="48"/>
                    <a:pt x="69" y="32"/>
                  </a:cubicBezTo>
                  <a:cubicBezTo>
                    <a:pt x="97" y="12"/>
                    <a:pt x="133" y="4"/>
                    <a:pt x="171" y="4"/>
                  </a:cubicBezTo>
                  <a:cubicBezTo>
                    <a:pt x="171" y="4"/>
                    <a:pt x="171" y="4"/>
                    <a:pt x="171" y="4"/>
                  </a:cubicBezTo>
                  <a:cubicBezTo>
                    <a:pt x="219" y="4"/>
                    <a:pt x="270" y="16"/>
                    <a:pt x="308" y="30"/>
                  </a:cubicBezTo>
                  <a:cubicBezTo>
                    <a:pt x="309" y="28"/>
                    <a:pt x="309" y="28"/>
                    <a:pt x="309" y="28"/>
                  </a:cubicBezTo>
                  <a:cubicBezTo>
                    <a:pt x="309" y="26"/>
                    <a:pt x="309" y="26"/>
                    <a:pt x="309" y="26"/>
                  </a:cubicBezTo>
                  <a:cubicBezTo>
                    <a:pt x="271" y="12"/>
                    <a:pt x="220" y="0"/>
                    <a:pt x="17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17"/>
            <p:cNvSpPr/>
            <p:nvPr/>
          </p:nvSpPr>
          <p:spPr>
            <a:xfrm>
              <a:off x="5692776" y="3916363"/>
              <a:ext cx="355600" cy="309563"/>
            </a:xfrm>
            <a:custGeom>
              <a:avLst/>
              <a:gdLst/>
              <a:ahLst/>
              <a:cxnLst/>
              <a:rect l="l" t="t" r="r" b="b"/>
              <a:pathLst>
                <a:path w="413" h="359" extrusionOk="0">
                  <a:moveTo>
                    <a:pt x="123" y="0"/>
                  </a:moveTo>
                  <a:cubicBezTo>
                    <a:pt x="96" y="0"/>
                    <a:pt x="69" y="6"/>
                    <a:pt x="48" y="21"/>
                  </a:cubicBezTo>
                  <a:cubicBezTo>
                    <a:pt x="32" y="33"/>
                    <a:pt x="21" y="51"/>
                    <a:pt x="14" y="70"/>
                  </a:cubicBezTo>
                  <a:cubicBezTo>
                    <a:pt x="5" y="98"/>
                    <a:pt x="0" y="129"/>
                    <a:pt x="0" y="160"/>
                  </a:cubicBezTo>
                  <a:cubicBezTo>
                    <a:pt x="0" y="196"/>
                    <a:pt x="7" y="233"/>
                    <a:pt x="23" y="263"/>
                  </a:cubicBezTo>
                  <a:cubicBezTo>
                    <a:pt x="41" y="299"/>
                    <a:pt x="72" y="323"/>
                    <a:pt x="107" y="338"/>
                  </a:cubicBezTo>
                  <a:cubicBezTo>
                    <a:pt x="142" y="353"/>
                    <a:pt x="183" y="359"/>
                    <a:pt x="223" y="359"/>
                  </a:cubicBezTo>
                  <a:cubicBezTo>
                    <a:pt x="254" y="359"/>
                    <a:pt x="285" y="355"/>
                    <a:pt x="313" y="350"/>
                  </a:cubicBezTo>
                  <a:cubicBezTo>
                    <a:pt x="330" y="346"/>
                    <a:pt x="347" y="340"/>
                    <a:pt x="361" y="331"/>
                  </a:cubicBezTo>
                  <a:cubicBezTo>
                    <a:pt x="368" y="326"/>
                    <a:pt x="374" y="322"/>
                    <a:pt x="380" y="316"/>
                  </a:cubicBezTo>
                  <a:cubicBezTo>
                    <a:pt x="402" y="294"/>
                    <a:pt x="413" y="262"/>
                    <a:pt x="413" y="231"/>
                  </a:cubicBezTo>
                  <a:cubicBezTo>
                    <a:pt x="413" y="226"/>
                    <a:pt x="413" y="221"/>
                    <a:pt x="412" y="216"/>
                  </a:cubicBezTo>
                  <a:cubicBezTo>
                    <a:pt x="408" y="180"/>
                    <a:pt x="391" y="146"/>
                    <a:pt x="368" y="119"/>
                  </a:cubicBezTo>
                  <a:cubicBezTo>
                    <a:pt x="330" y="73"/>
                    <a:pt x="278" y="38"/>
                    <a:pt x="223" y="19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1" y="23"/>
                    <a:pt x="221" y="23"/>
                    <a:pt x="221" y="23"/>
                  </a:cubicBezTo>
                  <a:cubicBezTo>
                    <a:pt x="276" y="42"/>
                    <a:pt x="327" y="76"/>
                    <a:pt x="365" y="121"/>
                  </a:cubicBezTo>
                  <a:cubicBezTo>
                    <a:pt x="387" y="148"/>
                    <a:pt x="404" y="181"/>
                    <a:pt x="408" y="216"/>
                  </a:cubicBezTo>
                  <a:cubicBezTo>
                    <a:pt x="409" y="221"/>
                    <a:pt x="409" y="226"/>
                    <a:pt x="409" y="231"/>
                  </a:cubicBezTo>
                  <a:cubicBezTo>
                    <a:pt x="409" y="262"/>
                    <a:pt x="399" y="292"/>
                    <a:pt x="377" y="313"/>
                  </a:cubicBezTo>
                  <a:cubicBezTo>
                    <a:pt x="372" y="318"/>
                    <a:pt x="366" y="323"/>
                    <a:pt x="359" y="327"/>
                  </a:cubicBezTo>
                  <a:cubicBezTo>
                    <a:pt x="345" y="336"/>
                    <a:pt x="329" y="342"/>
                    <a:pt x="312" y="346"/>
                  </a:cubicBezTo>
                  <a:cubicBezTo>
                    <a:pt x="285" y="351"/>
                    <a:pt x="254" y="355"/>
                    <a:pt x="223" y="355"/>
                  </a:cubicBezTo>
                  <a:cubicBezTo>
                    <a:pt x="183" y="355"/>
                    <a:pt x="143" y="349"/>
                    <a:pt x="109" y="335"/>
                  </a:cubicBezTo>
                  <a:cubicBezTo>
                    <a:pt x="74" y="320"/>
                    <a:pt x="44" y="297"/>
                    <a:pt x="26" y="261"/>
                  </a:cubicBezTo>
                  <a:cubicBezTo>
                    <a:pt x="11" y="232"/>
                    <a:pt x="4" y="196"/>
                    <a:pt x="4" y="160"/>
                  </a:cubicBezTo>
                  <a:cubicBezTo>
                    <a:pt x="4" y="129"/>
                    <a:pt x="9" y="98"/>
                    <a:pt x="18" y="71"/>
                  </a:cubicBezTo>
                  <a:cubicBezTo>
                    <a:pt x="24" y="53"/>
                    <a:pt x="35" y="36"/>
                    <a:pt x="50" y="24"/>
                  </a:cubicBezTo>
                  <a:cubicBezTo>
                    <a:pt x="70" y="10"/>
                    <a:pt x="96" y="4"/>
                    <a:pt x="123" y="4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58" y="4"/>
                    <a:pt x="194" y="13"/>
                    <a:pt x="221" y="23"/>
                  </a:cubicBezTo>
                  <a:cubicBezTo>
                    <a:pt x="222" y="21"/>
                    <a:pt x="222" y="21"/>
                    <a:pt x="222" y="21"/>
                  </a:cubicBezTo>
                  <a:cubicBezTo>
                    <a:pt x="223" y="19"/>
                    <a:pt x="223" y="19"/>
                    <a:pt x="223" y="19"/>
                  </a:cubicBezTo>
                  <a:cubicBezTo>
                    <a:pt x="195" y="9"/>
                    <a:pt x="158" y="0"/>
                    <a:pt x="123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5729288" y="3975101"/>
              <a:ext cx="217488" cy="190500"/>
            </a:xfrm>
            <a:custGeom>
              <a:avLst/>
              <a:gdLst/>
              <a:ahLst/>
              <a:cxnLst/>
              <a:rect l="l" t="t" r="r" b="b"/>
              <a:pathLst>
                <a:path w="252" h="220" extrusionOk="0">
                  <a:moveTo>
                    <a:pt x="136" y="216"/>
                  </a:moveTo>
                  <a:cubicBezTo>
                    <a:pt x="112" y="216"/>
                    <a:pt x="88" y="212"/>
                    <a:pt x="67" y="204"/>
                  </a:cubicBezTo>
                  <a:cubicBezTo>
                    <a:pt x="46" y="195"/>
                    <a:pt x="28" y="181"/>
                    <a:pt x="17" y="159"/>
                  </a:cubicBezTo>
                  <a:cubicBezTo>
                    <a:pt x="8" y="141"/>
                    <a:pt x="4" y="120"/>
                    <a:pt x="4" y="98"/>
                  </a:cubicBezTo>
                  <a:cubicBezTo>
                    <a:pt x="4" y="80"/>
                    <a:pt x="7" y="61"/>
                    <a:pt x="12" y="45"/>
                  </a:cubicBezTo>
                  <a:cubicBezTo>
                    <a:pt x="16" y="33"/>
                    <a:pt x="22" y="23"/>
                    <a:pt x="31" y="16"/>
                  </a:cubicBezTo>
                  <a:cubicBezTo>
                    <a:pt x="43" y="8"/>
                    <a:pt x="59" y="4"/>
                    <a:pt x="75" y="4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96" y="4"/>
                    <a:pt x="118" y="10"/>
                    <a:pt x="135" y="15"/>
                  </a:cubicBezTo>
                  <a:cubicBezTo>
                    <a:pt x="168" y="27"/>
                    <a:pt x="199" y="48"/>
                    <a:pt x="221" y="75"/>
                  </a:cubicBezTo>
                  <a:cubicBezTo>
                    <a:pt x="235" y="92"/>
                    <a:pt x="245" y="111"/>
                    <a:pt x="248" y="132"/>
                  </a:cubicBezTo>
                  <a:cubicBezTo>
                    <a:pt x="248" y="135"/>
                    <a:pt x="248" y="138"/>
                    <a:pt x="248" y="141"/>
                  </a:cubicBezTo>
                  <a:cubicBezTo>
                    <a:pt x="248" y="160"/>
                    <a:pt x="242" y="178"/>
                    <a:pt x="229" y="191"/>
                  </a:cubicBezTo>
                  <a:cubicBezTo>
                    <a:pt x="226" y="194"/>
                    <a:pt x="222" y="197"/>
                    <a:pt x="218" y="199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0" y="204"/>
                    <a:pt x="200" y="208"/>
                    <a:pt x="190" y="210"/>
                  </a:cubicBezTo>
                  <a:cubicBezTo>
                    <a:pt x="173" y="214"/>
                    <a:pt x="155" y="216"/>
                    <a:pt x="136" y="216"/>
                  </a:cubicBezTo>
                  <a:cubicBezTo>
                    <a:pt x="136" y="216"/>
                    <a:pt x="136" y="216"/>
                    <a:pt x="136" y="216"/>
                  </a:cubicBezTo>
                  <a:moveTo>
                    <a:pt x="75" y="0"/>
                  </a:moveTo>
                  <a:cubicBezTo>
                    <a:pt x="58" y="0"/>
                    <a:pt x="42" y="4"/>
                    <a:pt x="29" y="13"/>
                  </a:cubicBezTo>
                  <a:cubicBezTo>
                    <a:pt x="19" y="21"/>
                    <a:pt x="12" y="32"/>
                    <a:pt x="8" y="43"/>
                  </a:cubicBezTo>
                  <a:cubicBezTo>
                    <a:pt x="3" y="60"/>
                    <a:pt x="0" y="79"/>
                    <a:pt x="0" y="98"/>
                  </a:cubicBezTo>
                  <a:cubicBezTo>
                    <a:pt x="0" y="120"/>
                    <a:pt x="4" y="143"/>
                    <a:pt x="14" y="161"/>
                  </a:cubicBezTo>
                  <a:cubicBezTo>
                    <a:pt x="25" y="183"/>
                    <a:pt x="43" y="198"/>
                    <a:pt x="65" y="207"/>
                  </a:cubicBezTo>
                  <a:cubicBezTo>
                    <a:pt x="87" y="216"/>
                    <a:pt x="111" y="220"/>
                    <a:pt x="136" y="220"/>
                  </a:cubicBezTo>
                  <a:cubicBezTo>
                    <a:pt x="155" y="220"/>
                    <a:pt x="174" y="218"/>
                    <a:pt x="190" y="214"/>
                  </a:cubicBezTo>
                  <a:cubicBezTo>
                    <a:pt x="201" y="212"/>
                    <a:pt x="211" y="208"/>
                    <a:pt x="220" y="202"/>
                  </a:cubicBezTo>
                  <a:cubicBezTo>
                    <a:pt x="220" y="202"/>
                    <a:pt x="220" y="202"/>
                    <a:pt x="220" y="202"/>
                  </a:cubicBezTo>
                  <a:cubicBezTo>
                    <a:pt x="224" y="200"/>
                    <a:pt x="228" y="197"/>
                    <a:pt x="232" y="193"/>
                  </a:cubicBezTo>
                  <a:cubicBezTo>
                    <a:pt x="246" y="180"/>
                    <a:pt x="252" y="161"/>
                    <a:pt x="252" y="141"/>
                  </a:cubicBezTo>
                  <a:cubicBezTo>
                    <a:pt x="252" y="138"/>
                    <a:pt x="252" y="135"/>
                    <a:pt x="252" y="132"/>
                  </a:cubicBezTo>
                  <a:cubicBezTo>
                    <a:pt x="249" y="110"/>
                    <a:pt x="238" y="89"/>
                    <a:pt x="224" y="73"/>
                  </a:cubicBezTo>
                  <a:cubicBezTo>
                    <a:pt x="201" y="45"/>
                    <a:pt x="170" y="24"/>
                    <a:pt x="136" y="12"/>
                  </a:cubicBezTo>
                  <a:cubicBezTo>
                    <a:pt x="119" y="6"/>
                    <a:pt x="97" y="0"/>
                    <a:pt x="7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5" name="Google Shape;475;p17"/>
          <p:cNvSpPr/>
          <p:nvPr/>
        </p:nvSpPr>
        <p:spPr>
          <a:xfrm rot="10800000">
            <a:off x="8854065" y="3475814"/>
            <a:ext cx="1144550" cy="1373375"/>
          </a:xfrm>
          <a:custGeom>
            <a:avLst/>
            <a:gdLst/>
            <a:ahLst/>
            <a:cxnLst/>
            <a:rect l="l" t="t" r="r" b="b"/>
            <a:pathLst>
              <a:path w="404" h="485" extrusionOk="0">
                <a:moveTo>
                  <a:pt x="243" y="20"/>
                </a:moveTo>
                <a:cubicBezTo>
                  <a:pt x="205" y="7"/>
                  <a:pt x="164" y="0"/>
                  <a:pt x="127" y="2"/>
                </a:cubicBezTo>
                <a:cubicBezTo>
                  <a:pt x="83" y="3"/>
                  <a:pt x="34" y="17"/>
                  <a:pt x="13" y="55"/>
                </a:cubicBezTo>
                <a:cubicBezTo>
                  <a:pt x="1" y="78"/>
                  <a:pt x="0" y="105"/>
                  <a:pt x="1" y="130"/>
                </a:cubicBezTo>
                <a:cubicBezTo>
                  <a:pt x="5" y="237"/>
                  <a:pt x="50" y="480"/>
                  <a:pt x="193" y="484"/>
                </a:cubicBezTo>
                <a:cubicBezTo>
                  <a:pt x="221" y="485"/>
                  <a:pt x="248" y="472"/>
                  <a:pt x="269" y="453"/>
                </a:cubicBezTo>
                <a:cubicBezTo>
                  <a:pt x="331" y="398"/>
                  <a:pt x="368" y="299"/>
                  <a:pt x="383" y="220"/>
                </a:cubicBezTo>
                <a:cubicBezTo>
                  <a:pt x="404" y="117"/>
                  <a:pt x="331" y="50"/>
                  <a:pt x="243" y="20"/>
                </a:cubicBezTo>
                <a:close/>
              </a:path>
            </a:pathLst>
          </a:custGeom>
          <a:solidFill>
            <a:srgbClr val="FC835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7"/>
          <p:cNvSpPr/>
          <p:nvPr/>
        </p:nvSpPr>
        <p:spPr>
          <a:xfrm rot="10800000">
            <a:off x="-650997" y="-303693"/>
            <a:ext cx="1307872" cy="1327382"/>
          </a:xfrm>
          <a:custGeom>
            <a:avLst/>
            <a:gdLst/>
            <a:ahLst/>
            <a:cxnLst/>
            <a:rect l="l" t="t" r="r" b="b"/>
            <a:pathLst>
              <a:path w="740" h="750" extrusionOk="0">
                <a:moveTo>
                  <a:pt x="249" y="0"/>
                </a:moveTo>
                <a:cubicBezTo>
                  <a:pt x="202" y="0"/>
                  <a:pt x="157" y="16"/>
                  <a:pt x="125" y="55"/>
                </a:cubicBezTo>
                <a:cubicBezTo>
                  <a:pt x="86" y="102"/>
                  <a:pt x="62" y="167"/>
                  <a:pt x="40" y="222"/>
                </a:cubicBezTo>
                <a:cubicBezTo>
                  <a:pt x="16" y="285"/>
                  <a:pt x="0" y="352"/>
                  <a:pt x="10" y="419"/>
                </a:cubicBezTo>
                <a:cubicBezTo>
                  <a:pt x="40" y="628"/>
                  <a:pt x="286" y="725"/>
                  <a:pt x="470" y="748"/>
                </a:cubicBezTo>
                <a:cubicBezTo>
                  <a:pt x="483" y="749"/>
                  <a:pt x="496" y="750"/>
                  <a:pt x="509" y="750"/>
                </a:cubicBezTo>
                <a:cubicBezTo>
                  <a:pt x="529" y="750"/>
                  <a:pt x="548" y="748"/>
                  <a:pt x="567" y="744"/>
                </a:cubicBezTo>
                <a:cubicBezTo>
                  <a:pt x="581" y="741"/>
                  <a:pt x="595" y="736"/>
                  <a:pt x="608" y="730"/>
                </a:cubicBezTo>
                <a:cubicBezTo>
                  <a:pt x="669" y="701"/>
                  <a:pt x="711" y="640"/>
                  <a:pt x="726" y="574"/>
                </a:cubicBezTo>
                <a:cubicBezTo>
                  <a:pt x="740" y="508"/>
                  <a:pt x="730" y="439"/>
                  <a:pt x="706" y="375"/>
                </a:cubicBezTo>
                <a:cubicBezTo>
                  <a:pt x="672" y="284"/>
                  <a:pt x="618" y="203"/>
                  <a:pt x="543" y="140"/>
                </a:cubicBezTo>
                <a:cubicBezTo>
                  <a:pt x="482" y="89"/>
                  <a:pt x="407" y="42"/>
                  <a:pt x="332" y="15"/>
                </a:cubicBezTo>
                <a:cubicBezTo>
                  <a:pt x="305" y="5"/>
                  <a:pt x="277" y="0"/>
                  <a:pt x="249" y="0"/>
                </a:cubicBezTo>
              </a:path>
            </a:pathLst>
          </a:custGeom>
          <a:solidFill>
            <a:srgbClr val="FFCCE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8F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ansalva"/>
              <a:buNone/>
              <a:defRPr sz="4000">
                <a:solidFill>
                  <a:schemeClr val="dk1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332000"/>
            <a:ext cx="8112300" cy="32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60" r:id="rId6"/>
    <p:sldLayoutId id="2147483661" r:id="rId7"/>
    <p:sldLayoutId id="2147483662" r:id="rId8"/>
    <p:sldLayoutId id="2147483663" r:id="rId9"/>
    <p:sldLayoutId id="2147483665" r:id="rId10"/>
    <p:sldLayoutId id="2147483667" r:id="rId11"/>
    <p:sldLayoutId id="2147483668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28"/>
          <p:cNvSpPr txBox="1">
            <a:spLocks noGrp="1"/>
          </p:cNvSpPr>
          <p:nvPr>
            <p:ph type="ctrTitle"/>
          </p:nvPr>
        </p:nvSpPr>
        <p:spPr>
          <a:xfrm>
            <a:off x="1342103" y="1130675"/>
            <a:ext cx="6422923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4800" dirty="0">
                <a:solidFill>
                  <a:schemeClr val="accent1"/>
                </a:solidFill>
              </a:rPr>
              <a:t>Dodatne kognitivno- bihevioralne tehnike</a:t>
            </a:r>
            <a:endParaRPr sz="4800" dirty="0">
              <a:solidFill>
                <a:schemeClr val="accent1"/>
              </a:solidFill>
            </a:endParaRPr>
          </a:p>
        </p:txBody>
      </p:sp>
      <p:sp>
        <p:nvSpPr>
          <p:cNvPr id="699" name="Google Shape;699;p28"/>
          <p:cNvSpPr txBox="1">
            <a:spLocks noGrp="1"/>
          </p:cNvSpPr>
          <p:nvPr>
            <p:ph type="subTitle" idx="1"/>
          </p:nvPr>
        </p:nvSpPr>
        <p:spPr>
          <a:xfrm>
            <a:off x="1710000" y="3183275"/>
            <a:ext cx="5724000" cy="10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/>
              <a:t>Adrijana Bedrica</a:t>
            </a:r>
            <a:endParaRPr sz="2000" dirty="0"/>
          </a:p>
        </p:txBody>
      </p:sp>
      <p:sp>
        <p:nvSpPr>
          <p:cNvPr id="2" name="Google Shape;699;p28">
            <a:extLst>
              <a:ext uri="{FF2B5EF4-FFF2-40B4-BE49-F238E27FC236}">
                <a16:creationId xmlns:a16="http://schemas.microsoft.com/office/drawing/2014/main" id="{8E0CEA33-C036-C2B5-C6D8-28D6AFE75F97}"/>
              </a:ext>
            </a:extLst>
          </p:cNvPr>
          <p:cNvSpPr txBox="1">
            <a:spLocks/>
          </p:cNvSpPr>
          <p:nvPr/>
        </p:nvSpPr>
        <p:spPr>
          <a:xfrm>
            <a:off x="1710000" y="4563980"/>
            <a:ext cx="5724000" cy="579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Didact Gothic"/>
              <a:buNone/>
              <a:defRPr sz="28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pPr marL="0" indent="0"/>
            <a:r>
              <a:rPr lang="hr-HR" sz="1600" dirty="0"/>
              <a:t>Split, 9. studenog 2024.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6169155F-FA62-33A7-0ECB-BA61E9851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6AA411E7-2635-AC89-CA99-8F0A2A5E31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Učenje vještina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E38B98EE-1BE1-CCD8-A741-15E3C51A0C41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720000" y="1227221"/>
            <a:ext cx="8022947" cy="376989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neki klijenti imaju </a:t>
            </a:r>
            <a:r>
              <a:rPr lang="pl-PL" sz="2300" dirty="0">
                <a:solidFill>
                  <a:schemeClr val="bg2"/>
                </a:solidFill>
              </a:rPr>
              <a:t>deficit u različitim vještinama </a:t>
            </a:r>
            <a:r>
              <a:rPr lang="pl-PL" sz="2300" dirty="0"/>
              <a:t>– komunikacija, roditeljstvo, pronalaženje posla, upravljanje financijama, upravljanje vremenom, organizacija kućanskih poslova, partnerski ili prijateljski odnosi i sl.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podučava ih se različitim vještinama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potrebno utvrditi postoji li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objektivan deficit </a:t>
            </a:r>
            <a:r>
              <a:rPr lang="pl-PL" sz="2300" dirty="0"/>
              <a:t>u vještinama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ili</a:t>
            </a:r>
            <a:r>
              <a:rPr lang="pl-PL" sz="2300" dirty="0"/>
              <a:t> samo iskrivljena,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disfunkcionalna  vjerovanja </a:t>
            </a:r>
            <a:r>
              <a:rPr lang="pl-PL" sz="2300" dirty="0"/>
              <a:t>o vještinama koje objektivno posjeduju – koristiti npr. igranje uloga ili kognitivno restrukturiranje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B53E8569-1161-FDAD-5DA0-415764DF3F3C}"/>
              </a:ext>
            </a:extLst>
          </p:cNvPr>
          <p:cNvSpPr/>
          <p:nvPr/>
        </p:nvSpPr>
        <p:spPr>
          <a:xfrm>
            <a:off x="226902" y="1458422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AC6A718F-671E-289B-8200-B24B15358F04}"/>
              </a:ext>
            </a:extLst>
          </p:cNvPr>
          <p:cNvGrpSpPr/>
          <p:nvPr/>
        </p:nvGrpSpPr>
        <p:grpSpPr>
          <a:xfrm>
            <a:off x="253921" y="301440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940CEDAC-9492-8780-993E-0FF9FB31BB61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D8FBAA77-8F45-2B62-E6F8-BFB7F80EF88D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CBB37C65-DC78-5EB1-2859-12BEA576A25D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29F59701-081E-243C-ECDA-E16B2D7C3B4F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70D43CD0-A83F-B086-D3EA-F2EEA357DD8D}"/>
              </a:ext>
            </a:extLst>
          </p:cNvPr>
          <p:cNvSpPr/>
          <p:nvPr/>
        </p:nvSpPr>
        <p:spPr>
          <a:xfrm>
            <a:off x="235035" y="2277584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90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>
          <a:extLst>
            <a:ext uri="{FF2B5EF4-FFF2-40B4-BE49-F238E27FC236}">
              <a16:creationId xmlns:a16="http://schemas.microsoft.com/office/drawing/2014/main" id="{8E515FEC-A32B-3B64-B7BB-1F0D305DA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3">
            <a:extLst>
              <a:ext uri="{FF2B5EF4-FFF2-40B4-BE49-F238E27FC236}">
                <a16:creationId xmlns:a16="http://schemas.microsoft.com/office/drawing/2014/main" id="{6691F631-0589-1989-8F72-94FA4C4837FD}"/>
              </a:ext>
            </a:extLst>
          </p:cNvPr>
          <p:cNvSpPr/>
          <p:nvPr/>
        </p:nvSpPr>
        <p:spPr>
          <a:xfrm>
            <a:off x="3709350" y="1022575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33">
            <a:extLst>
              <a:ext uri="{FF2B5EF4-FFF2-40B4-BE49-F238E27FC236}">
                <a16:creationId xmlns:a16="http://schemas.microsoft.com/office/drawing/2014/main" id="{3B64C187-7C1B-9377-90AA-FC89CAFA6B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51" name="Google Shape;751;p33">
            <a:extLst>
              <a:ext uri="{FF2B5EF4-FFF2-40B4-BE49-F238E27FC236}">
                <a16:creationId xmlns:a16="http://schemas.microsoft.com/office/drawing/2014/main" id="{5E6B7183-537A-5C84-7683-3574EA4B1B82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2826000" y="1245500"/>
            <a:ext cx="34920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853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68" name="Google Shape;768;p35"/>
          <p:cNvSpPr txBox="1">
            <a:spLocks noGrp="1"/>
          </p:cNvSpPr>
          <p:nvPr>
            <p:ph type="subTitle" idx="5"/>
          </p:nvPr>
        </p:nvSpPr>
        <p:spPr>
          <a:xfrm>
            <a:off x="1389805" y="1521618"/>
            <a:ext cx="7325569" cy="300037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klijenti se suočavaju i sa svakodnevnim životnim problemima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na svakoj seansi – „tjedni problemi” – poticanje na njihovo rješavanje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sagledati sve mogućnosti, definirati potencijalne prepreke rješavanju problema te odabrati najefikasnije rješenje</a:t>
            </a:r>
          </a:p>
        </p:txBody>
      </p:sp>
      <p:sp>
        <p:nvSpPr>
          <p:cNvPr id="770" name="Google Shape;770;p35"/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/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/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/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/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/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/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A7C317DB-09B7-7345-DC90-28AC47D89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D63EE605-17E4-2AF7-158B-3032C9A2B7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B6DF6E5B-28CA-3BA2-1AB5-13BA80A8E6F4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521618"/>
            <a:ext cx="7325569" cy="300037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specificiranje problema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generiranje (produkcija) alternativa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izbor rješenja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primjena rješenja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evaluacija efikasnosti rješenja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hr-HR" sz="2300" dirty="0">
              <a:solidFill>
                <a:schemeClr val="bg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u početku – terapeut aktivniji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4B9930A7-C639-85B0-F608-DD28766379BF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84A88849-39BB-EF9F-A4D7-1D79C5770310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BECE7FC5-9CB7-563B-301D-3BD0868AB3A2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0809C4CD-23DF-C036-BCE2-1300DE996B22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CB14ECA1-0281-4DEA-C16B-CB8E06BA4596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91D1BA68-F556-2F76-04D4-6EF1EBFAAAEE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9C196451-8D44-FA1E-BA0C-150400A8525D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85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020E9573-E708-83AA-9987-3A22FDADC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9A37E8BB-7EBD-DA83-3022-899F5B7B30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A8EC6894-B9A7-FC90-396B-21FE1DCC7BB9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90337" y="1387641"/>
            <a:ext cx="7825037" cy="3601453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neki klijenti imaju razvijene vještine rješavanja problema – njima pomoć u testiranju disfunkcionalnih vjerovanja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ako nemaju – izravne upute, predlaganje mogućih rješenja, odabir rješenja, njihova primjena, vrednovanje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usmjeriti ih na vlastite načine rješavanja problema u prošlosti 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usmjeriti ih na zamišljanje prijatelja u toj situaciji te generiranje sugestija „za prijatelja”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D0E7F50E-531C-191A-A88F-148473F1301D}"/>
              </a:ext>
            </a:extLst>
          </p:cNvPr>
          <p:cNvSpPr/>
          <p:nvPr/>
        </p:nvSpPr>
        <p:spPr>
          <a:xfrm>
            <a:off x="310926" y="1447771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4A387C6C-706C-B6C7-54C0-6418419C4603}"/>
              </a:ext>
            </a:extLst>
          </p:cNvPr>
          <p:cNvGrpSpPr/>
          <p:nvPr/>
        </p:nvGrpSpPr>
        <p:grpSpPr>
          <a:xfrm>
            <a:off x="310926" y="2997871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544CF708-23FE-5F10-C310-2C30B2913428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25F12A0B-11FA-3FC8-DE52-CB6B8BC813CF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973C1F7E-FE36-D2E1-EDAB-7CE2016BE8F9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44D82E3A-4718-73AB-9831-E8354BFE6D5C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98BFA758-A1F5-9D58-EFAC-8BA32F4D3F26}"/>
              </a:ext>
            </a:extLst>
          </p:cNvPr>
          <p:cNvSpPr/>
          <p:nvPr/>
        </p:nvSpPr>
        <p:spPr>
          <a:xfrm>
            <a:off x="310926" y="226399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54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6"/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84" name="Google Shape;784;p36"/>
          <p:cNvSpPr txBox="1">
            <a:spLocks noGrp="1"/>
          </p:cNvSpPr>
          <p:nvPr>
            <p:ph type="subTitle" idx="1"/>
          </p:nvPr>
        </p:nvSpPr>
        <p:spPr>
          <a:xfrm>
            <a:off x="1929186" y="2022003"/>
            <a:ext cx="5028825" cy="8977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300" dirty="0"/>
              <a:t>može uključiti i značajne životne promjene – promjenu posla, razvod i sl.</a:t>
            </a:r>
            <a:endParaRPr sz="2300" dirty="0"/>
          </a:p>
        </p:txBody>
      </p:sp>
      <p:sp>
        <p:nvSpPr>
          <p:cNvPr id="787" name="Google Shape;787;p36"/>
          <p:cNvSpPr/>
          <p:nvPr/>
        </p:nvSpPr>
        <p:spPr>
          <a:xfrm>
            <a:off x="1324364" y="2200518"/>
            <a:ext cx="294585" cy="338341"/>
          </a:xfrm>
          <a:custGeom>
            <a:avLst/>
            <a:gdLst/>
            <a:ahLst/>
            <a:cxnLst/>
            <a:rect l="l" t="t" r="r" b="b"/>
            <a:pathLst>
              <a:path w="11028" h="12666" extrusionOk="0">
                <a:moveTo>
                  <a:pt x="8538" y="820"/>
                </a:moveTo>
                <a:lnTo>
                  <a:pt x="8538" y="2710"/>
                </a:lnTo>
                <a:lnTo>
                  <a:pt x="8412" y="2584"/>
                </a:lnTo>
                <a:cubicBezTo>
                  <a:pt x="8333" y="2505"/>
                  <a:pt x="8223" y="2466"/>
                  <a:pt x="8113" y="2466"/>
                </a:cubicBezTo>
                <a:cubicBezTo>
                  <a:pt x="8003" y="2466"/>
                  <a:pt x="7892" y="2505"/>
                  <a:pt x="7814" y="2584"/>
                </a:cubicBezTo>
                <a:lnTo>
                  <a:pt x="7719" y="2710"/>
                </a:lnTo>
                <a:lnTo>
                  <a:pt x="7719" y="820"/>
                </a:lnTo>
                <a:close/>
                <a:moveTo>
                  <a:pt x="10177" y="820"/>
                </a:moveTo>
                <a:lnTo>
                  <a:pt x="10177" y="9357"/>
                </a:lnTo>
                <a:lnTo>
                  <a:pt x="2458" y="9357"/>
                </a:lnTo>
                <a:lnTo>
                  <a:pt x="2458" y="820"/>
                </a:lnTo>
                <a:lnTo>
                  <a:pt x="6869" y="820"/>
                </a:lnTo>
                <a:lnTo>
                  <a:pt x="6869" y="3687"/>
                </a:lnTo>
                <a:cubicBezTo>
                  <a:pt x="6869" y="3813"/>
                  <a:pt x="6932" y="3970"/>
                  <a:pt x="7026" y="4033"/>
                </a:cubicBezTo>
                <a:cubicBezTo>
                  <a:pt x="7100" y="4093"/>
                  <a:pt x="7196" y="4124"/>
                  <a:pt x="7292" y="4124"/>
                </a:cubicBezTo>
                <a:cubicBezTo>
                  <a:pt x="7400" y="4124"/>
                  <a:pt x="7510" y="4085"/>
                  <a:pt x="7593" y="4002"/>
                </a:cubicBezTo>
                <a:lnTo>
                  <a:pt x="8129" y="3466"/>
                </a:lnTo>
                <a:lnTo>
                  <a:pt x="8664" y="3970"/>
                </a:lnTo>
                <a:cubicBezTo>
                  <a:pt x="8719" y="4024"/>
                  <a:pt x="8844" y="4102"/>
                  <a:pt x="8958" y="4102"/>
                </a:cubicBezTo>
                <a:cubicBezTo>
                  <a:pt x="8976" y="4102"/>
                  <a:pt x="8994" y="4100"/>
                  <a:pt x="9011" y="4096"/>
                </a:cubicBezTo>
                <a:cubicBezTo>
                  <a:pt x="9200" y="4033"/>
                  <a:pt x="9357" y="3876"/>
                  <a:pt x="9357" y="3687"/>
                </a:cubicBezTo>
                <a:lnTo>
                  <a:pt x="9357" y="820"/>
                </a:lnTo>
                <a:close/>
                <a:moveTo>
                  <a:pt x="1639" y="851"/>
                </a:moveTo>
                <a:lnTo>
                  <a:pt x="1639" y="9326"/>
                </a:lnTo>
                <a:cubicBezTo>
                  <a:pt x="1355" y="9326"/>
                  <a:pt x="1103" y="9389"/>
                  <a:pt x="820" y="9546"/>
                </a:cubicBezTo>
                <a:lnTo>
                  <a:pt x="820" y="2017"/>
                </a:lnTo>
                <a:cubicBezTo>
                  <a:pt x="820" y="1481"/>
                  <a:pt x="1166" y="1040"/>
                  <a:pt x="1639" y="851"/>
                </a:cubicBezTo>
                <a:close/>
                <a:moveTo>
                  <a:pt x="10145" y="10177"/>
                </a:moveTo>
                <a:lnTo>
                  <a:pt x="10145" y="11846"/>
                </a:lnTo>
                <a:lnTo>
                  <a:pt x="1639" y="11846"/>
                </a:lnTo>
                <a:cubicBezTo>
                  <a:pt x="1166" y="11846"/>
                  <a:pt x="820" y="11500"/>
                  <a:pt x="820" y="11027"/>
                </a:cubicBezTo>
                <a:cubicBezTo>
                  <a:pt x="820" y="10555"/>
                  <a:pt x="1166" y="10177"/>
                  <a:pt x="1639" y="10177"/>
                </a:cubicBezTo>
                <a:close/>
                <a:moveTo>
                  <a:pt x="1985" y="0"/>
                </a:moveTo>
                <a:cubicBezTo>
                  <a:pt x="851" y="32"/>
                  <a:pt x="0" y="946"/>
                  <a:pt x="0" y="2017"/>
                </a:cubicBezTo>
                <a:lnTo>
                  <a:pt x="0" y="11027"/>
                </a:lnTo>
                <a:cubicBezTo>
                  <a:pt x="0" y="11909"/>
                  <a:pt x="725" y="12665"/>
                  <a:pt x="1639" y="12665"/>
                </a:cubicBezTo>
                <a:lnTo>
                  <a:pt x="10618" y="12665"/>
                </a:lnTo>
                <a:cubicBezTo>
                  <a:pt x="10870" y="12665"/>
                  <a:pt x="11027" y="12476"/>
                  <a:pt x="11027" y="12224"/>
                </a:cubicBezTo>
                <a:lnTo>
                  <a:pt x="11027" y="379"/>
                </a:lnTo>
                <a:cubicBezTo>
                  <a:pt x="11027" y="189"/>
                  <a:pt x="10807" y="0"/>
                  <a:pt x="105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B6D9340D-EF98-7656-56E3-74759F027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775904D2-A8F2-7269-121D-FF1E015C0C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95A119B4-E91C-CC11-356B-6C501EDD248E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315453"/>
            <a:ext cx="7325569" cy="354530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kad problem ne može biti riješen:</a:t>
            </a:r>
          </a:p>
          <a:p>
            <a:pPr marL="800100"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hr-HR" sz="2300" dirty="0">
                <a:solidFill>
                  <a:schemeClr val="bg1">
                    <a:lumMod val="50000"/>
                  </a:schemeClr>
                </a:solidFill>
              </a:rPr>
              <a:t>„Oh, dobro” tehnika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i="1" dirty="0">
                <a:solidFill>
                  <a:schemeClr val="bg2"/>
                </a:solidFill>
              </a:rPr>
              <a:t>ne sviđa mi se ova situacija ili problem, ali ne mogu utjecati na to, stoga ću se prestati „mučiti”, prihvatit ću to i usmjeriti svoju pažnju na nešto drugo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ako klijent ima disfunkcionalna vjerovanja – kognitivno restrukturiranje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F545BE93-7005-10B0-CFDE-FEFD2C5A6D4C}"/>
              </a:ext>
            </a:extLst>
          </p:cNvPr>
          <p:cNvSpPr/>
          <p:nvPr/>
        </p:nvSpPr>
        <p:spPr>
          <a:xfrm>
            <a:off x="720000" y="1545591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ADAB1C96-0720-44FD-E04A-A0E34B850B47}"/>
              </a:ext>
            </a:extLst>
          </p:cNvPr>
          <p:cNvGrpSpPr/>
          <p:nvPr/>
        </p:nvGrpSpPr>
        <p:grpSpPr>
          <a:xfrm>
            <a:off x="718099" y="2894825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F00D2A0E-994E-CB20-EFA7-E51637E85FFE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4573D436-AE64-3E28-6BA0-24DA793492C1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BBBF7FC9-6810-0842-0D4A-C09D3941331C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EED5EE37-9B01-5281-D2D9-3602D3BB36E5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243A4256-8C97-BAC7-BB60-34D3DAD1F50C}"/>
              </a:ext>
            </a:extLst>
          </p:cNvPr>
          <p:cNvSpPr/>
          <p:nvPr/>
        </p:nvSpPr>
        <p:spPr>
          <a:xfrm>
            <a:off x="718099" y="2261380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2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EF0AEA82-2674-47F4-CB50-FD9187B77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CA21EEE3-2571-FFDC-E059-30D8FBD041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82742"/>
            <a:ext cx="7704000" cy="8884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Rješavanje problema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7D2C1CF1-9A94-5CC7-5EF6-033CC632863E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315453"/>
            <a:ext cx="7457416" cy="354530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ako postoji mala vjerojatnost pojavljivanja problema: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procijeniti vjerojatnost pojavljivanja problema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sagledati najbolje i najrealnije posljedice/ishode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raspraviti o načinima suočavanja ako problem naraste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razlikovati razumne i nerazumne mjere predostrožnosti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prihvatiti nesigurnost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smanjiti pretjeran osjećaj odgovornosti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prepoznati i proširiti osobne i vanjske resurse</a:t>
            </a:r>
          </a:p>
          <a:p>
            <a:pPr lvl="0" indent="-457200" algn="l" rtl="0">
              <a:spcBef>
                <a:spcPts val="0"/>
              </a:spcBef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povećati osjećaj </a:t>
            </a:r>
            <a:r>
              <a:rPr lang="hr-HR" sz="2300" dirty="0" err="1">
                <a:solidFill>
                  <a:schemeClr val="bg2"/>
                </a:solidFill>
              </a:rPr>
              <a:t>samoefikasnosti</a:t>
            </a:r>
            <a:endParaRPr lang="hr-HR" sz="2300" dirty="0">
              <a:solidFill>
                <a:schemeClr val="bg2"/>
              </a:solidFill>
            </a:endParaRP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76E0F8E7-AFD8-5F9F-0DC0-E82FC9CEF3CC}"/>
              </a:ext>
            </a:extLst>
          </p:cNvPr>
          <p:cNvSpPr/>
          <p:nvPr/>
        </p:nvSpPr>
        <p:spPr>
          <a:xfrm>
            <a:off x="720000" y="1545591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04EE7D28-35A7-BCF5-83DE-995EC55745A7}"/>
              </a:ext>
            </a:extLst>
          </p:cNvPr>
          <p:cNvGrpSpPr/>
          <p:nvPr/>
        </p:nvGrpSpPr>
        <p:grpSpPr>
          <a:xfrm>
            <a:off x="718099" y="2894825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933F4FAD-E09D-5AE7-4284-9BF65B0BF082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77D6D281-1654-5837-E3D9-519B2F06D581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2F73EE2C-4A56-3E76-C4B0-74F850C14D37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856ED493-4A5C-1EFE-9BC5-3414CA68B330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D0939991-3DC9-EE9A-CFCF-4968DFDB5BA4}"/>
              </a:ext>
            </a:extLst>
          </p:cNvPr>
          <p:cNvSpPr/>
          <p:nvPr/>
        </p:nvSpPr>
        <p:spPr>
          <a:xfrm>
            <a:off x="718099" y="2261380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14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/>
          <p:cNvSpPr/>
          <p:nvPr/>
        </p:nvSpPr>
        <p:spPr>
          <a:xfrm>
            <a:off x="1307275" y="941800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/>
          <p:cNvSpPr txBox="1">
            <a:spLocks noGrp="1"/>
          </p:cNvSpPr>
          <p:nvPr>
            <p:ph type="title"/>
          </p:nvPr>
        </p:nvSpPr>
        <p:spPr>
          <a:xfrm>
            <a:off x="720000" y="1969775"/>
            <a:ext cx="3852000" cy="13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Donošenje odluke</a:t>
            </a:r>
            <a:endParaRPr sz="3600" dirty="0"/>
          </a:p>
        </p:txBody>
      </p:sp>
      <p:sp>
        <p:nvSpPr>
          <p:cNvPr id="886" name="Google Shape;886;p42"/>
          <p:cNvSpPr txBox="1">
            <a:spLocks noGrp="1"/>
          </p:cNvSpPr>
          <p:nvPr>
            <p:ph type="title" idx="2"/>
          </p:nvPr>
        </p:nvSpPr>
        <p:spPr>
          <a:xfrm>
            <a:off x="720000" y="1025575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4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1AEE6A79-04E7-A62B-F77A-4616FDBBC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B7D79756-7A12-AE59-B8A5-390CD555D4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72190"/>
            <a:ext cx="7704000" cy="6978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Donošenje odluke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A2A21D4D-CDC9-5313-2B42-31FC1AF6E289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42211" y="874294"/>
            <a:ext cx="7873163" cy="426920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bg2"/>
                </a:solidFill>
              </a:rPr>
              <a:t>uslijed poteškoća u procesu donošenja odluka</a:t>
            </a:r>
            <a:endParaRPr lang="hr-HR" sz="2300" dirty="0">
              <a:solidFill>
                <a:schemeClr val="bg2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tehnika kojom se procjenjuju </a:t>
            </a:r>
            <a:r>
              <a:rPr lang="hr-HR" sz="2300" dirty="0">
                <a:solidFill>
                  <a:schemeClr val="bg1">
                    <a:lumMod val="50000"/>
                  </a:schemeClr>
                </a:solidFill>
              </a:rPr>
              <a:t>prednosti i nedostatci svake od mogućih odluka</a:t>
            </a:r>
          </a:p>
          <a:p>
            <a:pPr lvl="0" indent="-457200" algn="l" rt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navođenje prednosti i nedostataka svakog izbora</a:t>
            </a:r>
          </a:p>
          <a:p>
            <a:pPr lvl="0" indent="-457200" algn="l" rt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evaluacija tvrdnji (na skali od 1 do 10 ili označavanje najvažnijih)</a:t>
            </a:r>
          </a:p>
          <a:p>
            <a:pPr lvl="0" indent="-457200" algn="l" rtl="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hr-HR" sz="2300" dirty="0">
                <a:solidFill>
                  <a:schemeClr val="bg2"/>
                </a:solidFill>
              </a:rPr>
              <a:t>identifikacija AM i/ili primjena drugih tehnika (npr. rješavanja problema) kako bi se donio zaključak o najboljoj mogućnosti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na kraju rasprave, povećati vjerojatnost primjene ove tehnike usmjeravanjem na prepoznavanje učinkovitosti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5483546D-A57D-F437-DB10-3BEECE3054B9}"/>
              </a:ext>
            </a:extLst>
          </p:cNvPr>
          <p:cNvSpPr/>
          <p:nvPr/>
        </p:nvSpPr>
        <p:spPr>
          <a:xfrm>
            <a:off x="254475" y="1394254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9AF4D75C-6465-0FA8-A258-0FBD41A2D0B9}"/>
              </a:ext>
            </a:extLst>
          </p:cNvPr>
          <p:cNvGrpSpPr/>
          <p:nvPr/>
        </p:nvGrpSpPr>
        <p:grpSpPr>
          <a:xfrm>
            <a:off x="277428" y="2894480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994A52D9-B6AF-0694-ADED-831085EDD701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953D28ED-58B7-B2FA-A6A3-0CEA5AFC3598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A7E07ED4-12EE-6F1D-244E-0CB70DFE8873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40420E13-378E-3B90-EB11-6CDA4620098E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87F0B8BA-CFC1-EE61-7AF5-7F7917CB1D43}"/>
              </a:ext>
            </a:extLst>
          </p:cNvPr>
          <p:cNvSpPr/>
          <p:nvPr/>
        </p:nvSpPr>
        <p:spPr>
          <a:xfrm>
            <a:off x="254475" y="2185539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6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50"/>
          <p:cNvSpPr txBox="1">
            <a:spLocks noGrp="1"/>
          </p:cNvSpPr>
          <p:nvPr>
            <p:ph type="subTitle" idx="4"/>
          </p:nvPr>
        </p:nvSpPr>
        <p:spPr>
          <a:xfrm>
            <a:off x="53546" y="2123131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Učenje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vještina</a:t>
            </a:r>
            <a:endParaRPr sz="2200" dirty="0"/>
          </a:p>
        </p:txBody>
      </p:sp>
      <p:sp>
        <p:nvSpPr>
          <p:cNvPr id="1061" name="Google Shape;1061;p50"/>
          <p:cNvSpPr txBox="1">
            <a:spLocks noGrp="1"/>
          </p:cNvSpPr>
          <p:nvPr>
            <p:ph type="subTitle" idx="15"/>
          </p:nvPr>
        </p:nvSpPr>
        <p:spPr>
          <a:xfrm>
            <a:off x="4417013" y="2188025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Donošenje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odluke</a:t>
            </a:r>
            <a:endParaRPr sz="2200" dirty="0"/>
          </a:p>
        </p:txBody>
      </p:sp>
      <p:sp>
        <p:nvSpPr>
          <p:cNvPr id="1064" name="Google Shape;1064;p50"/>
          <p:cNvSpPr txBox="1">
            <a:spLocks noGrp="1"/>
          </p:cNvSpPr>
          <p:nvPr>
            <p:ph type="subTitle" idx="2"/>
          </p:nvPr>
        </p:nvSpPr>
        <p:spPr>
          <a:xfrm>
            <a:off x="4215050" y="876065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Relaksacija</a:t>
            </a:r>
            <a:endParaRPr sz="2200" dirty="0"/>
          </a:p>
        </p:txBody>
      </p:sp>
      <p:sp>
        <p:nvSpPr>
          <p:cNvPr id="1065" name="Google Shape;1065;p50"/>
          <p:cNvSpPr txBox="1">
            <a:spLocks noGrp="1"/>
          </p:cNvSpPr>
          <p:nvPr>
            <p:ph type="subTitle" idx="6"/>
          </p:nvPr>
        </p:nvSpPr>
        <p:spPr>
          <a:xfrm>
            <a:off x="4215050" y="0"/>
            <a:ext cx="492895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 err="1"/>
              <a:t>Refokusiranje</a:t>
            </a:r>
            <a:r>
              <a:rPr lang="hr-HR" sz="2200" dirty="0"/>
              <a:t>, uključivanje u vrednovane aktivnosti, </a:t>
            </a:r>
            <a:r>
              <a:rPr lang="hr-HR" sz="2200" dirty="0" err="1"/>
              <a:t>samoumirivanje</a:t>
            </a:r>
            <a:endParaRPr sz="2200" dirty="0"/>
          </a:p>
        </p:txBody>
      </p:sp>
      <p:sp>
        <p:nvSpPr>
          <p:cNvPr id="1067" name="Google Shape;1067;p50"/>
          <p:cNvSpPr txBox="1">
            <a:spLocks noGrp="1"/>
          </p:cNvSpPr>
          <p:nvPr>
            <p:ph type="subTitle" idx="8"/>
          </p:nvPr>
        </p:nvSpPr>
        <p:spPr>
          <a:xfrm>
            <a:off x="703197" y="648171"/>
            <a:ext cx="23952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Tehnike regulacije emocija</a:t>
            </a:r>
            <a:endParaRPr sz="2200" dirty="0"/>
          </a:p>
        </p:txBody>
      </p:sp>
      <p:sp>
        <p:nvSpPr>
          <p:cNvPr id="1069" name="Google Shape;1069;p50"/>
          <p:cNvSpPr txBox="1">
            <a:spLocks noGrp="1"/>
          </p:cNvSpPr>
          <p:nvPr>
            <p:ph type="subTitle" idx="13"/>
          </p:nvPr>
        </p:nvSpPr>
        <p:spPr>
          <a:xfrm>
            <a:off x="2356947" y="2126185"/>
            <a:ext cx="2344878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200" dirty="0"/>
              <a:t>Rješavanje problema</a:t>
            </a:r>
            <a:endParaRPr sz="2200" dirty="0"/>
          </a:p>
        </p:txBody>
      </p:sp>
      <p:sp>
        <p:nvSpPr>
          <p:cNvPr id="1070" name="Google Shape;1070;p50"/>
          <p:cNvSpPr/>
          <p:nvPr/>
        </p:nvSpPr>
        <p:spPr>
          <a:xfrm>
            <a:off x="1735385" y="319662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1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071" name="Google Shape;1071;p50"/>
          <p:cNvSpPr/>
          <p:nvPr/>
        </p:nvSpPr>
        <p:spPr>
          <a:xfrm>
            <a:off x="3515916" y="241358"/>
            <a:ext cx="523347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1. a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072" name="Google Shape;1072;p50"/>
          <p:cNvSpPr/>
          <p:nvPr/>
        </p:nvSpPr>
        <p:spPr>
          <a:xfrm>
            <a:off x="3515916" y="920440"/>
            <a:ext cx="579290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1. b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073" name="Google Shape;1073;p50"/>
          <p:cNvSpPr/>
          <p:nvPr/>
        </p:nvSpPr>
        <p:spPr>
          <a:xfrm>
            <a:off x="1085733" y="1788288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2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074" name="Google Shape;1074;p50"/>
          <p:cNvSpPr/>
          <p:nvPr/>
        </p:nvSpPr>
        <p:spPr>
          <a:xfrm>
            <a:off x="3363974" y="1784242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3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075" name="Google Shape;1075;p50"/>
          <p:cNvSpPr/>
          <p:nvPr/>
        </p:nvSpPr>
        <p:spPr>
          <a:xfrm>
            <a:off x="5449201" y="1784242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4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070;p50">
            <a:extLst>
              <a:ext uri="{FF2B5EF4-FFF2-40B4-BE49-F238E27FC236}">
                <a16:creationId xmlns:a16="http://schemas.microsoft.com/office/drawing/2014/main" id="{94D33F7D-A0D0-6F0B-CF76-AFFFC1B664C1}"/>
              </a:ext>
            </a:extLst>
          </p:cNvPr>
          <p:cNvSpPr/>
          <p:nvPr/>
        </p:nvSpPr>
        <p:spPr>
          <a:xfrm>
            <a:off x="7727442" y="1784242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5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071;p50">
            <a:extLst>
              <a:ext uri="{FF2B5EF4-FFF2-40B4-BE49-F238E27FC236}">
                <a16:creationId xmlns:a16="http://schemas.microsoft.com/office/drawing/2014/main" id="{0E1C6DA5-A509-0A5C-159D-D289E0DDDFBD}"/>
              </a:ext>
            </a:extLst>
          </p:cNvPr>
          <p:cNvSpPr/>
          <p:nvPr/>
        </p:nvSpPr>
        <p:spPr>
          <a:xfrm>
            <a:off x="3363973" y="3512429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7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065;p50">
            <a:extLst>
              <a:ext uri="{FF2B5EF4-FFF2-40B4-BE49-F238E27FC236}">
                <a16:creationId xmlns:a16="http://schemas.microsoft.com/office/drawing/2014/main" id="{A9766808-9621-131D-B40A-3D814D5CAA79}"/>
              </a:ext>
            </a:extLst>
          </p:cNvPr>
          <p:cNvSpPr txBox="1">
            <a:spLocks/>
          </p:cNvSpPr>
          <p:nvPr/>
        </p:nvSpPr>
        <p:spPr>
          <a:xfrm>
            <a:off x="6557894" y="2188025"/>
            <a:ext cx="2669919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pPr marL="0" indent="0"/>
            <a:r>
              <a:rPr lang="hr-HR" sz="2200" dirty="0"/>
              <a:t>Tehnika manjih zadataka i analogija stepeništa</a:t>
            </a:r>
          </a:p>
        </p:txBody>
      </p:sp>
      <p:sp>
        <p:nvSpPr>
          <p:cNvPr id="21" name="Google Shape;1065;p50">
            <a:extLst>
              <a:ext uri="{FF2B5EF4-FFF2-40B4-BE49-F238E27FC236}">
                <a16:creationId xmlns:a16="http://schemas.microsoft.com/office/drawing/2014/main" id="{719A94F4-CF91-FCC8-56E6-68C9237C2A67}"/>
              </a:ext>
            </a:extLst>
          </p:cNvPr>
          <p:cNvSpPr txBox="1">
            <a:spLocks/>
          </p:cNvSpPr>
          <p:nvPr/>
        </p:nvSpPr>
        <p:spPr>
          <a:xfrm>
            <a:off x="2433523" y="3829460"/>
            <a:ext cx="23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pPr marL="0" indent="0"/>
            <a:r>
              <a:rPr lang="hr-HR" sz="2200" dirty="0"/>
              <a:t>Igranje uloga</a:t>
            </a:r>
          </a:p>
        </p:txBody>
      </p:sp>
      <p:sp>
        <p:nvSpPr>
          <p:cNvPr id="23" name="Google Shape;1065;p50">
            <a:extLst>
              <a:ext uri="{FF2B5EF4-FFF2-40B4-BE49-F238E27FC236}">
                <a16:creationId xmlns:a16="http://schemas.microsoft.com/office/drawing/2014/main" id="{04BC2096-5D9A-9AFB-D6DF-AA1C8905356B}"/>
              </a:ext>
            </a:extLst>
          </p:cNvPr>
          <p:cNvSpPr txBox="1">
            <a:spLocks/>
          </p:cNvSpPr>
          <p:nvPr/>
        </p:nvSpPr>
        <p:spPr>
          <a:xfrm>
            <a:off x="4497898" y="3838571"/>
            <a:ext cx="23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pPr marL="0" indent="0"/>
            <a:r>
              <a:rPr lang="hr-HR" sz="2200" dirty="0"/>
              <a:t>„Pita” tehnika</a:t>
            </a:r>
          </a:p>
        </p:txBody>
      </p:sp>
      <p:sp>
        <p:nvSpPr>
          <p:cNvPr id="25" name="Google Shape;1059;p50">
            <a:extLst>
              <a:ext uri="{FF2B5EF4-FFF2-40B4-BE49-F238E27FC236}">
                <a16:creationId xmlns:a16="http://schemas.microsoft.com/office/drawing/2014/main" id="{B34CC9D9-BDAB-C981-CE48-1A5B4AF23384}"/>
              </a:ext>
            </a:extLst>
          </p:cNvPr>
          <p:cNvSpPr txBox="1">
            <a:spLocks/>
          </p:cNvSpPr>
          <p:nvPr/>
        </p:nvSpPr>
        <p:spPr>
          <a:xfrm>
            <a:off x="6646801" y="3785467"/>
            <a:ext cx="23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pPr marL="0" indent="0"/>
            <a:r>
              <a:rPr lang="pl-PL" dirty="0"/>
              <a:t>Samousporedbe</a:t>
            </a:r>
            <a:endParaRPr lang="hr-HR" dirty="0"/>
          </a:p>
        </p:txBody>
      </p:sp>
      <p:sp>
        <p:nvSpPr>
          <p:cNvPr id="3" name="Google Shape;1070;p50">
            <a:extLst>
              <a:ext uri="{FF2B5EF4-FFF2-40B4-BE49-F238E27FC236}">
                <a16:creationId xmlns:a16="http://schemas.microsoft.com/office/drawing/2014/main" id="{39575C16-DE5E-92FC-DED4-C102E94CE48E}"/>
              </a:ext>
            </a:extLst>
          </p:cNvPr>
          <p:cNvSpPr/>
          <p:nvPr/>
        </p:nvSpPr>
        <p:spPr>
          <a:xfrm>
            <a:off x="1086269" y="3505952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6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065;p50">
            <a:extLst>
              <a:ext uri="{FF2B5EF4-FFF2-40B4-BE49-F238E27FC236}">
                <a16:creationId xmlns:a16="http://schemas.microsoft.com/office/drawing/2014/main" id="{DA40F034-D4F1-E5FF-7F4A-80872509A710}"/>
              </a:ext>
            </a:extLst>
          </p:cNvPr>
          <p:cNvSpPr txBox="1">
            <a:spLocks/>
          </p:cNvSpPr>
          <p:nvPr/>
        </p:nvSpPr>
        <p:spPr>
          <a:xfrm>
            <a:off x="43482" y="3838838"/>
            <a:ext cx="23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20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salva"/>
              <a:buNone/>
              <a:defRPr sz="1800" b="1" i="0" u="none" strike="noStrike" cap="none">
                <a:solidFill>
                  <a:schemeClr val="accent2"/>
                </a:solidFill>
                <a:latin typeface="Mansalva"/>
                <a:ea typeface="Mansalva"/>
                <a:cs typeface="Mansalva"/>
                <a:sym typeface="Mansalva"/>
              </a:defRPr>
            </a:lvl9pPr>
          </a:lstStyle>
          <a:p>
            <a:pPr marL="0" indent="0"/>
            <a:r>
              <a:rPr lang="hr-HR" sz="2200" dirty="0"/>
              <a:t>Izlaganje</a:t>
            </a:r>
          </a:p>
        </p:txBody>
      </p:sp>
      <p:sp>
        <p:nvSpPr>
          <p:cNvPr id="5" name="Google Shape;1074;p50">
            <a:extLst>
              <a:ext uri="{FF2B5EF4-FFF2-40B4-BE49-F238E27FC236}">
                <a16:creationId xmlns:a16="http://schemas.microsoft.com/office/drawing/2014/main" id="{DD831D66-D623-7717-2BBC-BAD24EAF83CD}"/>
              </a:ext>
            </a:extLst>
          </p:cNvPr>
          <p:cNvSpPr/>
          <p:nvPr/>
        </p:nvSpPr>
        <p:spPr>
          <a:xfrm>
            <a:off x="5449201" y="3512429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8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071;p50">
            <a:extLst>
              <a:ext uri="{FF2B5EF4-FFF2-40B4-BE49-F238E27FC236}">
                <a16:creationId xmlns:a16="http://schemas.microsoft.com/office/drawing/2014/main" id="{645B17B6-60C6-FA89-EDD5-DE961D2F2FA9}"/>
              </a:ext>
            </a:extLst>
          </p:cNvPr>
          <p:cNvSpPr/>
          <p:nvPr/>
        </p:nvSpPr>
        <p:spPr>
          <a:xfrm>
            <a:off x="7727442" y="3505185"/>
            <a:ext cx="330825" cy="30485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800" dirty="0">
                <a:solidFill>
                  <a:schemeClr val="bg1"/>
                </a:solidFill>
                <a:latin typeface="Mansalva" panose="020B0604020202020204" charset="-18"/>
                <a:ea typeface="Calibri"/>
                <a:cs typeface="Calibri"/>
                <a:sym typeface="Calibri"/>
              </a:rPr>
              <a:t>9</a:t>
            </a:r>
            <a:endParaRPr sz="1800" dirty="0">
              <a:solidFill>
                <a:schemeClr val="bg1"/>
              </a:solidFill>
              <a:latin typeface="Mansalva" panose="020B0604020202020204" charset="-18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p46"/>
          <p:cNvSpPr txBox="1">
            <a:spLocks noGrp="1"/>
          </p:cNvSpPr>
          <p:nvPr>
            <p:ph type="title"/>
          </p:nvPr>
        </p:nvSpPr>
        <p:spPr>
          <a:xfrm>
            <a:off x="720000" y="0"/>
            <a:ext cx="7704000" cy="6194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Donošenje odluke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3" name="Google Shape;963;p46"/>
          <p:cNvSpPr txBox="1">
            <a:spLocks noGrp="1"/>
          </p:cNvSpPr>
          <p:nvPr>
            <p:ph type="subTitle" idx="1"/>
          </p:nvPr>
        </p:nvSpPr>
        <p:spPr>
          <a:xfrm>
            <a:off x="5367844" y="3303735"/>
            <a:ext cx="3716646" cy="16907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/>
              <a:t>Ne pomaže mojoj depresiji.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/>
              <a:t>Ne „izvlači” me iz kuće.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/>
              <a:t>Ne daje mi potencijalnu mogućnost da se osjećam korisno i produktivno.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/>
              <a:t>Ne pomaže mi da vježbam za plaćeni posao.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/>
              <a:t>Ne povećava moje vještine.</a:t>
            </a:r>
          </a:p>
        </p:txBody>
      </p:sp>
      <p:sp>
        <p:nvSpPr>
          <p:cNvPr id="964" name="Google Shape;964;p46"/>
          <p:cNvSpPr txBox="1">
            <a:spLocks noGrp="1"/>
          </p:cNvSpPr>
          <p:nvPr>
            <p:ph type="subTitle" idx="2"/>
          </p:nvPr>
        </p:nvSpPr>
        <p:spPr>
          <a:xfrm>
            <a:off x="5334022" y="2910135"/>
            <a:ext cx="397221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33400" indent="-533400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hr-HR" altLang="sr-Latn-RS" sz="2000" b="1" dirty="0"/>
              <a:t>Nedostatci ne volontiranja</a:t>
            </a:r>
          </a:p>
        </p:txBody>
      </p:sp>
      <p:sp>
        <p:nvSpPr>
          <p:cNvPr id="965" name="Google Shape;965;p46"/>
          <p:cNvSpPr txBox="1">
            <a:spLocks noGrp="1"/>
          </p:cNvSpPr>
          <p:nvPr>
            <p:ph type="subTitle" idx="3"/>
          </p:nvPr>
        </p:nvSpPr>
        <p:spPr>
          <a:xfrm>
            <a:off x="5367844" y="1219397"/>
            <a:ext cx="2949300" cy="9880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>
                <a:solidFill>
                  <a:schemeClr val="bg2"/>
                </a:solidFill>
              </a:rPr>
              <a:t>Možda ću biti preumoran.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>
                <a:solidFill>
                  <a:schemeClr val="bg2"/>
                </a:solidFill>
              </a:rPr>
              <a:t>Možda mi se neće svidjeti.</a:t>
            </a:r>
          </a:p>
          <a:p>
            <a:pPr marL="0" indent="0">
              <a:lnSpc>
                <a:spcPct val="90000"/>
              </a:lnSpc>
              <a:buClr>
                <a:srgbClr val="000000"/>
              </a:buClr>
            </a:pPr>
            <a:r>
              <a:rPr lang="hr-HR" altLang="sr-Latn-RS" sz="1600" dirty="0">
                <a:solidFill>
                  <a:schemeClr val="bg2"/>
                </a:solidFill>
              </a:rPr>
              <a:t>Razmišljanje o tome čini me anksioznim.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6" name="Google Shape;966;p46"/>
          <p:cNvSpPr txBox="1">
            <a:spLocks noGrp="1"/>
          </p:cNvSpPr>
          <p:nvPr>
            <p:ph type="subTitle" idx="4"/>
          </p:nvPr>
        </p:nvSpPr>
        <p:spPr>
          <a:xfrm>
            <a:off x="5334022" y="825797"/>
            <a:ext cx="3172057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hr-HR" altLang="sr-Latn-RS" sz="2000" b="1" dirty="0"/>
              <a:t>Nedostatci volontiranja</a:t>
            </a:r>
          </a:p>
        </p:txBody>
      </p:sp>
      <p:sp>
        <p:nvSpPr>
          <p:cNvPr id="967" name="Google Shape;967;p46"/>
          <p:cNvSpPr txBox="1">
            <a:spLocks noGrp="1"/>
          </p:cNvSpPr>
          <p:nvPr>
            <p:ph type="subTitle" idx="5"/>
          </p:nvPr>
        </p:nvSpPr>
        <p:spPr>
          <a:xfrm>
            <a:off x="632061" y="3292376"/>
            <a:ext cx="3799754" cy="13277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Neću se osjećati anksiozno oko toga.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Sačuvat ću energiju za druge aktivnosti.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Ne moram se suočavati s potencijalnim neuspjehom.</a:t>
            </a:r>
          </a:p>
        </p:txBody>
      </p:sp>
      <p:sp>
        <p:nvSpPr>
          <p:cNvPr id="968" name="Google Shape;968;p46"/>
          <p:cNvSpPr txBox="1">
            <a:spLocks noGrp="1"/>
          </p:cNvSpPr>
          <p:nvPr>
            <p:ph type="subTitle" idx="6"/>
          </p:nvPr>
        </p:nvSpPr>
        <p:spPr>
          <a:xfrm>
            <a:off x="632061" y="2851844"/>
            <a:ext cx="3834329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Prednosti ne volontiranja</a:t>
            </a:r>
          </a:p>
        </p:txBody>
      </p:sp>
      <p:sp>
        <p:nvSpPr>
          <p:cNvPr id="969" name="Google Shape;969;p46"/>
          <p:cNvSpPr txBox="1">
            <a:spLocks noGrp="1"/>
          </p:cNvSpPr>
          <p:nvPr>
            <p:ph type="subTitle" idx="7"/>
          </p:nvPr>
        </p:nvSpPr>
        <p:spPr>
          <a:xfrm>
            <a:off x="637920" y="1160973"/>
            <a:ext cx="4116319" cy="16439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Izaći ću iz stana.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Osjećat ću se korisno i produktivno.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Pomoći ću ljudima.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Dobar </a:t>
            </a:r>
            <a:r>
              <a:rPr lang="hr-HR" sz="1600" dirty="0" err="1">
                <a:solidFill>
                  <a:schemeClr val="bg2"/>
                </a:solidFill>
              </a:rPr>
              <a:t>predkorak</a:t>
            </a:r>
            <a:r>
              <a:rPr lang="hr-HR" sz="1600" dirty="0">
                <a:solidFill>
                  <a:schemeClr val="bg2"/>
                </a:solidFill>
              </a:rPr>
              <a:t> za pronalaženje plaćenog posla.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chemeClr val="bg2"/>
                </a:solidFill>
              </a:rPr>
              <a:t>Naučit ću nove vještine?</a:t>
            </a:r>
          </a:p>
        </p:txBody>
      </p:sp>
      <p:sp>
        <p:nvSpPr>
          <p:cNvPr id="970" name="Google Shape;970;p46"/>
          <p:cNvSpPr txBox="1">
            <a:spLocks noGrp="1"/>
          </p:cNvSpPr>
          <p:nvPr>
            <p:ph type="subTitle" idx="8"/>
          </p:nvPr>
        </p:nvSpPr>
        <p:spPr>
          <a:xfrm>
            <a:off x="634422" y="767373"/>
            <a:ext cx="3101602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Prednosti volontiranja</a:t>
            </a:r>
          </a:p>
        </p:txBody>
      </p:sp>
      <p:sp>
        <p:nvSpPr>
          <p:cNvPr id="973" name="Google Shape;973;p46"/>
          <p:cNvSpPr/>
          <p:nvPr/>
        </p:nvSpPr>
        <p:spPr>
          <a:xfrm>
            <a:off x="177576" y="820616"/>
            <a:ext cx="373766" cy="340357"/>
          </a:xfrm>
          <a:custGeom>
            <a:avLst/>
            <a:gdLst/>
            <a:ahLst/>
            <a:cxnLst/>
            <a:rect l="l" t="t" r="r" b="b"/>
            <a:pathLst>
              <a:path w="12698" h="11563" extrusionOk="0">
                <a:moveTo>
                  <a:pt x="2490" y="820"/>
                </a:moveTo>
                <a:cubicBezTo>
                  <a:pt x="3529" y="914"/>
                  <a:pt x="4600" y="1292"/>
                  <a:pt x="5483" y="2017"/>
                </a:cubicBezTo>
                <a:lnTo>
                  <a:pt x="5798" y="2237"/>
                </a:lnTo>
                <a:lnTo>
                  <a:pt x="5798" y="10334"/>
                </a:lnTo>
                <a:lnTo>
                  <a:pt x="5766" y="10334"/>
                </a:lnTo>
                <a:cubicBezTo>
                  <a:pt x="4789" y="9609"/>
                  <a:pt x="3655" y="9168"/>
                  <a:pt x="2490" y="9105"/>
                </a:cubicBezTo>
                <a:lnTo>
                  <a:pt x="2490" y="820"/>
                </a:lnTo>
                <a:close/>
                <a:moveTo>
                  <a:pt x="9925" y="883"/>
                </a:moveTo>
                <a:lnTo>
                  <a:pt x="9925" y="9137"/>
                </a:lnTo>
                <a:cubicBezTo>
                  <a:pt x="8728" y="9200"/>
                  <a:pt x="7593" y="9609"/>
                  <a:pt x="6617" y="10334"/>
                </a:cubicBezTo>
                <a:lnTo>
                  <a:pt x="6617" y="2300"/>
                </a:lnTo>
                <a:lnTo>
                  <a:pt x="6932" y="2048"/>
                </a:lnTo>
                <a:cubicBezTo>
                  <a:pt x="7782" y="1355"/>
                  <a:pt x="8854" y="946"/>
                  <a:pt x="9925" y="883"/>
                </a:cubicBezTo>
                <a:close/>
                <a:moveTo>
                  <a:pt x="1702" y="2458"/>
                </a:moveTo>
                <a:lnTo>
                  <a:pt x="1702" y="9483"/>
                </a:lnTo>
                <a:cubicBezTo>
                  <a:pt x="1702" y="9735"/>
                  <a:pt x="1891" y="9924"/>
                  <a:pt x="2080" y="9924"/>
                </a:cubicBezTo>
                <a:cubicBezTo>
                  <a:pt x="3057" y="9924"/>
                  <a:pt x="4096" y="10208"/>
                  <a:pt x="4978" y="10744"/>
                </a:cubicBezTo>
                <a:lnTo>
                  <a:pt x="1261" y="10744"/>
                </a:lnTo>
                <a:cubicBezTo>
                  <a:pt x="1009" y="10744"/>
                  <a:pt x="851" y="10555"/>
                  <a:pt x="851" y="10334"/>
                </a:cubicBezTo>
                <a:lnTo>
                  <a:pt x="851" y="2867"/>
                </a:lnTo>
                <a:cubicBezTo>
                  <a:pt x="851" y="2647"/>
                  <a:pt x="1040" y="2489"/>
                  <a:pt x="1261" y="2458"/>
                </a:cubicBezTo>
                <a:close/>
                <a:moveTo>
                  <a:pt x="11406" y="2458"/>
                </a:moveTo>
                <a:cubicBezTo>
                  <a:pt x="11658" y="2458"/>
                  <a:pt x="11815" y="2647"/>
                  <a:pt x="11847" y="2867"/>
                </a:cubicBezTo>
                <a:lnTo>
                  <a:pt x="11847" y="10334"/>
                </a:lnTo>
                <a:cubicBezTo>
                  <a:pt x="11847" y="10555"/>
                  <a:pt x="11658" y="10712"/>
                  <a:pt x="11406" y="10744"/>
                </a:cubicBezTo>
                <a:lnTo>
                  <a:pt x="7436" y="10744"/>
                </a:lnTo>
                <a:cubicBezTo>
                  <a:pt x="8255" y="10239"/>
                  <a:pt x="9295" y="9924"/>
                  <a:pt x="10303" y="9924"/>
                </a:cubicBezTo>
                <a:cubicBezTo>
                  <a:pt x="10555" y="9924"/>
                  <a:pt x="10712" y="9735"/>
                  <a:pt x="10712" y="9483"/>
                </a:cubicBezTo>
                <a:lnTo>
                  <a:pt x="10712" y="2458"/>
                </a:lnTo>
                <a:close/>
                <a:moveTo>
                  <a:pt x="2080" y="0"/>
                </a:moveTo>
                <a:cubicBezTo>
                  <a:pt x="1828" y="0"/>
                  <a:pt x="1670" y="189"/>
                  <a:pt x="1670" y="410"/>
                </a:cubicBezTo>
                <a:lnTo>
                  <a:pt x="1670" y="1670"/>
                </a:lnTo>
                <a:lnTo>
                  <a:pt x="1261" y="1670"/>
                </a:lnTo>
                <a:cubicBezTo>
                  <a:pt x="568" y="1670"/>
                  <a:pt x="1" y="2206"/>
                  <a:pt x="32" y="2930"/>
                </a:cubicBezTo>
                <a:lnTo>
                  <a:pt x="32" y="10334"/>
                </a:lnTo>
                <a:cubicBezTo>
                  <a:pt x="32" y="10996"/>
                  <a:pt x="568" y="11563"/>
                  <a:pt x="1261" y="11563"/>
                </a:cubicBezTo>
                <a:lnTo>
                  <a:pt x="11437" y="11563"/>
                </a:lnTo>
                <a:cubicBezTo>
                  <a:pt x="12130" y="11563"/>
                  <a:pt x="12697" y="11027"/>
                  <a:pt x="12697" y="10334"/>
                </a:cubicBezTo>
                <a:lnTo>
                  <a:pt x="12697" y="2867"/>
                </a:lnTo>
                <a:cubicBezTo>
                  <a:pt x="12666" y="2206"/>
                  <a:pt x="12130" y="1670"/>
                  <a:pt x="11437" y="1670"/>
                </a:cubicBezTo>
                <a:lnTo>
                  <a:pt x="10744" y="1670"/>
                </a:lnTo>
                <a:lnTo>
                  <a:pt x="10744" y="410"/>
                </a:lnTo>
                <a:cubicBezTo>
                  <a:pt x="10744" y="158"/>
                  <a:pt x="10555" y="0"/>
                  <a:pt x="10334" y="0"/>
                </a:cubicBezTo>
                <a:cubicBezTo>
                  <a:pt x="8980" y="0"/>
                  <a:pt x="7562" y="473"/>
                  <a:pt x="6396" y="1387"/>
                </a:cubicBezTo>
                <a:lnTo>
                  <a:pt x="6207" y="1544"/>
                </a:lnTo>
                <a:lnTo>
                  <a:pt x="6018" y="1387"/>
                </a:lnTo>
                <a:cubicBezTo>
                  <a:pt x="4915" y="473"/>
                  <a:pt x="3498" y="0"/>
                  <a:pt x="20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A2F863F8-10F4-BB7C-D59E-9E481D0FF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576" y="2892249"/>
            <a:ext cx="371888" cy="335309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3D6473EF-DD95-D7F2-5912-AE413D127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097" y="819324"/>
            <a:ext cx="371888" cy="335309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28FF2527-E190-FA2C-12B8-BAF4E89FB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097" y="2910135"/>
            <a:ext cx="371888" cy="3353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>
          <a:extLst>
            <a:ext uri="{FF2B5EF4-FFF2-40B4-BE49-F238E27FC236}">
              <a16:creationId xmlns:a16="http://schemas.microsoft.com/office/drawing/2014/main" id="{77CAEBBE-9600-546B-BBCF-38B28B07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3">
            <a:extLst>
              <a:ext uri="{FF2B5EF4-FFF2-40B4-BE49-F238E27FC236}">
                <a16:creationId xmlns:a16="http://schemas.microsoft.com/office/drawing/2014/main" id="{60149988-CA0E-8A61-2CB7-41456F4AE7FE}"/>
              </a:ext>
            </a:extLst>
          </p:cNvPr>
          <p:cNvSpPr/>
          <p:nvPr/>
        </p:nvSpPr>
        <p:spPr>
          <a:xfrm>
            <a:off x="3709350" y="1022575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33">
            <a:extLst>
              <a:ext uri="{FF2B5EF4-FFF2-40B4-BE49-F238E27FC236}">
                <a16:creationId xmlns:a16="http://schemas.microsoft.com/office/drawing/2014/main" id="{62F2B995-874D-1DF2-75BA-6CB510725F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Tehnika manjih zadataka i analogija stepeništa</a:t>
            </a:r>
          </a:p>
        </p:txBody>
      </p:sp>
      <p:sp>
        <p:nvSpPr>
          <p:cNvPr id="751" name="Google Shape;751;p33">
            <a:extLst>
              <a:ext uri="{FF2B5EF4-FFF2-40B4-BE49-F238E27FC236}">
                <a16:creationId xmlns:a16="http://schemas.microsoft.com/office/drawing/2014/main" id="{AC9F3B20-7D62-E00B-0B86-6674070A1FB9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2826000" y="1245500"/>
            <a:ext cx="34920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94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48BA798C-227E-ACC4-5B1C-BC33E72B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BD8761FA-A14C-9D6F-018C-5CA6739C16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Tehnika manjih zadataka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7C5DA4FF-7337-070E-9B9F-CEE684801720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251283"/>
            <a:ext cx="7325569" cy="3673643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klijenti su preplavljeni zadacima koje trebaju obaviti ili ostvariti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1">
                    <a:lumMod val="50000"/>
                  </a:schemeClr>
                </a:solidFill>
              </a:rPr>
              <a:t>podjela većih zadataka na manje zadatke/dijelove koji su realno ostvarivi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treba ostvariti više manjih zadataka ili poduzeti više manjih koraka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>
                <a:solidFill>
                  <a:schemeClr val="bg2"/>
                </a:solidFill>
              </a:rPr>
              <a:t>potencijalno: preplavljujuće ako se klijent usmjeri na to koliko je udaljen od cilja, umjesto na trenutni korak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9EF15CC1-A749-D256-1842-CC4FADCD5F64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30E09D93-1BC1-2917-59C4-105B8AE4DB33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490224C1-05DF-32A5-86EC-63293DA1BDA2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D82422F1-47F6-9123-F5C2-590D5A377A4D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53BB0A3B-C1CB-EB01-3181-138EB77EF9F6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770697B0-4C95-A702-0E24-1F704863B41A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CC0F8721-B547-5B34-7B63-96658B1103DA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6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C1F6F7-FEA2-C270-CEAD-ACC37932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48" y="241904"/>
            <a:ext cx="4728410" cy="713400"/>
          </a:xfrm>
        </p:spPr>
        <p:txBody>
          <a:bodyPr/>
          <a:lstStyle/>
          <a:p>
            <a:r>
              <a:rPr lang="hr-HR" dirty="0"/>
              <a:t>Analogija stepeništa</a:t>
            </a:r>
          </a:p>
        </p:txBody>
      </p:sp>
      <p:cxnSp>
        <p:nvCxnSpPr>
          <p:cNvPr id="18" name="Ravni poveznik 17">
            <a:extLst>
              <a:ext uri="{FF2B5EF4-FFF2-40B4-BE49-F238E27FC236}">
                <a16:creationId xmlns:a16="http://schemas.microsoft.com/office/drawing/2014/main" id="{66504494-BE6B-E263-B5A4-31D5E0534C79}"/>
              </a:ext>
            </a:extLst>
          </p:cNvPr>
          <p:cNvCxnSpPr/>
          <p:nvPr/>
        </p:nvCxnSpPr>
        <p:spPr>
          <a:xfrm>
            <a:off x="6000315" y="2999374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81F65C0E-6DC2-9B22-CCE0-8D2C6A843FBC}"/>
              </a:ext>
            </a:extLst>
          </p:cNvPr>
          <p:cNvCxnSpPr/>
          <p:nvPr/>
        </p:nvCxnSpPr>
        <p:spPr>
          <a:xfrm>
            <a:off x="6732986" y="2305050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B15B7288-CF56-8C19-338A-57D7783367B7}"/>
              </a:ext>
            </a:extLst>
          </p:cNvPr>
          <p:cNvCxnSpPr/>
          <p:nvPr/>
        </p:nvCxnSpPr>
        <p:spPr>
          <a:xfrm>
            <a:off x="7477293" y="1583531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D34F3D4D-DD6B-3F05-1065-1E687BEED65C}"/>
              </a:ext>
            </a:extLst>
          </p:cNvPr>
          <p:cNvCxnSpPr/>
          <p:nvPr/>
        </p:nvCxnSpPr>
        <p:spPr>
          <a:xfrm>
            <a:off x="5297091" y="3721895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0AE8D42F-0D7D-AE9E-5435-68B23823E5A2}"/>
              </a:ext>
            </a:extLst>
          </p:cNvPr>
          <p:cNvCxnSpPr/>
          <p:nvPr/>
        </p:nvCxnSpPr>
        <p:spPr>
          <a:xfrm>
            <a:off x="4572000" y="4452938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5D6517C4-5EE1-A48B-8DA7-E0F88EC4701C}"/>
              </a:ext>
            </a:extLst>
          </p:cNvPr>
          <p:cNvCxnSpPr>
            <a:cxnSpLocks/>
          </p:cNvCxnSpPr>
          <p:nvPr/>
        </p:nvCxnSpPr>
        <p:spPr>
          <a:xfrm flipV="1">
            <a:off x="5297782" y="3721895"/>
            <a:ext cx="0" cy="731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DA4AFC5B-593B-C887-A626-641B109B6B8D}"/>
              </a:ext>
            </a:extLst>
          </p:cNvPr>
          <p:cNvCxnSpPr>
            <a:cxnSpLocks/>
          </p:cNvCxnSpPr>
          <p:nvPr/>
        </p:nvCxnSpPr>
        <p:spPr>
          <a:xfrm flipV="1">
            <a:off x="4572000" y="4452938"/>
            <a:ext cx="0" cy="5405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3D8518ED-76D0-0341-4AD7-62CE2D8DA252}"/>
              </a:ext>
            </a:extLst>
          </p:cNvPr>
          <p:cNvCxnSpPr>
            <a:cxnSpLocks/>
          </p:cNvCxnSpPr>
          <p:nvPr/>
        </p:nvCxnSpPr>
        <p:spPr>
          <a:xfrm flipV="1">
            <a:off x="7477293" y="1583531"/>
            <a:ext cx="0" cy="731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B6956AD3-738E-AB4B-DBBB-C10633B23C6D}"/>
              </a:ext>
            </a:extLst>
          </p:cNvPr>
          <p:cNvCxnSpPr>
            <a:cxnSpLocks/>
          </p:cNvCxnSpPr>
          <p:nvPr/>
        </p:nvCxnSpPr>
        <p:spPr>
          <a:xfrm flipV="1">
            <a:off x="6732986" y="2295525"/>
            <a:ext cx="0" cy="731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27">
            <a:extLst>
              <a:ext uri="{FF2B5EF4-FFF2-40B4-BE49-F238E27FC236}">
                <a16:creationId xmlns:a16="http://schemas.microsoft.com/office/drawing/2014/main" id="{2D25B940-0B67-6558-8311-A45D9F680078}"/>
              </a:ext>
            </a:extLst>
          </p:cNvPr>
          <p:cNvCxnSpPr>
            <a:cxnSpLocks/>
          </p:cNvCxnSpPr>
          <p:nvPr/>
        </p:nvCxnSpPr>
        <p:spPr>
          <a:xfrm flipV="1">
            <a:off x="6016199" y="2990852"/>
            <a:ext cx="0" cy="731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ni poveznik 29">
            <a:extLst>
              <a:ext uri="{FF2B5EF4-FFF2-40B4-BE49-F238E27FC236}">
                <a16:creationId xmlns:a16="http://schemas.microsoft.com/office/drawing/2014/main" id="{53A9BD83-A920-4DA1-731E-C6C03AEC33DC}"/>
              </a:ext>
            </a:extLst>
          </p:cNvPr>
          <p:cNvCxnSpPr>
            <a:cxnSpLocks/>
          </p:cNvCxnSpPr>
          <p:nvPr/>
        </p:nvCxnSpPr>
        <p:spPr>
          <a:xfrm>
            <a:off x="4557712" y="4993481"/>
            <a:ext cx="436976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E60E679F-585E-C2C5-319B-12D8863CDFB8}"/>
              </a:ext>
            </a:extLst>
          </p:cNvPr>
          <p:cNvSpPr txBox="1"/>
          <p:nvPr/>
        </p:nvSpPr>
        <p:spPr>
          <a:xfrm>
            <a:off x="1773001" y="4400043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Razgovarati sa susjedom o preseljenju.</a:t>
            </a: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0000A384-4217-03D4-0C61-0897A964D8D3}"/>
              </a:ext>
            </a:extLst>
          </p:cNvPr>
          <p:cNvSpPr txBox="1"/>
          <p:nvPr/>
        </p:nvSpPr>
        <p:spPr>
          <a:xfrm>
            <a:off x="2605425" y="3740126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Zaključiti koliku najamninu mogu platiti.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2408C0BF-562E-58AC-B45F-BFE10E8DC798}"/>
              </a:ext>
            </a:extLst>
          </p:cNvPr>
          <p:cNvSpPr txBox="1"/>
          <p:nvPr/>
        </p:nvSpPr>
        <p:spPr>
          <a:xfrm>
            <a:off x="3375429" y="3009083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Potražiti stan online ili na oglasima.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9D64152E-110D-452B-940E-E8869CF224FD}"/>
              </a:ext>
            </a:extLst>
          </p:cNvPr>
          <p:cNvSpPr txBox="1"/>
          <p:nvPr/>
        </p:nvSpPr>
        <p:spPr>
          <a:xfrm>
            <a:off x="3930567" y="2267957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Nazvati te zakazati posjet željenom/izabranom stanu.</a:t>
            </a: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E1E06E50-DF65-583A-1E62-223C2888F8DD}"/>
              </a:ext>
            </a:extLst>
          </p:cNvPr>
          <p:cNvSpPr txBox="1"/>
          <p:nvPr/>
        </p:nvSpPr>
        <p:spPr>
          <a:xfrm>
            <a:off x="4673643" y="1584105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Posjetiti jedan potencijalni stan.</a:t>
            </a:r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09A24679-CFB5-1092-8512-85AEBBC893DE}"/>
              </a:ext>
            </a:extLst>
          </p:cNvPr>
          <p:cNvCxnSpPr>
            <a:cxnSpLocks/>
          </p:cNvCxnSpPr>
          <p:nvPr/>
        </p:nvCxnSpPr>
        <p:spPr>
          <a:xfrm flipV="1">
            <a:off x="8181665" y="861006"/>
            <a:ext cx="0" cy="7310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13DB8D6A-B95A-A568-BD36-387504CB86EA}"/>
              </a:ext>
            </a:extLst>
          </p:cNvPr>
          <p:cNvCxnSpPr/>
          <p:nvPr/>
        </p:nvCxnSpPr>
        <p:spPr>
          <a:xfrm>
            <a:off x="8181665" y="861006"/>
            <a:ext cx="7250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niOkvir 4">
            <a:extLst>
              <a:ext uri="{FF2B5EF4-FFF2-40B4-BE49-F238E27FC236}">
                <a16:creationId xmlns:a16="http://schemas.microsoft.com/office/drawing/2014/main" id="{A6D754DC-B4BD-4CB2-F5F0-9548ACD94E32}"/>
              </a:ext>
            </a:extLst>
          </p:cNvPr>
          <p:cNvSpPr txBox="1"/>
          <p:nvPr/>
        </p:nvSpPr>
        <p:spPr>
          <a:xfrm>
            <a:off x="5521652" y="858930"/>
            <a:ext cx="28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chemeClr val="tx1"/>
                </a:solidFill>
                <a:latin typeface="Didact Gothic" panose="00000500000000000000" pitchFamily="2" charset="0"/>
              </a:rPr>
              <a:t>Posjetiti drugi potencijalni stan.</a:t>
            </a:r>
          </a:p>
        </p:txBody>
      </p:sp>
      <p:sp>
        <p:nvSpPr>
          <p:cNvPr id="6" name="Google Shape;768;p35">
            <a:extLst>
              <a:ext uri="{FF2B5EF4-FFF2-40B4-BE49-F238E27FC236}">
                <a16:creationId xmlns:a16="http://schemas.microsoft.com/office/drawing/2014/main" id="{4D4193FD-D2D1-FECA-DF29-7637583AF215}"/>
              </a:ext>
            </a:extLst>
          </p:cNvPr>
          <p:cNvSpPr txBox="1">
            <a:spLocks/>
          </p:cNvSpPr>
          <p:nvPr/>
        </p:nvSpPr>
        <p:spPr>
          <a:xfrm>
            <a:off x="528802" y="1410353"/>
            <a:ext cx="2441896" cy="114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None/>
              <a:defRPr sz="1400" b="0" i="0" u="none" strike="noStrike" cap="none"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pPr marL="0" indent="0"/>
            <a:r>
              <a:rPr lang="hr-HR" sz="2300" dirty="0">
                <a:solidFill>
                  <a:schemeClr val="bg2"/>
                </a:solidFill>
              </a:rPr>
              <a:t>„korak po korak” – </a:t>
            </a:r>
          </a:p>
          <a:p>
            <a:pPr marL="0" indent="0"/>
            <a:r>
              <a:rPr lang="hr-HR" sz="2300" dirty="0">
                <a:solidFill>
                  <a:schemeClr val="bg2"/>
                </a:solidFill>
              </a:rPr>
              <a:t> kao po stepeništu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3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2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>
          <a:extLst>
            <a:ext uri="{FF2B5EF4-FFF2-40B4-BE49-F238E27FC236}">
              <a16:creationId xmlns:a16="http://schemas.microsoft.com/office/drawing/2014/main" id="{5DB87DDF-4DDA-2BDC-0280-B8112F147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>
            <a:extLst>
              <a:ext uri="{FF2B5EF4-FFF2-40B4-BE49-F238E27FC236}">
                <a16:creationId xmlns:a16="http://schemas.microsoft.com/office/drawing/2014/main" id="{929E5D8C-EAD5-B6BA-95CA-66BD42493A1E}"/>
              </a:ext>
            </a:extLst>
          </p:cNvPr>
          <p:cNvSpPr/>
          <p:nvPr/>
        </p:nvSpPr>
        <p:spPr>
          <a:xfrm>
            <a:off x="1307275" y="657226"/>
            <a:ext cx="1785550" cy="1929900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>
            <a:extLst>
              <a:ext uri="{FF2B5EF4-FFF2-40B4-BE49-F238E27FC236}">
                <a16:creationId xmlns:a16="http://schemas.microsoft.com/office/drawing/2014/main" id="{CF4BCE52-D1D6-8A33-2F6B-02D80192B5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512700"/>
            <a:ext cx="5037863" cy="9305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Izlaganje</a:t>
            </a:r>
            <a:endParaRPr sz="3600" dirty="0"/>
          </a:p>
        </p:txBody>
      </p:sp>
      <p:sp>
        <p:nvSpPr>
          <p:cNvPr id="886" name="Google Shape;886;p42">
            <a:extLst>
              <a:ext uri="{FF2B5EF4-FFF2-40B4-BE49-F238E27FC236}">
                <a16:creationId xmlns:a16="http://schemas.microsoft.com/office/drawing/2014/main" id="{BEB70441-D479-7F27-435B-7A81A0D98D5C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720000" y="657225"/>
            <a:ext cx="2960100" cy="19973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748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0A37D234-6E82-9F15-327D-6411558BA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44350177-735C-087B-D3FC-8EF09318C4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38364"/>
            <a:ext cx="7704000" cy="800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altLang="sr-Latn-RS" sz="4000" dirty="0"/>
              <a:t>Izlaganje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7B44073B-13D9-F2A0-66B1-5FC487EC15C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914400" y="1002631"/>
            <a:ext cx="8069179" cy="400250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klijenti skloni izbjegavanju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takva izbjegavanja su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sigurnosna ponašanja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izbjegavaju anksioznost ili neželjene posljedice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donose trenutno olakšanje (potkrepljujuće), ali održavaju problem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klijenti ne mogu testirati automatske misli i dobiti proturječne dokaze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izlaganje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postupno</a:t>
            </a:r>
            <a:r>
              <a:rPr lang="pl-PL" sz="2300" dirty="0"/>
              <a:t> ili </a:t>
            </a: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„odjedanput”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korisnost: testiranje vlastitih vjerovanja i predviđanja te upoznavanje vlastitih načina toleriranja anksioznosti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hr-HR" sz="2400" dirty="0"/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37D5F44C-BE03-55DB-AAF3-7756BFDBE8DD}"/>
              </a:ext>
            </a:extLst>
          </p:cNvPr>
          <p:cNvSpPr/>
          <p:nvPr/>
        </p:nvSpPr>
        <p:spPr>
          <a:xfrm>
            <a:off x="227517" y="1410296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F8737185-C10E-B524-5AB5-0DED9DBD0D3B}"/>
              </a:ext>
            </a:extLst>
          </p:cNvPr>
          <p:cNvGrpSpPr/>
          <p:nvPr/>
        </p:nvGrpSpPr>
        <p:grpSpPr>
          <a:xfrm>
            <a:off x="254536" y="2913131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34E3B1D4-810B-2D66-56BA-71B5C6F05B22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7A3628E1-844A-249E-9152-20681C152CE1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76EB1817-7A56-8C6B-BB98-0106D175F0A6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8FC211D9-1828-1CCD-64F4-85355E16CD95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2CA51D73-0E33-8EAF-13D6-74C2D82DDF6E}"/>
              </a:ext>
            </a:extLst>
          </p:cNvPr>
          <p:cNvSpPr/>
          <p:nvPr/>
        </p:nvSpPr>
        <p:spPr>
          <a:xfrm>
            <a:off x="235650" y="2201582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38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788F7B07-D57B-3EFC-9EE0-B1D4F5CEE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7014AD61-A0AF-018A-5D97-198C03E377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14312"/>
            <a:ext cx="7704000" cy="7482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altLang="sr-Latn-RS" sz="4000" dirty="0"/>
              <a:t>Izlaganje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277616F2-B153-AE4B-492C-82CF42C4973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42211" y="1163052"/>
            <a:ext cx="8209854" cy="3766135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kreirati hijerarhiju situacija koje klijent izbjegava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procijeniti anksioznost u svakoj od tih situacija (0 - 100, 0 - 10)</a:t>
            </a:r>
          </a:p>
          <a:p>
            <a:pPr marL="34290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zapisati listu od najmanje do najviše anksioznih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odabrati situaciju s kojom će se klijent suočavati sljedeći tjedan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obično odabiru najmanje anksioznu situaciju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preporuča se odabrati onu koja izaziva otprilike 30 % anksioznosti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odabir najviše anksiozne situacije – ubrzava daljnji tretman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06A31D92-E9EA-83FE-DB0D-737316434669}"/>
              </a:ext>
            </a:extLst>
          </p:cNvPr>
          <p:cNvSpPr/>
          <p:nvPr/>
        </p:nvSpPr>
        <p:spPr>
          <a:xfrm>
            <a:off x="231488" y="1490876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7D174B5E-F3F2-CB2C-10C8-E39523A80E78}"/>
              </a:ext>
            </a:extLst>
          </p:cNvPr>
          <p:cNvGrpSpPr/>
          <p:nvPr/>
        </p:nvGrpSpPr>
        <p:grpSpPr>
          <a:xfrm>
            <a:off x="230944" y="301564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77B65B05-876B-9D55-59BE-CC13517ED412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4A625C60-30E2-D190-7744-C04DFE678B86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50A6A70F-BAD9-0370-1F2B-C9ED57EE3B1A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B8B2BC2A-773B-6221-2E6A-68FE62EAC98E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8D0F904B-3122-EB19-ABB8-EFD9701E6853}"/>
              </a:ext>
            </a:extLst>
          </p:cNvPr>
          <p:cNvSpPr/>
          <p:nvPr/>
        </p:nvSpPr>
        <p:spPr>
          <a:xfrm>
            <a:off x="241010" y="2294431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9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DE560F34-B8CA-2541-E227-A9EDED792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B43C7A4C-5756-8DE1-B8FD-A44D73D136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00526"/>
            <a:ext cx="7704000" cy="7940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altLang="sr-Latn-RS" sz="4000" dirty="0"/>
              <a:t>Izlaganje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16025417-65F2-D76A-E0E2-9A1003BED34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50233" y="1155032"/>
            <a:ext cx="7865142" cy="3858126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klijent treba svakodnevno (ako je moguće) biti u toj situaciji te ostati u situaciji dok se uvjeri da se neće dogoditi negativan ishod koji očekuje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provoditi i u uredu ili u prirodnom okruženju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osvijestiti sigurnosna ponašanja – pratiti automatske misli </a:t>
            </a:r>
            <a:r>
              <a:rPr lang="hr-HR" sz="2300" dirty="0">
                <a:solidFill>
                  <a:schemeClr val="bg1">
                    <a:lumMod val="50000"/>
                  </a:schemeClr>
                </a:solidFill>
              </a:rPr>
              <a:t>nakon</a:t>
            </a:r>
            <a:r>
              <a:rPr lang="hr-HR" sz="2300" dirty="0"/>
              <a:t> izlaganja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izlaganje u imaginaciji (posebno ako klijent izražava značajan strah od blagih izlaganja ili kad nije praktično primjenjivati izravno izlaganje)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korištenje virtualne stvarnosti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D689A8E8-4BF9-366F-70CC-4F5782A98633}"/>
              </a:ext>
            </a:extLst>
          </p:cNvPr>
          <p:cNvSpPr/>
          <p:nvPr/>
        </p:nvSpPr>
        <p:spPr>
          <a:xfrm>
            <a:off x="254475" y="1458423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55E2ED5D-A54C-E097-72E4-08BD626929F1}"/>
              </a:ext>
            </a:extLst>
          </p:cNvPr>
          <p:cNvGrpSpPr/>
          <p:nvPr/>
        </p:nvGrpSpPr>
        <p:grpSpPr>
          <a:xfrm>
            <a:off x="239902" y="2846353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1CB79CA0-5D6B-4C72-DE65-C4E418A4B8B7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FA6E9F56-9A19-17AF-EE32-B2AC5F0D3576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1463CE68-05D2-76CB-519C-64EF4E9B28C8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EF0E6EE1-13E2-3A95-3CB2-B83A948364C2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7AE10254-1997-46F5-3E82-F827E13CF617}"/>
              </a:ext>
            </a:extLst>
          </p:cNvPr>
          <p:cNvSpPr/>
          <p:nvPr/>
        </p:nvSpPr>
        <p:spPr>
          <a:xfrm>
            <a:off x="254475" y="2193560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CBA75FE3-CCA6-8C7C-242F-A0B67C01E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9D611724-B823-0BF0-B356-BFC246D9D3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altLang="sr-Latn-RS" sz="4000" dirty="0"/>
              <a:t>Izlaganje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AA1CF098-D0B6-01BB-0D50-ECC2BA250737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90337" y="1200150"/>
            <a:ext cx="7825037" cy="3729038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koristiti tablicu aktivnosti (dan, aktivnost, razina anksioznosti)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transkript predviđanja koja se nisu ostvarila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ponekad se podržava koristiti sigurnosno ponašanje u prvom koraku, kasnije se sigurnosno ponašanje ukida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300" dirty="0"/>
              <a:t>ponekad se izbjegavaju i unutarnje senzacije (osjećaj intenzivne emocije, razmišljanje o uznemirujućoj situaciji, bolna sjećanja, fiziološko uzbuđenje, suočavanje s fizičkom boli)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AA3F29FE-54C7-EF75-73CF-3859F1D7FD45}"/>
              </a:ext>
            </a:extLst>
          </p:cNvPr>
          <p:cNvSpPr/>
          <p:nvPr/>
        </p:nvSpPr>
        <p:spPr>
          <a:xfrm>
            <a:off x="254475" y="144238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F898E8F7-7DA9-28EF-24E0-30899F31EFF1}"/>
              </a:ext>
            </a:extLst>
          </p:cNvPr>
          <p:cNvGrpSpPr/>
          <p:nvPr/>
        </p:nvGrpSpPr>
        <p:grpSpPr>
          <a:xfrm>
            <a:off x="253398" y="2894480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44024B2E-9247-3CD5-7AD7-009F89B44D18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EEEAA186-0DFC-BC87-4EA8-4AD511B98ABD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E01215FF-683D-25D1-A6C2-63066F721D6E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2D7A595E-23DB-4B5E-6BE1-E2D35C9CBD40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3500643E-7EC2-9FFF-BB99-CE2CE9ED9320}"/>
              </a:ext>
            </a:extLst>
          </p:cNvPr>
          <p:cNvSpPr/>
          <p:nvPr/>
        </p:nvSpPr>
        <p:spPr>
          <a:xfrm>
            <a:off x="258541" y="2209602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5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>
          <a:extLst>
            <a:ext uri="{FF2B5EF4-FFF2-40B4-BE49-F238E27FC236}">
              <a16:creationId xmlns:a16="http://schemas.microsoft.com/office/drawing/2014/main" id="{31AEB8AD-E998-9815-E587-0B4753BF0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>
            <a:extLst>
              <a:ext uri="{FF2B5EF4-FFF2-40B4-BE49-F238E27FC236}">
                <a16:creationId xmlns:a16="http://schemas.microsoft.com/office/drawing/2014/main" id="{EB50A6C3-2149-5F34-FD29-17C29786DFFD}"/>
              </a:ext>
            </a:extLst>
          </p:cNvPr>
          <p:cNvSpPr/>
          <p:nvPr/>
        </p:nvSpPr>
        <p:spPr>
          <a:xfrm>
            <a:off x="1307275" y="500064"/>
            <a:ext cx="1785550" cy="2087062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>
            <a:extLst>
              <a:ext uri="{FF2B5EF4-FFF2-40B4-BE49-F238E27FC236}">
                <a16:creationId xmlns:a16="http://schemas.microsoft.com/office/drawing/2014/main" id="{EAB7EDFF-728E-ECE9-5222-C0A9C24663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512700"/>
            <a:ext cx="5037863" cy="9305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Igranje uloga</a:t>
            </a:r>
            <a:endParaRPr sz="3600" dirty="0"/>
          </a:p>
        </p:txBody>
      </p:sp>
      <p:sp>
        <p:nvSpPr>
          <p:cNvPr id="886" name="Google Shape;886;p42">
            <a:extLst>
              <a:ext uri="{FF2B5EF4-FFF2-40B4-BE49-F238E27FC236}">
                <a16:creationId xmlns:a16="http://schemas.microsoft.com/office/drawing/2014/main" id="{1E4EB0F1-1DAF-92DD-DAE9-93555B228B7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720000" y="1025575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71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3"/>
          <p:cNvSpPr/>
          <p:nvPr/>
        </p:nvSpPr>
        <p:spPr>
          <a:xfrm>
            <a:off x="3709350" y="1022575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33"/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Tehnike regulacije emocija</a:t>
            </a:r>
            <a:endParaRPr dirty="0"/>
          </a:p>
        </p:txBody>
      </p:sp>
      <p:sp>
        <p:nvSpPr>
          <p:cNvPr id="751" name="Google Shape;751;p33"/>
          <p:cNvSpPr txBox="1">
            <a:spLocks noGrp="1"/>
          </p:cNvSpPr>
          <p:nvPr>
            <p:ph type="title" idx="2"/>
          </p:nvPr>
        </p:nvSpPr>
        <p:spPr>
          <a:xfrm>
            <a:off x="2826000" y="1245500"/>
            <a:ext cx="34920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6A1978DE-8B03-96AC-543C-0750062BC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C68673FF-1381-F025-DCD0-A6BAB4C62B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20317"/>
            <a:ext cx="7704000" cy="7940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altLang="sr-Latn-RS" sz="4000" dirty="0"/>
              <a:t>Igranje uloga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F36825C6-32A4-B8BB-4DE1-7BB9CAA73A7D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739952" y="994611"/>
            <a:ext cx="8149574" cy="4090736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koristi se za: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identifikaciju negativnih automatskih misli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smišljanje odgovora na negativne automatske misli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modificiranje posredujućih i bazičnih vjerovanja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učenje praktičnih i socijalnih vještina:</a:t>
            </a:r>
          </a:p>
          <a:p>
            <a:pPr marL="1257300" lvl="2" indent="-342900">
              <a:spcAft>
                <a:spcPts val="600"/>
              </a:spcAft>
              <a:buFont typeface="Didact Gothic" panose="00000500000000000000" pitchFamily="2" charset="0"/>
              <a:buChar char="−"/>
            </a:pPr>
            <a:r>
              <a:rPr lang="pl-PL" sz="2300" dirty="0"/>
              <a:t>procjena razine vještina koju klijent posjeduje</a:t>
            </a:r>
          </a:p>
          <a:p>
            <a:pPr marL="1257300" lvl="2" indent="-342900">
              <a:spcAft>
                <a:spcPts val="600"/>
              </a:spcAft>
              <a:buFont typeface="Didact Gothic" panose="00000500000000000000" pitchFamily="2" charset="0"/>
              <a:buChar char="−"/>
            </a:pPr>
            <a:r>
              <a:rPr lang="pl-PL" sz="2300" dirty="0"/>
              <a:t>deficit socijalnih vještina - igranje uloga - učenje (npr. asertivnosti)</a:t>
            </a:r>
          </a:p>
          <a:p>
            <a:pPr marL="1257300" lvl="2" indent="-342900">
              <a:spcAft>
                <a:spcPts val="600"/>
              </a:spcAft>
              <a:buFont typeface="Didact Gothic" panose="00000500000000000000" pitchFamily="2" charset="0"/>
              <a:buChar char="−"/>
            </a:pPr>
            <a:r>
              <a:rPr lang="pl-PL" sz="2300" dirty="0"/>
              <a:t>disfunkcionalno mišljenje - igranje uloga - identifikacija AM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0DA5B45D-A621-175B-E8E5-D728D7CCEEAA}"/>
              </a:ext>
            </a:extLst>
          </p:cNvPr>
          <p:cNvSpPr/>
          <p:nvPr/>
        </p:nvSpPr>
        <p:spPr>
          <a:xfrm>
            <a:off x="254474" y="1554675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F16CEC48-4BDB-C9EC-B066-1303DBA640B0}"/>
              </a:ext>
            </a:extLst>
          </p:cNvPr>
          <p:cNvGrpSpPr/>
          <p:nvPr/>
        </p:nvGrpSpPr>
        <p:grpSpPr>
          <a:xfrm>
            <a:off x="243489" y="3062527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7B19CA1C-89BC-4A31-7AE5-80DE891393D3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45E59BA0-AAFE-F438-9F14-BDCBF9974969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442365B5-DE10-4257-4773-A533C1B659CE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EAB0D9AE-A798-4C25-5C5E-483CE189DFBA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B4EC8E23-E9A3-4BB7-CAB3-D970A6A6B98A}"/>
              </a:ext>
            </a:extLst>
          </p:cNvPr>
          <p:cNvSpPr/>
          <p:nvPr/>
        </p:nvSpPr>
        <p:spPr>
          <a:xfrm>
            <a:off x="250041" y="234977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53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>
          <a:extLst>
            <a:ext uri="{FF2B5EF4-FFF2-40B4-BE49-F238E27FC236}">
              <a16:creationId xmlns:a16="http://schemas.microsoft.com/office/drawing/2014/main" id="{73E3B6AD-66A7-F4D8-3E68-0336DB237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3">
            <a:extLst>
              <a:ext uri="{FF2B5EF4-FFF2-40B4-BE49-F238E27FC236}">
                <a16:creationId xmlns:a16="http://schemas.microsoft.com/office/drawing/2014/main" id="{58D32C60-F039-437B-7672-839C47864B51}"/>
              </a:ext>
            </a:extLst>
          </p:cNvPr>
          <p:cNvSpPr/>
          <p:nvPr/>
        </p:nvSpPr>
        <p:spPr>
          <a:xfrm>
            <a:off x="3709350" y="1022575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33">
            <a:extLst>
              <a:ext uri="{FF2B5EF4-FFF2-40B4-BE49-F238E27FC236}">
                <a16:creationId xmlns:a16="http://schemas.microsoft.com/office/drawing/2014/main" id="{16438673-9DED-B596-8DA4-9B58632F6A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hr-HR" dirty="0"/>
              <a:t>„Pita” tehnika</a:t>
            </a:r>
            <a:endParaRPr dirty="0"/>
          </a:p>
        </p:txBody>
      </p:sp>
      <p:sp>
        <p:nvSpPr>
          <p:cNvPr id="751" name="Google Shape;751;p33">
            <a:extLst>
              <a:ext uri="{FF2B5EF4-FFF2-40B4-BE49-F238E27FC236}">
                <a16:creationId xmlns:a16="http://schemas.microsoft.com/office/drawing/2014/main" id="{E2387CDF-CC90-2590-5F55-7A79A6022A68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2826000" y="1245500"/>
            <a:ext cx="34920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673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B01ACBD7-B4A0-4183-C518-16DDAAE5B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448BE91C-6F1D-0B39-B1E7-9FFAA357B8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„Pita” tehnika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C4E05F2E-56BE-BD41-C914-7F225C2C359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200150"/>
            <a:ext cx="7325569" cy="3729038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prezentacija ideja grafičkim prikazom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primjena:</a:t>
            </a:r>
          </a:p>
          <a:p>
            <a:pPr lvl="1" indent="-457200">
              <a:buFont typeface="Courier New" panose="02070309020205020404" pitchFamily="49" charset="0"/>
              <a:buChar char="o"/>
            </a:pP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određivanje ciljeva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procjena balansa u životu - raspodjela vremena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grafički prikazi trenutne i idealne raspodjele vremena 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usporedbom prikaza i na temelju razlika - postavljanje ciljeva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CD92BB8D-5343-A2B7-10E6-DC4BFC9EB660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08629965-F425-35CA-3972-51D48BF3CF73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1C72ADE6-97AF-BBF0-7EFD-CB0DB4130D9B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A6028FB8-88A5-1CCE-BB3B-B3B036408668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45F2590D-BDCD-65C3-0E31-4E19EF8C5413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7734EFBB-88CA-778B-1D14-59DA7C886EC7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CC13B5DB-4797-0E41-98B1-1ECCFDBFB42C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4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85CDE240-F631-CE90-24B5-013A6207D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4CE90C4E-0AE0-CE39-0BE3-61FA5EE302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21444"/>
            <a:ext cx="7704000" cy="5952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„Pita” tehnika</a:t>
            </a:r>
            <a:endParaRPr sz="3600" dirty="0"/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8E8DC57A-561B-2E1A-CD16-83B45B1E4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907547"/>
              </p:ext>
            </p:extLst>
          </p:nvPr>
        </p:nvGraphicFramePr>
        <p:xfrm>
          <a:off x="0" y="716700"/>
          <a:ext cx="4571999" cy="44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E8EB4B26-CEBE-2CD8-8159-C19A29FC15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502275"/>
              </p:ext>
            </p:extLst>
          </p:nvPr>
        </p:nvGraphicFramePr>
        <p:xfrm>
          <a:off x="4572000" y="716700"/>
          <a:ext cx="4571999" cy="44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2656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41461575-823A-8D8F-5DC1-3C8AFE852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C41866FC-A00E-CC17-063E-F8F7A266FB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„Pita” tehnika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8478F717-5870-3FC5-28CA-18ADE54D792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200150"/>
            <a:ext cx="7325569" cy="3729038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primjena:</a:t>
            </a:r>
          </a:p>
          <a:p>
            <a:pPr lvl="1" indent="-457200">
              <a:buFont typeface="Courier New" panose="02070309020205020404" pitchFamily="49" charset="0"/>
              <a:buChar char="o"/>
            </a:pP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procjena mogućih uzroka trenutnih teškoća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procjena relativne odgovornosti klijenta za negativne posljedice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bitno je da klijent nabroji sve moguće razloge pojave nekog ishoda</a:t>
            </a:r>
          </a:p>
          <a:p>
            <a:pPr marL="1257300" lvl="2" indent="-342900">
              <a:buFontTx/>
              <a:buChar char="-"/>
            </a:pPr>
            <a:r>
              <a:rPr lang="pl-PL" sz="2300" dirty="0"/>
              <a:t>evaluacija disfunkcionalnih vjerovanja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74705D6E-8A57-49C5-1429-4D029CCE4D7E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144CE983-1D56-18D8-FAA7-71FECBE3EDE8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8B3F7006-50B2-16CF-F071-8D74B55B515D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EE94B3F4-2B14-5DDC-0CC3-68C87C48C03D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2E678625-2986-9660-6E3A-EA9D57EBE497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2EE566CB-8934-1712-FBCA-AFDF536AF26C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C9D8CE67-C555-4195-6F80-DA8DA1C0AC24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41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32E12BED-FD04-0B04-1CAF-D279826EB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91132F52-8FC5-D6F1-D11C-D8EF0C8DAE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8653" y="121444"/>
            <a:ext cx="8175347" cy="5952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„Pita” tehnika</a:t>
            </a:r>
            <a:endParaRPr sz="3600" dirty="0"/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3DD2E723-4D33-F2C1-5C1E-FECFD88B9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1765604"/>
              </p:ext>
            </p:extLst>
          </p:nvPr>
        </p:nvGraphicFramePr>
        <p:xfrm>
          <a:off x="1688432" y="662558"/>
          <a:ext cx="5767136" cy="4480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918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>
          <a:extLst>
            <a:ext uri="{FF2B5EF4-FFF2-40B4-BE49-F238E27FC236}">
              <a16:creationId xmlns:a16="http://schemas.microsoft.com/office/drawing/2014/main" id="{06A0C00F-7467-45DB-076F-A71E295AC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>
            <a:extLst>
              <a:ext uri="{FF2B5EF4-FFF2-40B4-BE49-F238E27FC236}">
                <a16:creationId xmlns:a16="http://schemas.microsoft.com/office/drawing/2014/main" id="{9952ABA3-B2A5-4718-47F3-E74039BCFDCB}"/>
              </a:ext>
            </a:extLst>
          </p:cNvPr>
          <p:cNvSpPr/>
          <p:nvPr/>
        </p:nvSpPr>
        <p:spPr>
          <a:xfrm>
            <a:off x="1307275" y="500064"/>
            <a:ext cx="1785550" cy="2087062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>
            <a:extLst>
              <a:ext uri="{FF2B5EF4-FFF2-40B4-BE49-F238E27FC236}">
                <a16:creationId xmlns:a16="http://schemas.microsoft.com/office/drawing/2014/main" id="{41710EED-4CC4-CCA0-01AF-A8847AFD20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7011" y="2435672"/>
            <a:ext cx="6207013" cy="9305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 err="1"/>
              <a:t>Samousporedbe</a:t>
            </a:r>
            <a:endParaRPr sz="3600" dirty="0"/>
          </a:p>
        </p:txBody>
      </p:sp>
      <p:sp>
        <p:nvSpPr>
          <p:cNvPr id="886" name="Google Shape;886;p42">
            <a:extLst>
              <a:ext uri="{FF2B5EF4-FFF2-40B4-BE49-F238E27FC236}">
                <a16:creationId xmlns:a16="http://schemas.microsoft.com/office/drawing/2014/main" id="{9F168C4F-CC93-26D3-65F1-6E0BD8CB3AFB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720000" y="1025575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352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5D5558D1-705C-0868-D215-638A82397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D62DD24A-7676-7920-2AF7-2F0244D5FD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59999"/>
            <a:ext cx="7704000" cy="1129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 err="1"/>
              <a:t>Samousporedbe</a:t>
            </a:r>
            <a:endParaRPr sz="3200"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01059F0B-BEC8-8851-717D-3DFAF8231FEE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543050"/>
            <a:ext cx="7325569" cy="3500438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bg1">
                    <a:lumMod val="50000"/>
                  </a:schemeClr>
                </a:solidFill>
              </a:rPr>
              <a:t>disfunkcionalne usporedbe: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usporedba sebe sada sa stanjem prije pojave psihičkog poremećaja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usporedba sebe s onim što bi htjeli biti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usporedba sebe s drugima koji nemaju takve psihičke poteškoće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navedeno održava ili pogoršava teškoće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A4A1E880-F304-B949-CADF-7F5BB65238E9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CECAA2DE-BDDD-2D33-1521-6D0F69083844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B64592E5-DF01-D357-31F7-6A597CC68ED1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D5E85907-C6BC-60DB-E88B-DB67881A869A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5F07F9F6-B38F-18A0-E399-FA653C04CDC6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D7B4D701-2A39-C114-5539-9DC1597C0B87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1FA77BEE-65A4-5EBB-9897-A6BDC6BEAE16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92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EB99F3F6-9714-31E0-8585-4A10440D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7A4012D4-097F-00BC-B0DE-F205490B71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59999"/>
            <a:ext cx="7704000" cy="1129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 err="1"/>
              <a:t>Samousporedbe</a:t>
            </a:r>
            <a:endParaRPr sz="3200"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A0442674-DF46-AE28-34E0-C668343F891E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74295" y="1106905"/>
            <a:ext cx="7897452" cy="3936583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educiranje klijenta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uvid u selektivnu negativnu pažnju i disfunkcionalne usporedbe</a:t>
            </a:r>
          </a:p>
          <a:p>
            <a:pPr marL="342900" lvl="0" indent="-342900" algn="l" rtl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podučavanje stvaranja funkcionalnijih usporedbi i održavanje pozitivnih izjava o sebi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uspoređivanje sa sobom kad je bio/bila u najlošijoj fazi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preusmjeravanje pažnje na napredak u odnosu na svoju najlošiju fazu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l-PL" sz="2300" dirty="0"/>
              <a:t>preusmjeravanje pažnje na zajednički plan i početak proaktivnog djelovanja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7239A146-567A-C6B3-EBE2-5386D32CE9B8}"/>
              </a:ext>
            </a:extLst>
          </p:cNvPr>
          <p:cNvSpPr/>
          <p:nvPr/>
        </p:nvSpPr>
        <p:spPr>
          <a:xfrm>
            <a:off x="254475" y="1453942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8E5CEEF0-5923-B31A-1E94-01DADFCAEAC4}"/>
              </a:ext>
            </a:extLst>
          </p:cNvPr>
          <p:cNvGrpSpPr/>
          <p:nvPr/>
        </p:nvGrpSpPr>
        <p:grpSpPr>
          <a:xfrm>
            <a:off x="254475" y="2953101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8EA0ECE7-F3BC-E42B-0F55-B356F465C45D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1A72267B-DD75-2D75-5FE4-E69573D6D815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A73074E5-BBEF-9514-542F-F828D5686F87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E523B6E8-73B5-1865-F1A3-42AF46B9E0E9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22431475-FF51-CCE6-A316-E80AD0D57A3A}"/>
              </a:ext>
            </a:extLst>
          </p:cNvPr>
          <p:cNvSpPr/>
          <p:nvPr/>
        </p:nvSpPr>
        <p:spPr>
          <a:xfrm>
            <a:off x="254475" y="224469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1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30"/>
          <p:cNvSpPr txBox="1">
            <a:spLocks noGrp="1"/>
          </p:cNvSpPr>
          <p:nvPr>
            <p:ph type="subTitle" idx="1"/>
          </p:nvPr>
        </p:nvSpPr>
        <p:spPr>
          <a:xfrm>
            <a:off x="206734" y="1232452"/>
            <a:ext cx="8062623" cy="40551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bg2"/>
                </a:solidFill>
              </a:rPr>
              <a:t>sve kognitivne i bihevioralne tehnike imaju za cilj utjecati na </a:t>
            </a:r>
            <a:r>
              <a:rPr lang="hr-HR" sz="2400" dirty="0" err="1">
                <a:solidFill>
                  <a:schemeClr val="bg2"/>
                </a:solidFill>
              </a:rPr>
              <a:t>klijentovo</a:t>
            </a:r>
            <a:r>
              <a:rPr lang="hr-HR" sz="2400" dirty="0">
                <a:solidFill>
                  <a:schemeClr val="bg2"/>
                </a:solidFill>
              </a:rPr>
              <a:t> mišljenje, raspoloženje i ponašanje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bg2"/>
                </a:solidFill>
              </a:rPr>
              <a:t>neke tehnike povećavaju ugodna raspoloženja i osjećaje, neke umanjuju neugodna raspoloženja i osjećaje, neke ostvaruju oba efekta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bg2"/>
                </a:solidFill>
              </a:rPr>
              <a:t>neke su usmjerene regulaciji emocija, neke učenju vještina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chemeClr val="bg2"/>
                </a:solidFill>
              </a:rPr>
              <a:t>koju od tehnika će terapeut koristiti ovisi o općoj konceptualizaciji i ciljevima svake određene seanse</a:t>
            </a:r>
          </a:p>
        </p:txBody>
      </p:sp>
      <p:sp>
        <p:nvSpPr>
          <p:cNvPr id="2" name="Google Shape;763;p35">
            <a:extLst>
              <a:ext uri="{FF2B5EF4-FFF2-40B4-BE49-F238E27FC236}">
                <a16:creationId xmlns:a16="http://schemas.microsoft.com/office/drawing/2014/main" id="{B88985D8-7627-7624-DE7F-84DAE6FA26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59999"/>
            <a:ext cx="7704000" cy="11299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/>
              <a:t>Ponavljanje</a:t>
            </a:r>
            <a:endParaRPr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24ED204B-A4B4-4C10-14B9-585E4617A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9F3BFA5B-F97C-9800-9DA8-119720D4E7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2889" y="360000"/>
            <a:ext cx="870823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/>
              <a:t>Tehnike regulacije emocija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49BF4A00-4DEF-16C5-0496-F8CC3168E8A9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95663" y="1323474"/>
            <a:ext cx="6930190" cy="3534276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cilj nije eliminiranje neugodnih emocija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neugodne emocije </a:t>
            </a:r>
            <a:r>
              <a:rPr lang="pl-PL" sz="2200" dirty="0">
                <a:solidFill>
                  <a:schemeClr val="bg2"/>
                </a:solidFill>
              </a:rPr>
              <a:t>korisne su </a:t>
            </a:r>
            <a:r>
              <a:rPr lang="pl-PL" sz="2200" dirty="0"/>
              <a:t>jer često ukazuju na problem koji bi trebalo riješiti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cilj KBT je smanjiti intenzitet i skratiti trajanje neugodnih emocija koje nisu proporcionalne situaciji koja emociju izaziva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često su povezane s disfunkcionalnim vjerovanjima</a:t>
            </a:r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97C73D37-5C11-B5D3-0D40-3F42BFF45C8D}"/>
              </a:ext>
            </a:extLst>
          </p:cNvPr>
          <p:cNvSpPr/>
          <p:nvPr/>
        </p:nvSpPr>
        <p:spPr>
          <a:xfrm>
            <a:off x="617962" y="149552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2DE6FB56-E7B9-7257-DAE8-08620E019167}"/>
              </a:ext>
            </a:extLst>
          </p:cNvPr>
          <p:cNvGrpSpPr/>
          <p:nvPr/>
        </p:nvGrpSpPr>
        <p:grpSpPr>
          <a:xfrm>
            <a:off x="597546" y="294025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281254F9-00AF-CAAA-DBF7-BF17DAD0AA03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2F165799-3F90-570B-EC8A-FF20B1C58920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DE7C7B23-FC7D-D5B1-0854-CA74D331D495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95BE8F25-58A3-DAF0-9171-0DC146D7FFCA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333584EB-41E1-E1AD-4AA4-A4B6FAE45951}"/>
              </a:ext>
            </a:extLst>
          </p:cNvPr>
          <p:cNvSpPr/>
          <p:nvPr/>
        </p:nvSpPr>
        <p:spPr>
          <a:xfrm>
            <a:off x="587531" y="2259058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68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p48"/>
          <p:cNvSpPr txBox="1">
            <a:spLocks noGrp="1"/>
          </p:cNvSpPr>
          <p:nvPr>
            <p:ph type="title"/>
          </p:nvPr>
        </p:nvSpPr>
        <p:spPr>
          <a:xfrm>
            <a:off x="995517" y="1404150"/>
            <a:ext cx="7167716" cy="233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5400" dirty="0"/>
              <a:t>Hvala na pozornosti!</a:t>
            </a:r>
            <a:endParaRPr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>
          <a:extLst>
            <a:ext uri="{FF2B5EF4-FFF2-40B4-BE49-F238E27FC236}">
              <a16:creationId xmlns:a16="http://schemas.microsoft.com/office/drawing/2014/main" id="{CE12B425-1728-7B07-D724-3F157AD27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3">
            <a:extLst>
              <a:ext uri="{FF2B5EF4-FFF2-40B4-BE49-F238E27FC236}">
                <a16:creationId xmlns:a16="http://schemas.microsoft.com/office/drawing/2014/main" id="{A35F458B-C0E8-AE07-4632-5C9156D7C8DA}"/>
              </a:ext>
            </a:extLst>
          </p:cNvPr>
          <p:cNvSpPr/>
          <p:nvPr/>
        </p:nvSpPr>
        <p:spPr>
          <a:xfrm>
            <a:off x="3709350" y="1022575"/>
            <a:ext cx="2370608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33">
            <a:extLst>
              <a:ext uri="{FF2B5EF4-FFF2-40B4-BE49-F238E27FC236}">
                <a16:creationId xmlns:a16="http://schemas.microsoft.com/office/drawing/2014/main" id="{ACAB07B5-2884-C4BC-0D6A-DB4FDD78CE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24525" y="3126225"/>
            <a:ext cx="5755200" cy="51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hr-HR" dirty="0" err="1"/>
              <a:t>Refokusiranje</a:t>
            </a:r>
            <a:endParaRPr dirty="0"/>
          </a:p>
        </p:txBody>
      </p:sp>
      <p:sp>
        <p:nvSpPr>
          <p:cNvPr id="751" name="Google Shape;751;p33">
            <a:extLst>
              <a:ext uri="{FF2B5EF4-FFF2-40B4-BE49-F238E27FC236}">
                <a16:creationId xmlns:a16="http://schemas.microsoft.com/office/drawing/2014/main" id="{577E1908-0682-270E-C3FE-1B9584DCEE1A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259767" y="717864"/>
            <a:ext cx="3084886" cy="20092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1.a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013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0149ED99-6ECE-7B23-0432-A9614E3B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96AB5086-D788-367C-9891-4970C875A8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2889" y="360000"/>
            <a:ext cx="870823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 err="1"/>
              <a:t>Refokusiranje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B55017ED-AFF3-2797-1DEC-11674E6010AA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814375" y="1307679"/>
            <a:ext cx="8087022" cy="36576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pomoći klijentu u identificiranju neugodnih emocija, utvrditi na što je trenutno pažnja usmjerena te </a:t>
            </a:r>
            <a:r>
              <a:rPr lang="pl-PL" sz="2200" dirty="0">
                <a:solidFill>
                  <a:schemeClr val="bg1">
                    <a:lumMod val="50000"/>
                  </a:schemeClr>
                </a:solidFill>
              </a:rPr>
              <a:t>namjerno preusmjeriti  pažnju na nešto drugo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napraviti listu ugodnih i samoumirujućih aktivnosti, primijeniti vježbe relaksacije ili mindfulness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usmjeriti se na: neki zadatak koji je „pri ruci”, na trenutno iskustvo koje mogu doživjeti svim osjetilima, na tijelo ili disanje...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200" dirty="0"/>
              <a:t>razgovarati s drugim ljudima, „surfati” internetom, igrati video-igricu, biti na društvenim mrežama, vježbati, kupati se, tuširati, igrati se s djecom ili kućnim ljubimcima...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22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200" dirty="0"/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1A594660-63AE-D57C-A654-FF260EBFE014}"/>
              </a:ext>
            </a:extLst>
          </p:cNvPr>
          <p:cNvSpPr/>
          <p:nvPr/>
        </p:nvSpPr>
        <p:spPr>
          <a:xfrm>
            <a:off x="285750" y="149552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CD598E74-2E21-B325-4D8A-C7FB6B20F03F}"/>
              </a:ext>
            </a:extLst>
          </p:cNvPr>
          <p:cNvGrpSpPr/>
          <p:nvPr/>
        </p:nvGrpSpPr>
        <p:grpSpPr>
          <a:xfrm>
            <a:off x="242603" y="3136479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137A199A-1641-5EF9-ECD2-D4DC949E115E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1252B47B-5F10-D513-B1EA-1AEFC58F859F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A3183E71-44BA-7BEE-6C3B-97C0635F26FB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2BF1DC9E-2EF1-1F2C-8EDD-AA7CDBF33373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78774A98-0874-27D7-07F0-1DA64F1686D9}"/>
              </a:ext>
            </a:extLst>
          </p:cNvPr>
          <p:cNvSpPr/>
          <p:nvPr/>
        </p:nvSpPr>
        <p:spPr>
          <a:xfrm>
            <a:off x="242603" y="2392206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3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>
          <a:extLst>
            <a:ext uri="{FF2B5EF4-FFF2-40B4-BE49-F238E27FC236}">
              <a16:creationId xmlns:a16="http://schemas.microsoft.com/office/drawing/2014/main" id="{4FBA14BD-ABDC-3770-E4DC-DA31D52A5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>
            <a:extLst>
              <a:ext uri="{FF2B5EF4-FFF2-40B4-BE49-F238E27FC236}">
                <a16:creationId xmlns:a16="http://schemas.microsoft.com/office/drawing/2014/main" id="{EA4A868C-F1AE-F5BB-1B64-B68FC072E919}"/>
              </a:ext>
            </a:extLst>
          </p:cNvPr>
          <p:cNvSpPr/>
          <p:nvPr/>
        </p:nvSpPr>
        <p:spPr>
          <a:xfrm>
            <a:off x="1307274" y="792956"/>
            <a:ext cx="2213967" cy="1794169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>
            <a:extLst>
              <a:ext uri="{FF2B5EF4-FFF2-40B4-BE49-F238E27FC236}">
                <a16:creationId xmlns:a16="http://schemas.microsoft.com/office/drawing/2014/main" id="{00955830-F519-4A22-23F9-CD1E67361E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2512700"/>
            <a:ext cx="5037863" cy="9305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Relaksacija</a:t>
            </a:r>
            <a:endParaRPr sz="3600" dirty="0"/>
          </a:p>
        </p:txBody>
      </p:sp>
      <p:sp>
        <p:nvSpPr>
          <p:cNvPr id="886" name="Google Shape;886;p42">
            <a:extLst>
              <a:ext uri="{FF2B5EF4-FFF2-40B4-BE49-F238E27FC236}">
                <a16:creationId xmlns:a16="http://schemas.microsoft.com/office/drawing/2014/main" id="{8BA99006-ECFD-D468-0083-2A01F32DF413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873967" y="1121828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1.b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820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>
          <a:extLst>
            <a:ext uri="{FF2B5EF4-FFF2-40B4-BE49-F238E27FC236}">
              <a16:creationId xmlns:a16="http://schemas.microsoft.com/office/drawing/2014/main" id="{E2EB94BD-F00E-85E5-499F-2540AD9EE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5">
            <a:extLst>
              <a:ext uri="{FF2B5EF4-FFF2-40B4-BE49-F238E27FC236}">
                <a16:creationId xmlns:a16="http://schemas.microsoft.com/office/drawing/2014/main" id="{D7C94C42-4BE4-D631-05E2-183644939C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360000"/>
            <a:ext cx="7704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Relaksacija</a:t>
            </a:r>
            <a:endParaRPr dirty="0"/>
          </a:p>
        </p:txBody>
      </p:sp>
      <p:sp>
        <p:nvSpPr>
          <p:cNvPr id="768" name="Google Shape;768;p35">
            <a:extLst>
              <a:ext uri="{FF2B5EF4-FFF2-40B4-BE49-F238E27FC236}">
                <a16:creationId xmlns:a16="http://schemas.microsoft.com/office/drawing/2014/main" id="{B3A00B12-973A-9648-776C-590B3CBCCB28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1389805" y="1347537"/>
            <a:ext cx="7325569" cy="3649579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npr. progresivna mišićna relaksacija, tehnike imaginacije, tehnike disanja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trebaju se učiti i uvježbavati na seansama – ponekad relaksacija rezultira povećanjem napetosti i anksioznosti - suočiti se s mogućim razlozima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300" dirty="0"/>
              <a:t>relaksacija kao eksperiment – </a:t>
            </a:r>
            <a:r>
              <a:rPr lang="hr-HR" sz="2300" dirty="0"/>
              <a:t>pomoći će u smanjivanju anksioznosti ili će voditi anksioznim mislima koje se onda mogu vrednovati</a:t>
            </a:r>
            <a:endParaRPr lang="pl-PL" sz="2300" dirty="0"/>
          </a:p>
        </p:txBody>
      </p:sp>
      <p:sp>
        <p:nvSpPr>
          <p:cNvPr id="770" name="Google Shape;770;p35">
            <a:extLst>
              <a:ext uri="{FF2B5EF4-FFF2-40B4-BE49-F238E27FC236}">
                <a16:creationId xmlns:a16="http://schemas.microsoft.com/office/drawing/2014/main" id="{43C2C944-95D5-E75B-1260-6B3746AE6712}"/>
              </a:ext>
            </a:extLst>
          </p:cNvPr>
          <p:cNvSpPr/>
          <p:nvPr/>
        </p:nvSpPr>
        <p:spPr>
          <a:xfrm>
            <a:off x="692738" y="1666970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771" name="Google Shape;771;p35">
            <a:extLst>
              <a:ext uri="{FF2B5EF4-FFF2-40B4-BE49-F238E27FC236}">
                <a16:creationId xmlns:a16="http://schemas.microsoft.com/office/drawing/2014/main" id="{8F0C1609-9753-469F-D882-F6658D3210F8}"/>
              </a:ext>
            </a:extLst>
          </p:cNvPr>
          <p:cNvGrpSpPr/>
          <p:nvPr/>
        </p:nvGrpSpPr>
        <p:grpSpPr>
          <a:xfrm>
            <a:off x="720000" y="3135112"/>
            <a:ext cx="294261" cy="340168"/>
            <a:chOff x="2708700" y="3804850"/>
            <a:chExt cx="417925" cy="483125"/>
          </a:xfrm>
        </p:grpSpPr>
        <p:sp>
          <p:nvSpPr>
            <p:cNvPr id="772" name="Google Shape;772;p35">
              <a:extLst>
                <a:ext uri="{FF2B5EF4-FFF2-40B4-BE49-F238E27FC236}">
                  <a16:creationId xmlns:a16="http://schemas.microsoft.com/office/drawing/2014/main" id="{1D39C607-97AD-BBAD-944A-528DC8F356CE}"/>
                </a:ext>
              </a:extLst>
            </p:cNvPr>
            <p:cNvSpPr/>
            <p:nvPr/>
          </p:nvSpPr>
          <p:spPr>
            <a:xfrm>
              <a:off x="2708700" y="3804850"/>
              <a:ext cx="417925" cy="483125"/>
            </a:xfrm>
            <a:custGeom>
              <a:avLst/>
              <a:gdLst/>
              <a:ahLst/>
              <a:cxnLst/>
              <a:rect l="l" t="t" r="r" b="b"/>
              <a:pathLst>
                <a:path w="16717" h="19325" extrusionOk="0">
                  <a:moveTo>
                    <a:pt x="10354" y="1132"/>
                  </a:moveTo>
                  <a:lnTo>
                    <a:pt x="10354" y="8618"/>
                  </a:lnTo>
                  <a:cubicBezTo>
                    <a:pt x="10354" y="8714"/>
                    <a:pt x="10379" y="8811"/>
                    <a:pt x="10430" y="8898"/>
                  </a:cubicBezTo>
                  <a:lnTo>
                    <a:pt x="12447" y="12425"/>
                  </a:lnTo>
                  <a:lnTo>
                    <a:pt x="4273" y="12425"/>
                  </a:lnTo>
                  <a:lnTo>
                    <a:pt x="6290" y="8898"/>
                  </a:lnTo>
                  <a:cubicBezTo>
                    <a:pt x="6339" y="8811"/>
                    <a:pt x="6366" y="8714"/>
                    <a:pt x="6366" y="8618"/>
                  </a:cubicBezTo>
                  <a:lnTo>
                    <a:pt x="6366" y="1132"/>
                  </a:lnTo>
                  <a:close/>
                  <a:moveTo>
                    <a:pt x="13090" y="13557"/>
                  </a:moveTo>
                  <a:lnTo>
                    <a:pt x="15469" y="17718"/>
                  </a:lnTo>
                  <a:cubicBezTo>
                    <a:pt x="15527" y="17818"/>
                    <a:pt x="15530" y="17939"/>
                    <a:pt x="15472" y="18038"/>
                  </a:cubicBezTo>
                  <a:cubicBezTo>
                    <a:pt x="15418" y="18135"/>
                    <a:pt x="15318" y="18192"/>
                    <a:pt x="15210" y="18192"/>
                  </a:cubicBezTo>
                  <a:lnTo>
                    <a:pt x="1511" y="18192"/>
                  </a:lnTo>
                  <a:cubicBezTo>
                    <a:pt x="1399" y="18192"/>
                    <a:pt x="1299" y="18135"/>
                    <a:pt x="1245" y="18038"/>
                  </a:cubicBezTo>
                  <a:cubicBezTo>
                    <a:pt x="1187" y="17939"/>
                    <a:pt x="1187" y="17818"/>
                    <a:pt x="1245" y="17718"/>
                  </a:cubicBezTo>
                  <a:lnTo>
                    <a:pt x="3624" y="13557"/>
                  </a:lnTo>
                  <a:close/>
                  <a:moveTo>
                    <a:pt x="4717" y="0"/>
                  </a:moveTo>
                  <a:cubicBezTo>
                    <a:pt x="4403" y="0"/>
                    <a:pt x="4153" y="254"/>
                    <a:pt x="4153" y="568"/>
                  </a:cubicBezTo>
                  <a:cubicBezTo>
                    <a:pt x="4153" y="879"/>
                    <a:pt x="4403" y="1132"/>
                    <a:pt x="4717" y="1132"/>
                  </a:cubicBezTo>
                  <a:lnTo>
                    <a:pt x="5234" y="1132"/>
                  </a:lnTo>
                  <a:lnTo>
                    <a:pt x="5234" y="8467"/>
                  </a:lnTo>
                  <a:lnTo>
                    <a:pt x="264" y="17157"/>
                  </a:lnTo>
                  <a:cubicBezTo>
                    <a:pt x="1" y="17604"/>
                    <a:pt x="4" y="18159"/>
                    <a:pt x="267" y="18606"/>
                  </a:cubicBezTo>
                  <a:cubicBezTo>
                    <a:pt x="519" y="19050"/>
                    <a:pt x="992" y="19325"/>
                    <a:pt x="1502" y="19325"/>
                  </a:cubicBezTo>
                  <a:cubicBezTo>
                    <a:pt x="1505" y="19325"/>
                    <a:pt x="1508" y="19325"/>
                    <a:pt x="1511" y="19325"/>
                  </a:cubicBezTo>
                  <a:lnTo>
                    <a:pt x="15207" y="19325"/>
                  </a:lnTo>
                  <a:cubicBezTo>
                    <a:pt x="15210" y="19325"/>
                    <a:pt x="15212" y="19325"/>
                    <a:pt x="15215" y="19325"/>
                  </a:cubicBezTo>
                  <a:cubicBezTo>
                    <a:pt x="15725" y="19325"/>
                    <a:pt x="16198" y="19050"/>
                    <a:pt x="16451" y="18606"/>
                  </a:cubicBezTo>
                  <a:cubicBezTo>
                    <a:pt x="16713" y="18159"/>
                    <a:pt x="16716" y="17607"/>
                    <a:pt x="16454" y="17157"/>
                  </a:cubicBezTo>
                  <a:lnTo>
                    <a:pt x="11487" y="8467"/>
                  </a:lnTo>
                  <a:lnTo>
                    <a:pt x="11487" y="1132"/>
                  </a:lnTo>
                  <a:lnTo>
                    <a:pt x="12003" y="1132"/>
                  </a:lnTo>
                  <a:cubicBezTo>
                    <a:pt x="12314" y="1132"/>
                    <a:pt x="12568" y="879"/>
                    <a:pt x="12568" y="568"/>
                  </a:cubicBezTo>
                  <a:cubicBezTo>
                    <a:pt x="12568" y="254"/>
                    <a:pt x="12314" y="0"/>
                    <a:pt x="120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3" name="Google Shape;773;p35">
              <a:extLst>
                <a:ext uri="{FF2B5EF4-FFF2-40B4-BE49-F238E27FC236}">
                  <a16:creationId xmlns:a16="http://schemas.microsoft.com/office/drawing/2014/main" id="{302D62E4-71C6-3A27-0732-13206D57C517}"/>
                </a:ext>
              </a:extLst>
            </p:cNvPr>
            <p:cNvSpPr/>
            <p:nvPr/>
          </p:nvSpPr>
          <p:spPr>
            <a:xfrm>
              <a:off x="2875975" y="4055200"/>
              <a:ext cx="33100" cy="28350"/>
            </a:xfrm>
            <a:custGeom>
              <a:avLst/>
              <a:gdLst/>
              <a:ahLst/>
              <a:cxnLst/>
              <a:rect l="l" t="t" r="r" b="b"/>
              <a:pathLst>
                <a:path w="1324" h="1134" extrusionOk="0">
                  <a:moveTo>
                    <a:pt x="570" y="1"/>
                  </a:moveTo>
                  <a:cubicBezTo>
                    <a:pt x="280" y="1"/>
                    <a:pt x="1" y="225"/>
                    <a:pt x="1" y="566"/>
                  </a:cubicBezTo>
                  <a:cubicBezTo>
                    <a:pt x="1" y="880"/>
                    <a:pt x="255" y="1134"/>
                    <a:pt x="569" y="1134"/>
                  </a:cubicBezTo>
                  <a:cubicBezTo>
                    <a:pt x="1073" y="1134"/>
                    <a:pt x="1323" y="524"/>
                    <a:pt x="967" y="168"/>
                  </a:cubicBezTo>
                  <a:cubicBezTo>
                    <a:pt x="852" y="52"/>
                    <a:pt x="710" y="1"/>
                    <a:pt x="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4" name="Google Shape;774;p35">
              <a:extLst>
                <a:ext uri="{FF2B5EF4-FFF2-40B4-BE49-F238E27FC236}">
                  <a16:creationId xmlns:a16="http://schemas.microsoft.com/office/drawing/2014/main" id="{F1C89978-B397-6690-11C2-2B18FF6CD8BF}"/>
                </a:ext>
              </a:extLst>
            </p:cNvPr>
            <p:cNvSpPr/>
            <p:nvPr/>
          </p:nvSpPr>
          <p:spPr>
            <a:xfrm>
              <a:off x="2931025" y="4055200"/>
              <a:ext cx="33075" cy="28350"/>
            </a:xfrm>
            <a:custGeom>
              <a:avLst/>
              <a:gdLst/>
              <a:ahLst/>
              <a:cxnLst/>
              <a:rect l="l" t="t" r="r" b="b"/>
              <a:pathLst>
                <a:path w="1323" h="1134" extrusionOk="0">
                  <a:moveTo>
                    <a:pt x="569" y="1"/>
                  </a:moveTo>
                  <a:cubicBezTo>
                    <a:pt x="279" y="1"/>
                    <a:pt x="0" y="225"/>
                    <a:pt x="0" y="566"/>
                  </a:cubicBezTo>
                  <a:cubicBezTo>
                    <a:pt x="0" y="880"/>
                    <a:pt x="254" y="1134"/>
                    <a:pt x="565" y="1134"/>
                  </a:cubicBezTo>
                  <a:cubicBezTo>
                    <a:pt x="1069" y="1134"/>
                    <a:pt x="1323" y="524"/>
                    <a:pt x="966" y="168"/>
                  </a:cubicBezTo>
                  <a:cubicBezTo>
                    <a:pt x="851" y="52"/>
                    <a:pt x="709" y="1"/>
                    <a:pt x="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775" name="Google Shape;775;p35">
              <a:extLst>
                <a:ext uri="{FF2B5EF4-FFF2-40B4-BE49-F238E27FC236}">
                  <a16:creationId xmlns:a16="http://schemas.microsoft.com/office/drawing/2014/main" id="{2F7DBC05-1601-FD7B-1DA8-C1964AFD195E}"/>
                </a:ext>
              </a:extLst>
            </p:cNvPr>
            <p:cNvSpPr/>
            <p:nvPr/>
          </p:nvSpPr>
          <p:spPr>
            <a:xfrm>
              <a:off x="2903525" y="4008200"/>
              <a:ext cx="28350" cy="28325"/>
            </a:xfrm>
            <a:custGeom>
              <a:avLst/>
              <a:gdLst/>
              <a:ahLst/>
              <a:cxnLst/>
              <a:rect l="l" t="t" r="r" b="b"/>
              <a:pathLst>
                <a:path w="1134" h="1133" extrusionOk="0">
                  <a:moveTo>
                    <a:pt x="566" y="1"/>
                  </a:moveTo>
                  <a:cubicBezTo>
                    <a:pt x="252" y="1"/>
                    <a:pt x="1" y="254"/>
                    <a:pt x="1" y="568"/>
                  </a:cubicBezTo>
                  <a:cubicBezTo>
                    <a:pt x="1" y="879"/>
                    <a:pt x="252" y="1133"/>
                    <a:pt x="566" y="1133"/>
                  </a:cubicBezTo>
                  <a:cubicBezTo>
                    <a:pt x="880" y="1133"/>
                    <a:pt x="1133" y="879"/>
                    <a:pt x="1133" y="568"/>
                  </a:cubicBezTo>
                  <a:cubicBezTo>
                    <a:pt x="1133" y="254"/>
                    <a:pt x="880" y="1"/>
                    <a:pt x="5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776" name="Google Shape;776;p35">
            <a:extLst>
              <a:ext uri="{FF2B5EF4-FFF2-40B4-BE49-F238E27FC236}">
                <a16:creationId xmlns:a16="http://schemas.microsoft.com/office/drawing/2014/main" id="{844DA920-4689-5DEA-19EF-9270DEDBF5C9}"/>
              </a:ext>
            </a:extLst>
          </p:cNvPr>
          <p:cNvSpPr/>
          <p:nvPr/>
        </p:nvSpPr>
        <p:spPr>
          <a:xfrm>
            <a:off x="706455" y="2442213"/>
            <a:ext cx="340168" cy="259074"/>
          </a:xfrm>
          <a:custGeom>
            <a:avLst/>
            <a:gdLst/>
            <a:ahLst/>
            <a:cxnLst/>
            <a:rect l="l" t="t" r="r" b="b"/>
            <a:pathLst>
              <a:path w="19325" h="14718" extrusionOk="0">
                <a:moveTo>
                  <a:pt x="14192" y="1133"/>
                </a:moveTo>
                <a:cubicBezTo>
                  <a:pt x="14974" y="1133"/>
                  <a:pt x="15520" y="1906"/>
                  <a:pt x="15261" y="2643"/>
                </a:cubicBezTo>
                <a:cubicBezTo>
                  <a:pt x="15131" y="3008"/>
                  <a:pt x="15403" y="3395"/>
                  <a:pt x="15792" y="3398"/>
                </a:cubicBezTo>
                <a:lnTo>
                  <a:pt x="17628" y="3398"/>
                </a:lnTo>
                <a:cubicBezTo>
                  <a:pt x="17939" y="3398"/>
                  <a:pt x="18193" y="3648"/>
                  <a:pt x="18193" y="3962"/>
                </a:cubicBezTo>
                <a:lnTo>
                  <a:pt x="18193" y="10756"/>
                </a:lnTo>
                <a:cubicBezTo>
                  <a:pt x="18193" y="11070"/>
                  <a:pt x="17939" y="11324"/>
                  <a:pt x="17628" y="11324"/>
                </a:cubicBezTo>
                <a:lnTo>
                  <a:pt x="10230" y="11324"/>
                </a:lnTo>
                <a:lnTo>
                  <a:pt x="10230" y="9624"/>
                </a:lnTo>
                <a:cubicBezTo>
                  <a:pt x="11480" y="9624"/>
                  <a:pt x="12492" y="8609"/>
                  <a:pt x="12492" y="7359"/>
                </a:cubicBezTo>
                <a:cubicBezTo>
                  <a:pt x="12492" y="6109"/>
                  <a:pt x="11480" y="5095"/>
                  <a:pt x="10230" y="5095"/>
                </a:cubicBezTo>
                <a:lnTo>
                  <a:pt x="10230" y="3398"/>
                </a:lnTo>
                <a:lnTo>
                  <a:pt x="12592" y="3398"/>
                </a:lnTo>
                <a:cubicBezTo>
                  <a:pt x="12981" y="3395"/>
                  <a:pt x="13253" y="3008"/>
                  <a:pt x="13123" y="2643"/>
                </a:cubicBezTo>
                <a:cubicBezTo>
                  <a:pt x="12863" y="1906"/>
                  <a:pt x="13410" y="1133"/>
                  <a:pt x="14192" y="1133"/>
                </a:cubicBezTo>
                <a:close/>
                <a:moveTo>
                  <a:pt x="9098" y="3398"/>
                </a:moveTo>
                <a:lnTo>
                  <a:pt x="9098" y="5759"/>
                </a:lnTo>
                <a:cubicBezTo>
                  <a:pt x="9098" y="6082"/>
                  <a:pt x="9363" y="6323"/>
                  <a:pt x="9663" y="6323"/>
                </a:cubicBezTo>
                <a:cubicBezTo>
                  <a:pt x="9726" y="6323"/>
                  <a:pt x="9790" y="6313"/>
                  <a:pt x="9853" y="6290"/>
                </a:cubicBezTo>
                <a:cubicBezTo>
                  <a:pt x="9979" y="6247"/>
                  <a:pt x="10105" y="6226"/>
                  <a:pt x="10229" y="6226"/>
                </a:cubicBezTo>
                <a:cubicBezTo>
                  <a:pt x="10828" y="6226"/>
                  <a:pt x="11357" y="6708"/>
                  <a:pt x="11360" y="7353"/>
                </a:cubicBezTo>
                <a:cubicBezTo>
                  <a:pt x="11362" y="8003"/>
                  <a:pt x="10832" y="8493"/>
                  <a:pt x="10229" y="8493"/>
                </a:cubicBezTo>
                <a:cubicBezTo>
                  <a:pt x="10108" y="8493"/>
                  <a:pt x="9985" y="8473"/>
                  <a:pt x="9862" y="8431"/>
                </a:cubicBezTo>
                <a:cubicBezTo>
                  <a:pt x="9829" y="8419"/>
                  <a:pt x="9796" y="8410"/>
                  <a:pt x="9759" y="8404"/>
                </a:cubicBezTo>
                <a:cubicBezTo>
                  <a:pt x="9726" y="8398"/>
                  <a:pt x="9692" y="8395"/>
                  <a:pt x="9659" y="8395"/>
                </a:cubicBezTo>
                <a:cubicBezTo>
                  <a:pt x="9350" y="8395"/>
                  <a:pt x="9090" y="8653"/>
                  <a:pt x="9098" y="8975"/>
                </a:cubicBezTo>
                <a:lnTo>
                  <a:pt x="9098" y="11324"/>
                </a:lnTo>
                <a:lnTo>
                  <a:pt x="6737" y="11324"/>
                </a:lnTo>
                <a:cubicBezTo>
                  <a:pt x="6344" y="11324"/>
                  <a:pt x="6073" y="11710"/>
                  <a:pt x="6202" y="12079"/>
                </a:cubicBezTo>
                <a:cubicBezTo>
                  <a:pt x="6462" y="12813"/>
                  <a:pt x="5916" y="13585"/>
                  <a:pt x="5134" y="13585"/>
                </a:cubicBezTo>
                <a:cubicBezTo>
                  <a:pt x="4352" y="13585"/>
                  <a:pt x="3805" y="12813"/>
                  <a:pt x="4065" y="12079"/>
                </a:cubicBezTo>
                <a:cubicBezTo>
                  <a:pt x="4195" y="11710"/>
                  <a:pt x="3923" y="11324"/>
                  <a:pt x="3533" y="11324"/>
                </a:cubicBezTo>
                <a:lnTo>
                  <a:pt x="1700" y="11324"/>
                </a:lnTo>
                <a:cubicBezTo>
                  <a:pt x="1386" y="11324"/>
                  <a:pt x="1133" y="11070"/>
                  <a:pt x="1133" y="10756"/>
                </a:cubicBezTo>
                <a:lnTo>
                  <a:pt x="1133" y="3962"/>
                </a:lnTo>
                <a:cubicBezTo>
                  <a:pt x="1133" y="3648"/>
                  <a:pt x="1386" y="3398"/>
                  <a:pt x="1700" y="3398"/>
                </a:cubicBezTo>
                <a:lnTo>
                  <a:pt x="2941" y="3398"/>
                </a:lnTo>
                <a:cubicBezTo>
                  <a:pt x="2570" y="4829"/>
                  <a:pt x="3654" y="6227"/>
                  <a:pt x="5134" y="6227"/>
                </a:cubicBezTo>
                <a:cubicBezTo>
                  <a:pt x="6613" y="6227"/>
                  <a:pt x="7697" y="4829"/>
                  <a:pt x="7326" y="3398"/>
                </a:cubicBezTo>
                <a:close/>
                <a:moveTo>
                  <a:pt x="14192" y="1"/>
                </a:moveTo>
                <a:cubicBezTo>
                  <a:pt x="12942" y="1"/>
                  <a:pt x="11927" y="1012"/>
                  <a:pt x="11927" y="2266"/>
                </a:cubicBezTo>
                <a:lnTo>
                  <a:pt x="6399" y="2266"/>
                </a:lnTo>
                <a:cubicBezTo>
                  <a:pt x="5910" y="2266"/>
                  <a:pt x="5650" y="2842"/>
                  <a:pt x="5979" y="3208"/>
                </a:cubicBezTo>
                <a:cubicBezTo>
                  <a:pt x="6631" y="3938"/>
                  <a:pt x="6112" y="5095"/>
                  <a:pt x="5134" y="5095"/>
                </a:cubicBezTo>
                <a:cubicBezTo>
                  <a:pt x="4155" y="5095"/>
                  <a:pt x="3636" y="3938"/>
                  <a:pt x="4291" y="3208"/>
                </a:cubicBezTo>
                <a:cubicBezTo>
                  <a:pt x="4617" y="2842"/>
                  <a:pt x="4358" y="2266"/>
                  <a:pt x="3868" y="2266"/>
                </a:cubicBezTo>
                <a:lnTo>
                  <a:pt x="1700" y="2266"/>
                </a:lnTo>
                <a:cubicBezTo>
                  <a:pt x="761" y="2266"/>
                  <a:pt x="1" y="3023"/>
                  <a:pt x="1" y="3962"/>
                </a:cubicBezTo>
                <a:lnTo>
                  <a:pt x="1" y="10756"/>
                </a:lnTo>
                <a:cubicBezTo>
                  <a:pt x="1" y="11695"/>
                  <a:pt x="761" y="12453"/>
                  <a:pt x="1700" y="12456"/>
                </a:cubicBezTo>
                <a:lnTo>
                  <a:pt x="2869" y="12456"/>
                </a:lnTo>
                <a:cubicBezTo>
                  <a:pt x="2869" y="13706"/>
                  <a:pt x="3884" y="14718"/>
                  <a:pt x="5134" y="14718"/>
                </a:cubicBezTo>
                <a:cubicBezTo>
                  <a:pt x="6384" y="14718"/>
                  <a:pt x="7398" y="13706"/>
                  <a:pt x="7398" y="12456"/>
                </a:cubicBezTo>
                <a:lnTo>
                  <a:pt x="17628" y="12456"/>
                </a:lnTo>
                <a:cubicBezTo>
                  <a:pt x="18564" y="12453"/>
                  <a:pt x="19325" y="11695"/>
                  <a:pt x="19325" y="10756"/>
                </a:cubicBezTo>
                <a:lnTo>
                  <a:pt x="19325" y="3962"/>
                </a:lnTo>
                <a:cubicBezTo>
                  <a:pt x="19325" y="3023"/>
                  <a:pt x="18564" y="2266"/>
                  <a:pt x="17628" y="2266"/>
                </a:cubicBezTo>
                <a:lnTo>
                  <a:pt x="16457" y="2266"/>
                </a:lnTo>
                <a:cubicBezTo>
                  <a:pt x="16457" y="1012"/>
                  <a:pt x="15442" y="1"/>
                  <a:pt x="1419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54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2">
          <a:extLst>
            <a:ext uri="{FF2B5EF4-FFF2-40B4-BE49-F238E27FC236}">
              <a16:creationId xmlns:a16="http://schemas.microsoft.com/office/drawing/2014/main" id="{84D13281-53B2-50CA-0231-4ACBEBC2A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42">
            <a:extLst>
              <a:ext uri="{FF2B5EF4-FFF2-40B4-BE49-F238E27FC236}">
                <a16:creationId xmlns:a16="http://schemas.microsoft.com/office/drawing/2014/main" id="{755FC854-387C-4628-35F1-2F8B02A9B01E}"/>
              </a:ext>
            </a:extLst>
          </p:cNvPr>
          <p:cNvSpPr/>
          <p:nvPr/>
        </p:nvSpPr>
        <p:spPr>
          <a:xfrm>
            <a:off x="1307275" y="941800"/>
            <a:ext cx="1785550" cy="1645325"/>
          </a:xfrm>
          <a:custGeom>
            <a:avLst/>
            <a:gdLst/>
            <a:ahLst/>
            <a:cxnLst/>
            <a:rect l="l" t="t" r="r" b="b"/>
            <a:pathLst>
              <a:path w="703" h="649" extrusionOk="0">
                <a:moveTo>
                  <a:pt x="687" y="459"/>
                </a:moveTo>
                <a:cubicBezTo>
                  <a:pt x="687" y="554"/>
                  <a:pt x="662" y="649"/>
                  <a:pt x="549" y="649"/>
                </a:cubicBezTo>
                <a:cubicBezTo>
                  <a:pt x="204" y="632"/>
                  <a:pt x="204" y="632"/>
                  <a:pt x="204" y="632"/>
                </a:cubicBezTo>
                <a:cubicBezTo>
                  <a:pt x="0" y="649"/>
                  <a:pt x="0" y="554"/>
                  <a:pt x="0" y="459"/>
                </a:cubicBezTo>
                <a:cubicBezTo>
                  <a:pt x="0" y="222"/>
                  <a:pt x="0" y="222"/>
                  <a:pt x="0" y="222"/>
                </a:cubicBezTo>
                <a:cubicBezTo>
                  <a:pt x="0" y="127"/>
                  <a:pt x="36" y="0"/>
                  <a:pt x="148" y="0"/>
                </a:cubicBezTo>
                <a:cubicBezTo>
                  <a:pt x="412" y="0"/>
                  <a:pt x="412" y="0"/>
                  <a:pt x="412" y="0"/>
                </a:cubicBezTo>
                <a:cubicBezTo>
                  <a:pt x="525" y="0"/>
                  <a:pt x="703" y="35"/>
                  <a:pt x="687" y="222"/>
                </a:cubicBezTo>
                <a:lnTo>
                  <a:pt x="687" y="4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42">
            <a:extLst>
              <a:ext uri="{FF2B5EF4-FFF2-40B4-BE49-F238E27FC236}">
                <a16:creationId xmlns:a16="http://schemas.microsoft.com/office/drawing/2014/main" id="{7294E53F-E6A5-6E76-39F9-E00B2E09E5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969775"/>
            <a:ext cx="3852000" cy="13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600" dirty="0"/>
              <a:t>Učenje vještina</a:t>
            </a:r>
            <a:endParaRPr sz="3600" dirty="0"/>
          </a:p>
        </p:txBody>
      </p:sp>
      <p:sp>
        <p:nvSpPr>
          <p:cNvPr id="886" name="Google Shape;886;p42">
            <a:extLst>
              <a:ext uri="{FF2B5EF4-FFF2-40B4-BE49-F238E27FC236}">
                <a16:creationId xmlns:a16="http://schemas.microsoft.com/office/drawing/2014/main" id="{85C252B7-2ABB-8BA8-653E-4C4250393A9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720000" y="1025575"/>
            <a:ext cx="2960100" cy="162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6491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ccupational Therapy Thesis by Slidesgo">
  <a:themeElements>
    <a:clrScheme name="Simple Light">
      <a:dk1>
        <a:srgbClr val="E06558"/>
      </a:dk1>
      <a:lt1>
        <a:srgbClr val="FFF8F5"/>
      </a:lt1>
      <a:dk2>
        <a:srgbClr val="835252"/>
      </a:dk2>
      <a:lt2>
        <a:srgbClr val="EFB2AB"/>
      </a:lt2>
      <a:accent1>
        <a:srgbClr val="E06558"/>
      </a:accent1>
      <a:accent2>
        <a:srgbClr val="FC8359"/>
      </a:accent2>
      <a:accent3>
        <a:srgbClr val="FFF3EE"/>
      </a:accent3>
      <a:accent4>
        <a:srgbClr val="FFD0BD"/>
      </a:accent4>
      <a:accent5>
        <a:srgbClr val="FFCCE3"/>
      </a:accent5>
      <a:accent6>
        <a:srgbClr val="FFEAF4"/>
      </a:accent6>
      <a:hlink>
        <a:srgbClr val="83525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1418</Words>
  <Application>Microsoft Office PowerPoint</Application>
  <PresentationFormat>Prikaz na zaslonu (16:9)</PresentationFormat>
  <Paragraphs>217</Paragraphs>
  <Slides>40</Slides>
  <Notes>39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40</vt:i4>
      </vt:variant>
    </vt:vector>
  </HeadingPairs>
  <TitlesOfParts>
    <vt:vector size="47" baseType="lpstr">
      <vt:lpstr>Calibri</vt:lpstr>
      <vt:lpstr>Arial</vt:lpstr>
      <vt:lpstr>Didact Gothic</vt:lpstr>
      <vt:lpstr>Wingdings</vt:lpstr>
      <vt:lpstr>Mansalva</vt:lpstr>
      <vt:lpstr>Courier New</vt:lpstr>
      <vt:lpstr>Occupational Therapy Thesis by Slidesgo</vt:lpstr>
      <vt:lpstr>Dodatne kognitivno- bihevioralne tehnike</vt:lpstr>
      <vt:lpstr>PowerPoint prezentacija</vt:lpstr>
      <vt:lpstr>Tehnike regulacije emocija</vt:lpstr>
      <vt:lpstr>Tehnike regulacije emocija</vt:lpstr>
      <vt:lpstr>Refokusiranje</vt:lpstr>
      <vt:lpstr>Refokusiranje</vt:lpstr>
      <vt:lpstr>Relaksacija</vt:lpstr>
      <vt:lpstr>Relaksacija</vt:lpstr>
      <vt:lpstr>Učenje vještina</vt:lpstr>
      <vt:lpstr>Učenje vještina</vt:lpstr>
      <vt:lpstr>Rješavanje problema</vt:lpstr>
      <vt:lpstr>Rješavanje problema</vt:lpstr>
      <vt:lpstr>Rješavanje problema</vt:lpstr>
      <vt:lpstr>Rješavanje problema</vt:lpstr>
      <vt:lpstr>Rješavanje problema</vt:lpstr>
      <vt:lpstr>Rješavanje problema</vt:lpstr>
      <vt:lpstr>Rješavanje problema</vt:lpstr>
      <vt:lpstr>Donošenje odluke</vt:lpstr>
      <vt:lpstr>Donošenje odluke</vt:lpstr>
      <vt:lpstr>Donošenje odluke </vt:lpstr>
      <vt:lpstr>Tehnika manjih zadataka i analogija stepeništa</vt:lpstr>
      <vt:lpstr>Tehnika manjih zadataka</vt:lpstr>
      <vt:lpstr>Analogija stepeništa</vt:lpstr>
      <vt:lpstr>Izlaganje</vt:lpstr>
      <vt:lpstr>Izlaganje</vt:lpstr>
      <vt:lpstr>Izlaganje</vt:lpstr>
      <vt:lpstr>Izlaganje</vt:lpstr>
      <vt:lpstr>Izlaganje</vt:lpstr>
      <vt:lpstr>Igranje uloga</vt:lpstr>
      <vt:lpstr>Igranje uloga</vt:lpstr>
      <vt:lpstr>„Pita” tehnika</vt:lpstr>
      <vt:lpstr>„Pita” tehnika</vt:lpstr>
      <vt:lpstr>„Pita” tehnika</vt:lpstr>
      <vt:lpstr>„Pita” tehnika</vt:lpstr>
      <vt:lpstr>„Pita” tehnika</vt:lpstr>
      <vt:lpstr>Samousporedbe</vt:lpstr>
      <vt:lpstr>Samousporedbe</vt:lpstr>
      <vt:lpstr>Samousporedbe</vt:lpstr>
      <vt:lpstr>Ponavljanje</vt:lpstr>
      <vt:lpstr>Hvala na pozornosti!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Adrijana Bedrica</dc:creator>
  <cp:lastModifiedBy>Laura Bedrica</cp:lastModifiedBy>
  <cp:revision>72</cp:revision>
  <dcterms:modified xsi:type="dcterms:W3CDTF">2024-11-06T11:58:40Z</dcterms:modified>
</cp:coreProperties>
</file>