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27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8" r:id="rId15"/>
    <p:sldId id="299" r:id="rId16"/>
    <p:sldId id="300" r:id="rId17"/>
    <p:sldId id="301" r:id="rId18"/>
    <p:sldId id="302" r:id="rId19"/>
    <p:sldId id="305" r:id="rId20"/>
    <p:sldId id="303" r:id="rId21"/>
    <p:sldId id="306" r:id="rId22"/>
  </p:sldIdLst>
  <p:sldSz cx="12192000" cy="6858000"/>
  <p:notesSz cx="6858000" cy="914400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28" userDrawn="1">
          <p15:clr>
            <a:srgbClr val="A4A3A4"/>
          </p15:clr>
        </p15:guide>
        <p15:guide id="2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BEB9AA"/>
    <a:srgbClr val="C0C9C2"/>
    <a:srgbClr val="AA9D92"/>
    <a:srgbClr val="F2F1EE"/>
    <a:srgbClr val="D8D2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D4B6A-8C97-4710-8EB6-1723A6BC3BB4}" v="22" dt="2024-11-14T14:58:12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95" autoAdjust="0"/>
  </p:normalViewPr>
  <p:slideViewPr>
    <p:cSldViewPr snapToGrid="0">
      <p:cViewPr varScale="1">
        <p:scale>
          <a:sx n="103" d="100"/>
          <a:sy n="103" d="100"/>
        </p:scale>
        <p:origin x="828" y="114"/>
      </p:cViewPr>
      <p:guideLst>
        <p:guide pos="4128"/>
        <p:guide orient="horz" pos="960"/>
      </p:guideLst>
    </p:cSldViewPr>
  </p:slideViewPr>
  <p:outlineViewPr>
    <p:cViewPr>
      <p:scale>
        <a:sx n="33" d="100"/>
        <a:sy n="33" d="100"/>
      </p:scale>
      <p:origin x="0" y="-402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Krznarić Jaković" userId="481dd629-e7d6-40e2-8a50-3c1a3427d664" providerId="ADAL" clId="{DE9D4B6A-8C97-4710-8EB6-1723A6BC3BB4}"/>
    <pc:docChg chg="undo custSel addSld delSld modSld">
      <pc:chgData name="Tina Krznarić Jaković" userId="481dd629-e7d6-40e2-8a50-3c1a3427d664" providerId="ADAL" clId="{DE9D4B6A-8C97-4710-8EB6-1723A6BC3BB4}" dt="2024-11-20T10:06:10.566" v="6831" actId="20577"/>
      <pc:docMkLst>
        <pc:docMk/>
      </pc:docMkLst>
      <pc:sldChg chg="modSp mod">
        <pc:chgData name="Tina Krznarić Jaković" userId="481dd629-e7d6-40e2-8a50-3c1a3427d664" providerId="ADAL" clId="{DE9D4B6A-8C97-4710-8EB6-1723A6BC3BB4}" dt="2024-11-20T09:56:54.487" v="6767" actId="790"/>
        <pc:sldMkLst>
          <pc:docMk/>
          <pc:sldMk cId="2259308896" sldId="256"/>
        </pc:sldMkLst>
        <pc:spChg chg="mod">
          <ac:chgData name="Tina Krznarić Jaković" userId="481dd629-e7d6-40e2-8a50-3c1a3427d664" providerId="ADAL" clId="{DE9D4B6A-8C97-4710-8EB6-1723A6BC3BB4}" dt="2024-11-20T09:56:54.487" v="6767" actId="790"/>
          <ac:spMkLst>
            <pc:docMk/>
            <pc:sldMk cId="2259308896" sldId="256"/>
            <ac:spMk id="4" creationId="{88467C95-DF23-40B9-B265-2E6F3DE29030}"/>
          </ac:spMkLst>
        </pc:spChg>
        <pc:spChg chg="mod">
          <ac:chgData name="Tina Krznarić Jaković" userId="481dd629-e7d6-40e2-8a50-3c1a3427d664" providerId="ADAL" clId="{DE9D4B6A-8C97-4710-8EB6-1723A6BC3BB4}" dt="2024-11-20T09:56:54.487" v="6767" actId="790"/>
          <ac:spMkLst>
            <pc:docMk/>
            <pc:sldMk cId="2259308896" sldId="256"/>
            <ac:spMk id="18" creationId="{27A48A35-E5E4-4A5F-9F91-BAEA4F5DF21D}"/>
          </ac:spMkLst>
        </pc:spChg>
        <pc:picChg chg="mod">
          <ac:chgData name="Tina Krznarić Jaković" userId="481dd629-e7d6-40e2-8a50-3c1a3427d664" providerId="ADAL" clId="{DE9D4B6A-8C97-4710-8EB6-1723A6BC3BB4}" dt="2024-11-14T15:03:16.861" v="6765" actId="1076"/>
          <ac:picMkLst>
            <pc:docMk/>
            <pc:sldMk cId="2259308896" sldId="256"/>
            <ac:picMk id="6" creationId="{75D0AF89-B5E6-4A76-F7D6-D870330A8C69}"/>
          </ac:picMkLst>
        </pc:picChg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4212917468" sldId="260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1527386939" sldId="261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700209266" sldId="264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2563119616" sldId="265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445070695" sldId="267"/>
        </pc:sldMkLst>
      </pc:sldChg>
      <pc:sldChg chg="addSp delSp modSp mod">
        <pc:chgData name="Tina Krznarić Jaković" userId="481dd629-e7d6-40e2-8a50-3c1a3427d664" providerId="ADAL" clId="{DE9D4B6A-8C97-4710-8EB6-1723A6BC3BB4}" dt="2024-11-20T09:57:19.599" v="6768" actId="790"/>
        <pc:sldMkLst>
          <pc:docMk/>
          <pc:sldMk cId="2371293676" sldId="278"/>
        </pc:sldMkLst>
        <pc:spChg chg="mod">
          <ac:chgData name="Tina Krznarić Jaković" userId="481dd629-e7d6-40e2-8a50-3c1a3427d664" providerId="ADAL" clId="{DE9D4B6A-8C97-4710-8EB6-1723A6BC3BB4}" dt="2024-11-20T09:57:19.599" v="6768" actId="790"/>
          <ac:spMkLst>
            <pc:docMk/>
            <pc:sldMk cId="2371293676" sldId="278"/>
            <ac:spMk id="3" creationId="{95B371F2-DBA5-415A-82C8-651F587B857A}"/>
          </ac:spMkLst>
        </pc:spChg>
        <pc:spChg chg="mod">
          <ac:chgData name="Tina Krznarić Jaković" userId="481dd629-e7d6-40e2-8a50-3c1a3427d664" providerId="ADAL" clId="{DE9D4B6A-8C97-4710-8EB6-1723A6BC3BB4}" dt="2024-11-20T09:57:19.599" v="6768" actId="790"/>
          <ac:spMkLst>
            <pc:docMk/>
            <pc:sldMk cId="2371293676" sldId="278"/>
            <ac:spMk id="18" creationId="{EA6B7DE5-BFCC-4EEF-9609-8AA1C7CAD3B0}"/>
          </ac:spMkLst>
        </pc:spChg>
        <pc:spChg chg="mod">
          <ac:chgData name="Tina Krznarić Jaković" userId="481dd629-e7d6-40e2-8a50-3c1a3427d664" providerId="ADAL" clId="{DE9D4B6A-8C97-4710-8EB6-1723A6BC3BB4}" dt="2024-11-20T09:57:19.599" v="6768" actId="790"/>
          <ac:spMkLst>
            <pc:docMk/>
            <pc:sldMk cId="2371293676" sldId="278"/>
            <ac:spMk id="35" creationId="{5789CCB9-138D-4D90-8AFB-AC5C73612512}"/>
          </ac:spMkLst>
        </pc:spChg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675137161" sldId="281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344939837" sldId="283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3483999599" sldId="284"/>
        </pc:sldMkLst>
      </pc:sldChg>
      <pc:sldChg chg="delSp del mod">
        <pc:chgData name="Tina Krznarić Jaković" userId="481dd629-e7d6-40e2-8a50-3c1a3427d664" providerId="ADAL" clId="{DE9D4B6A-8C97-4710-8EB6-1723A6BC3BB4}" dt="2024-11-14T13:10:50.465" v="1042" actId="2696"/>
        <pc:sldMkLst>
          <pc:docMk/>
          <pc:sldMk cId="2865516803" sldId="285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4237778926" sldId="286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1912012592" sldId="287"/>
        </pc:sldMkLst>
      </pc:sldChg>
      <pc:sldChg chg="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4083546591" sldId="288"/>
        </pc:sldMkLst>
      </pc:sldChg>
      <pc:sldChg chg="addSp delSp modSp mod">
        <pc:chgData name="Tina Krznarić Jaković" userId="481dd629-e7d6-40e2-8a50-3c1a3427d664" providerId="ADAL" clId="{DE9D4B6A-8C97-4710-8EB6-1723A6BC3BB4}" dt="2024-11-20T09:57:47.753" v="6769" actId="790"/>
        <pc:sldMkLst>
          <pc:docMk/>
          <pc:sldMk cId="2108733865" sldId="289"/>
        </pc:sldMkLst>
        <pc:spChg chg="mod">
          <ac:chgData name="Tina Krznarić Jaković" userId="481dd629-e7d6-40e2-8a50-3c1a3427d664" providerId="ADAL" clId="{DE9D4B6A-8C97-4710-8EB6-1723A6BC3BB4}" dt="2024-11-20T09:57:47.753" v="6769" actId="790"/>
          <ac:spMkLst>
            <pc:docMk/>
            <pc:sldMk cId="2108733865" sldId="289"/>
            <ac:spMk id="3" creationId="{069AC1D6-0C05-BDB8-3CE1-40B5064A3BD4}"/>
          </ac:spMkLst>
        </pc:spChg>
        <pc:spChg chg="mod">
          <ac:chgData name="Tina Krznarić Jaković" userId="481dd629-e7d6-40e2-8a50-3c1a3427d664" providerId="ADAL" clId="{DE9D4B6A-8C97-4710-8EB6-1723A6BC3BB4}" dt="2024-11-20T09:57:47.753" v="6769" actId="790"/>
          <ac:spMkLst>
            <pc:docMk/>
            <pc:sldMk cId="2108733865" sldId="289"/>
            <ac:spMk id="18" creationId="{4262B74F-3FB7-03C7-5E98-254E86C80385}"/>
          </ac:spMkLst>
        </pc:spChg>
        <pc:spChg chg="mod">
          <ac:chgData name="Tina Krznarić Jaković" userId="481dd629-e7d6-40e2-8a50-3c1a3427d664" providerId="ADAL" clId="{DE9D4B6A-8C97-4710-8EB6-1723A6BC3BB4}" dt="2024-11-20T09:57:47.753" v="6769" actId="790"/>
          <ac:spMkLst>
            <pc:docMk/>
            <pc:sldMk cId="2108733865" sldId="289"/>
            <ac:spMk id="35" creationId="{2BC015C6-2F69-3A42-8B0F-EF7B78CE1B58}"/>
          </ac:spMkLst>
        </pc:spChg>
      </pc:sldChg>
      <pc:sldChg chg="addSp delSp modSp mod">
        <pc:chgData name="Tina Krznarić Jaković" userId="481dd629-e7d6-40e2-8a50-3c1a3427d664" providerId="ADAL" clId="{DE9D4B6A-8C97-4710-8EB6-1723A6BC3BB4}" dt="2024-11-20T10:05:37.217" v="6810" actId="20577"/>
        <pc:sldMkLst>
          <pc:docMk/>
          <pc:sldMk cId="4193290650" sldId="290"/>
        </pc:sldMkLst>
        <pc:spChg chg="mod">
          <ac:chgData name="Tina Krznarić Jaković" userId="481dd629-e7d6-40e2-8a50-3c1a3427d664" providerId="ADAL" clId="{DE9D4B6A-8C97-4710-8EB6-1723A6BC3BB4}" dt="2024-11-20T10:05:37.217" v="6810" actId="20577"/>
          <ac:spMkLst>
            <pc:docMk/>
            <pc:sldMk cId="4193290650" sldId="290"/>
            <ac:spMk id="3" creationId="{7ADD6BD9-4774-61C3-F5A5-87D9053D8CC9}"/>
          </ac:spMkLst>
        </pc:spChg>
        <pc:spChg chg="mod">
          <ac:chgData name="Tina Krznarić Jaković" userId="481dd629-e7d6-40e2-8a50-3c1a3427d664" providerId="ADAL" clId="{DE9D4B6A-8C97-4710-8EB6-1723A6BC3BB4}" dt="2024-11-20T09:58:07.628" v="6770" actId="790"/>
          <ac:spMkLst>
            <pc:docMk/>
            <pc:sldMk cId="4193290650" sldId="290"/>
            <ac:spMk id="18" creationId="{660F8694-FB00-E867-3316-4196BDA4319F}"/>
          </ac:spMkLst>
        </pc:spChg>
        <pc:spChg chg="mod">
          <ac:chgData name="Tina Krznarić Jaković" userId="481dd629-e7d6-40e2-8a50-3c1a3427d664" providerId="ADAL" clId="{DE9D4B6A-8C97-4710-8EB6-1723A6BC3BB4}" dt="2024-11-20T09:58:07.628" v="6770" actId="790"/>
          <ac:spMkLst>
            <pc:docMk/>
            <pc:sldMk cId="4193290650" sldId="290"/>
            <ac:spMk id="35" creationId="{35DE7132-9922-527A-8B1C-FDA1957EC0EE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09:59:36.023" v="6778" actId="313"/>
        <pc:sldMkLst>
          <pc:docMk/>
          <pc:sldMk cId="1034413400" sldId="291"/>
        </pc:sldMkLst>
        <pc:spChg chg="mod">
          <ac:chgData name="Tina Krznarić Jaković" userId="481dd629-e7d6-40e2-8a50-3c1a3427d664" providerId="ADAL" clId="{DE9D4B6A-8C97-4710-8EB6-1723A6BC3BB4}" dt="2024-11-20T09:59:36.023" v="6778" actId="313"/>
          <ac:spMkLst>
            <pc:docMk/>
            <pc:sldMk cId="1034413400" sldId="291"/>
            <ac:spMk id="3" creationId="{FD9EF299-9659-8A37-DAA1-9696CDE86F9D}"/>
          </ac:spMkLst>
        </pc:spChg>
        <pc:spChg chg="mod">
          <ac:chgData name="Tina Krznarić Jaković" userId="481dd629-e7d6-40e2-8a50-3c1a3427d664" providerId="ADAL" clId="{DE9D4B6A-8C97-4710-8EB6-1723A6BC3BB4}" dt="2024-11-20T09:59:28.327" v="6777" actId="790"/>
          <ac:spMkLst>
            <pc:docMk/>
            <pc:sldMk cId="1034413400" sldId="291"/>
            <ac:spMk id="18" creationId="{4497EA15-FAE5-36DC-49FC-5132D461E1EB}"/>
          </ac:spMkLst>
        </pc:spChg>
        <pc:spChg chg="mod">
          <ac:chgData name="Tina Krznarić Jaković" userId="481dd629-e7d6-40e2-8a50-3c1a3427d664" providerId="ADAL" clId="{DE9D4B6A-8C97-4710-8EB6-1723A6BC3BB4}" dt="2024-11-20T09:59:28.327" v="6777" actId="790"/>
          <ac:spMkLst>
            <pc:docMk/>
            <pc:sldMk cId="1034413400" sldId="291"/>
            <ac:spMk id="25" creationId="{B7E4C980-BCA9-9D83-4791-50C57B0FC45F}"/>
          </ac:spMkLst>
        </pc:spChg>
        <pc:spChg chg="mod">
          <ac:chgData name="Tina Krznarić Jaković" userId="481dd629-e7d6-40e2-8a50-3c1a3427d664" providerId="ADAL" clId="{DE9D4B6A-8C97-4710-8EB6-1723A6BC3BB4}" dt="2024-11-20T09:59:28.327" v="6777" actId="790"/>
          <ac:spMkLst>
            <pc:docMk/>
            <pc:sldMk cId="1034413400" sldId="291"/>
            <ac:spMk id="35" creationId="{B638D7E8-FBFD-6747-9D85-74A7E31ECC34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09:59:59.458" v="6779" actId="790"/>
        <pc:sldMkLst>
          <pc:docMk/>
          <pc:sldMk cId="408882578" sldId="292"/>
        </pc:sldMkLst>
        <pc:spChg chg="mod">
          <ac:chgData name="Tina Krznarić Jaković" userId="481dd629-e7d6-40e2-8a50-3c1a3427d664" providerId="ADAL" clId="{DE9D4B6A-8C97-4710-8EB6-1723A6BC3BB4}" dt="2024-11-20T09:59:59.458" v="6779" actId="790"/>
          <ac:spMkLst>
            <pc:docMk/>
            <pc:sldMk cId="408882578" sldId="292"/>
            <ac:spMk id="3" creationId="{190BE02F-65CB-1918-CD95-232835DBE539}"/>
          </ac:spMkLst>
        </pc:spChg>
        <pc:spChg chg="mod">
          <ac:chgData name="Tina Krznarić Jaković" userId="481dd629-e7d6-40e2-8a50-3c1a3427d664" providerId="ADAL" clId="{DE9D4B6A-8C97-4710-8EB6-1723A6BC3BB4}" dt="2024-11-20T09:59:59.458" v="6779" actId="790"/>
          <ac:spMkLst>
            <pc:docMk/>
            <pc:sldMk cId="408882578" sldId="292"/>
            <ac:spMk id="18" creationId="{C7EA9CB7-5108-ECED-D8B2-A8C91AE56B71}"/>
          </ac:spMkLst>
        </pc:spChg>
        <pc:spChg chg="mod">
          <ac:chgData name="Tina Krznarić Jaković" userId="481dd629-e7d6-40e2-8a50-3c1a3427d664" providerId="ADAL" clId="{DE9D4B6A-8C97-4710-8EB6-1723A6BC3BB4}" dt="2024-11-20T09:59:59.458" v="6779" actId="790"/>
          <ac:spMkLst>
            <pc:docMk/>
            <pc:sldMk cId="408882578" sldId="292"/>
            <ac:spMk id="25" creationId="{6AD7DC59-0AC6-9FC8-29CA-FA91C304BC91}"/>
          </ac:spMkLst>
        </pc:spChg>
        <pc:spChg chg="mod">
          <ac:chgData name="Tina Krznarić Jaković" userId="481dd629-e7d6-40e2-8a50-3c1a3427d664" providerId="ADAL" clId="{DE9D4B6A-8C97-4710-8EB6-1723A6BC3BB4}" dt="2024-11-20T09:59:59.458" v="6779" actId="790"/>
          <ac:spMkLst>
            <pc:docMk/>
            <pc:sldMk cId="408882578" sldId="292"/>
            <ac:spMk id="35" creationId="{88CE8DCC-A11F-B222-0871-2B19C3822A71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0:26.939" v="6781" actId="20577"/>
        <pc:sldMkLst>
          <pc:docMk/>
          <pc:sldMk cId="2841711354" sldId="293"/>
        </pc:sldMkLst>
        <pc:spChg chg="mod">
          <ac:chgData name="Tina Krznarić Jaković" userId="481dd629-e7d6-40e2-8a50-3c1a3427d664" providerId="ADAL" clId="{DE9D4B6A-8C97-4710-8EB6-1723A6BC3BB4}" dt="2024-11-20T10:00:26.939" v="6781" actId="20577"/>
          <ac:spMkLst>
            <pc:docMk/>
            <pc:sldMk cId="2841711354" sldId="293"/>
            <ac:spMk id="3" creationId="{618F9A64-BE02-5F96-5F31-36D34E35E06D}"/>
          </ac:spMkLst>
        </pc:spChg>
        <pc:spChg chg="mod">
          <ac:chgData name="Tina Krznarić Jaković" userId="481dd629-e7d6-40e2-8a50-3c1a3427d664" providerId="ADAL" clId="{DE9D4B6A-8C97-4710-8EB6-1723A6BC3BB4}" dt="2024-11-20T10:00:19.463" v="6780" actId="790"/>
          <ac:spMkLst>
            <pc:docMk/>
            <pc:sldMk cId="2841711354" sldId="293"/>
            <ac:spMk id="18" creationId="{9F6E1879-0894-71C6-315F-D1048BECCAE9}"/>
          </ac:spMkLst>
        </pc:spChg>
        <pc:spChg chg="mod">
          <ac:chgData name="Tina Krznarić Jaković" userId="481dd629-e7d6-40e2-8a50-3c1a3427d664" providerId="ADAL" clId="{DE9D4B6A-8C97-4710-8EB6-1723A6BC3BB4}" dt="2024-11-20T10:00:19.463" v="6780" actId="790"/>
          <ac:spMkLst>
            <pc:docMk/>
            <pc:sldMk cId="2841711354" sldId="293"/>
            <ac:spMk id="25" creationId="{FED6E0AC-6F17-C001-0D65-59178EDFD3A0}"/>
          </ac:spMkLst>
        </pc:spChg>
        <pc:spChg chg="mod">
          <ac:chgData name="Tina Krznarić Jaković" userId="481dd629-e7d6-40e2-8a50-3c1a3427d664" providerId="ADAL" clId="{DE9D4B6A-8C97-4710-8EB6-1723A6BC3BB4}" dt="2024-11-20T10:00:19.463" v="6780" actId="790"/>
          <ac:spMkLst>
            <pc:docMk/>
            <pc:sldMk cId="2841711354" sldId="293"/>
            <ac:spMk id="35" creationId="{127E4229-D2D8-B43E-93BE-C24FAE5AFAA5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0:40.147" v="6782" actId="790"/>
        <pc:sldMkLst>
          <pc:docMk/>
          <pc:sldMk cId="932843807" sldId="294"/>
        </pc:sldMkLst>
        <pc:spChg chg="mod">
          <ac:chgData name="Tina Krznarić Jaković" userId="481dd629-e7d6-40e2-8a50-3c1a3427d664" providerId="ADAL" clId="{DE9D4B6A-8C97-4710-8EB6-1723A6BC3BB4}" dt="2024-11-20T10:00:40.147" v="6782" actId="790"/>
          <ac:spMkLst>
            <pc:docMk/>
            <pc:sldMk cId="932843807" sldId="294"/>
            <ac:spMk id="3" creationId="{529C3A86-8790-9E47-CC4C-CAB14DD6CDD1}"/>
          </ac:spMkLst>
        </pc:spChg>
        <pc:spChg chg="mod">
          <ac:chgData name="Tina Krznarić Jaković" userId="481dd629-e7d6-40e2-8a50-3c1a3427d664" providerId="ADAL" clId="{DE9D4B6A-8C97-4710-8EB6-1723A6BC3BB4}" dt="2024-11-20T10:00:40.147" v="6782" actId="790"/>
          <ac:spMkLst>
            <pc:docMk/>
            <pc:sldMk cId="932843807" sldId="294"/>
            <ac:spMk id="18" creationId="{C2385C38-83EB-78E0-4D41-9BEAA565EDB9}"/>
          </ac:spMkLst>
        </pc:spChg>
        <pc:spChg chg="mod">
          <ac:chgData name="Tina Krznarić Jaković" userId="481dd629-e7d6-40e2-8a50-3c1a3427d664" providerId="ADAL" clId="{DE9D4B6A-8C97-4710-8EB6-1723A6BC3BB4}" dt="2024-11-20T10:00:40.147" v="6782" actId="790"/>
          <ac:spMkLst>
            <pc:docMk/>
            <pc:sldMk cId="932843807" sldId="294"/>
            <ac:spMk id="25" creationId="{8190CE29-F0DD-599C-C053-C049070AEEE9}"/>
          </ac:spMkLst>
        </pc:spChg>
        <pc:spChg chg="mod">
          <ac:chgData name="Tina Krznarić Jaković" userId="481dd629-e7d6-40e2-8a50-3c1a3427d664" providerId="ADAL" clId="{DE9D4B6A-8C97-4710-8EB6-1723A6BC3BB4}" dt="2024-11-20T10:00:40.147" v="6782" actId="790"/>
          <ac:spMkLst>
            <pc:docMk/>
            <pc:sldMk cId="932843807" sldId="294"/>
            <ac:spMk id="35" creationId="{A2698176-DF5B-F207-A116-CBC0924F7028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1:44.525" v="6792" actId="313"/>
        <pc:sldMkLst>
          <pc:docMk/>
          <pc:sldMk cId="2938469185" sldId="295"/>
        </pc:sldMkLst>
        <pc:spChg chg="mod">
          <ac:chgData name="Tina Krznarić Jaković" userId="481dd629-e7d6-40e2-8a50-3c1a3427d664" providerId="ADAL" clId="{DE9D4B6A-8C97-4710-8EB6-1723A6BC3BB4}" dt="2024-11-20T10:01:44.525" v="6792" actId="313"/>
          <ac:spMkLst>
            <pc:docMk/>
            <pc:sldMk cId="2938469185" sldId="295"/>
            <ac:spMk id="3" creationId="{4E14B96D-B0D0-DBAD-47D2-F5222D51A3E0}"/>
          </ac:spMkLst>
        </pc:spChg>
        <pc:spChg chg="mod">
          <ac:chgData name="Tina Krznarić Jaković" userId="481dd629-e7d6-40e2-8a50-3c1a3427d664" providerId="ADAL" clId="{DE9D4B6A-8C97-4710-8EB6-1723A6BC3BB4}" dt="2024-11-20T10:00:53.031" v="6783" actId="790"/>
          <ac:spMkLst>
            <pc:docMk/>
            <pc:sldMk cId="2938469185" sldId="295"/>
            <ac:spMk id="18" creationId="{81EA1C13-E198-EDFD-1F8E-CE60F94496AE}"/>
          </ac:spMkLst>
        </pc:spChg>
        <pc:spChg chg="mod">
          <ac:chgData name="Tina Krznarić Jaković" userId="481dd629-e7d6-40e2-8a50-3c1a3427d664" providerId="ADAL" clId="{DE9D4B6A-8C97-4710-8EB6-1723A6BC3BB4}" dt="2024-11-20T10:00:53.031" v="6783" actId="790"/>
          <ac:spMkLst>
            <pc:docMk/>
            <pc:sldMk cId="2938469185" sldId="295"/>
            <ac:spMk id="25" creationId="{A5ED8866-B8B0-8D19-7BDC-B7BD88FB3B71}"/>
          </ac:spMkLst>
        </pc:spChg>
        <pc:spChg chg="mod">
          <ac:chgData name="Tina Krznarić Jaković" userId="481dd629-e7d6-40e2-8a50-3c1a3427d664" providerId="ADAL" clId="{DE9D4B6A-8C97-4710-8EB6-1723A6BC3BB4}" dt="2024-11-20T10:00:53.031" v="6783" actId="790"/>
          <ac:spMkLst>
            <pc:docMk/>
            <pc:sldMk cId="2938469185" sldId="295"/>
            <ac:spMk id="35" creationId="{E7239F3E-D609-4821-B07B-5463423CAB4E}"/>
          </ac:spMkLst>
        </pc:spChg>
      </pc:sldChg>
      <pc:sldChg chg="addSp delSp modSp mod">
        <pc:chgData name="Tina Krznarić Jaković" userId="481dd629-e7d6-40e2-8a50-3c1a3427d664" providerId="ADAL" clId="{DE9D4B6A-8C97-4710-8EB6-1723A6BC3BB4}" dt="2024-11-20T10:02:07.205" v="6794" actId="20577"/>
        <pc:sldMkLst>
          <pc:docMk/>
          <pc:sldMk cId="3320426805" sldId="296"/>
        </pc:sldMkLst>
        <pc:spChg chg="mod">
          <ac:chgData name="Tina Krznarić Jaković" userId="481dd629-e7d6-40e2-8a50-3c1a3427d664" providerId="ADAL" clId="{DE9D4B6A-8C97-4710-8EB6-1723A6BC3BB4}" dt="2024-11-20T10:02:07.205" v="6794" actId="20577"/>
          <ac:spMkLst>
            <pc:docMk/>
            <pc:sldMk cId="3320426805" sldId="296"/>
            <ac:spMk id="3" creationId="{69E79782-07F3-08EF-2EF6-93ADD4689371}"/>
          </ac:spMkLst>
        </pc:spChg>
        <pc:spChg chg="mod">
          <ac:chgData name="Tina Krznarić Jaković" userId="481dd629-e7d6-40e2-8a50-3c1a3427d664" providerId="ADAL" clId="{DE9D4B6A-8C97-4710-8EB6-1723A6BC3BB4}" dt="2024-11-20T10:02:00.476" v="6793" actId="790"/>
          <ac:spMkLst>
            <pc:docMk/>
            <pc:sldMk cId="3320426805" sldId="296"/>
            <ac:spMk id="18" creationId="{F9B2E218-1F72-06EC-252B-A192796E1431}"/>
          </ac:spMkLst>
        </pc:spChg>
        <pc:spChg chg="mod">
          <ac:chgData name="Tina Krznarić Jaković" userId="481dd629-e7d6-40e2-8a50-3c1a3427d664" providerId="ADAL" clId="{DE9D4B6A-8C97-4710-8EB6-1723A6BC3BB4}" dt="2024-11-20T10:02:00.476" v="6793" actId="790"/>
          <ac:spMkLst>
            <pc:docMk/>
            <pc:sldMk cId="3320426805" sldId="296"/>
            <ac:spMk id="25" creationId="{71AAFACD-2AD3-C2B6-D42E-83413F249601}"/>
          </ac:spMkLst>
        </pc:spChg>
        <pc:spChg chg="mod">
          <ac:chgData name="Tina Krznarić Jaković" userId="481dd629-e7d6-40e2-8a50-3c1a3427d664" providerId="ADAL" clId="{DE9D4B6A-8C97-4710-8EB6-1723A6BC3BB4}" dt="2024-11-20T10:02:00.476" v="6793" actId="790"/>
          <ac:spMkLst>
            <pc:docMk/>
            <pc:sldMk cId="3320426805" sldId="296"/>
            <ac:spMk id="35" creationId="{F796F044-72BF-D8CC-DB42-637C5C2FBCA6}"/>
          </ac:spMkLst>
        </pc:spChg>
      </pc:sldChg>
      <pc:sldChg chg="new del">
        <pc:chgData name="Tina Krznarić Jaković" userId="481dd629-e7d6-40e2-8a50-3c1a3427d664" providerId="ADAL" clId="{DE9D4B6A-8C97-4710-8EB6-1723A6BC3BB4}" dt="2024-11-14T15:00:15.741" v="6738" actId="2696"/>
        <pc:sldMkLst>
          <pc:docMk/>
          <pc:sldMk cId="4069286931" sldId="297"/>
        </pc:sldMkLst>
      </pc:sldChg>
      <pc:sldChg chg="delSp modSp mod">
        <pc:chgData name="Tina Krznarić Jaković" userId="481dd629-e7d6-40e2-8a50-3c1a3427d664" providerId="ADAL" clId="{DE9D4B6A-8C97-4710-8EB6-1723A6BC3BB4}" dt="2024-11-20T10:02:24.011" v="6796" actId="313"/>
        <pc:sldMkLst>
          <pc:docMk/>
          <pc:sldMk cId="3682946197" sldId="298"/>
        </pc:sldMkLst>
        <pc:spChg chg="mod">
          <ac:chgData name="Tina Krznarić Jaković" userId="481dd629-e7d6-40e2-8a50-3c1a3427d664" providerId="ADAL" clId="{DE9D4B6A-8C97-4710-8EB6-1723A6BC3BB4}" dt="2024-11-20T10:02:24.011" v="6796" actId="313"/>
          <ac:spMkLst>
            <pc:docMk/>
            <pc:sldMk cId="3682946197" sldId="298"/>
            <ac:spMk id="3" creationId="{EC717FB5-3BD4-96F6-8E93-D5E4CBA308F5}"/>
          </ac:spMkLst>
        </pc:spChg>
        <pc:spChg chg="mod">
          <ac:chgData name="Tina Krznarić Jaković" userId="481dd629-e7d6-40e2-8a50-3c1a3427d664" providerId="ADAL" clId="{DE9D4B6A-8C97-4710-8EB6-1723A6BC3BB4}" dt="2024-11-20T10:02:20.227" v="6795" actId="790"/>
          <ac:spMkLst>
            <pc:docMk/>
            <pc:sldMk cId="3682946197" sldId="298"/>
            <ac:spMk id="18" creationId="{CB796A04-33CE-7B58-E374-B5E538C52D5B}"/>
          </ac:spMkLst>
        </pc:spChg>
        <pc:spChg chg="mod">
          <ac:chgData name="Tina Krznarić Jaković" userId="481dd629-e7d6-40e2-8a50-3c1a3427d664" providerId="ADAL" clId="{DE9D4B6A-8C97-4710-8EB6-1723A6BC3BB4}" dt="2024-11-20T10:02:20.227" v="6795" actId="790"/>
          <ac:spMkLst>
            <pc:docMk/>
            <pc:sldMk cId="3682946197" sldId="298"/>
            <ac:spMk id="25" creationId="{6B7C7AA7-75AC-5CDE-029E-9232C1082F9B}"/>
          </ac:spMkLst>
        </pc:spChg>
        <pc:spChg chg="mod">
          <ac:chgData name="Tina Krznarić Jaković" userId="481dd629-e7d6-40e2-8a50-3c1a3427d664" providerId="ADAL" clId="{DE9D4B6A-8C97-4710-8EB6-1723A6BC3BB4}" dt="2024-11-20T10:02:20.227" v="6795" actId="790"/>
          <ac:spMkLst>
            <pc:docMk/>
            <pc:sldMk cId="3682946197" sldId="298"/>
            <ac:spMk id="35" creationId="{CDD29522-650E-C48A-5226-F20D79E33860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2:38.275" v="6797" actId="790"/>
        <pc:sldMkLst>
          <pc:docMk/>
          <pc:sldMk cId="2790830792" sldId="299"/>
        </pc:sldMkLst>
        <pc:spChg chg="mod">
          <ac:chgData name="Tina Krznarić Jaković" userId="481dd629-e7d6-40e2-8a50-3c1a3427d664" providerId="ADAL" clId="{DE9D4B6A-8C97-4710-8EB6-1723A6BC3BB4}" dt="2024-11-20T10:02:38.275" v="6797" actId="790"/>
          <ac:spMkLst>
            <pc:docMk/>
            <pc:sldMk cId="2790830792" sldId="299"/>
            <ac:spMk id="3" creationId="{537DA421-9214-F44E-A59A-E0B142E34707}"/>
          </ac:spMkLst>
        </pc:spChg>
        <pc:spChg chg="mod">
          <ac:chgData name="Tina Krznarić Jaković" userId="481dd629-e7d6-40e2-8a50-3c1a3427d664" providerId="ADAL" clId="{DE9D4B6A-8C97-4710-8EB6-1723A6BC3BB4}" dt="2024-11-20T10:02:38.275" v="6797" actId="790"/>
          <ac:spMkLst>
            <pc:docMk/>
            <pc:sldMk cId="2790830792" sldId="299"/>
            <ac:spMk id="18" creationId="{E94BF21D-98C7-F48D-621A-D530293A7D67}"/>
          </ac:spMkLst>
        </pc:spChg>
        <pc:spChg chg="mod">
          <ac:chgData name="Tina Krznarić Jaković" userId="481dd629-e7d6-40e2-8a50-3c1a3427d664" providerId="ADAL" clId="{DE9D4B6A-8C97-4710-8EB6-1723A6BC3BB4}" dt="2024-11-20T10:02:38.275" v="6797" actId="790"/>
          <ac:spMkLst>
            <pc:docMk/>
            <pc:sldMk cId="2790830792" sldId="299"/>
            <ac:spMk id="25" creationId="{0201D2EC-5A9A-6B8C-23BB-4AF4148F97AD}"/>
          </ac:spMkLst>
        </pc:spChg>
        <pc:spChg chg="mod">
          <ac:chgData name="Tina Krznarić Jaković" userId="481dd629-e7d6-40e2-8a50-3c1a3427d664" providerId="ADAL" clId="{DE9D4B6A-8C97-4710-8EB6-1723A6BC3BB4}" dt="2024-11-20T10:02:38.275" v="6797" actId="790"/>
          <ac:spMkLst>
            <pc:docMk/>
            <pc:sldMk cId="2790830792" sldId="299"/>
            <ac:spMk id="35" creationId="{C3F50C1E-ABA9-9A87-86F6-B02D72B628BD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2:51.172" v="6798" actId="790"/>
        <pc:sldMkLst>
          <pc:docMk/>
          <pc:sldMk cId="153241386" sldId="300"/>
        </pc:sldMkLst>
        <pc:spChg chg="mod">
          <ac:chgData name="Tina Krznarić Jaković" userId="481dd629-e7d6-40e2-8a50-3c1a3427d664" providerId="ADAL" clId="{DE9D4B6A-8C97-4710-8EB6-1723A6BC3BB4}" dt="2024-11-20T10:02:51.172" v="6798" actId="790"/>
          <ac:spMkLst>
            <pc:docMk/>
            <pc:sldMk cId="153241386" sldId="300"/>
            <ac:spMk id="3" creationId="{BFB788DE-1933-418D-BD99-101FB595AF48}"/>
          </ac:spMkLst>
        </pc:spChg>
        <pc:spChg chg="mod">
          <ac:chgData name="Tina Krznarić Jaković" userId="481dd629-e7d6-40e2-8a50-3c1a3427d664" providerId="ADAL" clId="{DE9D4B6A-8C97-4710-8EB6-1723A6BC3BB4}" dt="2024-11-20T10:02:51.172" v="6798" actId="790"/>
          <ac:spMkLst>
            <pc:docMk/>
            <pc:sldMk cId="153241386" sldId="300"/>
            <ac:spMk id="18" creationId="{7B19D22D-1BFC-F865-FE95-4D2EC257E76C}"/>
          </ac:spMkLst>
        </pc:spChg>
        <pc:spChg chg="mod">
          <ac:chgData name="Tina Krznarić Jaković" userId="481dd629-e7d6-40e2-8a50-3c1a3427d664" providerId="ADAL" clId="{DE9D4B6A-8C97-4710-8EB6-1723A6BC3BB4}" dt="2024-11-20T10:02:51.172" v="6798" actId="790"/>
          <ac:spMkLst>
            <pc:docMk/>
            <pc:sldMk cId="153241386" sldId="300"/>
            <ac:spMk id="25" creationId="{32EB5EB3-E363-8778-9D96-A31556BFEB3F}"/>
          </ac:spMkLst>
        </pc:spChg>
        <pc:spChg chg="mod">
          <ac:chgData name="Tina Krznarić Jaković" userId="481dd629-e7d6-40e2-8a50-3c1a3427d664" providerId="ADAL" clId="{DE9D4B6A-8C97-4710-8EB6-1723A6BC3BB4}" dt="2024-11-20T10:02:51.172" v="6798" actId="790"/>
          <ac:spMkLst>
            <pc:docMk/>
            <pc:sldMk cId="153241386" sldId="300"/>
            <ac:spMk id="35" creationId="{CE3682CF-4F66-A03C-D3DB-D0DD1811DF19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6:10.566" v="6831" actId="20577"/>
        <pc:sldMkLst>
          <pc:docMk/>
          <pc:sldMk cId="318466314" sldId="301"/>
        </pc:sldMkLst>
        <pc:spChg chg="mod">
          <ac:chgData name="Tina Krznarić Jaković" userId="481dd629-e7d6-40e2-8a50-3c1a3427d664" providerId="ADAL" clId="{DE9D4B6A-8C97-4710-8EB6-1723A6BC3BB4}" dt="2024-11-20T10:03:03.619" v="6799" actId="790"/>
          <ac:spMkLst>
            <pc:docMk/>
            <pc:sldMk cId="318466314" sldId="301"/>
            <ac:spMk id="3" creationId="{E0F82F4F-7A33-1C0A-8507-E9ED27E10AD4}"/>
          </ac:spMkLst>
        </pc:spChg>
        <pc:spChg chg="mod">
          <ac:chgData name="Tina Krznarić Jaković" userId="481dd629-e7d6-40e2-8a50-3c1a3427d664" providerId="ADAL" clId="{DE9D4B6A-8C97-4710-8EB6-1723A6BC3BB4}" dt="2024-11-20T10:06:10.566" v="6831" actId="20577"/>
          <ac:spMkLst>
            <pc:docMk/>
            <pc:sldMk cId="318466314" sldId="301"/>
            <ac:spMk id="18" creationId="{97F144E1-8579-39D6-E952-62B7E2764B9D}"/>
          </ac:spMkLst>
        </pc:spChg>
        <pc:spChg chg="mod">
          <ac:chgData name="Tina Krznarić Jaković" userId="481dd629-e7d6-40e2-8a50-3c1a3427d664" providerId="ADAL" clId="{DE9D4B6A-8C97-4710-8EB6-1723A6BC3BB4}" dt="2024-11-20T10:03:03.619" v="6799" actId="790"/>
          <ac:spMkLst>
            <pc:docMk/>
            <pc:sldMk cId="318466314" sldId="301"/>
            <ac:spMk id="25" creationId="{83B51BC3-EB3D-52BE-6C47-F816219BF60F}"/>
          </ac:spMkLst>
        </pc:spChg>
        <pc:spChg chg="mod">
          <ac:chgData name="Tina Krznarić Jaković" userId="481dd629-e7d6-40e2-8a50-3c1a3427d664" providerId="ADAL" clId="{DE9D4B6A-8C97-4710-8EB6-1723A6BC3BB4}" dt="2024-11-20T10:03:03.619" v="6799" actId="790"/>
          <ac:spMkLst>
            <pc:docMk/>
            <pc:sldMk cId="318466314" sldId="301"/>
            <ac:spMk id="35" creationId="{3CBF0736-42E0-4C55-B903-705E0754A080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3:23.167" v="6800" actId="790"/>
        <pc:sldMkLst>
          <pc:docMk/>
          <pc:sldMk cId="270424811" sldId="302"/>
        </pc:sldMkLst>
        <pc:spChg chg="mod">
          <ac:chgData name="Tina Krznarić Jaković" userId="481dd629-e7d6-40e2-8a50-3c1a3427d664" providerId="ADAL" clId="{DE9D4B6A-8C97-4710-8EB6-1723A6BC3BB4}" dt="2024-11-20T10:03:23.167" v="6800" actId="790"/>
          <ac:spMkLst>
            <pc:docMk/>
            <pc:sldMk cId="270424811" sldId="302"/>
            <ac:spMk id="3" creationId="{76735C61-5245-1324-FC88-8806677A2689}"/>
          </ac:spMkLst>
        </pc:spChg>
        <pc:spChg chg="mod">
          <ac:chgData name="Tina Krznarić Jaković" userId="481dd629-e7d6-40e2-8a50-3c1a3427d664" providerId="ADAL" clId="{DE9D4B6A-8C97-4710-8EB6-1723A6BC3BB4}" dt="2024-11-20T10:03:23.167" v="6800" actId="790"/>
          <ac:spMkLst>
            <pc:docMk/>
            <pc:sldMk cId="270424811" sldId="302"/>
            <ac:spMk id="18" creationId="{D1DBA381-CA89-DBE2-9E50-63209A4C3B35}"/>
          </ac:spMkLst>
        </pc:spChg>
        <pc:spChg chg="mod">
          <ac:chgData name="Tina Krznarić Jaković" userId="481dd629-e7d6-40e2-8a50-3c1a3427d664" providerId="ADAL" clId="{DE9D4B6A-8C97-4710-8EB6-1723A6BC3BB4}" dt="2024-11-20T10:03:23.167" v="6800" actId="790"/>
          <ac:spMkLst>
            <pc:docMk/>
            <pc:sldMk cId="270424811" sldId="302"/>
            <ac:spMk id="25" creationId="{CFACA993-6A64-1146-7384-04E62B983958}"/>
          </ac:spMkLst>
        </pc:spChg>
        <pc:spChg chg="mod">
          <ac:chgData name="Tina Krznarić Jaković" userId="481dd629-e7d6-40e2-8a50-3c1a3427d664" providerId="ADAL" clId="{DE9D4B6A-8C97-4710-8EB6-1723A6BC3BB4}" dt="2024-11-20T10:03:23.167" v="6800" actId="790"/>
          <ac:spMkLst>
            <pc:docMk/>
            <pc:sldMk cId="270424811" sldId="302"/>
            <ac:spMk id="35" creationId="{31441905-A026-C338-D49E-607C00441A3B}"/>
          </ac:spMkLst>
        </pc:spChg>
      </pc:sldChg>
      <pc:sldChg chg="delSp modSp mod">
        <pc:chgData name="Tina Krznarić Jaković" userId="481dd629-e7d6-40e2-8a50-3c1a3427d664" providerId="ADAL" clId="{DE9D4B6A-8C97-4710-8EB6-1723A6BC3BB4}" dt="2024-11-20T10:03:34.896" v="6801" actId="790"/>
        <pc:sldMkLst>
          <pc:docMk/>
          <pc:sldMk cId="898592444" sldId="303"/>
        </pc:sldMkLst>
        <pc:spChg chg="mod">
          <ac:chgData name="Tina Krznarić Jaković" userId="481dd629-e7d6-40e2-8a50-3c1a3427d664" providerId="ADAL" clId="{DE9D4B6A-8C97-4710-8EB6-1723A6BC3BB4}" dt="2024-11-20T10:03:34.896" v="6801" actId="790"/>
          <ac:spMkLst>
            <pc:docMk/>
            <pc:sldMk cId="898592444" sldId="303"/>
            <ac:spMk id="3" creationId="{9514C3EC-6148-D38D-CB23-C3F3A9D4A4BF}"/>
          </ac:spMkLst>
        </pc:spChg>
        <pc:spChg chg="mod">
          <ac:chgData name="Tina Krznarić Jaković" userId="481dd629-e7d6-40e2-8a50-3c1a3427d664" providerId="ADAL" clId="{DE9D4B6A-8C97-4710-8EB6-1723A6BC3BB4}" dt="2024-11-20T10:03:34.896" v="6801" actId="790"/>
          <ac:spMkLst>
            <pc:docMk/>
            <pc:sldMk cId="898592444" sldId="303"/>
            <ac:spMk id="18" creationId="{DDA24A25-21E2-3453-7201-8C2141B23E53}"/>
          </ac:spMkLst>
        </pc:spChg>
        <pc:spChg chg="mod">
          <ac:chgData name="Tina Krznarić Jaković" userId="481dd629-e7d6-40e2-8a50-3c1a3427d664" providerId="ADAL" clId="{DE9D4B6A-8C97-4710-8EB6-1723A6BC3BB4}" dt="2024-11-20T10:03:34.896" v="6801" actId="790"/>
          <ac:spMkLst>
            <pc:docMk/>
            <pc:sldMk cId="898592444" sldId="303"/>
            <ac:spMk id="25" creationId="{F49D67D9-97D1-93A8-2DDC-8764A1F98F9D}"/>
          </ac:spMkLst>
        </pc:spChg>
        <pc:spChg chg="mod">
          <ac:chgData name="Tina Krznarić Jaković" userId="481dd629-e7d6-40e2-8a50-3c1a3427d664" providerId="ADAL" clId="{DE9D4B6A-8C97-4710-8EB6-1723A6BC3BB4}" dt="2024-11-20T10:03:34.896" v="6801" actId="790"/>
          <ac:spMkLst>
            <pc:docMk/>
            <pc:sldMk cId="898592444" sldId="303"/>
            <ac:spMk id="35" creationId="{27072B8B-BDF5-F5A0-AAC0-89DDEA193BB7}"/>
          </ac:spMkLst>
        </pc:spChg>
      </pc:sldChg>
      <pc:sldChg chg="del">
        <pc:chgData name="Tina Krznarić Jaković" userId="481dd629-e7d6-40e2-8a50-3c1a3427d664" providerId="ADAL" clId="{DE9D4B6A-8C97-4710-8EB6-1723A6BC3BB4}" dt="2024-11-14T15:02:02.020" v="6750" actId="2696"/>
        <pc:sldMkLst>
          <pc:docMk/>
          <pc:sldMk cId="859378106" sldId="304"/>
        </pc:sldMkLst>
      </pc:sldChg>
      <pc:sldChg chg="addSp delSp modSp mod">
        <pc:chgData name="Tina Krznarić Jaković" userId="481dd629-e7d6-40e2-8a50-3c1a3427d664" providerId="ADAL" clId="{DE9D4B6A-8C97-4710-8EB6-1723A6BC3BB4}" dt="2024-11-14T15:02:42.222" v="6761" actId="478"/>
        <pc:sldMkLst>
          <pc:docMk/>
          <pc:sldMk cId="2661003883" sldId="305"/>
        </pc:sldMkLst>
        <pc:picChg chg="add mod">
          <ac:chgData name="Tina Krznarić Jaković" userId="481dd629-e7d6-40e2-8a50-3c1a3427d664" providerId="ADAL" clId="{DE9D4B6A-8C97-4710-8EB6-1723A6BC3BB4}" dt="2024-11-14T14:55:32.317" v="6719" actId="14100"/>
          <ac:picMkLst>
            <pc:docMk/>
            <pc:sldMk cId="2661003883" sldId="305"/>
            <ac:picMk id="6" creationId="{070BF604-B830-36E6-3ECF-F7258BA2AD1A}"/>
          </ac:picMkLst>
        </pc:picChg>
      </pc:sldChg>
      <pc:sldChg chg="addSp delSp modSp mod">
        <pc:chgData name="Tina Krznarić Jaković" userId="481dd629-e7d6-40e2-8a50-3c1a3427d664" providerId="ADAL" clId="{DE9D4B6A-8C97-4710-8EB6-1723A6BC3BB4}" dt="2024-11-14T15:02:47.066" v="6763" actId="478"/>
        <pc:sldMkLst>
          <pc:docMk/>
          <pc:sldMk cId="2391066101" sldId="306"/>
        </pc:sldMkLst>
        <pc:picChg chg="add mod">
          <ac:chgData name="Tina Krznarić Jaković" userId="481dd629-e7d6-40e2-8a50-3c1a3427d664" providerId="ADAL" clId="{DE9D4B6A-8C97-4710-8EB6-1723A6BC3BB4}" dt="2024-11-14T14:57:11.695" v="6730" actId="14100"/>
          <ac:picMkLst>
            <pc:docMk/>
            <pc:sldMk cId="2391066101" sldId="306"/>
            <ac:picMk id="12" creationId="{FCC89D19-204D-03DF-83AF-CE19E309D7AD}"/>
          </ac:picMkLst>
        </pc:picChg>
      </pc:sldChg>
      <pc:sldChg chg="addSp delSp modSp del mod">
        <pc:chgData name="Tina Krznarić Jaković" userId="481dd629-e7d6-40e2-8a50-3c1a3427d664" providerId="ADAL" clId="{DE9D4B6A-8C97-4710-8EB6-1723A6BC3BB4}" dt="2024-11-14T15:00:05.622" v="6737" actId="2696"/>
        <pc:sldMkLst>
          <pc:docMk/>
          <pc:sldMk cId="3960466647" sldId="30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6E6020-4209-49A3-9DC4-18264096E7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797462-F1DD-4E64-BC14-F17A0F34B5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9252438-D667-4C38-BF75-FE2529BF7A1D}" type="datetime1">
              <a:rPr lang="en-GB" smtClean="0"/>
              <a:t>20/11/2024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5F0E3-AC70-4B5A-BCEB-9E3C021C86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F68B5-925F-4468-95B3-EA77C29C34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8A06BE-7519-4B21-9E1D-AE6D6E69C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830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B6C6B-D6BA-4B99-A9D8-61BDEA902623}" type="datetime1">
              <a:rPr lang="en-GB" smtClean="0"/>
              <a:pPr/>
              <a:t>20/11/2024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9B2C62-FE30-453D-946B-754E9E42C84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2232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n-GB"/>
              <a:t>Line spacing + Page numbers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A9B2C62-FE30-453D-946B-754E9E42C8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375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F9F5D-A874-E77A-B4DB-C3B395CFD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4C8125-9382-844F-63A7-0F395421E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6EDE05-1F89-B10D-51C2-69FABFF9D0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E5E01-1785-B0A9-6581-56230878F2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62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5B5BB-A8B3-0080-5D81-BBBCD2D01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251831-C5AF-5188-2F80-9F0C2A72A7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ED52C3-3535-C11D-F84A-0C2A1885BE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F07C7-965F-BBDC-4D0E-4F9AB9B5A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588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08BFE-8F30-DA66-B0C0-FB87FC86E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41D53-0047-0C8E-D880-6572A50A19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674356-E503-85C2-2EE4-117FCF18E4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50AF2-E0FF-C879-5E6A-29F23ACDC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572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1B76F-ADE3-E49D-BFEF-18F4ECEC5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435FE9-9125-1ECB-EBBF-E0BDD1897C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161CEA-6AD4-86AC-CD0E-78A75486F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76EF62-D131-5DD3-2217-22286BED14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1508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38ADF-2C62-BBBE-B99E-74A87B8E0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E87E1C-5EA3-F83A-6275-39092B8BD0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631DFE-1F16-50EB-C2E7-15ABE90F7F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15D60-36D0-47E3-F1D2-7CFDAF84FC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87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D4FD4-1EF4-403B-56A5-CDFA40F23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9D2A50-17A3-22C9-FCB4-241879D9DA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23CFAB-56BD-76BC-63F1-829FAA1FB1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0A1589-4C2A-2C36-4ADB-E0D6A2F8CF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554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69435-3E39-A518-0838-391151D35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87EDCB-0017-9084-0515-1BEF092592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B2436E-0962-3DD2-2EAF-162CB60B00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66391-58C9-ED7D-8A82-E26A21E69C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534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1ADB9-1F84-DE1A-E60F-AFCF91504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DB6807-3A99-F009-A0C5-2B021ED32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18AAE3-72C7-38FA-519B-E31E6F0DB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3A97D-EB04-142D-AD79-1BE90DED56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484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D5C85-F67E-A10C-4608-A93559BC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C76B23-879B-B940-4069-8A001978E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C6A111-9BD8-A3B0-745B-B52C7419A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86D1EF-FE37-344A-8309-989C265C7E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346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13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2EADF-226C-45EC-19E5-14C0C821D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D22D2E-4259-FF74-A97B-43226DD719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8AD949-D853-215A-2159-D762B3C9D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8644-9D9F-6D4C-8150-18AC2CB1DF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73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3B5DE-CAB5-5110-8CE2-A9C9888AC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02CBC4-FD3C-D857-3311-DE88C9A91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5D8E61-3142-3F81-D49A-BE7EC568DD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254DB7-5D9D-15B6-16E2-22C27D99D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434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15BCE-1C4C-3EA6-8D84-9F94CC6F4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5560B3-E753-6184-F14E-C38DECCD2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AA0442-6ADB-439B-99E8-DF8C8A894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D74BC-405C-5715-D42B-66A756E51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037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A379E-2F7E-19C7-BA9D-B783DA14C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997F9A-0411-7E71-77BC-3EFCB94E1A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B68CD5-023B-605A-403F-59943587D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4FB15-76B0-D30A-0D6B-970CCE02C2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86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B9BA8-5AF0-6F59-313B-2B278D3F3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E6E6D6-E94F-8050-7C46-A7BDFFFA4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CADC32-4715-AA2D-7C22-66CBBCEE46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750C2-0B3C-EB23-E23E-7DEC4BF8A2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0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C0422-6434-422C-D1C9-94E78F93B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C2CE1C-0514-0FC9-F4C8-6C4772E020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820A2D-66F1-3221-0F1C-A0BA9EB83E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CB18D-2BB4-44F5-314D-F3FF15F7B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113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4C41F-D461-3906-7F2C-AFF5965DE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750CBF-7FF3-FF9F-1534-007357B950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2F1060-50B1-6FE6-430C-5185B3A12F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50938-3509-6297-91C8-243CBA9E85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24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F2964EA8-200F-47C5-90C2-1DBA3D6D7C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28700" y="5078187"/>
            <a:ext cx="3222058" cy="964620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3" name="Picture Placeholder 19">
            <a:extLst>
              <a:ext uri="{FF2B5EF4-FFF2-40B4-BE49-F238E27FC236}">
                <a16:creationId xmlns:a16="http://schemas.microsoft.com/office/drawing/2014/main" id="{7878E298-5074-4E51-993E-34931A897F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21413" y="0"/>
            <a:ext cx="4941887" cy="572611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2D26D0E-18C6-4DB1-B3A5-75E29BD65B17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noFill/>
          <a:ln w="15875" cap="flat" cmpd="sng" algn="ctr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89B90B-5C3C-4760-9360-5AE10BF8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90000"/>
              </a:lnSpc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0337C3D7-7DDB-42A8-901A-EC153DD274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0"/>
            <a:ext cx="4953000" cy="3302000"/>
          </a:xfrm>
        </p:spPr>
        <p:txBody>
          <a:bodyPr rtlCol="0"/>
          <a:lstStyle/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B95226-A076-4D55-B408-1389A2F8C7A0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1028700" y="3556002"/>
            <a:ext cx="3108960" cy="2286000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GB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en-GB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673F10-179D-4539-AA33-AE34EC0457EF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454152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GB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en-GB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B6CFC30-1A59-4D28-9E30-0FF7D632C6A2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805434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Insert text</a:t>
            </a:r>
            <a:endParaRPr lang="en-GB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en-GB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C4F3CC75-F9FA-4F77-9DD5-7E6C0F5C9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3497F88-F998-41A5-BC0A-E2A29362C110}" type="datetime1">
              <a:rPr lang="en-GB" smtClean="0"/>
              <a:t>20/11/2024</a:t>
            </a:fld>
            <a:endParaRPr lang="en-GB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93B5B65C-5DE0-4F81-8115-758CDB591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F4A2ACE-2D85-4F78-818F-BBA6F6F0C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0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n-GB"/>
              <a:t>Click to add title</a:t>
            </a:r>
            <a:endParaRPr lang="en-GB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4DCD8D3-DF79-446E-9961-5797EE888B4C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CB4EDDC-C544-421C-905C-A4D40D98A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5182D509-9528-4261-83F4-67DE45097B71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9CBFDBF-2D2B-469A-9B2F-72F90474F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BA55D6-2810-4163-9D43-FEDA674E2D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829" y="573503"/>
            <a:ext cx="10156826" cy="1369591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Click to add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9E87E0B-D644-4037-B322-715C648BAD3B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419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5">
            <a:extLst>
              <a:ext uri="{FF2B5EF4-FFF2-40B4-BE49-F238E27FC236}">
                <a16:creationId xmlns:a16="http://schemas.microsoft.com/office/drawing/2014/main" id="{940246AD-CE4F-4FD8-BCF6-5BA9ED62AC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543302"/>
            <a:ext cx="4953000" cy="2849562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0" name="Picture Placeholder 13">
            <a:extLst>
              <a:ext uri="{FF2B5EF4-FFF2-40B4-BE49-F238E27FC236}">
                <a16:creationId xmlns:a16="http://schemas.microsoft.com/office/drawing/2014/main" id="{F8ECBB79-D5D3-4ECE-99F9-1B6834629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2849562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C667C6DE-A3D4-4738-B7FC-43FB39FD7A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en-GB" noProof="0"/>
              <a:t>01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12C18C04-19C8-4ECC-83E8-6E65128CEF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30" y="2009776"/>
            <a:ext cx="3924300" cy="2849562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D14E5D8-EB42-4C87-B4AE-4746909A2D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39813" y="5067300"/>
            <a:ext cx="3913187" cy="1319213"/>
          </a:xfrm>
        </p:spPr>
        <p:txBody>
          <a:bodyPr rtlCol="0">
            <a:normAutofit/>
          </a:bodyPr>
          <a:lstStyle>
            <a:lvl1pPr>
              <a:defRPr lang="en-US" sz="16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GB" noProof="0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0649945F-7BBD-4042-AA34-709CE3402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BC12EAE-6163-46B0-965C-FF1F9535DB54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1936C4A-DE5F-4BFE-AED0-47E48CD4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981B703-4F1F-41A6-AD71-3FFB2820F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0130" y="465136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61D25CF-5413-4949-A54A-8716608406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258050" y="2000250"/>
            <a:ext cx="4667250" cy="3398837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224E3A4F-8479-4D38-A6D4-85F0883F3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57F6B3C-B259-4C25-8B1A-5E5583912D40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D5A5341A-4863-40E8-8B9A-FB4E71925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D2FED0-CD95-48B0-B54A-1F64F952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Click to edit Master title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EF5E91-A275-4181-9C62-BC0773AD0512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271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423630CA-0A51-4B04-A57B-9E412A8FCD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847137" y="3862387"/>
            <a:ext cx="2316163" cy="253841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C994AE8-9E30-418E-8361-5D851AFA42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854450"/>
            <a:ext cx="2316163" cy="253841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D4E5783-2917-458E-BE61-F3D5AAA8F9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3090862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1D734B5-5F1C-4E34-81FF-AD75105E83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01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5757DE8-43D6-4A47-ABC9-B39EC8016C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30" y="2009775"/>
            <a:ext cx="3924300" cy="439102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984C97B0-0D42-4831-9ABD-390370C0F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CFE58C8-5EFC-4EA4-ADE6-76CFBA08C1D9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CE8438DF-723C-49AB-AD18-1C40F107F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2FDE8-62A6-4290-88E6-2795313DE2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465137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BC85317C-3A2D-483F-B913-714129E19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3045" y="2426610"/>
            <a:ext cx="2378075" cy="111125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en-GB" noProof="0"/>
              <a:t>02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5DFEC7-1EEC-4FF2-868A-9799EA69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155" y="2714986"/>
            <a:ext cx="6674802" cy="65532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Graph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8218FD1-0D8C-44DA-BDCB-F602AF0F2A77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8D97C3D-3189-471F-B6F0-BAF2DE1A9F28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364FFEF-B933-46C6-A918-A80C987DB7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2147" y="0"/>
            <a:ext cx="3938588" cy="6400800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59E5EAF8-68C2-4910-8F66-D9320B9574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47967" y="2105933"/>
            <a:ext cx="5297883" cy="102421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3BE48E1-D3BE-4B52-B2EC-13A514CB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966" y="2105933"/>
            <a:ext cx="5297883" cy="2237467"/>
          </a:xfrm>
        </p:spPr>
        <p:txBody>
          <a:bodyPr rtlCol="0" anchor="t"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674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50815B22-13FE-47CD-9F79-73704A278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D2CC581-0E81-499A-8A7A-9F28C5DB5D31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7669539-CB64-44F5-999D-7B9E61F8A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BA076-F3B9-47CB-80C2-BE29F157D04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54075" y="1625600"/>
            <a:ext cx="10499725" cy="4860925"/>
          </a:xfr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09627E-FE70-43A1-B0CB-4D4F6C32C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074" y="122239"/>
            <a:ext cx="10499725" cy="135572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41BF345D-81AF-4851-83A1-6233984890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1917" y="517972"/>
            <a:ext cx="31089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01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EC4F3A57-45ED-498D-858C-3EE63DF129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36601" y="3552677"/>
            <a:ext cx="1874874" cy="284812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1AC5BB09-E3BA-4948-93B3-EDCAAB80311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01197" y="3552677"/>
            <a:ext cx="1874874" cy="284812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BF83C6B7-5484-4586-8830-098BDCD9C9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66324" y="3552677"/>
            <a:ext cx="1874874" cy="284812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4" name="Picture Placeholder 20">
            <a:extLst>
              <a:ext uri="{FF2B5EF4-FFF2-40B4-BE49-F238E27FC236}">
                <a16:creationId xmlns:a16="http://schemas.microsoft.com/office/drawing/2014/main" id="{0C5663B1-EED6-4D80-A7C2-19E1366387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39069" y="3552677"/>
            <a:ext cx="1874874" cy="284812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5" name="Picture Placeholder 20">
            <a:extLst>
              <a:ext uri="{FF2B5EF4-FFF2-40B4-BE49-F238E27FC236}">
                <a16:creationId xmlns:a16="http://schemas.microsoft.com/office/drawing/2014/main" id="{D21E7B61-407B-40A7-9AF6-0D7E7106BCF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296046" y="3552677"/>
            <a:ext cx="1874874" cy="2848123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415C3ACC-5A8A-46E6-BA0D-90ADD27E2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35A1939-91BF-40FE-B9AD-CBB20D475D42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0D00A5C2-DCEE-4CB3-9307-61EB88B1D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E8CB70-B054-4294-AD29-EE7A75C7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51507"/>
            <a:ext cx="8991563" cy="1005839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n-GB" noProof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0D608-4E7A-4014-9F62-CB43A0C839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6638" y="2717800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GB" noProof="0"/>
              <a:t>Name</a:t>
            </a:r>
          </a:p>
          <a:p>
            <a:pPr lvl="0" rtl="0"/>
            <a:r>
              <a:rPr lang="en-GB" noProof="0"/>
              <a:t>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9C3A63B0-4EEA-45BC-A016-5FDA0969EA0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1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GB" noProof="0"/>
              <a:t>Name</a:t>
            </a:r>
          </a:p>
          <a:p>
            <a:pPr lvl="0" rtl="0"/>
            <a:r>
              <a:rPr lang="en-GB" noProof="0"/>
              <a:t>Title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080679B-5220-4478-B631-7112F870B7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435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GB" noProof="0"/>
              <a:t>Name</a:t>
            </a:r>
          </a:p>
          <a:p>
            <a:pPr lvl="0" rtl="0"/>
            <a:r>
              <a:rPr lang="en-GB" noProof="0"/>
              <a:t>Title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9E4F61A3-2797-46FB-ACA7-0443E3BBDD2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3907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GB" noProof="0"/>
              <a:t>Name</a:t>
            </a:r>
          </a:p>
          <a:p>
            <a:pPr lvl="0" rtl="0"/>
            <a:r>
              <a:rPr lang="en-GB" noProof="0"/>
              <a:t>Title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4ED733B-1DE9-4FDC-BD5F-2BE3BB07C9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0402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en-GB" noProof="0"/>
              <a:t>Name</a:t>
            </a:r>
          </a:p>
          <a:p>
            <a:pPr lvl="0" rtl="0"/>
            <a:r>
              <a:rPr lang="en-GB" noProof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405858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275B11D-8F3F-472B-BBCC-A4F7415AC0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8700" y="3543300"/>
            <a:ext cx="3924300" cy="3314700"/>
          </a:xfrm>
        </p:spPr>
        <p:txBody>
          <a:bodyPr rtlCol="0"/>
          <a:lstStyle/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F0629D-1A5F-4F4F-90D6-430379624EF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91250" y="1981200"/>
            <a:ext cx="4972050" cy="4473575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en-GB" sz="1600" noProof="0">
                <a:solidFill>
                  <a:schemeClr val="tx2">
                    <a:lumMod val="50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rPr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218C063B-0EE9-4FD5-A116-241C24545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F0773E1-7C4B-4C59-BEC6-FC5196EB0414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417B369-6569-4DCC-B684-BE1A7C5D0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EEC1A7-43C3-481E-95D0-5616242E1A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4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Click to add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C6CF0E0-8FF2-4FE7-AC69-85BEFA656508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7455E70-3AD3-40C3-B441-2AA3E33898D9}" type="datetime1">
              <a:rPr lang="en-GB" noProof="0" smtClean="0"/>
              <a:t>20/11/2024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9" r:id="rId8"/>
    <p:sldLayoutId id="2147483655" r:id="rId9"/>
    <p:sldLayoutId id="2147483656" r:id="rId10"/>
    <p:sldLayoutId id="2147483658" r:id="rId11"/>
    <p:sldLayoutId id="2147483657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48" userDrawn="1">
          <p15:clr>
            <a:srgbClr val="F26B43"/>
          </p15:clr>
        </p15:guide>
        <p15:guide id="2" pos="1176" userDrawn="1">
          <p15:clr>
            <a:srgbClr val="F26B43"/>
          </p15:clr>
        </p15:guide>
        <p15:guide id="3" pos="1296" userDrawn="1">
          <p15:clr>
            <a:srgbClr val="F26B43"/>
          </p15:clr>
        </p15:guide>
        <p15:guide id="4" pos="1824" userDrawn="1">
          <p15:clr>
            <a:srgbClr val="F26B43"/>
          </p15:clr>
        </p15:guide>
        <p15:guide id="5" pos="1944" userDrawn="1">
          <p15:clr>
            <a:srgbClr val="F26B43"/>
          </p15:clr>
        </p15:guide>
        <p15:guide id="6" pos="2472" userDrawn="1">
          <p15:clr>
            <a:srgbClr val="F26B43"/>
          </p15:clr>
        </p15:guide>
        <p15:guide id="7" pos="2592" userDrawn="1">
          <p15:clr>
            <a:srgbClr val="F26B43"/>
          </p15:clr>
        </p15:guide>
        <p15:guide id="8" pos="3120" userDrawn="1">
          <p15:clr>
            <a:srgbClr val="F26B43"/>
          </p15:clr>
        </p15:guide>
        <p15:guide id="9" pos="3240" userDrawn="1">
          <p15:clr>
            <a:srgbClr val="F26B43"/>
          </p15:clr>
        </p15:guide>
        <p15:guide id="10" pos="3792" userDrawn="1">
          <p15:clr>
            <a:srgbClr val="F26B43"/>
          </p15:clr>
        </p15:guide>
        <p15:guide id="11" pos="3912" userDrawn="1">
          <p15:clr>
            <a:srgbClr val="F26B43"/>
          </p15:clr>
        </p15:guide>
        <p15:guide id="12" pos="4416" userDrawn="1">
          <p15:clr>
            <a:srgbClr val="F26B43"/>
          </p15:clr>
        </p15:guide>
        <p15:guide id="13" pos="4560" userDrawn="1">
          <p15:clr>
            <a:srgbClr val="F26B43"/>
          </p15:clr>
        </p15:guide>
        <p15:guide id="14" pos="5088" userDrawn="1">
          <p15:clr>
            <a:srgbClr val="F26B43"/>
          </p15:clr>
        </p15:guide>
        <p15:guide id="15" pos="5208" userDrawn="1">
          <p15:clr>
            <a:srgbClr val="F26B43"/>
          </p15:clr>
        </p15:guide>
        <p15:guide id="16" pos="5736" userDrawn="1">
          <p15:clr>
            <a:srgbClr val="F26B43"/>
          </p15:clr>
        </p15:guide>
        <p15:guide id="17" pos="5856" userDrawn="1">
          <p15:clr>
            <a:srgbClr val="F26B43"/>
          </p15:clr>
        </p15:guide>
        <p15:guide id="18" pos="6384" userDrawn="1">
          <p15:clr>
            <a:srgbClr val="F26B43"/>
          </p15:clr>
        </p15:guide>
        <p15:guide id="19" pos="6504" userDrawn="1">
          <p15:clr>
            <a:srgbClr val="F26B43"/>
          </p15:clr>
        </p15:guide>
        <p15:guide id="20" pos="7032" userDrawn="1">
          <p15:clr>
            <a:srgbClr val="F26B43"/>
          </p15:clr>
        </p15:guide>
        <p15:guide id="21" orient="horz" pos="288" userDrawn="1">
          <p15:clr>
            <a:srgbClr val="F26B43"/>
          </p15:clr>
        </p15:guide>
        <p15:guide id="22" orient="horz" pos="1128" userDrawn="1">
          <p15:clr>
            <a:srgbClr val="F26B43"/>
          </p15:clr>
        </p15:guide>
        <p15:guide id="23" orient="horz" pos="1248" userDrawn="1">
          <p15:clr>
            <a:srgbClr val="F26B43"/>
          </p15:clr>
        </p15:guide>
        <p15:guide id="24" orient="horz" pos="2088" userDrawn="1">
          <p15:clr>
            <a:srgbClr val="F26B43"/>
          </p15:clr>
        </p15:guide>
        <p15:guide id="25" orient="horz" pos="2232" userDrawn="1">
          <p15:clr>
            <a:srgbClr val="F26B43"/>
          </p15:clr>
        </p15:guide>
        <p15:guide id="26" orient="horz" pos="3048" userDrawn="1">
          <p15:clr>
            <a:srgbClr val="F26B43"/>
          </p15:clr>
        </p15:guide>
        <p15:guide id="27" orient="horz" pos="3192" userDrawn="1">
          <p15:clr>
            <a:srgbClr val="F26B43"/>
          </p15:clr>
        </p15:guide>
        <p15:guide id="2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9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467C95-DF23-40B9-B265-2E6F3DE2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hr-HR" sz="4800" dirty="0"/>
              <a:t>Struktura prve terapijske seanse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7A48A35-E5E4-4A5F-9F91-BAEA4F5DF2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28700" y="5078186"/>
            <a:ext cx="3222058" cy="1257877"/>
          </a:xfrm>
        </p:spPr>
        <p:txBody>
          <a:bodyPr rtlCol="0"/>
          <a:lstStyle/>
          <a:p>
            <a:pPr rtl="0"/>
            <a:r>
              <a:rPr lang="hr-HR" dirty="0"/>
              <a:t>Tina Krznarić Jaković</a:t>
            </a:r>
          </a:p>
          <a:p>
            <a:pPr rtl="0"/>
            <a:r>
              <a:rPr lang="hr-HR" dirty="0"/>
              <a:t>30. 11. 2024. </a:t>
            </a:r>
          </a:p>
          <a:p>
            <a:pPr rtl="0"/>
            <a:endParaRPr lang="hr-HR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75D0AF89-B5E6-4A76-F7D6-D870330A8C6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1190" t="11021" b="11685"/>
          <a:stretch/>
        </p:blipFill>
        <p:spPr>
          <a:xfrm>
            <a:off x="6280220" y="493373"/>
            <a:ext cx="4883080" cy="5677319"/>
          </a:xfrm>
        </p:spPr>
      </p:pic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133E8-F1F6-A2BC-0958-BCD2DD342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1AAFACD-2AD3-C2B6-D42E-83413F2496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6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F9B2E218-1F72-06EC-252B-A192796E1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Identificiranje vrijednosti i aspiracija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79782-07F3-08EF-2EF6-93ADD46893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797815"/>
            <a:ext cx="10254217" cy="4602985"/>
          </a:xfrm>
        </p:spPr>
        <p:txBody>
          <a:bodyPr rtlCol="0">
            <a:normAutofit fontScale="92500" lnSpcReduction="1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1800" b="1" u="sng" dirty="0"/>
              <a:t>Vrijednosti</a:t>
            </a:r>
            <a:r>
              <a:rPr lang="hr-HR" sz="1800" dirty="0"/>
              <a:t> su dugotrajna vjerovanja o tome što je bitno i važno u životu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Oblikuju odluke i ponašanja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 err="1"/>
              <a:t>Klijentov</a:t>
            </a:r>
            <a:r>
              <a:rPr lang="hr-HR" sz="1600" dirty="0"/>
              <a:t> osjećaj da ne živi u skladu s vrijednostima može izazivati </a:t>
            </a:r>
            <a:r>
              <a:rPr lang="hr-HR" sz="1600" dirty="0" err="1"/>
              <a:t>distres</a:t>
            </a:r>
            <a:endParaRPr lang="hr-HR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“Što Vam je važno u životu? Ili što Vam je nekoć bilo važno u životu?”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Identificiranje vrijednosti pomaže u postavljanju ciljeva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r-H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800" dirty="0"/>
              <a:t>Pobuditi </a:t>
            </a:r>
            <a:r>
              <a:rPr lang="hr-HR" sz="1800" dirty="0" err="1"/>
              <a:t>klijentove</a:t>
            </a:r>
            <a:r>
              <a:rPr lang="hr-HR" sz="1800" dirty="0"/>
              <a:t> </a:t>
            </a:r>
            <a:r>
              <a:rPr lang="hr-HR" sz="1800" b="1" u="sng" dirty="0"/>
              <a:t>aspiracije</a:t>
            </a:r>
            <a:r>
              <a:rPr lang="hr-HR" sz="1800" dirty="0"/>
              <a:t> pitanjima poput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700" dirty="0"/>
              <a:t>“Što želite od života?”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700" dirty="0"/>
              <a:t>“Što su Vam nade za budućnost?”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700" dirty="0"/>
              <a:t>“Kako želite da izgleda Vaša budućnost?”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700" dirty="0"/>
              <a:t>“Dok ste odrastali, kako ste željeli da izgleda Vaš budući život? Čemu ste se nadali?”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r-HR" sz="17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F796F044-72BF-D8CC-DB42-637C5C2FB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0426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0AD8B-EC57-F73B-9A6C-DE8512E82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B7C7AA7-75AC-5CDE-029E-9232C1082F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6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B796A04-33CE-7B58-E374-B5E538C52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Identificiranje vrijednosti i aspiracija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17FB5-3BD4-96F6-8E93-D5E4CBA308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 fontScale="92500" lnSpcReduction="20000"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/>
              <a:t>Vrijednosti i aspiracije nisu toliko važne same po sebi, koliko </a:t>
            </a:r>
            <a:r>
              <a:rPr lang="hr-HR" b="1" u="sng" dirty="0"/>
              <a:t>značenje</a:t>
            </a:r>
            <a:r>
              <a:rPr lang="hr-HR" dirty="0"/>
              <a:t> koje im klijent pridaje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/>
              <a:t>Pomoći klijentu da donese zaključke o ostvarenju ciljeva i aspiracija, osjećaja svrhovitosti i kontrole, te povezanosti s ostalima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dirty="0"/>
              <a:t>“Što bi bilo posebno dobro kod [ostvarenje cilja ili aspiracije]?”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dirty="0"/>
              <a:t>“Kako biste se osjećali u vezi sebe? Što bi to govorilo o Vama? Kako bi Vas drugi drugačije mogli gledati ili se odnositi prema Vama?”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dirty="0"/>
              <a:t>“Što bi to govorilo o Vašoj budućnosti?”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dirty="0"/>
              <a:t>“Kako biste se osjećali (emotivno) da se sve to ostvari? Možete li dočarati taj osjećaj sad?”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dirty="0"/>
              <a:t>Predočavanje ostvarenja pomaže da aspiracije postanu konkretnije te može dovesti kod klijenta do doživljavanja pozitivnih emocija tijekom seanse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CDD29522-650E-C48A-5226-F20D79E338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2946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6EC2E-3935-245D-6B79-B003DDD89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201D2EC-5A9A-6B8C-23BB-4AF4148F9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7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E94BF21D-98C7-F48D-621A-D530293A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Postavljanje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A421-9214-F44E-A59A-E0B142E347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Specifičniji od širih ciljeva o kojima se razgovaralo tijekom evaluacijske seanse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Ukoliko se u ovoj fazi pojavi automatska misao, porazgovarati o njoj i naglasiti klijentu da je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njegovo razmišljanje možda pristrano ili netočno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radit ćemo zajedno kao tim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imamo dobar razlog vjerovati da će tretman djelovati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600" dirty="0"/>
              <a:t>dolazak na tretman je znak snage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/>
              <a:t>Tražiti klijenta da se obveže napraviti promjenu u nadolazećem tjednu, unatoč interferirajućim mislima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C3F50C1E-ABA9-9A87-86F6-B02D72B62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083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3A885-D313-7003-82E2-3233D5228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2EB5EB3-E363-8778-9D96-A31556BFEB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7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7B19D22D-1BFC-F865-FE95-4D2EC257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Postavljanje ciljeva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88DE-1933-418D-BD99-101FB595AF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Moguće teškoće: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600" dirty="0"/>
              <a:t>Klijentu je teško domisliti se ciljeva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600" dirty="0"/>
              <a:t>Klijent postavlja preširoke ciljeva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1600" dirty="0"/>
              <a:t>Klijent postavlja ciljeve za druge ljude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“Kad bi se dogodilo čudo i sutra kad biste se probudili više ne biste bili depresivni, što bi bilo drugačije? Kako bi netko drugi znao da niste depresivni?”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“Ako više ne biste bili depresivni, što biste radili drugačije?”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Dodavati ciljeve kako se pojavljuju u kasnijim seansama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Ciljevi su obrnuta strana problema, pa kada klijent istakne problem, možemo mu pomoći da iz njega formulira cilj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CE3682CF-4F66-A03C-D3DB-D0DD1811D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3241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A1686-0D10-BF9C-3E37-510F07FA2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3B51BC3-EB3D-52BE-6C47-F816219BF6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8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7F144E1-8579-39D6-E952-62B7E276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en-GB" dirty="0" err="1"/>
              <a:t>Planiranje</a:t>
            </a:r>
            <a:r>
              <a:rPr lang="en-GB" dirty="0"/>
              <a:t> </a:t>
            </a:r>
            <a:r>
              <a:rPr lang="en-GB" dirty="0" err="1"/>
              <a:t>aktivnosti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82F4F-7A33-1C0A-8507-E9ED27E10A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ako ima vremena na prvoj seansi, dobro je napraviti raspored aktivnosti s depresivnim klijentima i potaknuti ih da si odaju priznanje za ispunjenje aktivnosti</a:t>
            </a:r>
            <a:endParaRPr lang="hr-HR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3CBF0736-42E0-4C55-B903-705E0754A0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466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CAB3F-AA63-61CA-C7F9-804602212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FACA993-6A64-1146-7384-04E62B9839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9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D1DBA381-CA89-DBE2-9E50-63209A4C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Sažetak na kraju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35C61-5245-1324-FC88-8806677A26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U početku terapeut sumira i ističe važne aspekte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Kasnije možemo klijenta zatražiti da sumira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Sumiranje uključuje rekapitulacije onoga na što je klijent pristao da će učiniti za akcijski plan i koliko je izgledno da će plan ispuniti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Klijentu dati napisani akcijski plan i ostale bilješke koje bi im mogle zatrebati</a:t>
            </a:r>
            <a:endParaRPr lang="hr-HR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31441905-A026-C338-D49E-607C00441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424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BD654-2FA1-AA77-868A-3E459DCC7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A66B82FF-4DBE-5241-603D-1F628588E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16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0BF604-B830-36E6-3ECF-F7258BA2A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5279" y="58937"/>
            <a:ext cx="5767753" cy="665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3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C0E51-9498-2C17-1FA7-AAD4C5A97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49D67D9-97D1-93A8-2DDC-8764A1F98F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10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DDA24A25-21E2-3453-7201-8C2141B23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0197" y="470701"/>
            <a:ext cx="10168241" cy="1340615"/>
          </a:xfrm>
        </p:spPr>
        <p:txBody>
          <a:bodyPr rtlCol="0"/>
          <a:lstStyle/>
          <a:p>
            <a:pPr rtl="0"/>
            <a:r>
              <a:rPr lang="hr-HR" dirty="0"/>
              <a:t>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4C3EC-6148-D38D-CB23-C3F3A9D4A4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43975"/>
            <a:ext cx="10254217" cy="4756826"/>
          </a:xfrm>
        </p:spPr>
        <p:txBody>
          <a:bodyPr rtlCol="0">
            <a:norm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Traženje povratne informacije od klijenta učvršćuje odnos i šalje poruku da je terapeutu važno </a:t>
            </a:r>
            <a:r>
              <a:rPr lang="hr-HR" sz="2000" dirty="0" err="1"/>
              <a:t>klijentovo</a:t>
            </a:r>
            <a:r>
              <a:rPr lang="hr-HR" sz="2000" dirty="0"/>
              <a:t> mišljenje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Pruža priliku da klijent izrazi i da se razriješe eventualni nesporazumi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Uz pitanja za verbalnu povratnu informaciju, dobro je klijentima dati i da ispune pisanu povratnu informaciju (upitnik)</a:t>
            </a:r>
            <a:endParaRPr lang="hr-HR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27072B8B-BDF5-F5A0-AAC0-89DDEA1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17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98592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05C08-D82C-C1DF-C84F-111198001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45609ABC-D9E2-78EE-0260-2B0EAD48B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18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CC89D19-204D-03DF-83AF-CE19E309D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7792" y="86817"/>
            <a:ext cx="4813161" cy="670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66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EA6B7DE5-BFCC-4EEF-9609-8AA1C7CAD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29" y="457200"/>
            <a:ext cx="3935647" cy="1340615"/>
          </a:xfrm>
        </p:spPr>
        <p:txBody>
          <a:bodyPr rtlCol="0"/>
          <a:lstStyle/>
          <a:p>
            <a:pPr rtl="0"/>
            <a:r>
              <a:rPr lang="hr-HR" dirty="0"/>
              <a:t>Uvod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2009775"/>
            <a:ext cx="10254217" cy="4391025"/>
          </a:xfrm>
        </p:spPr>
        <p:txBody>
          <a:bodyPr rtlCol="0"/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r-HR" sz="2000" dirty="0"/>
              <a:t>Najvažniji cilj prve terapijske seanse: </a:t>
            </a:r>
            <a:r>
              <a:rPr lang="hr-HR" sz="2000" b="1" u="sng" dirty="0"/>
              <a:t>pružiti nadu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1800" dirty="0"/>
              <a:t>Postiže se </a:t>
            </a:r>
            <a:r>
              <a:rPr lang="hr-HR" sz="1800" dirty="0" err="1"/>
              <a:t>psihoedukacijom</a:t>
            </a:r>
            <a:r>
              <a:rPr lang="hr-HR" sz="1800" dirty="0"/>
              <a:t>, izlaganjem osnovnog terapijskog plana, direktnim iznošenjem svoje uvjerenosti da možemo pomoći klijentu da se osjeća bolje, identificiranjem </a:t>
            </a:r>
            <a:r>
              <a:rPr lang="hr-HR" sz="1800" dirty="0" err="1"/>
              <a:t>klijentovih</a:t>
            </a:r>
            <a:r>
              <a:rPr lang="hr-HR" sz="1800" dirty="0"/>
              <a:t> vrijednosti, aspiracija i ciljeva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r-HR" sz="2000" dirty="0"/>
              <a:t>Uspostava odnosa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r-HR" sz="2000" dirty="0"/>
              <a:t>Provjera raspoloženja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r-HR" sz="2000" dirty="0"/>
              <a:t>Prikupljanje podataka za konceptualizaciju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r-HR" sz="2000" dirty="0"/>
              <a:t>Poduka o kognitivnom modelu</a:t>
            </a:r>
          </a:p>
          <a:p>
            <a:pPr rtl="0"/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5789CCB9-138D-4D90-8AFB-AC5C73612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2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71293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AC6C7-1876-EE86-9BF7-6F7243490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4262B74F-3FB7-03C7-5E98-254E86C80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129" y="457200"/>
            <a:ext cx="6613814" cy="1340615"/>
          </a:xfrm>
        </p:spPr>
        <p:txBody>
          <a:bodyPr rtlCol="0"/>
          <a:lstStyle/>
          <a:p>
            <a:pPr rtl="0"/>
            <a:r>
              <a:rPr lang="hr-HR" dirty="0"/>
              <a:t>Struktura prve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AC1D6-0C05-BDB8-3CE1-40B5064A3B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2009775"/>
            <a:ext cx="10254217" cy="4391025"/>
          </a:xfrm>
        </p:spPr>
        <p:txBody>
          <a:bodyPr rtlCol="0"/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Prije seanse podsjetiti se inicijalne evaluacije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Imati na umu početnu </a:t>
            </a:r>
            <a:r>
              <a:rPr lang="hr-HR" sz="2000" dirty="0" err="1"/>
              <a:t>konceptualiziju</a:t>
            </a:r>
            <a:r>
              <a:rPr lang="hr-HR" sz="2000" dirty="0"/>
              <a:t> i plan tretmana, no biti spreman na prilagođavanje po potrebi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Pokušati identificirati jednu ili više automatskih misli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Poticati generiranje pozitivnih misli, primjerice </a:t>
            </a:r>
            <a:r>
              <a:rPr lang="hr-HR" sz="2000" dirty="0" err="1"/>
              <a:t>vizualiziranjem</a:t>
            </a:r>
            <a:r>
              <a:rPr lang="hr-HR" sz="2000" dirty="0"/>
              <a:t> ostvarenja aspiracija i ciljeva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2BC015C6-2F69-3A42-8B0F-EF7B78CE1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3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0873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0CF59-7046-73CC-C2C3-C3A7249FC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660F8694-FB00-E867-3316-4196BDA43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654" y="358876"/>
            <a:ext cx="6706177" cy="1340615"/>
          </a:xfrm>
        </p:spPr>
        <p:txBody>
          <a:bodyPr rtlCol="0"/>
          <a:lstStyle/>
          <a:p>
            <a:pPr rtl="0"/>
            <a:r>
              <a:rPr lang="hr-HR" dirty="0"/>
              <a:t>Struktura prve seanse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D6BD9-4774-61C3-F5A5-87D9053D8C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699491"/>
            <a:ext cx="10254217" cy="4701309"/>
          </a:xfrm>
        </p:spPr>
        <p:txBody>
          <a:bodyPr rtlCol="0">
            <a:normAutofit/>
          </a:bodyPr>
          <a:lstStyle/>
          <a:p>
            <a:pPr marL="342900" indent="-34290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dirty="0"/>
              <a:t>Uvodni dio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sz="1400" dirty="0"/>
              <a:t>Provjeriti raspoloženje i, ako je primjenjivo, uzima li klijent propisane lijekove i pridržava li se drugih terapija i tretmana.  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sz="1400" dirty="0"/>
              <a:t>Postaviti </a:t>
            </a:r>
            <a:r>
              <a:rPr lang="en-GB" sz="1400" dirty="0" err="1"/>
              <a:t>agendu</a:t>
            </a:r>
            <a:r>
              <a:rPr lang="hr-HR" sz="1400" dirty="0"/>
              <a:t> (plan rada za seansu)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sz="1400" dirty="0"/>
              <a:t>Upitati za novosti od evaluacijske seanse i prilagoditi akcijski plan po potrebi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hr-HR" sz="1400" dirty="0"/>
              <a:t>Razgovarati o </a:t>
            </a:r>
            <a:r>
              <a:rPr lang="hr-HR" sz="1400" dirty="0" err="1"/>
              <a:t>klijentovoj</a:t>
            </a:r>
            <a:r>
              <a:rPr lang="hr-HR" sz="1400" dirty="0"/>
              <a:t> dijagnozi i pružiti </a:t>
            </a:r>
            <a:r>
              <a:rPr lang="hr-HR" sz="1400" dirty="0" err="1"/>
              <a:t>psihoedukaciju</a:t>
            </a:r>
            <a:endParaRPr lang="hr-HR" sz="1400" dirty="0"/>
          </a:p>
          <a:p>
            <a:pPr lvl="1">
              <a:lnSpc>
                <a:spcPct val="100000"/>
              </a:lnSpc>
            </a:pPr>
            <a:endParaRPr lang="hr-HR" sz="1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dirty="0"/>
              <a:t>Središnji dio 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5"/>
            </a:pPr>
            <a:r>
              <a:rPr lang="hr-HR" sz="1400" dirty="0"/>
              <a:t>Identificirati aspiracije, vrijednosti i ciljeve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5"/>
            </a:pPr>
            <a:r>
              <a:rPr lang="hr-HR" sz="1400" dirty="0"/>
              <a:t>Napraviti raspored aktivnosti ili raditi na konkretnom problem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5"/>
            </a:pPr>
            <a:r>
              <a:rPr lang="hr-HR" sz="1400" dirty="0"/>
              <a:t>U suradnji s klijentom postaviti novi akcijski plan i provjeriti vjerojatnost ostvarenja plana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5"/>
            </a:pPr>
            <a:endParaRPr lang="hr-HR" sz="1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b="1" dirty="0"/>
              <a:t>Završni dio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8"/>
            </a:pPr>
            <a:r>
              <a:rPr lang="hr-HR" sz="1400" dirty="0"/>
              <a:t>Pružiti sažetak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8"/>
            </a:pPr>
            <a:r>
              <a:rPr lang="hr-HR" sz="1400" dirty="0"/>
              <a:t>Provjeriti koliko je izgledno da će klijent ostvariti akcijski plan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 startAt="8"/>
            </a:pPr>
            <a:r>
              <a:rPr lang="en-GB" sz="1400" dirty="0" err="1"/>
              <a:t>Tražiti</a:t>
            </a:r>
            <a:r>
              <a:rPr lang="hr-HR" sz="1400" dirty="0"/>
              <a:t> povratnu informaciju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35DE7132-9922-527A-8B1C-FDA1957EC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4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329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AD66D-9B82-4FA6-CE0C-E2BEBF9BB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7E4C980-BCA9-9D83-4791-50C57B0FC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1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497EA15-FAE5-36DC-49FC-5132D461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6841382" cy="1340615"/>
          </a:xfrm>
        </p:spPr>
        <p:txBody>
          <a:bodyPr rtlCol="0"/>
          <a:lstStyle/>
          <a:p>
            <a:pPr rtl="0"/>
            <a:r>
              <a:rPr lang="hr-HR" dirty="0"/>
              <a:t>Provjera raspoloženja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EF299-9659-8A37-DAA1-9696CDE86F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507787"/>
            <a:ext cx="10254217" cy="5175115"/>
          </a:xfrm>
        </p:spPr>
        <p:txBody>
          <a:bodyPr rtlCol="0">
            <a:no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dirty="0"/>
              <a:t>Kada terapeut i klijent redovito prate napredak, te terapeut koristi povratnu informaciju za poboljšanja, ishodi su poboljšani 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dirty="0"/>
              <a:t>Korištenje </a:t>
            </a:r>
            <a:r>
              <a:rPr lang="hr-HR" dirty="0" err="1"/>
              <a:t>validiranih</a:t>
            </a:r>
            <a:r>
              <a:rPr lang="hr-HR" dirty="0"/>
              <a:t> skala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200" dirty="0" err="1"/>
              <a:t>Beckov</a:t>
            </a:r>
            <a:r>
              <a:rPr lang="hr-HR" sz="1200" dirty="0"/>
              <a:t> inventar depresije-II (Beck i sur., 1996)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200" dirty="0" err="1"/>
              <a:t>Beckov</a:t>
            </a:r>
            <a:r>
              <a:rPr lang="hr-HR" sz="1200" dirty="0"/>
              <a:t> inventar anksioznosti (Beck i </a:t>
            </a:r>
            <a:r>
              <a:rPr lang="hr-HR" sz="1200" dirty="0" err="1"/>
              <a:t>Steer</a:t>
            </a:r>
            <a:r>
              <a:rPr lang="hr-HR" sz="1200" dirty="0"/>
              <a:t>, 1993)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200" dirty="0" err="1"/>
              <a:t>Beckova</a:t>
            </a:r>
            <a:r>
              <a:rPr lang="hr-HR" sz="1200" dirty="0"/>
              <a:t> skala beznađa (Beck i </a:t>
            </a:r>
            <a:r>
              <a:rPr lang="hr-HR" sz="1200" dirty="0" err="1"/>
              <a:t>Steer</a:t>
            </a:r>
            <a:r>
              <a:rPr lang="hr-HR" sz="1200" dirty="0"/>
              <a:t>, 1993)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200" dirty="0"/>
              <a:t>Upitnik o zdravlju pacijenta, PHQ-9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1200" dirty="0"/>
              <a:t>Upitnik generaliziranog anksioznog poremećaja, GAD-7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dirty="0"/>
              <a:t>“Na skali od 0 do 10, koliko jak je bio Vaš osjećaj depresivnosti veći dio prošlog tjedna?” i/ili procjena blagostanja na skali od 0 do 10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b="1" u="sng" dirty="0"/>
              <a:t>Iznimno je važno provjeriti razinu suicidalnost, te agresivnih ili </a:t>
            </a:r>
            <a:r>
              <a:rPr lang="hr-HR" b="1" u="sng" dirty="0" err="1"/>
              <a:t>homicidalnih</a:t>
            </a:r>
            <a:r>
              <a:rPr lang="hr-HR" b="1" u="sng" dirty="0"/>
              <a:t> nagona </a:t>
            </a:r>
            <a:r>
              <a:rPr lang="hr-HR" dirty="0">
                <a:sym typeface="Wingdings" panose="05000000000000000000" pitchFamily="2" charset="2"/>
              </a:rPr>
              <a:t> u slučaju povišenja, napraviti procjenu rizika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dirty="0">
                <a:sym typeface="Wingdings" panose="05000000000000000000" pitchFamily="2" charset="2"/>
              </a:rPr>
              <a:t>Spavanje, anksiozni simptomi, impulzivna ponašanja…</a:t>
            </a:r>
            <a:endParaRPr lang="hr-HR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B638D7E8-FBFD-6747-9D85-74A7E31ECC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5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441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6FF2C-120E-92BF-4592-177BACDBF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AD7DC59-0AC6-9FC8-29CA-FA91C304BC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2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7EA9CB7-5108-ECED-D8B2-A8C91AE56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9039833" cy="1340615"/>
          </a:xfrm>
        </p:spPr>
        <p:txBody>
          <a:bodyPr rtlCol="0"/>
          <a:lstStyle/>
          <a:p>
            <a:pPr rtl="0"/>
            <a:r>
              <a:rPr lang="hr-HR" dirty="0"/>
              <a:t>Provjera </a:t>
            </a:r>
            <a:r>
              <a:rPr lang="hr-HR" dirty="0" err="1"/>
              <a:t>medikacije</a:t>
            </a:r>
            <a:r>
              <a:rPr lang="hr-HR" dirty="0"/>
              <a:t> i drugih tretmana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BE02F-65CB-1918-CD95-232835DBE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2009775"/>
            <a:ext cx="10254217" cy="4391025"/>
          </a:xfrm>
        </p:spPr>
        <p:txBody>
          <a:bodyPr rtlCol="0"/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Kratka provjera pridržavanja uputa, problema i nuspojava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Pitanje o uzimanju lijekova formulirati u terminima učestalosti: “Koliko puta ste ovaj tjedan popili lijek sukladno uputi liječnika/psihijatra?”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Dobiti pristanak klijenta, te periodički kontaktirati drugu osobu koja pruža tretman (obično psihijatar), te podijeliti relevantne informacije (nuspojave lijekova, strahovi oko uzimanja lijekova i slično)</a:t>
            </a:r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88CE8DCC-A11F-B222-0871-2B19C3822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8882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30887-FCDF-3245-3D32-A11FC99A5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ED6E0AC-6F17-C001-0D65-59178EDFD3A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3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9F6E1879-0894-71C6-315F-D1048BECC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49" y="457200"/>
            <a:ext cx="9925133" cy="1340615"/>
          </a:xfrm>
        </p:spPr>
        <p:txBody>
          <a:bodyPr rtlCol="0"/>
          <a:lstStyle/>
          <a:p>
            <a:pPr rtl="0"/>
            <a:r>
              <a:rPr lang="hr-HR" dirty="0"/>
              <a:t>Početno formiranje agende susreta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F9A64-BE02-5F96-5F31-36D34E35E0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2009775"/>
            <a:ext cx="10254217" cy="4391025"/>
          </a:xfrm>
        </p:spPr>
        <p:txBody>
          <a:bodyPr rtlCol="0"/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Brzo napraviti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Većina klijenata nema prigovora na to kako terapeut želi strukturirati seanse, pogotovo kada im se objasni </a:t>
            </a:r>
            <a:r>
              <a:rPr lang="hr-HR" sz="2000" dirty="0" err="1"/>
              <a:t>racionala</a:t>
            </a:r>
            <a:r>
              <a:rPr lang="hr-HR" sz="2000" dirty="0"/>
              <a:t> u pozadini </a:t>
            </a:r>
            <a:r>
              <a:rPr lang="hr-HR" sz="2000" dirty="0">
                <a:sym typeface="Wingdings" panose="05000000000000000000" pitchFamily="2" charset="2"/>
              </a:rPr>
              <a:t> proces terapije postaje razumljiviji  povećano aktivno sudjelovanje klijenta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Biti spreman/a na promjenu agende ovisno o novim temama ili informacijama koje iskrsnu tijekom susreta</a:t>
            </a:r>
            <a:endParaRPr lang="hr-HR" sz="20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127E4229-D2D8-B43E-93BE-C24FAE5AF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41711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5DFD6-9CBD-AE26-9C47-56DF2FABD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190CE29-F0DD-599C-C053-C049070AE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4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2385C38-83EB-78E0-4D41-9BEAA565E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9613765" cy="1340615"/>
          </a:xfrm>
        </p:spPr>
        <p:txBody>
          <a:bodyPr rtlCol="0"/>
          <a:lstStyle/>
          <a:p>
            <a:pPr rtl="0"/>
            <a:r>
              <a:rPr lang="hr-HR" dirty="0" err="1"/>
              <a:t>Updejt</a:t>
            </a:r>
            <a:r>
              <a:rPr lang="hr-HR" dirty="0"/>
              <a:t> od prethodnog puta i revizija akcijskog plana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C3A86-8790-9E47-CC4C-CAB14DD6CD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2009775"/>
            <a:ext cx="10254217" cy="4391025"/>
          </a:xfrm>
        </p:spPr>
        <p:txBody>
          <a:bodyPr rtlCol="0"/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“Što se dogodilo između prošlog i ovog susreta, a što bih trebala znati?”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Obično rezultira izvještavanjem o negativnim događajima, pogotovo u ranim fazama tretmana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“A što se pozitivno dogodilo od prošlog puta?”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Ako je ranije dogovoren akcijski plan, provjeriti što je od dogovorenog klijent učinio i kako je prošlo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A2698176-DF5B-F207-A116-CBC0924F7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32843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90BCA-705D-F558-AD3B-FFCA4CBB2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5ED8866-B8B0-8D19-7BDC-B7BD88FB3B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 dirty="0"/>
              <a:t>5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81EA1C13-E198-EDFD-1F8E-CE60F9449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457200"/>
            <a:ext cx="8582633" cy="1340615"/>
          </a:xfrm>
        </p:spPr>
        <p:txBody>
          <a:bodyPr rtlCol="0"/>
          <a:lstStyle/>
          <a:p>
            <a:pPr rtl="0"/>
            <a:r>
              <a:rPr lang="hr-HR" dirty="0"/>
              <a:t>Dijagnoza i </a:t>
            </a:r>
            <a:r>
              <a:rPr lang="hr-HR" dirty="0" err="1"/>
              <a:t>psihoedukacija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4B96D-B0D0-DBAD-47D2-F5222D51A3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0129" y="1721797"/>
            <a:ext cx="10254217" cy="4679004"/>
          </a:xfrm>
        </p:spPr>
        <p:txBody>
          <a:bodyPr rtlCol="0">
            <a:normAutofit fontScale="92500" lnSpcReduction="20000"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Klijenti obično žele znati svoju dijagnozu i da terapeut ne misli da su ludi, čudni ili abnormalni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Izbjegavati termin poremećaja ličnosti i težih mentalnih oboljenja, barem u prvih nekoliko susreta, već opisati poremećaj u terminima</a:t>
            </a:r>
            <a:r>
              <a:rPr lang="en-GB" sz="2000" dirty="0"/>
              <a:t> </a:t>
            </a:r>
            <a:r>
              <a:rPr lang="hr-HR" sz="2000" dirty="0"/>
              <a:t>teškoća koje klijent doživljava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/>
              <a:t>Objasniti kako je postavljena dijagnoza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 err="1"/>
              <a:t>Psihoedukacija</a:t>
            </a:r>
            <a:r>
              <a:rPr lang="hr-HR" sz="2000" dirty="0"/>
              <a:t> o dijagnozi </a:t>
            </a:r>
            <a:r>
              <a:rPr lang="hr-HR" sz="2000" dirty="0">
                <a:sym typeface="Wingdings" panose="05000000000000000000" pitchFamily="2" charset="2"/>
              </a:rPr>
              <a:t> cilj je da probleme počnu atribuirati dijagnozi, a ne sebi/svom karakteru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Prilikom </a:t>
            </a:r>
            <a:r>
              <a:rPr lang="hr-HR" sz="2000" dirty="0" err="1">
                <a:sym typeface="Wingdings" panose="05000000000000000000" pitchFamily="2" charset="2"/>
              </a:rPr>
              <a:t>psihoedukacije</a:t>
            </a:r>
            <a:r>
              <a:rPr lang="hr-HR" sz="2000" dirty="0">
                <a:sym typeface="Wingdings" panose="05000000000000000000" pitchFamily="2" charset="2"/>
              </a:rPr>
              <a:t>, pružiti nadu u poboljšanje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hr-HR" sz="2000" dirty="0" err="1">
                <a:sym typeface="Wingdings" panose="05000000000000000000" pitchFamily="2" charset="2"/>
              </a:rPr>
              <a:t>Psihoedukacija</a:t>
            </a:r>
            <a:r>
              <a:rPr lang="hr-HR" sz="2000" dirty="0">
                <a:sym typeface="Wingdings" panose="05000000000000000000" pitchFamily="2" charset="2"/>
              </a:rPr>
              <a:t> o kognitivnom modelu  postaviti jedan zadatak u akcijskom planu koji podupire kognitivni model (npr. identificiranje automatskih misli)</a:t>
            </a:r>
            <a:endParaRPr lang="hr-HR" sz="2000" dirty="0"/>
          </a:p>
          <a:p>
            <a:pPr marL="342900" indent="-342900" rtl="0">
              <a:buFont typeface="Arial" panose="020B0604020202020204" pitchFamily="34" charset="0"/>
              <a:buChar char="•"/>
            </a:pPr>
            <a:endParaRPr lang="hr-HR" sz="2000" dirty="0"/>
          </a:p>
        </p:txBody>
      </p:sp>
      <p:sp>
        <p:nvSpPr>
          <p:cNvPr id="35" name="Slide Number Placeholder 34">
            <a:extLst>
              <a:ext uri="{FF2B5EF4-FFF2-40B4-BE49-F238E27FC236}">
                <a16:creationId xmlns:a16="http://schemas.microsoft.com/office/drawing/2014/main" id="{E7239F3E-D609-4821-B07B-5463423CA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hr-HR" smtClean="0"/>
              <a:pPr rtl="0"/>
              <a:t>9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8469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inimalist Presentation">
      <a:dk1>
        <a:sysClr val="windowText" lastClr="000000"/>
      </a:dk1>
      <a:lt1>
        <a:sysClr val="window" lastClr="FFFFFF"/>
      </a:lt1>
      <a:dk2>
        <a:srgbClr val="ABABAB"/>
      </a:dk2>
      <a:lt2>
        <a:srgbClr val="F2F1EE"/>
      </a:lt2>
      <a:accent1>
        <a:srgbClr val="D8D2CD"/>
      </a:accent1>
      <a:accent2>
        <a:srgbClr val="C0C9C2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Biome Light"/>
        <a:ea typeface=""/>
        <a:cs typeface=""/>
      </a:majorFont>
      <a:minorFont>
        <a:latin typeface="Biom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840280_TF16411245_Win32" id="{33C70362-BA4B-4895-927F-CB48CBF7D6C5}" vid="{56BF4597-7B40-4E55-A252-C139064E89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3A10211-FBDE-44DA-8AD6-29E596B297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1B7BBB-8F46-4BA8-85EC-2ECC1D2E3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976319-4513-485C-AD3A-E56C39927A38}">
  <ds:schemaRefs>
    <ds:schemaRef ds:uri="http://purl.org/dc/dcmitype/"/>
    <ds:schemaRef ds:uri="http://schemas.microsoft.com/office/2006/metadata/properties"/>
    <ds:schemaRef ds:uri="71af3243-3dd4-4a8d-8c0d-dd76da1f02a5"/>
    <ds:schemaRef ds:uri="http://schemas.microsoft.com/office/2006/documentManagement/types"/>
    <ds:schemaRef ds:uri="http://purl.org/dc/terms/"/>
    <ds:schemaRef ds:uri="http://www.w3.org/XML/1998/namespace"/>
    <ds:schemaRef ds:uri="16c05727-aa75-4e4a-9b5f-8a80a1165891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Minimalist colour presentation</Template>
  <TotalTime>262</TotalTime>
  <Words>1182</Words>
  <Application>Microsoft Office PowerPoint</Application>
  <PresentationFormat>Widescreen</PresentationFormat>
  <Paragraphs>161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Biome Light</vt:lpstr>
      <vt:lpstr>Calibri</vt:lpstr>
      <vt:lpstr>Wingdings</vt:lpstr>
      <vt:lpstr>Office Theme</vt:lpstr>
      <vt:lpstr>Struktura prve terapijske seanse</vt:lpstr>
      <vt:lpstr>Uvod</vt:lpstr>
      <vt:lpstr>Struktura prve seanse</vt:lpstr>
      <vt:lpstr>Struktura prve seanse</vt:lpstr>
      <vt:lpstr>Provjera raspoloženja</vt:lpstr>
      <vt:lpstr>Provjera medikacije i drugih tretmana </vt:lpstr>
      <vt:lpstr>Početno formiranje agende susreta</vt:lpstr>
      <vt:lpstr>Updejt od prethodnog puta i revizija akcijskog plana</vt:lpstr>
      <vt:lpstr>Dijagnoza i psihoedukacija</vt:lpstr>
      <vt:lpstr>Identificiranje vrijednosti i aspiracija</vt:lpstr>
      <vt:lpstr>Identificiranje vrijednosti i aspiracija</vt:lpstr>
      <vt:lpstr>Postavljanje ciljeva</vt:lpstr>
      <vt:lpstr>Postavljanje ciljeva</vt:lpstr>
      <vt:lpstr>Planiranje aktivnosti</vt:lpstr>
      <vt:lpstr>Sažetak na kraju seanse</vt:lpstr>
      <vt:lpstr>PowerPoint Presentation</vt:lpstr>
      <vt:lpstr>Povratna informacija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Tina Krznarić Jaković</dc:creator>
  <cp:lastModifiedBy>hubikotvr@outlook.com</cp:lastModifiedBy>
  <cp:revision>2</cp:revision>
  <dcterms:created xsi:type="dcterms:W3CDTF">2024-11-14T10:50:24Z</dcterms:created>
  <dcterms:modified xsi:type="dcterms:W3CDTF">2024-11-20T12:22:07Z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