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embeddedFontLst>
    <p:embeddedFont>
      <p:font typeface="Lato" panose="020B0604020202020204" charset="-18"/>
      <p:regular r:id="rId22"/>
      <p:bold r:id="rId23"/>
      <p:italic r:id="rId24"/>
      <p:boldItalic r:id="rId25"/>
    </p:embeddedFont>
    <p:embeddedFont>
      <p:font typeface="Be Vietnam Pro" panose="020B0604020202020204" charset="-18"/>
      <p:regular r:id="rId26"/>
      <p:bold r:id="rId27"/>
      <p:italic r:id="rId28"/>
      <p:boldItalic r:id="rId29"/>
    </p:embeddedFont>
    <p:embeddedFont>
      <p:font typeface="Anaheim" panose="020B0604020202020204" charset="-18"/>
      <p:regular r:id="rId30"/>
      <p:bold r:id="rId31"/>
    </p:embeddedFont>
    <p:embeddedFont>
      <p:font typeface="DM Sans" panose="020B0604020202020204" charset="-18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FB0CBB-6F75-40CE-806E-E5CB3B049B62}">
  <a:tblStyle styleId="{75FB0CBB-6F75-40CE-806E-E5CB3B049B6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8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9" Type="http://schemas.openxmlformats.org/officeDocument/2006/relationships/tableStyles" Target="tableStyles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132b5d823a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132b5d823a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3132b5d823a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3132b5d823a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3132b5d823a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3132b5d823a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3132b5d823a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3132b5d823a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31341e2620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" name="Google Shape;534;g31341e2620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1341e2620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1341e2620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31341e2620d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g31341e2620d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31341e2620d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31341e2620d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31341e2620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31341e2620d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3075fb9aa66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3075fb9aa66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3075fb9aa6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3075fb9aa6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3075fb9aa6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3075fb9aa66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3075fb9aa66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3075fb9aa66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132b5d823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3132b5d823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3075fb9aa66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3075fb9aa66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132b5d823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3132b5d823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3075fb9aa6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3075fb9aa6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508475"/>
            <a:ext cx="41139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159225"/>
            <a:ext cx="4113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1586796">
            <a:off x="-13996" y="143600"/>
            <a:ext cx="1454426" cy="1280493"/>
            <a:chOff x="5917100" y="2092158"/>
            <a:chExt cx="1102175" cy="970367"/>
          </a:xfrm>
        </p:grpSpPr>
        <p:sp>
          <p:nvSpPr>
            <p:cNvPr id="12" name="Google Shape;12;p2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0" y="2687325"/>
            <a:ext cx="1558778" cy="2456198"/>
            <a:chOff x="0" y="2687325"/>
            <a:chExt cx="1558778" cy="2456198"/>
          </a:xfrm>
        </p:grpSpPr>
        <p:sp>
          <p:nvSpPr>
            <p:cNvPr id="19" name="Google Shape;19;p2"/>
            <p:cNvSpPr/>
            <p:nvPr/>
          </p:nvSpPr>
          <p:spPr>
            <a:xfrm>
              <a:off x="0" y="2889975"/>
              <a:ext cx="1558778" cy="2253548"/>
            </a:xfrm>
            <a:custGeom>
              <a:avLst/>
              <a:gdLst/>
              <a:ahLst/>
              <a:cxnLst/>
              <a:rect l="l" t="t" r="r" b="b"/>
              <a:pathLst>
                <a:path w="16043" h="23193" extrusionOk="0">
                  <a:moveTo>
                    <a:pt x="0" y="1"/>
                  </a:moveTo>
                  <a:lnTo>
                    <a:pt x="0" y="23192"/>
                  </a:lnTo>
                  <a:lnTo>
                    <a:pt x="16042" y="23192"/>
                  </a:lnTo>
                  <a:cubicBezTo>
                    <a:pt x="16002" y="23127"/>
                    <a:pt x="15967" y="23066"/>
                    <a:pt x="15931" y="23005"/>
                  </a:cubicBezTo>
                  <a:cubicBezTo>
                    <a:pt x="15233" y="21904"/>
                    <a:pt x="14186" y="21062"/>
                    <a:pt x="13010" y="20516"/>
                  </a:cubicBezTo>
                  <a:cubicBezTo>
                    <a:pt x="12859" y="20446"/>
                    <a:pt x="12758" y="20403"/>
                    <a:pt x="12625" y="20353"/>
                  </a:cubicBezTo>
                  <a:cubicBezTo>
                    <a:pt x="12517" y="20310"/>
                    <a:pt x="12405" y="20270"/>
                    <a:pt x="12293" y="20235"/>
                  </a:cubicBezTo>
                  <a:cubicBezTo>
                    <a:pt x="12056" y="20159"/>
                    <a:pt x="11815" y="20094"/>
                    <a:pt x="11570" y="20036"/>
                  </a:cubicBezTo>
                  <a:cubicBezTo>
                    <a:pt x="11052" y="19918"/>
                    <a:pt x="10523" y="19828"/>
                    <a:pt x="10001" y="19734"/>
                  </a:cubicBezTo>
                  <a:cubicBezTo>
                    <a:pt x="8955" y="19551"/>
                    <a:pt x="7886" y="19360"/>
                    <a:pt x="6926" y="18885"/>
                  </a:cubicBezTo>
                  <a:cubicBezTo>
                    <a:pt x="5954" y="18407"/>
                    <a:pt x="5234" y="17597"/>
                    <a:pt x="4947" y="16547"/>
                  </a:cubicBezTo>
                  <a:cubicBezTo>
                    <a:pt x="4515" y="14975"/>
                    <a:pt x="5001" y="13399"/>
                    <a:pt x="5580" y="11931"/>
                  </a:cubicBezTo>
                  <a:cubicBezTo>
                    <a:pt x="5875" y="11190"/>
                    <a:pt x="6192" y="10467"/>
                    <a:pt x="6415" y="9701"/>
                  </a:cubicBezTo>
                  <a:cubicBezTo>
                    <a:pt x="6649" y="8902"/>
                    <a:pt x="6810" y="8082"/>
                    <a:pt x="6821" y="7247"/>
                  </a:cubicBezTo>
                  <a:cubicBezTo>
                    <a:pt x="6840" y="5768"/>
                    <a:pt x="6397" y="4336"/>
                    <a:pt x="5544" y="3127"/>
                  </a:cubicBezTo>
                  <a:cubicBezTo>
                    <a:pt x="4799" y="2073"/>
                    <a:pt x="3763" y="1235"/>
                    <a:pt x="2597" y="688"/>
                  </a:cubicBezTo>
                  <a:cubicBezTo>
                    <a:pt x="1781" y="303"/>
                    <a:pt x="900" y="7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7425" y="2687325"/>
              <a:ext cx="395700" cy="39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/>
          <p:nvPr/>
        </p:nvSpPr>
        <p:spPr>
          <a:xfrm>
            <a:off x="-446850" y="4264179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902050"/>
            <a:ext cx="6576000" cy="94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6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81" name="Google Shape;81;p11"/>
          <p:cNvSpPr txBox="1">
            <a:spLocks noGrp="1"/>
          </p:cNvSpPr>
          <p:nvPr>
            <p:ph type="subTitle" idx="1"/>
          </p:nvPr>
        </p:nvSpPr>
        <p:spPr>
          <a:xfrm>
            <a:off x="1284000" y="2845750"/>
            <a:ext cx="6576000" cy="3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713175" y="2139189"/>
            <a:ext cx="235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2"/>
          </p:nvPr>
        </p:nvSpPr>
        <p:spPr>
          <a:xfrm>
            <a:off x="3394784" y="2139189"/>
            <a:ext cx="235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3"/>
          </p:nvPr>
        </p:nvSpPr>
        <p:spPr>
          <a:xfrm>
            <a:off x="2053983" y="3872374"/>
            <a:ext cx="235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4"/>
          </p:nvPr>
        </p:nvSpPr>
        <p:spPr>
          <a:xfrm>
            <a:off x="4735668" y="3872374"/>
            <a:ext cx="235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5"/>
          </p:nvPr>
        </p:nvSpPr>
        <p:spPr>
          <a:xfrm>
            <a:off x="6076376" y="2139189"/>
            <a:ext cx="235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6" hasCustomPrompt="1"/>
          </p:nvPr>
        </p:nvSpPr>
        <p:spPr>
          <a:xfrm>
            <a:off x="1515259" y="1319600"/>
            <a:ext cx="7503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title" idx="7" hasCustomPrompt="1"/>
          </p:nvPr>
        </p:nvSpPr>
        <p:spPr>
          <a:xfrm>
            <a:off x="2856067" y="3052200"/>
            <a:ext cx="7503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2" name="Google Shape;92;p13"/>
          <p:cNvSpPr txBox="1">
            <a:spLocks noGrp="1"/>
          </p:cNvSpPr>
          <p:nvPr>
            <p:ph type="title" idx="8" hasCustomPrompt="1"/>
          </p:nvPr>
        </p:nvSpPr>
        <p:spPr>
          <a:xfrm>
            <a:off x="4196868" y="1319600"/>
            <a:ext cx="7503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3" name="Google Shape;93;p13"/>
          <p:cNvSpPr txBox="1">
            <a:spLocks noGrp="1"/>
          </p:cNvSpPr>
          <p:nvPr>
            <p:ph type="title" idx="9" hasCustomPrompt="1"/>
          </p:nvPr>
        </p:nvSpPr>
        <p:spPr>
          <a:xfrm>
            <a:off x="5537752" y="3052200"/>
            <a:ext cx="7503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4" name="Google Shape;94;p13"/>
          <p:cNvSpPr txBox="1">
            <a:spLocks noGrp="1"/>
          </p:cNvSpPr>
          <p:nvPr>
            <p:ph type="title" idx="13" hasCustomPrompt="1"/>
          </p:nvPr>
        </p:nvSpPr>
        <p:spPr>
          <a:xfrm>
            <a:off x="6878460" y="1319600"/>
            <a:ext cx="7503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4"/>
          </p:nvPr>
        </p:nvSpPr>
        <p:spPr>
          <a:xfrm>
            <a:off x="713175" y="1801102"/>
            <a:ext cx="23544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15"/>
          </p:nvPr>
        </p:nvSpPr>
        <p:spPr>
          <a:xfrm>
            <a:off x="3394784" y="1801102"/>
            <a:ext cx="23544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subTitle" idx="16"/>
          </p:nvPr>
        </p:nvSpPr>
        <p:spPr>
          <a:xfrm>
            <a:off x="6076376" y="1801102"/>
            <a:ext cx="23544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17"/>
          </p:nvPr>
        </p:nvSpPr>
        <p:spPr>
          <a:xfrm>
            <a:off x="2053983" y="3533769"/>
            <a:ext cx="23544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18"/>
          </p:nvPr>
        </p:nvSpPr>
        <p:spPr>
          <a:xfrm>
            <a:off x="4735668" y="3533769"/>
            <a:ext cx="23544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grpSp>
        <p:nvGrpSpPr>
          <p:cNvPr id="100" name="Google Shape;100;p13"/>
          <p:cNvGrpSpPr/>
          <p:nvPr/>
        </p:nvGrpSpPr>
        <p:grpSpPr>
          <a:xfrm>
            <a:off x="-12420" y="0"/>
            <a:ext cx="9156403" cy="5624539"/>
            <a:chOff x="-12420" y="0"/>
            <a:chExt cx="9156403" cy="5624539"/>
          </a:xfrm>
        </p:grpSpPr>
        <p:sp>
          <p:nvSpPr>
            <p:cNvPr id="101" name="Google Shape;101;p13"/>
            <p:cNvSpPr/>
            <p:nvPr/>
          </p:nvSpPr>
          <p:spPr>
            <a:xfrm rot="5400000">
              <a:off x="-1341184" y="3810975"/>
              <a:ext cx="3142328" cy="484800"/>
            </a:xfrm>
            <a:custGeom>
              <a:avLst/>
              <a:gdLst/>
              <a:ahLst/>
              <a:cxnLst/>
              <a:rect l="l" t="t" r="r" b="b"/>
              <a:pathLst>
                <a:path w="17748" h="5136" extrusionOk="0">
                  <a:moveTo>
                    <a:pt x="4819" y="1"/>
                  </a:moveTo>
                  <a:cubicBezTo>
                    <a:pt x="4695" y="1"/>
                    <a:pt x="4571" y="13"/>
                    <a:pt x="4447" y="37"/>
                  </a:cubicBezTo>
                  <a:cubicBezTo>
                    <a:pt x="4008" y="123"/>
                    <a:pt x="3588" y="325"/>
                    <a:pt x="3206" y="551"/>
                  </a:cubicBezTo>
                  <a:cubicBezTo>
                    <a:pt x="2814" y="789"/>
                    <a:pt x="2457" y="1077"/>
                    <a:pt x="2138" y="1405"/>
                  </a:cubicBezTo>
                  <a:cubicBezTo>
                    <a:pt x="1469" y="2084"/>
                    <a:pt x="957" y="2904"/>
                    <a:pt x="551" y="3761"/>
                  </a:cubicBezTo>
                  <a:cubicBezTo>
                    <a:pt x="338" y="4207"/>
                    <a:pt x="159" y="4668"/>
                    <a:pt x="1" y="5135"/>
                  </a:cubicBezTo>
                  <a:lnTo>
                    <a:pt x="17748" y="5135"/>
                  </a:lnTo>
                  <a:cubicBezTo>
                    <a:pt x="17582" y="4538"/>
                    <a:pt x="17313" y="3977"/>
                    <a:pt x="16917" y="3498"/>
                  </a:cubicBezTo>
                  <a:cubicBezTo>
                    <a:pt x="16327" y="2793"/>
                    <a:pt x="15510" y="2322"/>
                    <a:pt x="14625" y="2092"/>
                  </a:cubicBezTo>
                  <a:cubicBezTo>
                    <a:pt x="14188" y="1978"/>
                    <a:pt x="13743" y="1929"/>
                    <a:pt x="13297" y="1929"/>
                  </a:cubicBezTo>
                  <a:cubicBezTo>
                    <a:pt x="12568" y="1929"/>
                    <a:pt x="11836" y="2061"/>
                    <a:pt x="11135" y="2257"/>
                  </a:cubicBezTo>
                  <a:cubicBezTo>
                    <a:pt x="10670" y="2389"/>
                    <a:pt x="10197" y="2511"/>
                    <a:pt x="9715" y="2511"/>
                  </a:cubicBezTo>
                  <a:cubicBezTo>
                    <a:pt x="9605" y="2511"/>
                    <a:pt x="9494" y="2505"/>
                    <a:pt x="9383" y="2491"/>
                  </a:cubicBezTo>
                  <a:cubicBezTo>
                    <a:pt x="8976" y="2437"/>
                    <a:pt x="8592" y="2282"/>
                    <a:pt x="8239" y="2077"/>
                  </a:cubicBezTo>
                  <a:cubicBezTo>
                    <a:pt x="7573" y="1685"/>
                    <a:pt x="7012" y="1102"/>
                    <a:pt x="6412" y="649"/>
                  </a:cubicBezTo>
                  <a:cubicBezTo>
                    <a:pt x="6264" y="538"/>
                    <a:pt x="6113" y="433"/>
                    <a:pt x="5954" y="339"/>
                  </a:cubicBezTo>
                  <a:cubicBezTo>
                    <a:pt x="5796" y="246"/>
                    <a:pt x="5645" y="171"/>
                    <a:pt x="5487" y="116"/>
                  </a:cubicBezTo>
                  <a:cubicBezTo>
                    <a:pt x="5267" y="40"/>
                    <a:pt x="5043" y="1"/>
                    <a:pt x="4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6761821" y="0"/>
              <a:ext cx="2382163" cy="1017717"/>
            </a:xfrm>
            <a:custGeom>
              <a:avLst/>
              <a:gdLst/>
              <a:ahLst/>
              <a:cxnLst/>
              <a:rect l="l" t="t" r="r" b="b"/>
              <a:pathLst>
                <a:path w="12233" h="9632" extrusionOk="0">
                  <a:moveTo>
                    <a:pt x="296" y="0"/>
                  </a:moveTo>
                  <a:cubicBezTo>
                    <a:pt x="188" y="389"/>
                    <a:pt x="112" y="785"/>
                    <a:pt x="76" y="1184"/>
                  </a:cubicBezTo>
                  <a:cubicBezTo>
                    <a:pt x="0" y="2044"/>
                    <a:pt x="123" y="2933"/>
                    <a:pt x="605" y="3663"/>
                  </a:cubicBezTo>
                  <a:cubicBezTo>
                    <a:pt x="853" y="4041"/>
                    <a:pt x="1184" y="4379"/>
                    <a:pt x="1594" y="4577"/>
                  </a:cubicBezTo>
                  <a:cubicBezTo>
                    <a:pt x="1927" y="4737"/>
                    <a:pt x="2297" y="4791"/>
                    <a:pt x="2663" y="4791"/>
                  </a:cubicBezTo>
                  <a:cubicBezTo>
                    <a:pt x="2731" y="4791"/>
                    <a:pt x="2800" y="4789"/>
                    <a:pt x="2868" y="4786"/>
                  </a:cubicBezTo>
                  <a:cubicBezTo>
                    <a:pt x="3800" y="4735"/>
                    <a:pt x="4699" y="4419"/>
                    <a:pt x="5631" y="4386"/>
                  </a:cubicBezTo>
                  <a:cubicBezTo>
                    <a:pt x="5669" y="4385"/>
                    <a:pt x="5707" y="4384"/>
                    <a:pt x="5745" y="4384"/>
                  </a:cubicBezTo>
                  <a:cubicBezTo>
                    <a:pt x="6586" y="4384"/>
                    <a:pt x="7397" y="4685"/>
                    <a:pt x="8030" y="5246"/>
                  </a:cubicBezTo>
                  <a:cubicBezTo>
                    <a:pt x="8653" y="5797"/>
                    <a:pt x="9085" y="6526"/>
                    <a:pt x="9538" y="7214"/>
                  </a:cubicBezTo>
                  <a:cubicBezTo>
                    <a:pt x="9769" y="7563"/>
                    <a:pt x="10006" y="7912"/>
                    <a:pt x="10279" y="8228"/>
                  </a:cubicBezTo>
                  <a:cubicBezTo>
                    <a:pt x="10581" y="8585"/>
                    <a:pt x="10930" y="8897"/>
                    <a:pt x="11318" y="9160"/>
                  </a:cubicBezTo>
                  <a:cubicBezTo>
                    <a:pt x="11599" y="9351"/>
                    <a:pt x="11909" y="9520"/>
                    <a:pt x="12233" y="9631"/>
                  </a:cubicBezTo>
                  <a:lnTo>
                    <a:pt x="122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210300" y="3578325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" name="Google Shape;104;p13"/>
          <p:cNvSpPr/>
          <p:nvPr/>
        </p:nvSpPr>
        <p:spPr>
          <a:xfrm>
            <a:off x="8430775" y="3173791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713225" y="3768000"/>
            <a:ext cx="4366500" cy="45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subTitle" idx="1"/>
          </p:nvPr>
        </p:nvSpPr>
        <p:spPr>
          <a:xfrm>
            <a:off x="713225" y="920100"/>
            <a:ext cx="4366500" cy="273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108" name="Google Shape;108;p14"/>
          <p:cNvGrpSpPr/>
          <p:nvPr/>
        </p:nvGrpSpPr>
        <p:grpSpPr>
          <a:xfrm>
            <a:off x="-9525" y="2687325"/>
            <a:ext cx="1558778" cy="2465723"/>
            <a:chOff x="-9525" y="2687325"/>
            <a:chExt cx="1558778" cy="2465723"/>
          </a:xfrm>
        </p:grpSpPr>
        <p:sp>
          <p:nvSpPr>
            <p:cNvPr id="109" name="Google Shape;109;p14"/>
            <p:cNvSpPr/>
            <p:nvPr/>
          </p:nvSpPr>
          <p:spPr>
            <a:xfrm>
              <a:off x="-9525" y="2899500"/>
              <a:ext cx="1558778" cy="2253548"/>
            </a:xfrm>
            <a:custGeom>
              <a:avLst/>
              <a:gdLst/>
              <a:ahLst/>
              <a:cxnLst/>
              <a:rect l="l" t="t" r="r" b="b"/>
              <a:pathLst>
                <a:path w="16043" h="23193" extrusionOk="0">
                  <a:moveTo>
                    <a:pt x="0" y="1"/>
                  </a:moveTo>
                  <a:lnTo>
                    <a:pt x="0" y="23192"/>
                  </a:lnTo>
                  <a:lnTo>
                    <a:pt x="16042" y="23192"/>
                  </a:lnTo>
                  <a:cubicBezTo>
                    <a:pt x="16002" y="23127"/>
                    <a:pt x="15967" y="23066"/>
                    <a:pt x="15931" y="23005"/>
                  </a:cubicBezTo>
                  <a:cubicBezTo>
                    <a:pt x="15233" y="21904"/>
                    <a:pt x="14186" y="21062"/>
                    <a:pt x="13010" y="20516"/>
                  </a:cubicBezTo>
                  <a:cubicBezTo>
                    <a:pt x="12859" y="20446"/>
                    <a:pt x="12758" y="20403"/>
                    <a:pt x="12625" y="20353"/>
                  </a:cubicBezTo>
                  <a:cubicBezTo>
                    <a:pt x="12517" y="20310"/>
                    <a:pt x="12405" y="20270"/>
                    <a:pt x="12293" y="20235"/>
                  </a:cubicBezTo>
                  <a:cubicBezTo>
                    <a:pt x="12056" y="20159"/>
                    <a:pt x="11815" y="20094"/>
                    <a:pt x="11570" y="20036"/>
                  </a:cubicBezTo>
                  <a:cubicBezTo>
                    <a:pt x="11052" y="19918"/>
                    <a:pt x="10523" y="19828"/>
                    <a:pt x="10001" y="19734"/>
                  </a:cubicBezTo>
                  <a:cubicBezTo>
                    <a:pt x="8955" y="19551"/>
                    <a:pt x="7886" y="19360"/>
                    <a:pt x="6926" y="18885"/>
                  </a:cubicBezTo>
                  <a:cubicBezTo>
                    <a:pt x="5954" y="18407"/>
                    <a:pt x="5234" y="17597"/>
                    <a:pt x="4947" y="16547"/>
                  </a:cubicBezTo>
                  <a:cubicBezTo>
                    <a:pt x="4515" y="14975"/>
                    <a:pt x="5001" y="13399"/>
                    <a:pt x="5580" y="11931"/>
                  </a:cubicBezTo>
                  <a:cubicBezTo>
                    <a:pt x="5875" y="11190"/>
                    <a:pt x="6192" y="10467"/>
                    <a:pt x="6415" y="9701"/>
                  </a:cubicBezTo>
                  <a:cubicBezTo>
                    <a:pt x="6649" y="8902"/>
                    <a:pt x="6810" y="8082"/>
                    <a:pt x="6821" y="7247"/>
                  </a:cubicBezTo>
                  <a:cubicBezTo>
                    <a:pt x="6840" y="5768"/>
                    <a:pt x="6397" y="4336"/>
                    <a:pt x="5544" y="3127"/>
                  </a:cubicBezTo>
                  <a:cubicBezTo>
                    <a:pt x="4799" y="2073"/>
                    <a:pt x="3763" y="1235"/>
                    <a:pt x="2597" y="688"/>
                  </a:cubicBezTo>
                  <a:cubicBezTo>
                    <a:pt x="1781" y="303"/>
                    <a:pt x="900" y="7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4"/>
            <p:cNvSpPr/>
            <p:nvPr/>
          </p:nvSpPr>
          <p:spPr>
            <a:xfrm>
              <a:off x="67425" y="2687325"/>
              <a:ext cx="395700" cy="39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14"/>
          <p:cNvGrpSpPr/>
          <p:nvPr/>
        </p:nvGrpSpPr>
        <p:grpSpPr>
          <a:xfrm rot="8988552" flipH="1">
            <a:off x="-128500" y="-534854"/>
            <a:ext cx="1454426" cy="1280493"/>
            <a:chOff x="5917100" y="2092158"/>
            <a:chExt cx="1102175" cy="970367"/>
          </a:xfrm>
        </p:grpSpPr>
        <p:sp>
          <p:nvSpPr>
            <p:cNvPr id="112" name="Google Shape;112;p14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Google Shape;118;p14"/>
          <p:cNvSpPr/>
          <p:nvPr/>
        </p:nvSpPr>
        <p:spPr>
          <a:xfrm rot="5400000">
            <a:off x="6313350" y="489735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121" name="Google Shape;121;p15"/>
          <p:cNvGrpSpPr/>
          <p:nvPr/>
        </p:nvGrpSpPr>
        <p:grpSpPr>
          <a:xfrm>
            <a:off x="-1344725" y="-32523"/>
            <a:ext cx="10488717" cy="6685915"/>
            <a:chOff x="-1344725" y="-32523"/>
            <a:chExt cx="10488717" cy="6685915"/>
          </a:xfrm>
        </p:grpSpPr>
        <p:sp>
          <p:nvSpPr>
            <p:cNvPr id="122" name="Google Shape;122;p15"/>
            <p:cNvSpPr/>
            <p:nvPr/>
          </p:nvSpPr>
          <p:spPr>
            <a:xfrm>
              <a:off x="-1344725" y="4352475"/>
              <a:ext cx="3494036" cy="2300917"/>
            </a:xfrm>
            <a:custGeom>
              <a:avLst/>
              <a:gdLst/>
              <a:ahLst/>
              <a:cxnLst/>
              <a:rect l="l" t="t" r="r" b="b"/>
              <a:pathLst>
                <a:path w="11187" h="7367" extrusionOk="0">
                  <a:moveTo>
                    <a:pt x="4164" y="0"/>
                  </a:moveTo>
                  <a:cubicBezTo>
                    <a:pt x="3316" y="0"/>
                    <a:pt x="2256" y="570"/>
                    <a:pt x="1303" y="2750"/>
                  </a:cubicBezTo>
                  <a:cubicBezTo>
                    <a:pt x="1" y="5722"/>
                    <a:pt x="2244" y="7366"/>
                    <a:pt x="4825" y="7366"/>
                  </a:cubicBezTo>
                  <a:cubicBezTo>
                    <a:pt x="6207" y="7366"/>
                    <a:pt x="7687" y="6894"/>
                    <a:pt x="8769" y="5901"/>
                  </a:cubicBezTo>
                  <a:cubicBezTo>
                    <a:pt x="11186" y="3678"/>
                    <a:pt x="8009" y="1750"/>
                    <a:pt x="6491" y="1005"/>
                  </a:cubicBezTo>
                  <a:cubicBezTo>
                    <a:pt x="6099" y="814"/>
                    <a:pt x="5721" y="595"/>
                    <a:pt x="5350" y="364"/>
                  </a:cubicBezTo>
                  <a:cubicBezTo>
                    <a:pt x="5064" y="186"/>
                    <a:pt x="4649" y="0"/>
                    <a:pt x="416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5"/>
            <p:cNvSpPr/>
            <p:nvPr/>
          </p:nvSpPr>
          <p:spPr>
            <a:xfrm rot="5400000">
              <a:off x="6741954" y="1740877"/>
              <a:ext cx="4175439" cy="628638"/>
            </a:xfrm>
            <a:custGeom>
              <a:avLst/>
              <a:gdLst/>
              <a:ahLst/>
              <a:cxnLst/>
              <a:rect l="l" t="t" r="r" b="b"/>
              <a:pathLst>
                <a:path w="22965" h="15458" extrusionOk="0">
                  <a:moveTo>
                    <a:pt x="0" y="0"/>
                  </a:moveTo>
                  <a:lnTo>
                    <a:pt x="0" y="14891"/>
                  </a:lnTo>
                  <a:cubicBezTo>
                    <a:pt x="730" y="15289"/>
                    <a:pt x="1526" y="15457"/>
                    <a:pt x="2335" y="15457"/>
                  </a:cubicBezTo>
                  <a:cubicBezTo>
                    <a:pt x="3856" y="15457"/>
                    <a:pt x="5422" y="14863"/>
                    <a:pt x="6674" y="14088"/>
                  </a:cubicBezTo>
                  <a:cubicBezTo>
                    <a:pt x="7692" y="13462"/>
                    <a:pt x="8592" y="12656"/>
                    <a:pt x="9243" y="11645"/>
                  </a:cubicBezTo>
                  <a:cubicBezTo>
                    <a:pt x="9887" y="10639"/>
                    <a:pt x="10300" y="9516"/>
                    <a:pt x="10689" y="8389"/>
                  </a:cubicBezTo>
                  <a:cubicBezTo>
                    <a:pt x="11494" y="6066"/>
                    <a:pt x="12351" y="3497"/>
                    <a:pt x="14599" y="2166"/>
                  </a:cubicBezTo>
                  <a:cubicBezTo>
                    <a:pt x="15750" y="1486"/>
                    <a:pt x="17078" y="1374"/>
                    <a:pt x="18380" y="1302"/>
                  </a:cubicBezTo>
                  <a:cubicBezTo>
                    <a:pt x="19626" y="1230"/>
                    <a:pt x="20949" y="1194"/>
                    <a:pt x="22083" y="611"/>
                  </a:cubicBezTo>
                  <a:cubicBezTo>
                    <a:pt x="22407" y="446"/>
                    <a:pt x="22701" y="241"/>
                    <a:pt x="2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8582775" y="1720875"/>
              <a:ext cx="395700" cy="395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5"/>
          <p:cNvSpPr/>
          <p:nvPr/>
        </p:nvSpPr>
        <p:spPr>
          <a:xfrm flipH="1">
            <a:off x="-3209362" y="-99243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_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128" name="Google Shape;128;p16"/>
          <p:cNvGrpSpPr/>
          <p:nvPr/>
        </p:nvGrpSpPr>
        <p:grpSpPr>
          <a:xfrm>
            <a:off x="15" y="0"/>
            <a:ext cx="9143991" cy="5143504"/>
            <a:chOff x="15" y="0"/>
            <a:chExt cx="9143991" cy="5143504"/>
          </a:xfrm>
        </p:grpSpPr>
        <p:sp>
          <p:nvSpPr>
            <p:cNvPr id="129" name="Google Shape;129;p16"/>
            <p:cNvSpPr/>
            <p:nvPr/>
          </p:nvSpPr>
          <p:spPr>
            <a:xfrm rot="5400000">
              <a:off x="353766" y="-353751"/>
              <a:ext cx="1123932" cy="1831435"/>
            </a:xfrm>
            <a:custGeom>
              <a:avLst/>
              <a:gdLst/>
              <a:ahLst/>
              <a:cxnLst/>
              <a:rect l="l" t="t" r="r" b="b"/>
              <a:pathLst>
                <a:path w="16043" h="23193" extrusionOk="0">
                  <a:moveTo>
                    <a:pt x="0" y="1"/>
                  </a:moveTo>
                  <a:lnTo>
                    <a:pt x="0" y="23192"/>
                  </a:lnTo>
                  <a:lnTo>
                    <a:pt x="16042" y="23192"/>
                  </a:lnTo>
                  <a:cubicBezTo>
                    <a:pt x="16002" y="23127"/>
                    <a:pt x="15967" y="23066"/>
                    <a:pt x="15931" y="23005"/>
                  </a:cubicBezTo>
                  <a:cubicBezTo>
                    <a:pt x="15233" y="21904"/>
                    <a:pt x="14186" y="21062"/>
                    <a:pt x="13010" y="20516"/>
                  </a:cubicBezTo>
                  <a:cubicBezTo>
                    <a:pt x="12859" y="20446"/>
                    <a:pt x="12758" y="20403"/>
                    <a:pt x="12625" y="20353"/>
                  </a:cubicBezTo>
                  <a:cubicBezTo>
                    <a:pt x="12517" y="20310"/>
                    <a:pt x="12405" y="20270"/>
                    <a:pt x="12293" y="20235"/>
                  </a:cubicBezTo>
                  <a:cubicBezTo>
                    <a:pt x="12056" y="20159"/>
                    <a:pt x="11815" y="20094"/>
                    <a:pt x="11570" y="20036"/>
                  </a:cubicBezTo>
                  <a:cubicBezTo>
                    <a:pt x="11052" y="19918"/>
                    <a:pt x="10523" y="19828"/>
                    <a:pt x="10001" y="19734"/>
                  </a:cubicBezTo>
                  <a:cubicBezTo>
                    <a:pt x="8955" y="19551"/>
                    <a:pt x="7886" y="19360"/>
                    <a:pt x="6926" y="18885"/>
                  </a:cubicBezTo>
                  <a:cubicBezTo>
                    <a:pt x="5954" y="18407"/>
                    <a:pt x="5234" y="17597"/>
                    <a:pt x="4947" y="16547"/>
                  </a:cubicBezTo>
                  <a:cubicBezTo>
                    <a:pt x="4515" y="14975"/>
                    <a:pt x="5001" y="13399"/>
                    <a:pt x="5580" y="11931"/>
                  </a:cubicBezTo>
                  <a:cubicBezTo>
                    <a:pt x="5875" y="11190"/>
                    <a:pt x="6192" y="10467"/>
                    <a:pt x="6415" y="9701"/>
                  </a:cubicBezTo>
                  <a:cubicBezTo>
                    <a:pt x="6649" y="8902"/>
                    <a:pt x="6810" y="8082"/>
                    <a:pt x="6821" y="7247"/>
                  </a:cubicBezTo>
                  <a:cubicBezTo>
                    <a:pt x="6840" y="5768"/>
                    <a:pt x="6397" y="4336"/>
                    <a:pt x="5544" y="3127"/>
                  </a:cubicBezTo>
                  <a:cubicBezTo>
                    <a:pt x="4799" y="2073"/>
                    <a:pt x="3763" y="1235"/>
                    <a:pt x="2597" y="688"/>
                  </a:cubicBezTo>
                  <a:cubicBezTo>
                    <a:pt x="1781" y="303"/>
                    <a:pt x="900" y="7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7218154" y="4084425"/>
              <a:ext cx="1925852" cy="1059079"/>
            </a:xfrm>
            <a:custGeom>
              <a:avLst/>
              <a:gdLst/>
              <a:ahLst/>
              <a:cxnLst/>
              <a:rect l="l" t="t" r="r" b="b"/>
              <a:pathLst>
                <a:path w="24364" h="23656" extrusionOk="0">
                  <a:moveTo>
                    <a:pt x="23846" y="0"/>
                  </a:moveTo>
                  <a:cubicBezTo>
                    <a:pt x="23787" y="0"/>
                    <a:pt x="23728" y="2"/>
                    <a:pt x="23670" y="5"/>
                  </a:cubicBezTo>
                  <a:cubicBezTo>
                    <a:pt x="23364" y="19"/>
                    <a:pt x="23148" y="51"/>
                    <a:pt x="22831" y="141"/>
                  </a:cubicBezTo>
                  <a:cubicBezTo>
                    <a:pt x="22278" y="303"/>
                    <a:pt x="21781" y="616"/>
                    <a:pt x="21364" y="1055"/>
                  </a:cubicBezTo>
                  <a:cubicBezTo>
                    <a:pt x="20414" y="2051"/>
                    <a:pt x="20040" y="3512"/>
                    <a:pt x="19770" y="4840"/>
                  </a:cubicBezTo>
                  <a:cubicBezTo>
                    <a:pt x="19468" y="6315"/>
                    <a:pt x="19274" y="7815"/>
                    <a:pt x="18856" y="9265"/>
                  </a:cubicBezTo>
                  <a:cubicBezTo>
                    <a:pt x="18464" y="10617"/>
                    <a:pt x="17856" y="11970"/>
                    <a:pt x="16694" y="12830"/>
                  </a:cubicBezTo>
                  <a:cubicBezTo>
                    <a:pt x="15725" y="13544"/>
                    <a:pt x="14577" y="13770"/>
                    <a:pt x="13415" y="13770"/>
                  </a:cubicBezTo>
                  <a:cubicBezTo>
                    <a:pt x="12903" y="13770"/>
                    <a:pt x="12388" y="13726"/>
                    <a:pt x="11884" y="13661"/>
                  </a:cubicBezTo>
                  <a:cubicBezTo>
                    <a:pt x="10723" y="13512"/>
                    <a:pt x="9523" y="13255"/>
                    <a:pt x="8337" y="13255"/>
                  </a:cubicBezTo>
                  <a:cubicBezTo>
                    <a:pt x="7811" y="13255"/>
                    <a:pt x="7288" y="13306"/>
                    <a:pt x="6771" y="13438"/>
                  </a:cubicBezTo>
                  <a:cubicBezTo>
                    <a:pt x="5937" y="13654"/>
                    <a:pt x="5167" y="14104"/>
                    <a:pt x="4473" y="14607"/>
                  </a:cubicBezTo>
                  <a:cubicBezTo>
                    <a:pt x="3829" y="15075"/>
                    <a:pt x="3257" y="15644"/>
                    <a:pt x="2761" y="16266"/>
                  </a:cubicBezTo>
                  <a:cubicBezTo>
                    <a:pt x="1796" y="17485"/>
                    <a:pt x="1170" y="18943"/>
                    <a:pt x="731" y="20425"/>
                  </a:cubicBezTo>
                  <a:cubicBezTo>
                    <a:pt x="415" y="21487"/>
                    <a:pt x="192" y="22569"/>
                    <a:pt x="1" y="23655"/>
                  </a:cubicBezTo>
                  <a:lnTo>
                    <a:pt x="24364" y="23655"/>
                  </a:lnTo>
                  <a:lnTo>
                    <a:pt x="24364" y="30"/>
                  </a:lnTo>
                  <a:cubicBezTo>
                    <a:pt x="24357" y="30"/>
                    <a:pt x="24347" y="26"/>
                    <a:pt x="24332" y="26"/>
                  </a:cubicBezTo>
                  <a:cubicBezTo>
                    <a:pt x="24260" y="19"/>
                    <a:pt x="24191" y="12"/>
                    <a:pt x="24120" y="8"/>
                  </a:cubicBezTo>
                  <a:cubicBezTo>
                    <a:pt x="24028" y="4"/>
                    <a:pt x="23936" y="0"/>
                    <a:pt x="238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105525" y="820425"/>
              <a:ext cx="395700" cy="39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" name="Google Shape;132;p16"/>
          <p:cNvSpPr/>
          <p:nvPr/>
        </p:nvSpPr>
        <p:spPr>
          <a:xfrm rot="5576500">
            <a:off x="-2910248" y="2359177"/>
            <a:ext cx="3922554" cy="3368658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1_1_1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135" name="Google Shape;135;p17"/>
          <p:cNvGrpSpPr/>
          <p:nvPr/>
        </p:nvGrpSpPr>
        <p:grpSpPr>
          <a:xfrm>
            <a:off x="-69570" y="-639075"/>
            <a:ext cx="9213570" cy="5782564"/>
            <a:chOff x="-69570" y="-639075"/>
            <a:chExt cx="9213570" cy="5782564"/>
          </a:xfrm>
        </p:grpSpPr>
        <p:sp>
          <p:nvSpPr>
            <p:cNvPr id="136" name="Google Shape;136;p17"/>
            <p:cNvSpPr/>
            <p:nvPr/>
          </p:nvSpPr>
          <p:spPr>
            <a:xfrm flipH="1">
              <a:off x="8443442" y="-639075"/>
              <a:ext cx="700558" cy="2696470"/>
            </a:xfrm>
            <a:custGeom>
              <a:avLst/>
              <a:gdLst/>
              <a:ahLst/>
              <a:cxnLst/>
              <a:rect l="l" t="t" r="r" b="b"/>
              <a:pathLst>
                <a:path w="9013" h="19015" extrusionOk="0">
                  <a:moveTo>
                    <a:pt x="0" y="1"/>
                  </a:moveTo>
                  <a:lnTo>
                    <a:pt x="0" y="19015"/>
                  </a:lnTo>
                  <a:cubicBezTo>
                    <a:pt x="1022" y="18385"/>
                    <a:pt x="2061" y="17788"/>
                    <a:pt x="3054" y="17119"/>
                  </a:cubicBezTo>
                  <a:cubicBezTo>
                    <a:pt x="3879" y="16561"/>
                    <a:pt x="4666" y="15953"/>
                    <a:pt x="5368" y="15244"/>
                  </a:cubicBezTo>
                  <a:cubicBezTo>
                    <a:pt x="6044" y="14557"/>
                    <a:pt x="6631" y="13780"/>
                    <a:pt x="7142" y="12963"/>
                  </a:cubicBezTo>
                  <a:cubicBezTo>
                    <a:pt x="8160" y="11348"/>
                    <a:pt x="9012" y="9362"/>
                    <a:pt x="8523" y="7423"/>
                  </a:cubicBezTo>
                  <a:cubicBezTo>
                    <a:pt x="8059" y="5588"/>
                    <a:pt x="6530" y="4239"/>
                    <a:pt x="5019" y="3224"/>
                  </a:cubicBezTo>
                  <a:cubicBezTo>
                    <a:pt x="4040" y="2566"/>
                    <a:pt x="3044" y="1932"/>
                    <a:pt x="2054" y="1289"/>
                  </a:cubicBezTo>
                  <a:cubicBezTo>
                    <a:pt x="1378" y="850"/>
                    <a:pt x="694" y="414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" name="Google Shape;137;p17"/>
            <p:cNvGrpSpPr/>
            <p:nvPr/>
          </p:nvGrpSpPr>
          <p:grpSpPr>
            <a:xfrm>
              <a:off x="-69570" y="2001161"/>
              <a:ext cx="618420" cy="3142328"/>
              <a:chOff x="-69570" y="2001161"/>
              <a:chExt cx="618420" cy="3142328"/>
            </a:xfrm>
          </p:grpSpPr>
          <p:sp>
            <p:nvSpPr>
              <p:cNvPr id="138" name="Google Shape;138;p17"/>
              <p:cNvSpPr/>
              <p:nvPr/>
            </p:nvSpPr>
            <p:spPr>
              <a:xfrm rot="5400000">
                <a:off x="-1398334" y="3329925"/>
                <a:ext cx="3142328" cy="484800"/>
              </a:xfrm>
              <a:custGeom>
                <a:avLst/>
                <a:gdLst/>
                <a:ahLst/>
                <a:cxnLst/>
                <a:rect l="l" t="t" r="r" b="b"/>
                <a:pathLst>
                  <a:path w="17748" h="5136" extrusionOk="0">
                    <a:moveTo>
                      <a:pt x="4819" y="1"/>
                    </a:moveTo>
                    <a:cubicBezTo>
                      <a:pt x="4695" y="1"/>
                      <a:pt x="4571" y="13"/>
                      <a:pt x="4447" y="37"/>
                    </a:cubicBezTo>
                    <a:cubicBezTo>
                      <a:pt x="4008" y="123"/>
                      <a:pt x="3588" y="325"/>
                      <a:pt x="3206" y="551"/>
                    </a:cubicBezTo>
                    <a:cubicBezTo>
                      <a:pt x="2814" y="789"/>
                      <a:pt x="2457" y="1077"/>
                      <a:pt x="2138" y="1405"/>
                    </a:cubicBezTo>
                    <a:cubicBezTo>
                      <a:pt x="1469" y="2084"/>
                      <a:pt x="957" y="2904"/>
                      <a:pt x="551" y="3761"/>
                    </a:cubicBezTo>
                    <a:cubicBezTo>
                      <a:pt x="338" y="4207"/>
                      <a:pt x="159" y="4668"/>
                      <a:pt x="1" y="5135"/>
                    </a:cubicBezTo>
                    <a:lnTo>
                      <a:pt x="17748" y="5135"/>
                    </a:lnTo>
                    <a:cubicBezTo>
                      <a:pt x="17582" y="4538"/>
                      <a:pt x="17313" y="3977"/>
                      <a:pt x="16917" y="3498"/>
                    </a:cubicBezTo>
                    <a:cubicBezTo>
                      <a:pt x="16327" y="2793"/>
                      <a:pt x="15510" y="2322"/>
                      <a:pt x="14625" y="2092"/>
                    </a:cubicBezTo>
                    <a:cubicBezTo>
                      <a:pt x="14188" y="1978"/>
                      <a:pt x="13743" y="1929"/>
                      <a:pt x="13297" y="1929"/>
                    </a:cubicBezTo>
                    <a:cubicBezTo>
                      <a:pt x="12568" y="1929"/>
                      <a:pt x="11836" y="2061"/>
                      <a:pt x="11135" y="2257"/>
                    </a:cubicBezTo>
                    <a:cubicBezTo>
                      <a:pt x="10670" y="2389"/>
                      <a:pt x="10197" y="2511"/>
                      <a:pt x="9715" y="2511"/>
                    </a:cubicBezTo>
                    <a:cubicBezTo>
                      <a:pt x="9605" y="2511"/>
                      <a:pt x="9494" y="2505"/>
                      <a:pt x="9383" y="2491"/>
                    </a:cubicBezTo>
                    <a:cubicBezTo>
                      <a:pt x="8976" y="2437"/>
                      <a:pt x="8592" y="2282"/>
                      <a:pt x="8239" y="2077"/>
                    </a:cubicBezTo>
                    <a:cubicBezTo>
                      <a:pt x="7573" y="1685"/>
                      <a:pt x="7012" y="1102"/>
                      <a:pt x="6412" y="649"/>
                    </a:cubicBezTo>
                    <a:cubicBezTo>
                      <a:pt x="6264" y="538"/>
                      <a:pt x="6113" y="433"/>
                      <a:pt x="5954" y="339"/>
                    </a:cubicBezTo>
                    <a:cubicBezTo>
                      <a:pt x="5796" y="246"/>
                      <a:pt x="5645" y="171"/>
                      <a:pt x="5487" y="116"/>
                    </a:cubicBezTo>
                    <a:cubicBezTo>
                      <a:pt x="5267" y="40"/>
                      <a:pt x="5043" y="1"/>
                      <a:pt x="481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17"/>
              <p:cNvSpPr/>
              <p:nvPr/>
            </p:nvSpPr>
            <p:spPr>
              <a:xfrm>
                <a:off x="153150" y="2057400"/>
                <a:ext cx="395700" cy="3957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0" name="Google Shape;140;p17"/>
          <p:cNvSpPr/>
          <p:nvPr/>
        </p:nvSpPr>
        <p:spPr>
          <a:xfrm rot="-6269851">
            <a:off x="8176744" y="2301996"/>
            <a:ext cx="3922614" cy="3368710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>
            <a:spLocks noGrp="1"/>
          </p:cNvSpPr>
          <p:nvPr>
            <p:ph type="title"/>
          </p:nvPr>
        </p:nvSpPr>
        <p:spPr>
          <a:xfrm>
            <a:off x="4702800" y="1154688"/>
            <a:ext cx="3728100" cy="161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1"/>
          </p:nvPr>
        </p:nvSpPr>
        <p:spPr>
          <a:xfrm>
            <a:off x="4702800" y="2771413"/>
            <a:ext cx="3728100" cy="12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8"/>
          <p:cNvSpPr>
            <a:spLocks noGrp="1"/>
          </p:cNvSpPr>
          <p:nvPr>
            <p:ph type="pic" idx="2"/>
          </p:nvPr>
        </p:nvSpPr>
        <p:spPr>
          <a:xfrm>
            <a:off x="713225" y="747000"/>
            <a:ext cx="3189000" cy="36495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sp>
      <p:sp>
        <p:nvSpPr>
          <p:cNvPr id="145" name="Google Shape;145;p18"/>
          <p:cNvSpPr/>
          <p:nvPr/>
        </p:nvSpPr>
        <p:spPr>
          <a:xfrm>
            <a:off x="7923100" y="3876225"/>
            <a:ext cx="3494036" cy="2300917"/>
          </a:xfrm>
          <a:custGeom>
            <a:avLst/>
            <a:gdLst/>
            <a:ahLst/>
            <a:cxnLst/>
            <a:rect l="l" t="t" r="r" b="b"/>
            <a:pathLst>
              <a:path w="11187" h="7367" extrusionOk="0">
                <a:moveTo>
                  <a:pt x="4164" y="0"/>
                </a:moveTo>
                <a:cubicBezTo>
                  <a:pt x="3316" y="0"/>
                  <a:pt x="2256" y="570"/>
                  <a:pt x="1303" y="2750"/>
                </a:cubicBezTo>
                <a:cubicBezTo>
                  <a:pt x="1" y="5722"/>
                  <a:pt x="2244" y="7366"/>
                  <a:pt x="4825" y="7366"/>
                </a:cubicBezTo>
                <a:cubicBezTo>
                  <a:pt x="6207" y="7366"/>
                  <a:pt x="7687" y="6894"/>
                  <a:pt x="8769" y="5901"/>
                </a:cubicBezTo>
                <a:cubicBezTo>
                  <a:pt x="11186" y="3678"/>
                  <a:pt x="8009" y="1750"/>
                  <a:pt x="6491" y="1005"/>
                </a:cubicBezTo>
                <a:cubicBezTo>
                  <a:pt x="6099" y="814"/>
                  <a:pt x="5721" y="595"/>
                  <a:pt x="5350" y="364"/>
                </a:cubicBezTo>
                <a:cubicBezTo>
                  <a:pt x="5064" y="186"/>
                  <a:pt x="4649" y="0"/>
                  <a:pt x="416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8"/>
          <p:cNvSpPr/>
          <p:nvPr/>
        </p:nvSpPr>
        <p:spPr>
          <a:xfrm>
            <a:off x="8525700" y="-876271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>
            <a:spLocks noGrp="1"/>
          </p:cNvSpPr>
          <p:nvPr>
            <p:ph type="title"/>
          </p:nvPr>
        </p:nvSpPr>
        <p:spPr>
          <a:xfrm>
            <a:off x="5680075" y="1326251"/>
            <a:ext cx="2750700" cy="110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9"/>
          <p:cNvSpPr txBox="1">
            <a:spLocks noGrp="1"/>
          </p:cNvSpPr>
          <p:nvPr>
            <p:ph type="subTitle" idx="1"/>
          </p:nvPr>
        </p:nvSpPr>
        <p:spPr>
          <a:xfrm>
            <a:off x="5680075" y="2330344"/>
            <a:ext cx="2750700" cy="154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6924678" y="3927299"/>
            <a:ext cx="2228880" cy="1225736"/>
          </a:xfrm>
          <a:custGeom>
            <a:avLst/>
            <a:gdLst/>
            <a:ahLst/>
            <a:cxnLst/>
            <a:rect l="l" t="t" r="r" b="b"/>
            <a:pathLst>
              <a:path w="24364" h="23656" extrusionOk="0">
                <a:moveTo>
                  <a:pt x="23846" y="0"/>
                </a:moveTo>
                <a:cubicBezTo>
                  <a:pt x="23787" y="0"/>
                  <a:pt x="23728" y="2"/>
                  <a:pt x="23670" y="5"/>
                </a:cubicBezTo>
                <a:cubicBezTo>
                  <a:pt x="23364" y="19"/>
                  <a:pt x="23148" y="51"/>
                  <a:pt x="22831" y="141"/>
                </a:cubicBezTo>
                <a:cubicBezTo>
                  <a:pt x="22278" y="303"/>
                  <a:pt x="21781" y="616"/>
                  <a:pt x="21364" y="1055"/>
                </a:cubicBezTo>
                <a:cubicBezTo>
                  <a:pt x="20414" y="2051"/>
                  <a:pt x="20040" y="3512"/>
                  <a:pt x="19770" y="4840"/>
                </a:cubicBezTo>
                <a:cubicBezTo>
                  <a:pt x="19468" y="6315"/>
                  <a:pt x="19274" y="7815"/>
                  <a:pt x="18856" y="9265"/>
                </a:cubicBezTo>
                <a:cubicBezTo>
                  <a:pt x="18464" y="10617"/>
                  <a:pt x="17856" y="11970"/>
                  <a:pt x="16694" y="12830"/>
                </a:cubicBezTo>
                <a:cubicBezTo>
                  <a:pt x="15725" y="13544"/>
                  <a:pt x="14577" y="13770"/>
                  <a:pt x="13415" y="13770"/>
                </a:cubicBezTo>
                <a:cubicBezTo>
                  <a:pt x="12903" y="13770"/>
                  <a:pt x="12388" y="13726"/>
                  <a:pt x="11884" y="13661"/>
                </a:cubicBezTo>
                <a:cubicBezTo>
                  <a:pt x="10723" y="13512"/>
                  <a:pt x="9523" y="13255"/>
                  <a:pt x="8337" y="13255"/>
                </a:cubicBezTo>
                <a:cubicBezTo>
                  <a:pt x="7811" y="13255"/>
                  <a:pt x="7288" y="13306"/>
                  <a:pt x="6771" y="13438"/>
                </a:cubicBezTo>
                <a:cubicBezTo>
                  <a:pt x="5937" y="13654"/>
                  <a:pt x="5167" y="14104"/>
                  <a:pt x="4473" y="14607"/>
                </a:cubicBezTo>
                <a:cubicBezTo>
                  <a:pt x="3829" y="15075"/>
                  <a:pt x="3257" y="15644"/>
                  <a:pt x="2761" y="16266"/>
                </a:cubicBezTo>
                <a:cubicBezTo>
                  <a:pt x="1796" y="17485"/>
                  <a:pt x="1170" y="18943"/>
                  <a:pt x="731" y="20425"/>
                </a:cubicBezTo>
                <a:cubicBezTo>
                  <a:pt x="415" y="21487"/>
                  <a:pt x="192" y="22569"/>
                  <a:pt x="1" y="23655"/>
                </a:cubicBezTo>
                <a:lnTo>
                  <a:pt x="24364" y="23655"/>
                </a:lnTo>
                <a:lnTo>
                  <a:pt x="24364" y="30"/>
                </a:lnTo>
                <a:cubicBezTo>
                  <a:pt x="24357" y="30"/>
                  <a:pt x="24347" y="26"/>
                  <a:pt x="24332" y="26"/>
                </a:cubicBezTo>
                <a:cubicBezTo>
                  <a:pt x="24260" y="19"/>
                  <a:pt x="24191" y="12"/>
                  <a:pt x="24120" y="8"/>
                </a:cubicBezTo>
                <a:cubicBezTo>
                  <a:pt x="24028" y="4"/>
                  <a:pt x="23936" y="0"/>
                  <a:pt x="238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9"/>
          <p:cNvSpPr/>
          <p:nvPr/>
        </p:nvSpPr>
        <p:spPr>
          <a:xfrm>
            <a:off x="8382825" y="-134268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0"/>
          <p:cNvSpPr txBox="1">
            <a:spLocks noGrp="1"/>
          </p:cNvSpPr>
          <p:nvPr>
            <p:ph type="title"/>
          </p:nvPr>
        </p:nvSpPr>
        <p:spPr>
          <a:xfrm>
            <a:off x="713225" y="1326250"/>
            <a:ext cx="2750700" cy="110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0"/>
          <p:cNvSpPr txBox="1">
            <a:spLocks noGrp="1"/>
          </p:cNvSpPr>
          <p:nvPr>
            <p:ph type="subTitle" idx="1"/>
          </p:nvPr>
        </p:nvSpPr>
        <p:spPr>
          <a:xfrm>
            <a:off x="713359" y="2330350"/>
            <a:ext cx="2750700" cy="154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5" name="Google Shape;155;p20"/>
          <p:cNvGrpSpPr/>
          <p:nvPr/>
        </p:nvGrpSpPr>
        <p:grpSpPr>
          <a:xfrm>
            <a:off x="0" y="2687325"/>
            <a:ext cx="1558778" cy="2456198"/>
            <a:chOff x="0" y="2687325"/>
            <a:chExt cx="1558778" cy="2456198"/>
          </a:xfrm>
        </p:grpSpPr>
        <p:sp>
          <p:nvSpPr>
            <p:cNvPr id="156" name="Google Shape;156;p20"/>
            <p:cNvSpPr/>
            <p:nvPr/>
          </p:nvSpPr>
          <p:spPr>
            <a:xfrm>
              <a:off x="0" y="2889975"/>
              <a:ext cx="1558778" cy="2253548"/>
            </a:xfrm>
            <a:custGeom>
              <a:avLst/>
              <a:gdLst/>
              <a:ahLst/>
              <a:cxnLst/>
              <a:rect l="l" t="t" r="r" b="b"/>
              <a:pathLst>
                <a:path w="16043" h="23193" extrusionOk="0">
                  <a:moveTo>
                    <a:pt x="0" y="1"/>
                  </a:moveTo>
                  <a:lnTo>
                    <a:pt x="0" y="23192"/>
                  </a:lnTo>
                  <a:lnTo>
                    <a:pt x="16042" y="23192"/>
                  </a:lnTo>
                  <a:cubicBezTo>
                    <a:pt x="16002" y="23127"/>
                    <a:pt x="15967" y="23066"/>
                    <a:pt x="15931" y="23005"/>
                  </a:cubicBezTo>
                  <a:cubicBezTo>
                    <a:pt x="15233" y="21904"/>
                    <a:pt x="14186" y="21062"/>
                    <a:pt x="13010" y="20516"/>
                  </a:cubicBezTo>
                  <a:cubicBezTo>
                    <a:pt x="12859" y="20446"/>
                    <a:pt x="12758" y="20403"/>
                    <a:pt x="12625" y="20353"/>
                  </a:cubicBezTo>
                  <a:cubicBezTo>
                    <a:pt x="12517" y="20310"/>
                    <a:pt x="12405" y="20270"/>
                    <a:pt x="12293" y="20235"/>
                  </a:cubicBezTo>
                  <a:cubicBezTo>
                    <a:pt x="12056" y="20159"/>
                    <a:pt x="11815" y="20094"/>
                    <a:pt x="11570" y="20036"/>
                  </a:cubicBezTo>
                  <a:cubicBezTo>
                    <a:pt x="11052" y="19918"/>
                    <a:pt x="10523" y="19828"/>
                    <a:pt x="10001" y="19734"/>
                  </a:cubicBezTo>
                  <a:cubicBezTo>
                    <a:pt x="8955" y="19551"/>
                    <a:pt x="7886" y="19360"/>
                    <a:pt x="6926" y="18885"/>
                  </a:cubicBezTo>
                  <a:cubicBezTo>
                    <a:pt x="5954" y="18407"/>
                    <a:pt x="5234" y="17597"/>
                    <a:pt x="4947" y="16547"/>
                  </a:cubicBezTo>
                  <a:cubicBezTo>
                    <a:pt x="4515" y="14975"/>
                    <a:pt x="5001" y="13399"/>
                    <a:pt x="5580" y="11931"/>
                  </a:cubicBezTo>
                  <a:cubicBezTo>
                    <a:pt x="5875" y="11190"/>
                    <a:pt x="6192" y="10467"/>
                    <a:pt x="6415" y="9701"/>
                  </a:cubicBezTo>
                  <a:cubicBezTo>
                    <a:pt x="6649" y="8902"/>
                    <a:pt x="6810" y="8082"/>
                    <a:pt x="6821" y="7247"/>
                  </a:cubicBezTo>
                  <a:cubicBezTo>
                    <a:pt x="6840" y="5768"/>
                    <a:pt x="6397" y="4336"/>
                    <a:pt x="5544" y="3127"/>
                  </a:cubicBezTo>
                  <a:cubicBezTo>
                    <a:pt x="4799" y="2073"/>
                    <a:pt x="3763" y="1235"/>
                    <a:pt x="2597" y="688"/>
                  </a:cubicBezTo>
                  <a:cubicBezTo>
                    <a:pt x="1781" y="303"/>
                    <a:pt x="900" y="7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0"/>
            <p:cNvSpPr/>
            <p:nvPr/>
          </p:nvSpPr>
          <p:spPr>
            <a:xfrm>
              <a:off x="67425" y="2687325"/>
              <a:ext cx="395700" cy="39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20"/>
          <p:cNvSpPr/>
          <p:nvPr/>
        </p:nvSpPr>
        <p:spPr>
          <a:xfrm rot="-8951246">
            <a:off x="1299276" y="-2993894"/>
            <a:ext cx="3922599" cy="3368697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821325" y="2423475"/>
            <a:ext cx="46095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7276975" y="1482534"/>
            <a:ext cx="1153800" cy="915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3821325" y="3214526"/>
            <a:ext cx="46095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>
            <a:off x="7891425" y="1"/>
            <a:ext cx="1252576" cy="1567250"/>
            <a:chOff x="7891425" y="1"/>
            <a:chExt cx="1252576" cy="1567250"/>
          </a:xfrm>
        </p:grpSpPr>
        <p:sp>
          <p:nvSpPr>
            <p:cNvPr id="27" name="Google Shape;27;p3"/>
            <p:cNvSpPr/>
            <p:nvPr/>
          </p:nvSpPr>
          <p:spPr>
            <a:xfrm>
              <a:off x="7954202" y="1"/>
              <a:ext cx="1189799" cy="1567250"/>
            </a:xfrm>
            <a:custGeom>
              <a:avLst/>
              <a:gdLst/>
              <a:ahLst/>
              <a:cxnLst/>
              <a:rect l="l" t="t" r="r" b="b"/>
              <a:pathLst>
                <a:path w="7042" h="9276" extrusionOk="0">
                  <a:moveTo>
                    <a:pt x="1" y="1"/>
                  </a:moveTo>
                  <a:cubicBezTo>
                    <a:pt x="116" y="814"/>
                    <a:pt x="544" y="1555"/>
                    <a:pt x="1094" y="2166"/>
                  </a:cubicBezTo>
                  <a:cubicBezTo>
                    <a:pt x="1450" y="2555"/>
                    <a:pt x="1857" y="2861"/>
                    <a:pt x="2314" y="3120"/>
                  </a:cubicBezTo>
                  <a:cubicBezTo>
                    <a:pt x="2778" y="3386"/>
                    <a:pt x="3260" y="3609"/>
                    <a:pt x="3720" y="3886"/>
                  </a:cubicBezTo>
                  <a:cubicBezTo>
                    <a:pt x="4170" y="4152"/>
                    <a:pt x="4587" y="4466"/>
                    <a:pt x="4890" y="4897"/>
                  </a:cubicBezTo>
                  <a:cubicBezTo>
                    <a:pt x="5145" y="5258"/>
                    <a:pt x="5289" y="5675"/>
                    <a:pt x="5390" y="6103"/>
                  </a:cubicBezTo>
                  <a:cubicBezTo>
                    <a:pt x="5592" y="6955"/>
                    <a:pt x="5685" y="7865"/>
                    <a:pt x="6206" y="8603"/>
                  </a:cubicBezTo>
                  <a:cubicBezTo>
                    <a:pt x="6408" y="8891"/>
                    <a:pt x="6692" y="9143"/>
                    <a:pt x="7013" y="9265"/>
                  </a:cubicBezTo>
                  <a:cubicBezTo>
                    <a:pt x="7023" y="9268"/>
                    <a:pt x="7030" y="9273"/>
                    <a:pt x="7041" y="9276"/>
                  </a:cubicBezTo>
                  <a:lnTo>
                    <a:pt x="704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7891425" y="193450"/>
              <a:ext cx="395700" cy="39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4_2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>
            <a:spLocks noGrp="1"/>
          </p:cNvSpPr>
          <p:nvPr>
            <p:ph type="title"/>
          </p:nvPr>
        </p:nvSpPr>
        <p:spPr>
          <a:xfrm>
            <a:off x="4940925" y="1326251"/>
            <a:ext cx="2750700" cy="110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21"/>
          <p:cNvSpPr txBox="1">
            <a:spLocks noGrp="1"/>
          </p:cNvSpPr>
          <p:nvPr>
            <p:ph type="subTitle" idx="1"/>
          </p:nvPr>
        </p:nvSpPr>
        <p:spPr>
          <a:xfrm>
            <a:off x="4940925" y="2330344"/>
            <a:ext cx="2750700" cy="154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1"/>
          <p:cNvSpPr/>
          <p:nvPr/>
        </p:nvSpPr>
        <p:spPr>
          <a:xfrm>
            <a:off x="8005950" y="3736425"/>
            <a:ext cx="3494036" cy="2300917"/>
          </a:xfrm>
          <a:custGeom>
            <a:avLst/>
            <a:gdLst/>
            <a:ahLst/>
            <a:cxnLst/>
            <a:rect l="l" t="t" r="r" b="b"/>
            <a:pathLst>
              <a:path w="11187" h="7367" extrusionOk="0">
                <a:moveTo>
                  <a:pt x="4164" y="0"/>
                </a:moveTo>
                <a:cubicBezTo>
                  <a:pt x="3316" y="0"/>
                  <a:pt x="2256" y="570"/>
                  <a:pt x="1303" y="2750"/>
                </a:cubicBezTo>
                <a:cubicBezTo>
                  <a:pt x="1" y="5722"/>
                  <a:pt x="2244" y="7366"/>
                  <a:pt x="4825" y="7366"/>
                </a:cubicBezTo>
                <a:cubicBezTo>
                  <a:pt x="6207" y="7366"/>
                  <a:pt x="7687" y="6894"/>
                  <a:pt x="8769" y="5901"/>
                </a:cubicBezTo>
                <a:cubicBezTo>
                  <a:pt x="11186" y="3678"/>
                  <a:pt x="8009" y="1750"/>
                  <a:pt x="6491" y="1005"/>
                </a:cubicBezTo>
                <a:cubicBezTo>
                  <a:pt x="6099" y="814"/>
                  <a:pt x="5721" y="595"/>
                  <a:pt x="5350" y="364"/>
                </a:cubicBezTo>
                <a:cubicBezTo>
                  <a:pt x="5064" y="186"/>
                  <a:pt x="4649" y="0"/>
                  <a:pt x="416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1"/>
          <p:cNvSpPr/>
          <p:nvPr/>
        </p:nvSpPr>
        <p:spPr>
          <a:xfrm>
            <a:off x="8331875" y="-74378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2"/>
          <p:cNvSpPr txBox="1">
            <a:spLocks noGrp="1"/>
          </p:cNvSpPr>
          <p:nvPr>
            <p:ph type="subTitle" idx="1"/>
          </p:nvPr>
        </p:nvSpPr>
        <p:spPr>
          <a:xfrm>
            <a:off x="4872994" y="3065900"/>
            <a:ext cx="28368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22"/>
          <p:cNvSpPr txBox="1">
            <a:spLocks noGrp="1"/>
          </p:cNvSpPr>
          <p:nvPr>
            <p:ph type="subTitle" idx="2"/>
          </p:nvPr>
        </p:nvSpPr>
        <p:spPr>
          <a:xfrm>
            <a:off x="1434200" y="3065900"/>
            <a:ext cx="28368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22"/>
          <p:cNvSpPr txBox="1">
            <a:spLocks noGrp="1"/>
          </p:cNvSpPr>
          <p:nvPr>
            <p:ph type="subTitle" idx="3"/>
          </p:nvPr>
        </p:nvSpPr>
        <p:spPr>
          <a:xfrm>
            <a:off x="1434200" y="2578575"/>
            <a:ext cx="2836800" cy="48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169" name="Google Shape;169;p22"/>
          <p:cNvSpPr txBox="1">
            <a:spLocks noGrp="1"/>
          </p:cNvSpPr>
          <p:nvPr>
            <p:ph type="subTitle" idx="4"/>
          </p:nvPr>
        </p:nvSpPr>
        <p:spPr>
          <a:xfrm>
            <a:off x="4873004" y="2578575"/>
            <a:ext cx="2836800" cy="48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grpSp>
        <p:nvGrpSpPr>
          <p:cNvPr id="170" name="Google Shape;170;p22"/>
          <p:cNvGrpSpPr/>
          <p:nvPr/>
        </p:nvGrpSpPr>
        <p:grpSpPr>
          <a:xfrm>
            <a:off x="-255199" y="-9535"/>
            <a:ext cx="9408724" cy="5162561"/>
            <a:chOff x="-255199" y="-9535"/>
            <a:chExt cx="9408724" cy="5162561"/>
          </a:xfrm>
        </p:grpSpPr>
        <p:sp>
          <p:nvSpPr>
            <p:cNvPr id="171" name="Google Shape;171;p22"/>
            <p:cNvSpPr/>
            <p:nvPr/>
          </p:nvSpPr>
          <p:spPr>
            <a:xfrm rot="10800000">
              <a:off x="-255199" y="-9535"/>
              <a:ext cx="3142328" cy="484800"/>
            </a:xfrm>
            <a:custGeom>
              <a:avLst/>
              <a:gdLst/>
              <a:ahLst/>
              <a:cxnLst/>
              <a:rect l="l" t="t" r="r" b="b"/>
              <a:pathLst>
                <a:path w="17748" h="5136" extrusionOk="0">
                  <a:moveTo>
                    <a:pt x="4819" y="1"/>
                  </a:moveTo>
                  <a:cubicBezTo>
                    <a:pt x="4695" y="1"/>
                    <a:pt x="4571" y="13"/>
                    <a:pt x="4447" y="37"/>
                  </a:cubicBezTo>
                  <a:cubicBezTo>
                    <a:pt x="4008" y="123"/>
                    <a:pt x="3588" y="325"/>
                    <a:pt x="3206" y="551"/>
                  </a:cubicBezTo>
                  <a:cubicBezTo>
                    <a:pt x="2814" y="789"/>
                    <a:pt x="2457" y="1077"/>
                    <a:pt x="2138" y="1405"/>
                  </a:cubicBezTo>
                  <a:cubicBezTo>
                    <a:pt x="1469" y="2084"/>
                    <a:pt x="957" y="2904"/>
                    <a:pt x="551" y="3761"/>
                  </a:cubicBezTo>
                  <a:cubicBezTo>
                    <a:pt x="338" y="4207"/>
                    <a:pt x="159" y="4668"/>
                    <a:pt x="1" y="5135"/>
                  </a:cubicBezTo>
                  <a:lnTo>
                    <a:pt x="17748" y="5135"/>
                  </a:lnTo>
                  <a:cubicBezTo>
                    <a:pt x="17582" y="4538"/>
                    <a:pt x="17313" y="3977"/>
                    <a:pt x="16917" y="3498"/>
                  </a:cubicBezTo>
                  <a:cubicBezTo>
                    <a:pt x="16327" y="2793"/>
                    <a:pt x="15510" y="2322"/>
                    <a:pt x="14625" y="2092"/>
                  </a:cubicBezTo>
                  <a:cubicBezTo>
                    <a:pt x="14188" y="1978"/>
                    <a:pt x="13743" y="1929"/>
                    <a:pt x="13297" y="1929"/>
                  </a:cubicBezTo>
                  <a:cubicBezTo>
                    <a:pt x="12568" y="1929"/>
                    <a:pt x="11836" y="2061"/>
                    <a:pt x="11135" y="2257"/>
                  </a:cubicBezTo>
                  <a:cubicBezTo>
                    <a:pt x="10670" y="2389"/>
                    <a:pt x="10197" y="2511"/>
                    <a:pt x="9715" y="2511"/>
                  </a:cubicBezTo>
                  <a:cubicBezTo>
                    <a:pt x="9605" y="2511"/>
                    <a:pt x="9494" y="2505"/>
                    <a:pt x="9383" y="2491"/>
                  </a:cubicBezTo>
                  <a:cubicBezTo>
                    <a:pt x="8976" y="2437"/>
                    <a:pt x="8592" y="2282"/>
                    <a:pt x="8239" y="2077"/>
                  </a:cubicBezTo>
                  <a:cubicBezTo>
                    <a:pt x="7573" y="1685"/>
                    <a:pt x="7012" y="1102"/>
                    <a:pt x="6412" y="649"/>
                  </a:cubicBezTo>
                  <a:cubicBezTo>
                    <a:pt x="6264" y="538"/>
                    <a:pt x="6113" y="433"/>
                    <a:pt x="5954" y="339"/>
                  </a:cubicBezTo>
                  <a:cubicBezTo>
                    <a:pt x="5796" y="246"/>
                    <a:pt x="5645" y="171"/>
                    <a:pt x="5487" y="116"/>
                  </a:cubicBezTo>
                  <a:cubicBezTo>
                    <a:pt x="5267" y="40"/>
                    <a:pt x="5043" y="1"/>
                    <a:pt x="4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2"/>
            <p:cNvSpPr/>
            <p:nvPr/>
          </p:nvSpPr>
          <p:spPr>
            <a:xfrm rot="5400000">
              <a:off x="157065" y="89110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2"/>
            <p:cNvSpPr/>
            <p:nvPr/>
          </p:nvSpPr>
          <p:spPr>
            <a:xfrm rot="10800000" flipH="1">
              <a:off x="7963727" y="3585776"/>
              <a:ext cx="1189799" cy="1567250"/>
            </a:xfrm>
            <a:custGeom>
              <a:avLst/>
              <a:gdLst/>
              <a:ahLst/>
              <a:cxnLst/>
              <a:rect l="l" t="t" r="r" b="b"/>
              <a:pathLst>
                <a:path w="7042" h="9276" extrusionOk="0">
                  <a:moveTo>
                    <a:pt x="1" y="1"/>
                  </a:moveTo>
                  <a:cubicBezTo>
                    <a:pt x="116" y="814"/>
                    <a:pt x="544" y="1555"/>
                    <a:pt x="1094" y="2166"/>
                  </a:cubicBezTo>
                  <a:cubicBezTo>
                    <a:pt x="1450" y="2555"/>
                    <a:pt x="1857" y="2861"/>
                    <a:pt x="2314" y="3120"/>
                  </a:cubicBezTo>
                  <a:cubicBezTo>
                    <a:pt x="2778" y="3386"/>
                    <a:pt x="3260" y="3609"/>
                    <a:pt x="3720" y="3886"/>
                  </a:cubicBezTo>
                  <a:cubicBezTo>
                    <a:pt x="4170" y="4152"/>
                    <a:pt x="4587" y="4466"/>
                    <a:pt x="4890" y="4897"/>
                  </a:cubicBezTo>
                  <a:cubicBezTo>
                    <a:pt x="5145" y="5258"/>
                    <a:pt x="5289" y="5675"/>
                    <a:pt x="5390" y="6103"/>
                  </a:cubicBezTo>
                  <a:cubicBezTo>
                    <a:pt x="5592" y="6955"/>
                    <a:pt x="5685" y="7865"/>
                    <a:pt x="6206" y="8603"/>
                  </a:cubicBezTo>
                  <a:cubicBezTo>
                    <a:pt x="6408" y="8891"/>
                    <a:pt x="6692" y="9143"/>
                    <a:pt x="7013" y="9265"/>
                  </a:cubicBezTo>
                  <a:cubicBezTo>
                    <a:pt x="7023" y="9268"/>
                    <a:pt x="7030" y="9273"/>
                    <a:pt x="7041" y="9276"/>
                  </a:cubicBezTo>
                  <a:lnTo>
                    <a:pt x="704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" name="Google Shape;174;p22"/>
          <p:cNvSpPr/>
          <p:nvPr/>
        </p:nvSpPr>
        <p:spPr>
          <a:xfrm rot="5998970">
            <a:off x="-2951937" y="3225943"/>
            <a:ext cx="3922585" cy="3368685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3"/>
          <p:cNvSpPr txBox="1">
            <a:spLocks noGrp="1"/>
          </p:cNvSpPr>
          <p:nvPr>
            <p:ph type="subTitle" idx="1"/>
          </p:nvPr>
        </p:nvSpPr>
        <p:spPr>
          <a:xfrm>
            <a:off x="4743229" y="1820025"/>
            <a:ext cx="3573300" cy="19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3"/>
          <p:cNvSpPr txBox="1">
            <a:spLocks noGrp="1"/>
          </p:cNvSpPr>
          <p:nvPr>
            <p:ph type="subTitle" idx="2"/>
          </p:nvPr>
        </p:nvSpPr>
        <p:spPr>
          <a:xfrm>
            <a:off x="827475" y="1820025"/>
            <a:ext cx="3573300" cy="19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3"/>
          <p:cNvSpPr/>
          <p:nvPr/>
        </p:nvSpPr>
        <p:spPr>
          <a:xfrm rot="-5620785" flipH="1">
            <a:off x="8161983" y="-1102921"/>
            <a:ext cx="3922561" cy="3368665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0" name="Google Shape;180;p23"/>
          <p:cNvGrpSpPr/>
          <p:nvPr/>
        </p:nvGrpSpPr>
        <p:grpSpPr>
          <a:xfrm>
            <a:off x="-58079" y="-76200"/>
            <a:ext cx="9202083" cy="5243547"/>
            <a:chOff x="-58079" y="-76200"/>
            <a:chExt cx="9202083" cy="5243547"/>
          </a:xfrm>
        </p:grpSpPr>
        <p:sp>
          <p:nvSpPr>
            <p:cNvPr id="181" name="Google Shape;181;p23"/>
            <p:cNvSpPr/>
            <p:nvPr/>
          </p:nvSpPr>
          <p:spPr>
            <a:xfrm flipH="1">
              <a:off x="-58079" y="-76200"/>
              <a:ext cx="2382163" cy="1017717"/>
            </a:xfrm>
            <a:custGeom>
              <a:avLst/>
              <a:gdLst/>
              <a:ahLst/>
              <a:cxnLst/>
              <a:rect l="l" t="t" r="r" b="b"/>
              <a:pathLst>
                <a:path w="12233" h="9632" extrusionOk="0">
                  <a:moveTo>
                    <a:pt x="296" y="0"/>
                  </a:moveTo>
                  <a:cubicBezTo>
                    <a:pt x="188" y="389"/>
                    <a:pt x="112" y="785"/>
                    <a:pt x="76" y="1184"/>
                  </a:cubicBezTo>
                  <a:cubicBezTo>
                    <a:pt x="0" y="2044"/>
                    <a:pt x="123" y="2933"/>
                    <a:pt x="605" y="3663"/>
                  </a:cubicBezTo>
                  <a:cubicBezTo>
                    <a:pt x="853" y="4041"/>
                    <a:pt x="1184" y="4379"/>
                    <a:pt x="1594" y="4577"/>
                  </a:cubicBezTo>
                  <a:cubicBezTo>
                    <a:pt x="1927" y="4737"/>
                    <a:pt x="2297" y="4791"/>
                    <a:pt x="2663" y="4791"/>
                  </a:cubicBezTo>
                  <a:cubicBezTo>
                    <a:pt x="2731" y="4791"/>
                    <a:pt x="2800" y="4789"/>
                    <a:pt x="2868" y="4786"/>
                  </a:cubicBezTo>
                  <a:cubicBezTo>
                    <a:pt x="3800" y="4735"/>
                    <a:pt x="4699" y="4419"/>
                    <a:pt x="5631" y="4386"/>
                  </a:cubicBezTo>
                  <a:cubicBezTo>
                    <a:pt x="5669" y="4385"/>
                    <a:pt x="5707" y="4384"/>
                    <a:pt x="5745" y="4384"/>
                  </a:cubicBezTo>
                  <a:cubicBezTo>
                    <a:pt x="6586" y="4384"/>
                    <a:pt x="7397" y="4685"/>
                    <a:pt x="8030" y="5246"/>
                  </a:cubicBezTo>
                  <a:cubicBezTo>
                    <a:pt x="8653" y="5797"/>
                    <a:pt x="9085" y="6526"/>
                    <a:pt x="9538" y="7214"/>
                  </a:cubicBezTo>
                  <a:cubicBezTo>
                    <a:pt x="9769" y="7563"/>
                    <a:pt x="10006" y="7912"/>
                    <a:pt x="10279" y="8228"/>
                  </a:cubicBezTo>
                  <a:cubicBezTo>
                    <a:pt x="10581" y="8585"/>
                    <a:pt x="10930" y="8897"/>
                    <a:pt x="11318" y="9160"/>
                  </a:cubicBezTo>
                  <a:cubicBezTo>
                    <a:pt x="11599" y="9351"/>
                    <a:pt x="11909" y="9520"/>
                    <a:pt x="12233" y="9631"/>
                  </a:cubicBezTo>
                  <a:lnTo>
                    <a:pt x="122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2" name="Google Shape;182;p23"/>
            <p:cNvGrpSpPr/>
            <p:nvPr/>
          </p:nvGrpSpPr>
          <p:grpSpPr>
            <a:xfrm>
              <a:off x="6001676" y="4548927"/>
              <a:ext cx="3142328" cy="618420"/>
              <a:chOff x="6001676" y="4548927"/>
              <a:chExt cx="3142328" cy="618420"/>
            </a:xfrm>
          </p:grpSpPr>
          <p:sp>
            <p:nvSpPr>
              <p:cNvPr id="183" name="Google Shape;183;p23"/>
              <p:cNvSpPr/>
              <p:nvPr/>
            </p:nvSpPr>
            <p:spPr>
              <a:xfrm>
                <a:off x="6001676" y="4682548"/>
                <a:ext cx="3142328" cy="484800"/>
              </a:xfrm>
              <a:custGeom>
                <a:avLst/>
                <a:gdLst/>
                <a:ahLst/>
                <a:cxnLst/>
                <a:rect l="l" t="t" r="r" b="b"/>
                <a:pathLst>
                  <a:path w="17748" h="5136" extrusionOk="0">
                    <a:moveTo>
                      <a:pt x="4819" y="1"/>
                    </a:moveTo>
                    <a:cubicBezTo>
                      <a:pt x="4695" y="1"/>
                      <a:pt x="4571" y="13"/>
                      <a:pt x="4447" y="37"/>
                    </a:cubicBezTo>
                    <a:cubicBezTo>
                      <a:pt x="4008" y="123"/>
                      <a:pt x="3588" y="325"/>
                      <a:pt x="3206" y="551"/>
                    </a:cubicBezTo>
                    <a:cubicBezTo>
                      <a:pt x="2814" y="789"/>
                      <a:pt x="2457" y="1077"/>
                      <a:pt x="2138" y="1405"/>
                    </a:cubicBezTo>
                    <a:cubicBezTo>
                      <a:pt x="1469" y="2084"/>
                      <a:pt x="957" y="2904"/>
                      <a:pt x="551" y="3761"/>
                    </a:cubicBezTo>
                    <a:cubicBezTo>
                      <a:pt x="338" y="4207"/>
                      <a:pt x="159" y="4668"/>
                      <a:pt x="1" y="5135"/>
                    </a:cubicBezTo>
                    <a:lnTo>
                      <a:pt x="17748" y="5135"/>
                    </a:lnTo>
                    <a:cubicBezTo>
                      <a:pt x="17582" y="4538"/>
                      <a:pt x="17313" y="3977"/>
                      <a:pt x="16917" y="3498"/>
                    </a:cubicBezTo>
                    <a:cubicBezTo>
                      <a:pt x="16327" y="2793"/>
                      <a:pt x="15510" y="2322"/>
                      <a:pt x="14625" y="2092"/>
                    </a:cubicBezTo>
                    <a:cubicBezTo>
                      <a:pt x="14188" y="1978"/>
                      <a:pt x="13743" y="1929"/>
                      <a:pt x="13297" y="1929"/>
                    </a:cubicBezTo>
                    <a:cubicBezTo>
                      <a:pt x="12568" y="1929"/>
                      <a:pt x="11836" y="2061"/>
                      <a:pt x="11135" y="2257"/>
                    </a:cubicBezTo>
                    <a:cubicBezTo>
                      <a:pt x="10670" y="2389"/>
                      <a:pt x="10197" y="2511"/>
                      <a:pt x="9715" y="2511"/>
                    </a:cubicBezTo>
                    <a:cubicBezTo>
                      <a:pt x="9605" y="2511"/>
                      <a:pt x="9494" y="2505"/>
                      <a:pt x="9383" y="2491"/>
                    </a:cubicBezTo>
                    <a:cubicBezTo>
                      <a:pt x="8976" y="2437"/>
                      <a:pt x="8592" y="2282"/>
                      <a:pt x="8239" y="2077"/>
                    </a:cubicBezTo>
                    <a:cubicBezTo>
                      <a:pt x="7573" y="1685"/>
                      <a:pt x="7012" y="1102"/>
                      <a:pt x="6412" y="649"/>
                    </a:cubicBezTo>
                    <a:cubicBezTo>
                      <a:pt x="6264" y="538"/>
                      <a:pt x="6113" y="433"/>
                      <a:pt x="5954" y="339"/>
                    </a:cubicBezTo>
                    <a:cubicBezTo>
                      <a:pt x="5796" y="246"/>
                      <a:pt x="5645" y="171"/>
                      <a:pt x="5487" y="116"/>
                    </a:cubicBezTo>
                    <a:cubicBezTo>
                      <a:pt x="5267" y="40"/>
                      <a:pt x="5043" y="1"/>
                      <a:pt x="481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3"/>
              <p:cNvSpPr/>
              <p:nvPr/>
            </p:nvSpPr>
            <p:spPr>
              <a:xfrm rot="-5400000">
                <a:off x="7097790" y="4548927"/>
                <a:ext cx="395700" cy="3957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BODY_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4"/>
          <p:cNvSpPr txBox="1">
            <a:spLocks noGrp="1"/>
          </p:cNvSpPr>
          <p:nvPr>
            <p:ph type="body" idx="1"/>
          </p:nvPr>
        </p:nvSpPr>
        <p:spPr>
          <a:xfrm>
            <a:off x="872438" y="1476150"/>
            <a:ext cx="3647700" cy="26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88" name="Google Shape;188;p24"/>
          <p:cNvSpPr txBox="1">
            <a:spLocks noGrp="1"/>
          </p:cNvSpPr>
          <p:nvPr>
            <p:ph type="body" idx="2"/>
          </p:nvPr>
        </p:nvSpPr>
        <p:spPr>
          <a:xfrm>
            <a:off x="4623859" y="1476150"/>
            <a:ext cx="3647700" cy="26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grpSp>
        <p:nvGrpSpPr>
          <p:cNvPr id="189" name="Google Shape;189;p24"/>
          <p:cNvGrpSpPr/>
          <p:nvPr/>
        </p:nvGrpSpPr>
        <p:grpSpPr>
          <a:xfrm>
            <a:off x="0" y="-45596"/>
            <a:ext cx="9217351" cy="5189119"/>
            <a:chOff x="0" y="-45596"/>
            <a:chExt cx="9217351" cy="5189119"/>
          </a:xfrm>
        </p:grpSpPr>
        <p:sp>
          <p:nvSpPr>
            <p:cNvPr id="190" name="Google Shape;190;p24"/>
            <p:cNvSpPr/>
            <p:nvPr/>
          </p:nvSpPr>
          <p:spPr>
            <a:xfrm>
              <a:off x="0" y="2889975"/>
              <a:ext cx="1558778" cy="2253548"/>
            </a:xfrm>
            <a:custGeom>
              <a:avLst/>
              <a:gdLst/>
              <a:ahLst/>
              <a:cxnLst/>
              <a:rect l="l" t="t" r="r" b="b"/>
              <a:pathLst>
                <a:path w="16043" h="23193" extrusionOk="0">
                  <a:moveTo>
                    <a:pt x="0" y="1"/>
                  </a:moveTo>
                  <a:lnTo>
                    <a:pt x="0" y="23192"/>
                  </a:lnTo>
                  <a:lnTo>
                    <a:pt x="16042" y="23192"/>
                  </a:lnTo>
                  <a:cubicBezTo>
                    <a:pt x="16002" y="23127"/>
                    <a:pt x="15967" y="23066"/>
                    <a:pt x="15931" y="23005"/>
                  </a:cubicBezTo>
                  <a:cubicBezTo>
                    <a:pt x="15233" y="21904"/>
                    <a:pt x="14186" y="21062"/>
                    <a:pt x="13010" y="20516"/>
                  </a:cubicBezTo>
                  <a:cubicBezTo>
                    <a:pt x="12859" y="20446"/>
                    <a:pt x="12758" y="20403"/>
                    <a:pt x="12625" y="20353"/>
                  </a:cubicBezTo>
                  <a:cubicBezTo>
                    <a:pt x="12517" y="20310"/>
                    <a:pt x="12405" y="20270"/>
                    <a:pt x="12293" y="20235"/>
                  </a:cubicBezTo>
                  <a:cubicBezTo>
                    <a:pt x="12056" y="20159"/>
                    <a:pt x="11815" y="20094"/>
                    <a:pt x="11570" y="20036"/>
                  </a:cubicBezTo>
                  <a:cubicBezTo>
                    <a:pt x="11052" y="19918"/>
                    <a:pt x="10523" y="19828"/>
                    <a:pt x="10001" y="19734"/>
                  </a:cubicBezTo>
                  <a:cubicBezTo>
                    <a:pt x="8955" y="19551"/>
                    <a:pt x="7886" y="19360"/>
                    <a:pt x="6926" y="18885"/>
                  </a:cubicBezTo>
                  <a:cubicBezTo>
                    <a:pt x="5954" y="18407"/>
                    <a:pt x="5234" y="17597"/>
                    <a:pt x="4947" y="16547"/>
                  </a:cubicBezTo>
                  <a:cubicBezTo>
                    <a:pt x="4515" y="14975"/>
                    <a:pt x="5001" y="13399"/>
                    <a:pt x="5580" y="11931"/>
                  </a:cubicBezTo>
                  <a:cubicBezTo>
                    <a:pt x="5875" y="11190"/>
                    <a:pt x="6192" y="10467"/>
                    <a:pt x="6415" y="9701"/>
                  </a:cubicBezTo>
                  <a:cubicBezTo>
                    <a:pt x="6649" y="8902"/>
                    <a:pt x="6810" y="8082"/>
                    <a:pt x="6821" y="7247"/>
                  </a:cubicBezTo>
                  <a:cubicBezTo>
                    <a:pt x="6840" y="5768"/>
                    <a:pt x="6397" y="4336"/>
                    <a:pt x="5544" y="3127"/>
                  </a:cubicBezTo>
                  <a:cubicBezTo>
                    <a:pt x="4799" y="2073"/>
                    <a:pt x="3763" y="1235"/>
                    <a:pt x="2597" y="688"/>
                  </a:cubicBezTo>
                  <a:cubicBezTo>
                    <a:pt x="1781" y="303"/>
                    <a:pt x="900" y="73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4"/>
            <p:cNvSpPr/>
            <p:nvPr/>
          </p:nvSpPr>
          <p:spPr>
            <a:xfrm>
              <a:off x="67425" y="2687325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4"/>
            <p:cNvSpPr/>
            <p:nvPr/>
          </p:nvSpPr>
          <p:spPr>
            <a:xfrm>
              <a:off x="5638800" y="-45596"/>
              <a:ext cx="3578551" cy="572699"/>
            </a:xfrm>
            <a:custGeom>
              <a:avLst/>
              <a:gdLst/>
              <a:ahLst/>
              <a:cxnLst/>
              <a:rect l="l" t="t" r="r" b="b"/>
              <a:pathLst>
                <a:path w="8887" h="2926" extrusionOk="0">
                  <a:moveTo>
                    <a:pt x="0" y="0"/>
                  </a:moveTo>
                  <a:cubicBezTo>
                    <a:pt x="136" y="716"/>
                    <a:pt x="370" y="1447"/>
                    <a:pt x="838" y="2018"/>
                  </a:cubicBezTo>
                  <a:cubicBezTo>
                    <a:pt x="1086" y="2324"/>
                    <a:pt x="1396" y="2569"/>
                    <a:pt x="1755" y="2734"/>
                  </a:cubicBezTo>
                  <a:cubicBezTo>
                    <a:pt x="1946" y="2825"/>
                    <a:pt x="2155" y="2896"/>
                    <a:pt x="2368" y="2918"/>
                  </a:cubicBezTo>
                  <a:cubicBezTo>
                    <a:pt x="2416" y="2923"/>
                    <a:pt x="2465" y="2925"/>
                    <a:pt x="2513" y="2925"/>
                  </a:cubicBezTo>
                  <a:cubicBezTo>
                    <a:pt x="2679" y="2925"/>
                    <a:pt x="2843" y="2898"/>
                    <a:pt x="3004" y="2853"/>
                  </a:cubicBezTo>
                  <a:cubicBezTo>
                    <a:pt x="3436" y="2731"/>
                    <a:pt x="3828" y="2493"/>
                    <a:pt x="4231" y="2307"/>
                  </a:cubicBezTo>
                  <a:cubicBezTo>
                    <a:pt x="4440" y="2209"/>
                    <a:pt x="4656" y="2119"/>
                    <a:pt x="4879" y="2062"/>
                  </a:cubicBezTo>
                  <a:cubicBezTo>
                    <a:pt x="5066" y="2015"/>
                    <a:pt x="5261" y="1998"/>
                    <a:pt x="5456" y="1998"/>
                  </a:cubicBezTo>
                  <a:cubicBezTo>
                    <a:pt x="5530" y="1998"/>
                    <a:pt x="5604" y="2001"/>
                    <a:pt x="5677" y="2005"/>
                  </a:cubicBezTo>
                  <a:cubicBezTo>
                    <a:pt x="6047" y="2029"/>
                    <a:pt x="6423" y="2101"/>
                    <a:pt x="6794" y="2101"/>
                  </a:cubicBezTo>
                  <a:cubicBezTo>
                    <a:pt x="6950" y="2101"/>
                    <a:pt x="7106" y="2089"/>
                    <a:pt x="7260" y="2055"/>
                  </a:cubicBezTo>
                  <a:cubicBezTo>
                    <a:pt x="7667" y="1968"/>
                    <a:pt x="8020" y="1727"/>
                    <a:pt x="8296" y="1417"/>
                  </a:cubicBezTo>
                  <a:cubicBezTo>
                    <a:pt x="8638" y="1037"/>
                    <a:pt x="8887" y="507"/>
                    <a:pt x="88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3" name="Google Shape;193;p24"/>
          <p:cNvSpPr/>
          <p:nvPr/>
        </p:nvSpPr>
        <p:spPr>
          <a:xfrm rot="-6852635" flipH="1">
            <a:off x="8370682" y="3411391"/>
            <a:ext cx="3922575" cy="3368676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5"/>
          <p:cNvSpPr txBox="1">
            <a:spLocks noGrp="1"/>
          </p:cNvSpPr>
          <p:nvPr>
            <p:ph type="subTitle" idx="1"/>
          </p:nvPr>
        </p:nvSpPr>
        <p:spPr>
          <a:xfrm>
            <a:off x="1275625" y="2819991"/>
            <a:ext cx="1994400" cy="11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25"/>
          <p:cNvSpPr txBox="1">
            <a:spLocks noGrp="1"/>
          </p:cNvSpPr>
          <p:nvPr>
            <p:ph type="subTitle" idx="2"/>
          </p:nvPr>
        </p:nvSpPr>
        <p:spPr>
          <a:xfrm>
            <a:off x="3574824" y="2819991"/>
            <a:ext cx="1994400" cy="11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5"/>
          <p:cNvSpPr txBox="1">
            <a:spLocks noGrp="1"/>
          </p:cNvSpPr>
          <p:nvPr>
            <p:ph type="subTitle" idx="3"/>
          </p:nvPr>
        </p:nvSpPr>
        <p:spPr>
          <a:xfrm>
            <a:off x="5874028" y="2819991"/>
            <a:ext cx="1994400" cy="11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5"/>
          <p:cNvSpPr txBox="1">
            <a:spLocks noGrp="1"/>
          </p:cNvSpPr>
          <p:nvPr>
            <p:ph type="subTitle" idx="4"/>
          </p:nvPr>
        </p:nvSpPr>
        <p:spPr>
          <a:xfrm>
            <a:off x="1275625" y="2451289"/>
            <a:ext cx="1994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00" name="Google Shape;200;p25"/>
          <p:cNvSpPr txBox="1">
            <a:spLocks noGrp="1"/>
          </p:cNvSpPr>
          <p:nvPr>
            <p:ph type="subTitle" idx="5"/>
          </p:nvPr>
        </p:nvSpPr>
        <p:spPr>
          <a:xfrm>
            <a:off x="3574827" y="2451289"/>
            <a:ext cx="1994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01" name="Google Shape;201;p25"/>
          <p:cNvSpPr txBox="1">
            <a:spLocks noGrp="1"/>
          </p:cNvSpPr>
          <p:nvPr>
            <p:ph type="subTitle" idx="6"/>
          </p:nvPr>
        </p:nvSpPr>
        <p:spPr>
          <a:xfrm>
            <a:off x="5874036" y="2451289"/>
            <a:ext cx="1994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grpSp>
        <p:nvGrpSpPr>
          <p:cNvPr id="202" name="Google Shape;202;p25"/>
          <p:cNvGrpSpPr/>
          <p:nvPr/>
        </p:nvGrpSpPr>
        <p:grpSpPr>
          <a:xfrm>
            <a:off x="-19044" y="-57650"/>
            <a:ext cx="9163039" cy="5201149"/>
            <a:chOff x="-19044" y="-57650"/>
            <a:chExt cx="9163039" cy="5201149"/>
          </a:xfrm>
        </p:grpSpPr>
        <p:sp>
          <p:nvSpPr>
            <p:cNvPr id="203" name="Google Shape;203;p25"/>
            <p:cNvSpPr/>
            <p:nvPr/>
          </p:nvSpPr>
          <p:spPr>
            <a:xfrm flipH="1">
              <a:off x="-19044" y="-57650"/>
              <a:ext cx="638170" cy="2823330"/>
            </a:xfrm>
            <a:custGeom>
              <a:avLst/>
              <a:gdLst/>
              <a:ahLst/>
              <a:cxnLst/>
              <a:rect l="l" t="t" r="r" b="b"/>
              <a:pathLst>
                <a:path w="8045" h="17515" extrusionOk="0">
                  <a:moveTo>
                    <a:pt x="8045" y="1"/>
                  </a:moveTo>
                  <a:cubicBezTo>
                    <a:pt x="7286" y="569"/>
                    <a:pt x="6512" y="1116"/>
                    <a:pt x="5746" y="1670"/>
                  </a:cubicBezTo>
                  <a:cubicBezTo>
                    <a:pt x="4757" y="2393"/>
                    <a:pt x="3818" y="3091"/>
                    <a:pt x="2907" y="3922"/>
                  </a:cubicBezTo>
                  <a:cubicBezTo>
                    <a:pt x="2065" y="4692"/>
                    <a:pt x="1328" y="5484"/>
                    <a:pt x="774" y="6451"/>
                  </a:cubicBezTo>
                  <a:cubicBezTo>
                    <a:pt x="501" y="6926"/>
                    <a:pt x="335" y="7307"/>
                    <a:pt x="187" y="7837"/>
                  </a:cubicBezTo>
                  <a:cubicBezTo>
                    <a:pt x="152" y="7970"/>
                    <a:pt x="119" y="8103"/>
                    <a:pt x="94" y="8239"/>
                  </a:cubicBezTo>
                  <a:cubicBezTo>
                    <a:pt x="84" y="8300"/>
                    <a:pt x="72" y="8365"/>
                    <a:pt x="62" y="8426"/>
                  </a:cubicBezTo>
                  <a:cubicBezTo>
                    <a:pt x="58" y="8452"/>
                    <a:pt x="54" y="8477"/>
                    <a:pt x="51" y="8502"/>
                  </a:cubicBezTo>
                  <a:cubicBezTo>
                    <a:pt x="47" y="8513"/>
                    <a:pt x="44" y="8556"/>
                    <a:pt x="44" y="8559"/>
                  </a:cubicBezTo>
                  <a:cubicBezTo>
                    <a:pt x="11" y="8833"/>
                    <a:pt x="1" y="9110"/>
                    <a:pt x="11" y="9383"/>
                  </a:cubicBezTo>
                  <a:cubicBezTo>
                    <a:pt x="29" y="9956"/>
                    <a:pt x="137" y="10488"/>
                    <a:pt x="325" y="11063"/>
                  </a:cubicBezTo>
                  <a:cubicBezTo>
                    <a:pt x="533" y="11704"/>
                    <a:pt x="839" y="12312"/>
                    <a:pt x="1202" y="12884"/>
                  </a:cubicBezTo>
                  <a:cubicBezTo>
                    <a:pt x="2652" y="15168"/>
                    <a:pt x="5092" y="16694"/>
                    <a:pt x="7671" y="17417"/>
                  </a:cubicBezTo>
                  <a:cubicBezTo>
                    <a:pt x="7793" y="17453"/>
                    <a:pt x="7919" y="17481"/>
                    <a:pt x="8045" y="17514"/>
                  </a:cubicBezTo>
                  <a:lnTo>
                    <a:pt x="804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4" name="Google Shape;204;p25"/>
            <p:cNvGrpSpPr/>
            <p:nvPr/>
          </p:nvGrpSpPr>
          <p:grpSpPr>
            <a:xfrm>
              <a:off x="8153410" y="2434487"/>
              <a:ext cx="990586" cy="2709011"/>
              <a:chOff x="8153410" y="2434488"/>
              <a:chExt cx="990586" cy="2709011"/>
            </a:xfrm>
          </p:grpSpPr>
          <p:sp>
            <p:nvSpPr>
              <p:cNvPr id="205" name="Google Shape;205;p25"/>
              <p:cNvSpPr/>
              <p:nvPr/>
            </p:nvSpPr>
            <p:spPr>
              <a:xfrm rot="10800000">
                <a:off x="8153410" y="2505082"/>
                <a:ext cx="990586" cy="2638417"/>
              </a:xfrm>
              <a:custGeom>
                <a:avLst/>
                <a:gdLst/>
                <a:ahLst/>
                <a:cxnLst/>
                <a:rect l="l" t="t" r="r" b="b"/>
                <a:pathLst>
                  <a:path w="20742" h="25735" extrusionOk="0">
                    <a:moveTo>
                      <a:pt x="0" y="1"/>
                    </a:moveTo>
                    <a:lnTo>
                      <a:pt x="0" y="25735"/>
                    </a:lnTo>
                    <a:cubicBezTo>
                      <a:pt x="1403" y="25595"/>
                      <a:pt x="2789" y="25253"/>
                      <a:pt x="4116" y="24760"/>
                    </a:cubicBezTo>
                    <a:cubicBezTo>
                      <a:pt x="6092" y="24026"/>
                      <a:pt x="7952" y="22940"/>
                      <a:pt x="9560" y="21576"/>
                    </a:cubicBezTo>
                    <a:cubicBezTo>
                      <a:pt x="11067" y="20295"/>
                      <a:pt x="12377" y="18762"/>
                      <a:pt x="13297" y="17007"/>
                    </a:cubicBezTo>
                    <a:cubicBezTo>
                      <a:pt x="13712" y="16222"/>
                      <a:pt x="14082" y="15337"/>
                      <a:pt x="14139" y="14463"/>
                    </a:cubicBezTo>
                    <a:cubicBezTo>
                      <a:pt x="14197" y="13653"/>
                      <a:pt x="13956" y="12888"/>
                      <a:pt x="13229" y="12434"/>
                    </a:cubicBezTo>
                    <a:cubicBezTo>
                      <a:pt x="12510" y="11984"/>
                      <a:pt x="11546" y="11952"/>
                      <a:pt x="10711" y="11815"/>
                    </a:cubicBezTo>
                    <a:cubicBezTo>
                      <a:pt x="9042" y="11549"/>
                      <a:pt x="7110" y="10186"/>
                      <a:pt x="10851" y="8937"/>
                    </a:cubicBezTo>
                    <a:cubicBezTo>
                      <a:pt x="11208" y="8818"/>
                      <a:pt x="11578" y="8736"/>
                      <a:pt x="11927" y="8588"/>
                    </a:cubicBezTo>
                    <a:cubicBezTo>
                      <a:pt x="12374" y="8401"/>
                      <a:pt x="12819" y="8214"/>
                      <a:pt x="13262" y="8019"/>
                    </a:cubicBezTo>
                    <a:cubicBezTo>
                      <a:pt x="14924" y="7297"/>
                      <a:pt x="16575" y="6440"/>
                      <a:pt x="17907" y="5228"/>
                    </a:cubicBezTo>
                    <a:cubicBezTo>
                      <a:pt x="18893" y="4325"/>
                      <a:pt x="19716" y="3224"/>
                      <a:pt x="20234" y="2005"/>
                    </a:cubicBezTo>
                    <a:cubicBezTo>
                      <a:pt x="20349" y="1727"/>
                      <a:pt x="20461" y="1407"/>
                      <a:pt x="20547" y="1101"/>
                    </a:cubicBezTo>
                    <a:cubicBezTo>
                      <a:pt x="20623" y="817"/>
                      <a:pt x="20695" y="469"/>
                      <a:pt x="20723" y="223"/>
                    </a:cubicBezTo>
                    <a:cubicBezTo>
                      <a:pt x="20731" y="148"/>
                      <a:pt x="20738" y="76"/>
                      <a:pt x="2074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5"/>
              <p:cNvSpPr/>
              <p:nvPr/>
            </p:nvSpPr>
            <p:spPr>
              <a:xfrm>
                <a:off x="8630400" y="2434488"/>
                <a:ext cx="395700" cy="3957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7" name="Google Shape;207;p25"/>
          <p:cNvSpPr/>
          <p:nvPr/>
        </p:nvSpPr>
        <p:spPr>
          <a:xfrm>
            <a:off x="1439100" y="461340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title"/>
          </p:nvPr>
        </p:nvSpPr>
        <p:spPr>
          <a:xfrm>
            <a:off x="4044825" y="445025"/>
            <a:ext cx="437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4044837" y="2189054"/>
            <a:ext cx="2062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26"/>
          <p:cNvSpPr txBox="1">
            <a:spLocks noGrp="1"/>
          </p:cNvSpPr>
          <p:nvPr>
            <p:ph type="subTitle" idx="2"/>
          </p:nvPr>
        </p:nvSpPr>
        <p:spPr>
          <a:xfrm>
            <a:off x="6361812" y="2189054"/>
            <a:ext cx="2062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26"/>
          <p:cNvSpPr txBox="1">
            <a:spLocks noGrp="1"/>
          </p:cNvSpPr>
          <p:nvPr>
            <p:ph type="subTitle" idx="3"/>
          </p:nvPr>
        </p:nvSpPr>
        <p:spPr>
          <a:xfrm>
            <a:off x="4044837" y="3603329"/>
            <a:ext cx="2062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26"/>
          <p:cNvSpPr txBox="1">
            <a:spLocks noGrp="1"/>
          </p:cNvSpPr>
          <p:nvPr>
            <p:ph type="subTitle" idx="4"/>
          </p:nvPr>
        </p:nvSpPr>
        <p:spPr>
          <a:xfrm>
            <a:off x="6361812" y="3603329"/>
            <a:ext cx="2062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26"/>
          <p:cNvSpPr txBox="1">
            <a:spLocks noGrp="1"/>
          </p:cNvSpPr>
          <p:nvPr>
            <p:ph type="subTitle" idx="5"/>
          </p:nvPr>
        </p:nvSpPr>
        <p:spPr>
          <a:xfrm>
            <a:off x="4044825" y="1815375"/>
            <a:ext cx="2062200" cy="46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15" name="Google Shape;215;p26"/>
          <p:cNvSpPr txBox="1">
            <a:spLocks noGrp="1"/>
          </p:cNvSpPr>
          <p:nvPr>
            <p:ph type="subTitle" idx="6"/>
          </p:nvPr>
        </p:nvSpPr>
        <p:spPr>
          <a:xfrm>
            <a:off x="4044825" y="3229800"/>
            <a:ext cx="2062200" cy="46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16" name="Google Shape;216;p26"/>
          <p:cNvSpPr txBox="1">
            <a:spLocks noGrp="1"/>
          </p:cNvSpPr>
          <p:nvPr>
            <p:ph type="subTitle" idx="7"/>
          </p:nvPr>
        </p:nvSpPr>
        <p:spPr>
          <a:xfrm>
            <a:off x="6361797" y="1815375"/>
            <a:ext cx="2062200" cy="46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17" name="Google Shape;217;p26"/>
          <p:cNvSpPr txBox="1">
            <a:spLocks noGrp="1"/>
          </p:cNvSpPr>
          <p:nvPr>
            <p:ph type="subTitle" idx="8"/>
          </p:nvPr>
        </p:nvSpPr>
        <p:spPr>
          <a:xfrm>
            <a:off x="6361797" y="3229800"/>
            <a:ext cx="2062200" cy="46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18" name="Google Shape;218;p26"/>
          <p:cNvSpPr/>
          <p:nvPr/>
        </p:nvSpPr>
        <p:spPr>
          <a:xfrm flipH="1">
            <a:off x="8477241" y="-639075"/>
            <a:ext cx="666759" cy="241794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6"/>
          <p:cNvSpPr/>
          <p:nvPr/>
        </p:nvSpPr>
        <p:spPr>
          <a:xfrm>
            <a:off x="7713450" y="4416579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27"/>
          <p:cNvSpPr txBox="1">
            <a:spLocks noGrp="1"/>
          </p:cNvSpPr>
          <p:nvPr>
            <p:ph type="subTitle" idx="1"/>
          </p:nvPr>
        </p:nvSpPr>
        <p:spPr>
          <a:xfrm>
            <a:off x="1071300" y="1978025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subTitle" idx="2"/>
          </p:nvPr>
        </p:nvSpPr>
        <p:spPr>
          <a:xfrm>
            <a:off x="3582900" y="1978025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27"/>
          <p:cNvSpPr txBox="1">
            <a:spLocks noGrp="1"/>
          </p:cNvSpPr>
          <p:nvPr>
            <p:ph type="subTitle" idx="3"/>
          </p:nvPr>
        </p:nvSpPr>
        <p:spPr>
          <a:xfrm>
            <a:off x="1071300" y="3603888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27"/>
          <p:cNvSpPr txBox="1">
            <a:spLocks noGrp="1"/>
          </p:cNvSpPr>
          <p:nvPr>
            <p:ph type="subTitle" idx="4"/>
          </p:nvPr>
        </p:nvSpPr>
        <p:spPr>
          <a:xfrm>
            <a:off x="3582900" y="3603888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27"/>
          <p:cNvSpPr txBox="1">
            <a:spLocks noGrp="1"/>
          </p:cNvSpPr>
          <p:nvPr>
            <p:ph type="subTitle" idx="5"/>
          </p:nvPr>
        </p:nvSpPr>
        <p:spPr>
          <a:xfrm>
            <a:off x="6094500" y="1978025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27"/>
          <p:cNvSpPr txBox="1">
            <a:spLocks noGrp="1"/>
          </p:cNvSpPr>
          <p:nvPr>
            <p:ph type="subTitle" idx="6"/>
          </p:nvPr>
        </p:nvSpPr>
        <p:spPr>
          <a:xfrm>
            <a:off x="6094500" y="3603888"/>
            <a:ext cx="1978200" cy="8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27"/>
          <p:cNvSpPr txBox="1">
            <a:spLocks noGrp="1"/>
          </p:cNvSpPr>
          <p:nvPr>
            <p:ph type="subTitle" idx="7"/>
          </p:nvPr>
        </p:nvSpPr>
        <p:spPr>
          <a:xfrm>
            <a:off x="1071302" y="1637824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29" name="Google Shape;229;p27"/>
          <p:cNvSpPr txBox="1">
            <a:spLocks noGrp="1"/>
          </p:cNvSpPr>
          <p:nvPr>
            <p:ph type="subTitle" idx="8"/>
          </p:nvPr>
        </p:nvSpPr>
        <p:spPr>
          <a:xfrm>
            <a:off x="3582900" y="1637824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30" name="Google Shape;230;p27"/>
          <p:cNvSpPr txBox="1">
            <a:spLocks noGrp="1"/>
          </p:cNvSpPr>
          <p:nvPr>
            <p:ph type="subTitle" idx="9"/>
          </p:nvPr>
        </p:nvSpPr>
        <p:spPr>
          <a:xfrm>
            <a:off x="6094498" y="1637824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subTitle" idx="13"/>
          </p:nvPr>
        </p:nvSpPr>
        <p:spPr>
          <a:xfrm>
            <a:off x="1071302" y="3263663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ubTitle" idx="14"/>
          </p:nvPr>
        </p:nvSpPr>
        <p:spPr>
          <a:xfrm>
            <a:off x="3582900" y="3263663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33" name="Google Shape;233;p27"/>
          <p:cNvSpPr txBox="1">
            <a:spLocks noGrp="1"/>
          </p:cNvSpPr>
          <p:nvPr>
            <p:ph type="subTitle" idx="15"/>
          </p:nvPr>
        </p:nvSpPr>
        <p:spPr>
          <a:xfrm>
            <a:off x="6094498" y="3263663"/>
            <a:ext cx="19782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grpSp>
        <p:nvGrpSpPr>
          <p:cNvPr id="234" name="Google Shape;234;p27"/>
          <p:cNvGrpSpPr/>
          <p:nvPr/>
        </p:nvGrpSpPr>
        <p:grpSpPr>
          <a:xfrm>
            <a:off x="5" y="581486"/>
            <a:ext cx="9143995" cy="4562014"/>
            <a:chOff x="5" y="581486"/>
            <a:chExt cx="9143995" cy="4562014"/>
          </a:xfrm>
        </p:grpSpPr>
        <p:sp>
          <p:nvSpPr>
            <p:cNvPr id="235" name="Google Shape;235;p27"/>
            <p:cNvSpPr/>
            <p:nvPr/>
          </p:nvSpPr>
          <p:spPr>
            <a:xfrm rot="5400000">
              <a:off x="-1328759" y="1910250"/>
              <a:ext cx="3142328" cy="484800"/>
            </a:xfrm>
            <a:custGeom>
              <a:avLst/>
              <a:gdLst/>
              <a:ahLst/>
              <a:cxnLst/>
              <a:rect l="l" t="t" r="r" b="b"/>
              <a:pathLst>
                <a:path w="17748" h="5136" extrusionOk="0">
                  <a:moveTo>
                    <a:pt x="4819" y="1"/>
                  </a:moveTo>
                  <a:cubicBezTo>
                    <a:pt x="4695" y="1"/>
                    <a:pt x="4571" y="13"/>
                    <a:pt x="4447" y="37"/>
                  </a:cubicBezTo>
                  <a:cubicBezTo>
                    <a:pt x="4008" y="123"/>
                    <a:pt x="3588" y="325"/>
                    <a:pt x="3206" y="551"/>
                  </a:cubicBezTo>
                  <a:cubicBezTo>
                    <a:pt x="2814" y="789"/>
                    <a:pt x="2457" y="1077"/>
                    <a:pt x="2138" y="1405"/>
                  </a:cubicBezTo>
                  <a:cubicBezTo>
                    <a:pt x="1469" y="2084"/>
                    <a:pt x="957" y="2904"/>
                    <a:pt x="551" y="3761"/>
                  </a:cubicBezTo>
                  <a:cubicBezTo>
                    <a:pt x="338" y="4207"/>
                    <a:pt x="159" y="4668"/>
                    <a:pt x="1" y="5135"/>
                  </a:cubicBezTo>
                  <a:lnTo>
                    <a:pt x="17748" y="5135"/>
                  </a:lnTo>
                  <a:cubicBezTo>
                    <a:pt x="17582" y="4538"/>
                    <a:pt x="17313" y="3977"/>
                    <a:pt x="16917" y="3498"/>
                  </a:cubicBezTo>
                  <a:cubicBezTo>
                    <a:pt x="16327" y="2793"/>
                    <a:pt x="15510" y="2322"/>
                    <a:pt x="14625" y="2092"/>
                  </a:cubicBezTo>
                  <a:cubicBezTo>
                    <a:pt x="14188" y="1978"/>
                    <a:pt x="13743" y="1929"/>
                    <a:pt x="13297" y="1929"/>
                  </a:cubicBezTo>
                  <a:cubicBezTo>
                    <a:pt x="12568" y="1929"/>
                    <a:pt x="11836" y="2061"/>
                    <a:pt x="11135" y="2257"/>
                  </a:cubicBezTo>
                  <a:cubicBezTo>
                    <a:pt x="10670" y="2389"/>
                    <a:pt x="10197" y="2511"/>
                    <a:pt x="9715" y="2511"/>
                  </a:cubicBezTo>
                  <a:cubicBezTo>
                    <a:pt x="9605" y="2511"/>
                    <a:pt x="9494" y="2505"/>
                    <a:pt x="9383" y="2491"/>
                  </a:cubicBezTo>
                  <a:cubicBezTo>
                    <a:pt x="8976" y="2437"/>
                    <a:pt x="8592" y="2282"/>
                    <a:pt x="8239" y="2077"/>
                  </a:cubicBezTo>
                  <a:cubicBezTo>
                    <a:pt x="7573" y="1685"/>
                    <a:pt x="7012" y="1102"/>
                    <a:pt x="6412" y="649"/>
                  </a:cubicBezTo>
                  <a:cubicBezTo>
                    <a:pt x="6264" y="538"/>
                    <a:pt x="6113" y="433"/>
                    <a:pt x="5954" y="339"/>
                  </a:cubicBezTo>
                  <a:cubicBezTo>
                    <a:pt x="5796" y="246"/>
                    <a:pt x="5645" y="171"/>
                    <a:pt x="5487" y="116"/>
                  </a:cubicBezTo>
                  <a:cubicBezTo>
                    <a:pt x="5267" y="40"/>
                    <a:pt x="5043" y="1"/>
                    <a:pt x="4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7"/>
            <p:cNvSpPr/>
            <p:nvPr/>
          </p:nvSpPr>
          <p:spPr>
            <a:xfrm>
              <a:off x="222725" y="1677600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7"/>
            <p:cNvSpPr/>
            <p:nvPr/>
          </p:nvSpPr>
          <p:spPr>
            <a:xfrm rot="5400000" flipH="1">
              <a:off x="8000980" y="4000480"/>
              <a:ext cx="1247803" cy="1038237"/>
            </a:xfrm>
            <a:custGeom>
              <a:avLst/>
              <a:gdLst/>
              <a:ahLst/>
              <a:cxnLst/>
              <a:rect l="l" t="t" r="r" b="b"/>
              <a:pathLst>
                <a:path w="22965" h="15458" extrusionOk="0">
                  <a:moveTo>
                    <a:pt x="0" y="0"/>
                  </a:moveTo>
                  <a:lnTo>
                    <a:pt x="0" y="14891"/>
                  </a:lnTo>
                  <a:cubicBezTo>
                    <a:pt x="730" y="15289"/>
                    <a:pt x="1526" y="15457"/>
                    <a:pt x="2335" y="15457"/>
                  </a:cubicBezTo>
                  <a:cubicBezTo>
                    <a:pt x="3856" y="15457"/>
                    <a:pt x="5422" y="14863"/>
                    <a:pt x="6674" y="14088"/>
                  </a:cubicBezTo>
                  <a:cubicBezTo>
                    <a:pt x="7692" y="13462"/>
                    <a:pt x="8592" y="12656"/>
                    <a:pt x="9243" y="11645"/>
                  </a:cubicBezTo>
                  <a:cubicBezTo>
                    <a:pt x="9887" y="10639"/>
                    <a:pt x="10300" y="9516"/>
                    <a:pt x="10689" y="8389"/>
                  </a:cubicBezTo>
                  <a:cubicBezTo>
                    <a:pt x="11494" y="6066"/>
                    <a:pt x="12351" y="3497"/>
                    <a:pt x="14599" y="2166"/>
                  </a:cubicBezTo>
                  <a:cubicBezTo>
                    <a:pt x="15750" y="1486"/>
                    <a:pt x="17078" y="1374"/>
                    <a:pt x="18380" y="1302"/>
                  </a:cubicBezTo>
                  <a:cubicBezTo>
                    <a:pt x="19626" y="1230"/>
                    <a:pt x="20949" y="1194"/>
                    <a:pt x="22083" y="611"/>
                  </a:cubicBezTo>
                  <a:cubicBezTo>
                    <a:pt x="22407" y="446"/>
                    <a:pt x="22701" y="241"/>
                    <a:pt x="2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" name="Google Shape;238;p27"/>
          <p:cNvSpPr/>
          <p:nvPr/>
        </p:nvSpPr>
        <p:spPr>
          <a:xfrm>
            <a:off x="8430775" y="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>
            <a:spLocks noGrp="1"/>
          </p:cNvSpPr>
          <p:nvPr>
            <p:ph type="title" hasCustomPrompt="1"/>
          </p:nvPr>
        </p:nvSpPr>
        <p:spPr>
          <a:xfrm>
            <a:off x="713225" y="638350"/>
            <a:ext cx="40563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1" name="Google Shape;241;p28"/>
          <p:cNvSpPr txBox="1">
            <a:spLocks noGrp="1"/>
          </p:cNvSpPr>
          <p:nvPr>
            <p:ph type="subTitle" idx="1"/>
          </p:nvPr>
        </p:nvSpPr>
        <p:spPr>
          <a:xfrm>
            <a:off x="713225" y="1311342"/>
            <a:ext cx="4056300" cy="3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2" name="Google Shape;242;p28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2037962"/>
            <a:ext cx="40563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3" name="Google Shape;243;p28"/>
          <p:cNvSpPr txBox="1">
            <a:spLocks noGrp="1"/>
          </p:cNvSpPr>
          <p:nvPr>
            <p:ph type="subTitle" idx="3"/>
          </p:nvPr>
        </p:nvSpPr>
        <p:spPr>
          <a:xfrm>
            <a:off x="713225" y="2710975"/>
            <a:ext cx="4056300" cy="3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title" idx="4" hasCustomPrompt="1"/>
          </p:nvPr>
        </p:nvSpPr>
        <p:spPr>
          <a:xfrm>
            <a:off x="713225" y="3437549"/>
            <a:ext cx="4056300" cy="768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45" name="Google Shape;245;p28"/>
          <p:cNvSpPr txBox="1">
            <a:spLocks noGrp="1"/>
          </p:cNvSpPr>
          <p:nvPr>
            <p:ph type="subTitle" idx="5"/>
          </p:nvPr>
        </p:nvSpPr>
        <p:spPr>
          <a:xfrm>
            <a:off x="713225" y="4110573"/>
            <a:ext cx="4056300" cy="3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6" name="Google Shape;246;p28"/>
          <p:cNvSpPr/>
          <p:nvPr/>
        </p:nvSpPr>
        <p:spPr>
          <a:xfrm>
            <a:off x="-1544750" y="4189050"/>
            <a:ext cx="3494036" cy="2300917"/>
          </a:xfrm>
          <a:custGeom>
            <a:avLst/>
            <a:gdLst/>
            <a:ahLst/>
            <a:cxnLst/>
            <a:rect l="l" t="t" r="r" b="b"/>
            <a:pathLst>
              <a:path w="11187" h="7367" extrusionOk="0">
                <a:moveTo>
                  <a:pt x="4164" y="0"/>
                </a:moveTo>
                <a:cubicBezTo>
                  <a:pt x="3316" y="0"/>
                  <a:pt x="2256" y="570"/>
                  <a:pt x="1303" y="2750"/>
                </a:cubicBezTo>
                <a:cubicBezTo>
                  <a:pt x="1" y="5722"/>
                  <a:pt x="2244" y="7366"/>
                  <a:pt x="4825" y="7366"/>
                </a:cubicBezTo>
                <a:cubicBezTo>
                  <a:pt x="6207" y="7366"/>
                  <a:pt x="7687" y="6894"/>
                  <a:pt x="8769" y="5901"/>
                </a:cubicBezTo>
                <a:cubicBezTo>
                  <a:pt x="11186" y="3678"/>
                  <a:pt x="8009" y="1750"/>
                  <a:pt x="6491" y="1005"/>
                </a:cubicBezTo>
                <a:cubicBezTo>
                  <a:pt x="6099" y="814"/>
                  <a:pt x="5721" y="595"/>
                  <a:pt x="5350" y="364"/>
                </a:cubicBezTo>
                <a:cubicBezTo>
                  <a:pt x="5064" y="186"/>
                  <a:pt x="4649" y="0"/>
                  <a:pt x="416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8"/>
          <p:cNvSpPr/>
          <p:nvPr/>
        </p:nvSpPr>
        <p:spPr>
          <a:xfrm rot="6017970">
            <a:off x="-3094814" y="-661552"/>
            <a:ext cx="3922591" cy="3368691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8_1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9"/>
          <p:cNvSpPr txBox="1">
            <a:spLocks noGrp="1"/>
          </p:cNvSpPr>
          <p:nvPr>
            <p:ph type="title" hasCustomPrompt="1"/>
          </p:nvPr>
        </p:nvSpPr>
        <p:spPr>
          <a:xfrm>
            <a:off x="2001750" y="2878014"/>
            <a:ext cx="1398900" cy="40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subTitle" idx="1"/>
          </p:nvPr>
        </p:nvSpPr>
        <p:spPr>
          <a:xfrm>
            <a:off x="4697687" y="1491585"/>
            <a:ext cx="3490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51" name="Google Shape;251;p29"/>
          <p:cNvSpPr txBox="1">
            <a:spLocks noGrp="1"/>
          </p:cNvSpPr>
          <p:nvPr>
            <p:ph type="subTitle" idx="2"/>
          </p:nvPr>
        </p:nvSpPr>
        <p:spPr>
          <a:xfrm>
            <a:off x="4697687" y="1168325"/>
            <a:ext cx="3490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52" name="Google Shape;252;p29"/>
          <p:cNvSpPr txBox="1">
            <a:spLocks noGrp="1"/>
          </p:cNvSpPr>
          <p:nvPr>
            <p:ph type="title" idx="3" hasCustomPrompt="1"/>
          </p:nvPr>
        </p:nvSpPr>
        <p:spPr>
          <a:xfrm>
            <a:off x="2002338" y="1648846"/>
            <a:ext cx="1397700" cy="40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3" name="Google Shape;253;p29"/>
          <p:cNvSpPr txBox="1">
            <a:spLocks noGrp="1"/>
          </p:cNvSpPr>
          <p:nvPr>
            <p:ph type="subTitle" idx="4"/>
          </p:nvPr>
        </p:nvSpPr>
        <p:spPr>
          <a:xfrm>
            <a:off x="4697685" y="2729830"/>
            <a:ext cx="3490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54" name="Google Shape;254;p29"/>
          <p:cNvSpPr txBox="1">
            <a:spLocks noGrp="1"/>
          </p:cNvSpPr>
          <p:nvPr>
            <p:ph type="subTitle" idx="5"/>
          </p:nvPr>
        </p:nvSpPr>
        <p:spPr>
          <a:xfrm>
            <a:off x="4697681" y="2406570"/>
            <a:ext cx="3490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55" name="Google Shape;255;p29"/>
          <p:cNvSpPr txBox="1">
            <a:spLocks noGrp="1"/>
          </p:cNvSpPr>
          <p:nvPr>
            <p:ph type="title" idx="6" hasCustomPrompt="1"/>
          </p:nvPr>
        </p:nvSpPr>
        <p:spPr>
          <a:xfrm>
            <a:off x="2002350" y="4113728"/>
            <a:ext cx="1397700" cy="406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6" name="Google Shape;256;p29"/>
          <p:cNvSpPr txBox="1">
            <a:spLocks noGrp="1"/>
          </p:cNvSpPr>
          <p:nvPr>
            <p:ph type="subTitle" idx="7"/>
          </p:nvPr>
        </p:nvSpPr>
        <p:spPr>
          <a:xfrm>
            <a:off x="4697683" y="3968075"/>
            <a:ext cx="3490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57" name="Google Shape;257;p29"/>
          <p:cNvSpPr txBox="1">
            <a:spLocks noGrp="1"/>
          </p:cNvSpPr>
          <p:nvPr>
            <p:ph type="subTitle" idx="8"/>
          </p:nvPr>
        </p:nvSpPr>
        <p:spPr>
          <a:xfrm>
            <a:off x="4697675" y="3644815"/>
            <a:ext cx="3490200" cy="5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ans"/>
              <a:buNone/>
              <a:defRPr sz="24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title" idx="9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9"/>
          <p:cNvGrpSpPr/>
          <p:nvPr/>
        </p:nvGrpSpPr>
        <p:grpSpPr>
          <a:xfrm>
            <a:off x="-9525" y="11"/>
            <a:ext cx="9163050" cy="5153037"/>
            <a:chOff x="-9525" y="11"/>
            <a:chExt cx="9163050" cy="5153037"/>
          </a:xfrm>
        </p:grpSpPr>
        <p:grpSp>
          <p:nvGrpSpPr>
            <p:cNvPr id="260" name="Google Shape;260;p29"/>
            <p:cNvGrpSpPr/>
            <p:nvPr/>
          </p:nvGrpSpPr>
          <p:grpSpPr>
            <a:xfrm>
              <a:off x="-9525" y="2709275"/>
              <a:ext cx="1558778" cy="2443773"/>
              <a:chOff x="-9525" y="2709275"/>
              <a:chExt cx="1558778" cy="2443773"/>
            </a:xfrm>
          </p:grpSpPr>
          <p:sp>
            <p:nvSpPr>
              <p:cNvPr id="261" name="Google Shape;261;p29"/>
              <p:cNvSpPr/>
              <p:nvPr/>
            </p:nvSpPr>
            <p:spPr>
              <a:xfrm>
                <a:off x="-9525" y="2899500"/>
                <a:ext cx="1558778" cy="2253548"/>
              </a:xfrm>
              <a:custGeom>
                <a:avLst/>
                <a:gdLst/>
                <a:ahLst/>
                <a:cxnLst/>
                <a:rect l="l" t="t" r="r" b="b"/>
                <a:pathLst>
                  <a:path w="16043" h="23193" extrusionOk="0">
                    <a:moveTo>
                      <a:pt x="0" y="1"/>
                    </a:moveTo>
                    <a:lnTo>
                      <a:pt x="0" y="23192"/>
                    </a:lnTo>
                    <a:lnTo>
                      <a:pt x="16042" y="23192"/>
                    </a:lnTo>
                    <a:cubicBezTo>
                      <a:pt x="16002" y="23127"/>
                      <a:pt x="15967" y="23066"/>
                      <a:pt x="15931" y="23005"/>
                    </a:cubicBezTo>
                    <a:cubicBezTo>
                      <a:pt x="15233" y="21904"/>
                      <a:pt x="14186" y="21062"/>
                      <a:pt x="13010" y="20516"/>
                    </a:cubicBezTo>
                    <a:cubicBezTo>
                      <a:pt x="12859" y="20446"/>
                      <a:pt x="12758" y="20403"/>
                      <a:pt x="12625" y="20353"/>
                    </a:cubicBezTo>
                    <a:cubicBezTo>
                      <a:pt x="12517" y="20310"/>
                      <a:pt x="12405" y="20270"/>
                      <a:pt x="12293" y="20235"/>
                    </a:cubicBezTo>
                    <a:cubicBezTo>
                      <a:pt x="12056" y="20159"/>
                      <a:pt x="11815" y="20094"/>
                      <a:pt x="11570" y="20036"/>
                    </a:cubicBezTo>
                    <a:cubicBezTo>
                      <a:pt x="11052" y="19918"/>
                      <a:pt x="10523" y="19828"/>
                      <a:pt x="10001" y="19734"/>
                    </a:cubicBezTo>
                    <a:cubicBezTo>
                      <a:pt x="8955" y="19551"/>
                      <a:pt x="7886" y="19360"/>
                      <a:pt x="6926" y="18885"/>
                    </a:cubicBezTo>
                    <a:cubicBezTo>
                      <a:pt x="5954" y="18407"/>
                      <a:pt x="5234" y="17597"/>
                      <a:pt x="4947" y="16547"/>
                    </a:cubicBezTo>
                    <a:cubicBezTo>
                      <a:pt x="4515" y="14975"/>
                      <a:pt x="5001" y="13399"/>
                      <a:pt x="5580" y="11931"/>
                    </a:cubicBezTo>
                    <a:cubicBezTo>
                      <a:pt x="5875" y="11190"/>
                      <a:pt x="6192" y="10467"/>
                      <a:pt x="6415" y="9701"/>
                    </a:cubicBezTo>
                    <a:cubicBezTo>
                      <a:pt x="6649" y="8902"/>
                      <a:pt x="6810" y="8082"/>
                      <a:pt x="6821" y="7247"/>
                    </a:cubicBezTo>
                    <a:cubicBezTo>
                      <a:pt x="6840" y="5768"/>
                      <a:pt x="6397" y="4336"/>
                      <a:pt x="5544" y="3127"/>
                    </a:cubicBezTo>
                    <a:cubicBezTo>
                      <a:pt x="4799" y="2073"/>
                      <a:pt x="3763" y="1235"/>
                      <a:pt x="2597" y="688"/>
                    </a:cubicBezTo>
                    <a:cubicBezTo>
                      <a:pt x="1781" y="303"/>
                      <a:pt x="900" y="73"/>
                      <a:pt x="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9"/>
              <p:cNvSpPr/>
              <p:nvPr/>
            </p:nvSpPr>
            <p:spPr>
              <a:xfrm>
                <a:off x="153150" y="2709275"/>
                <a:ext cx="395700" cy="3957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3" name="Google Shape;263;p29"/>
            <p:cNvSpPr/>
            <p:nvPr/>
          </p:nvSpPr>
          <p:spPr>
            <a:xfrm rot="-5400000" flipH="1">
              <a:off x="7339961" y="1328775"/>
              <a:ext cx="3142328" cy="484800"/>
            </a:xfrm>
            <a:custGeom>
              <a:avLst/>
              <a:gdLst/>
              <a:ahLst/>
              <a:cxnLst/>
              <a:rect l="l" t="t" r="r" b="b"/>
              <a:pathLst>
                <a:path w="17748" h="5136" extrusionOk="0">
                  <a:moveTo>
                    <a:pt x="4819" y="1"/>
                  </a:moveTo>
                  <a:cubicBezTo>
                    <a:pt x="4695" y="1"/>
                    <a:pt x="4571" y="13"/>
                    <a:pt x="4447" y="37"/>
                  </a:cubicBezTo>
                  <a:cubicBezTo>
                    <a:pt x="4008" y="123"/>
                    <a:pt x="3588" y="325"/>
                    <a:pt x="3206" y="551"/>
                  </a:cubicBezTo>
                  <a:cubicBezTo>
                    <a:pt x="2814" y="789"/>
                    <a:pt x="2457" y="1077"/>
                    <a:pt x="2138" y="1405"/>
                  </a:cubicBezTo>
                  <a:cubicBezTo>
                    <a:pt x="1469" y="2084"/>
                    <a:pt x="957" y="2904"/>
                    <a:pt x="551" y="3761"/>
                  </a:cubicBezTo>
                  <a:cubicBezTo>
                    <a:pt x="338" y="4207"/>
                    <a:pt x="159" y="4668"/>
                    <a:pt x="1" y="5135"/>
                  </a:cubicBezTo>
                  <a:lnTo>
                    <a:pt x="17748" y="5135"/>
                  </a:lnTo>
                  <a:cubicBezTo>
                    <a:pt x="17582" y="4538"/>
                    <a:pt x="17313" y="3977"/>
                    <a:pt x="16917" y="3498"/>
                  </a:cubicBezTo>
                  <a:cubicBezTo>
                    <a:pt x="16327" y="2793"/>
                    <a:pt x="15510" y="2322"/>
                    <a:pt x="14625" y="2092"/>
                  </a:cubicBezTo>
                  <a:cubicBezTo>
                    <a:pt x="14188" y="1978"/>
                    <a:pt x="13743" y="1929"/>
                    <a:pt x="13297" y="1929"/>
                  </a:cubicBezTo>
                  <a:cubicBezTo>
                    <a:pt x="12568" y="1929"/>
                    <a:pt x="11836" y="2061"/>
                    <a:pt x="11135" y="2257"/>
                  </a:cubicBezTo>
                  <a:cubicBezTo>
                    <a:pt x="10670" y="2389"/>
                    <a:pt x="10197" y="2511"/>
                    <a:pt x="9715" y="2511"/>
                  </a:cubicBezTo>
                  <a:cubicBezTo>
                    <a:pt x="9605" y="2511"/>
                    <a:pt x="9494" y="2505"/>
                    <a:pt x="9383" y="2491"/>
                  </a:cubicBezTo>
                  <a:cubicBezTo>
                    <a:pt x="8976" y="2437"/>
                    <a:pt x="8592" y="2282"/>
                    <a:pt x="8239" y="2077"/>
                  </a:cubicBezTo>
                  <a:cubicBezTo>
                    <a:pt x="7573" y="1685"/>
                    <a:pt x="7012" y="1102"/>
                    <a:pt x="6412" y="649"/>
                  </a:cubicBezTo>
                  <a:cubicBezTo>
                    <a:pt x="6264" y="538"/>
                    <a:pt x="6113" y="433"/>
                    <a:pt x="5954" y="339"/>
                  </a:cubicBezTo>
                  <a:cubicBezTo>
                    <a:pt x="5796" y="246"/>
                    <a:pt x="5645" y="171"/>
                    <a:pt x="5487" y="116"/>
                  </a:cubicBezTo>
                  <a:cubicBezTo>
                    <a:pt x="5267" y="40"/>
                    <a:pt x="5043" y="1"/>
                    <a:pt x="48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4" name="Google Shape;264;p29"/>
          <p:cNvSpPr/>
          <p:nvPr/>
        </p:nvSpPr>
        <p:spPr>
          <a:xfrm>
            <a:off x="8230425" y="4113729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_1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0"/>
          <p:cNvSpPr txBox="1">
            <a:spLocks noGrp="1"/>
          </p:cNvSpPr>
          <p:nvPr>
            <p:ph type="title"/>
          </p:nvPr>
        </p:nvSpPr>
        <p:spPr>
          <a:xfrm>
            <a:off x="3971525" y="694000"/>
            <a:ext cx="4459500" cy="9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30"/>
          <p:cNvSpPr txBox="1">
            <a:spLocks noGrp="1"/>
          </p:cNvSpPr>
          <p:nvPr>
            <p:ph type="subTitle" idx="1"/>
          </p:nvPr>
        </p:nvSpPr>
        <p:spPr>
          <a:xfrm>
            <a:off x="3971525" y="1694148"/>
            <a:ext cx="4459500" cy="120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30"/>
          <p:cNvSpPr/>
          <p:nvPr/>
        </p:nvSpPr>
        <p:spPr>
          <a:xfrm>
            <a:off x="7954202" y="1"/>
            <a:ext cx="1189799" cy="1567250"/>
          </a:xfrm>
          <a:custGeom>
            <a:avLst/>
            <a:gdLst/>
            <a:ahLst/>
            <a:cxnLst/>
            <a:rect l="l" t="t" r="r" b="b"/>
            <a:pathLst>
              <a:path w="7042" h="9276" extrusionOk="0">
                <a:moveTo>
                  <a:pt x="1" y="1"/>
                </a:moveTo>
                <a:cubicBezTo>
                  <a:pt x="116" y="814"/>
                  <a:pt x="544" y="1555"/>
                  <a:pt x="1094" y="2166"/>
                </a:cubicBezTo>
                <a:cubicBezTo>
                  <a:pt x="1450" y="2555"/>
                  <a:pt x="1857" y="2861"/>
                  <a:pt x="2314" y="3120"/>
                </a:cubicBezTo>
                <a:cubicBezTo>
                  <a:pt x="2778" y="3386"/>
                  <a:pt x="3260" y="3609"/>
                  <a:pt x="3720" y="3886"/>
                </a:cubicBezTo>
                <a:cubicBezTo>
                  <a:pt x="4170" y="4152"/>
                  <a:pt x="4587" y="4466"/>
                  <a:pt x="4890" y="4897"/>
                </a:cubicBezTo>
                <a:cubicBezTo>
                  <a:pt x="5145" y="5258"/>
                  <a:pt x="5289" y="5675"/>
                  <a:pt x="5390" y="6103"/>
                </a:cubicBezTo>
                <a:cubicBezTo>
                  <a:pt x="5592" y="6955"/>
                  <a:pt x="5685" y="7865"/>
                  <a:pt x="6206" y="8603"/>
                </a:cubicBezTo>
                <a:cubicBezTo>
                  <a:pt x="6408" y="8891"/>
                  <a:pt x="6692" y="9143"/>
                  <a:pt x="7013" y="9265"/>
                </a:cubicBezTo>
                <a:cubicBezTo>
                  <a:pt x="7023" y="9268"/>
                  <a:pt x="7030" y="9273"/>
                  <a:pt x="7041" y="9276"/>
                </a:cubicBezTo>
                <a:lnTo>
                  <a:pt x="704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0"/>
          <p:cNvSpPr/>
          <p:nvPr/>
        </p:nvSpPr>
        <p:spPr>
          <a:xfrm rot="-4279404">
            <a:off x="4085679" y="-2957230"/>
            <a:ext cx="3922572" cy="3368674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0" name="Google Shape;270;p30"/>
          <p:cNvGrpSpPr/>
          <p:nvPr/>
        </p:nvGrpSpPr>
        <p:grpSpPr>
          <a:xfrm rot="-2700000">
            <a:off x="8327828" y="3887114"/>
            <a:ext cx="1454433" cy="1280500"/>
            <a:chOff x="5917100" y="2092158"/>
            <a:chExt cx="1102175" cy="970367"/>
          </a:xfrm>
        </p:grpSpPr>
        <p:sp>
          <p:nvSpPr>
            <p:cNvPr id="271" name="Google Shape;271;p30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0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0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0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0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7" name="Google Shape;277;p30"/>
          <p:cNvSpPr txBox="1"/>
          <p:nvPr/>
        </p:nvSpPr>
        <p:spPr>
          <a:xfrm>
            <a:off x="3971525" y="3758375"/>
            <a:ext cx="4459500" cy="2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CREDITS: This presentation template was created by </a:t>
            </a:r>
            <a:r>
              <a:rPr lang="en" sz="1000" b="1" u="sng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, and includes icons by </a:t>
            </a:r>
            <a:r>
              <a:rPr lang="en" sz="1000" b="1" u="sng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 and infographics &amp; images by </a:t>
            </a:r>
            <a:r>
              <a:rPr lang="en" sz="1000" b="1" u="sng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000" b="1" u="sng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720000" y="1187475"/>
            <a:ext cx="2770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/>
          <p:nvPr/>
        </p:nvSpPr>
        <p:spPr>
          <a:xfrm flipH="1">
            <a:off x="8430773" y="2945775"/>
            <a:ext cx="789426" cy="235733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4"/>
          <p:cNvGrpSpPr/>
          <p:nvPr/>
        </p:nvGrpSpPr>
        <p:grpSpPr>
          <a:xfrm>
            <a:off x="-6" y="-57775"/>
            <a:ext cx="1343051" cy="2012425"/>
            <a:chOff x="-6" y="-57775"/>
            <a:chExt cx="1343051" cy="2012425"/>
          </a:xfrm>
        </p:grpSpPr>
        <p:sp>
          <p:nvSpPr>
            <p:cNvPr id="34" name="Google Shape;34;p4"/>
            <p:cNvSpPr/>
            <p:nvPr/>
          </p:nvSpPr>
          <p:spPr>
            <a:xfrm>
              <a:off x="-6" y="-57775"/>
              <a:ext cx="1343051" cy="1858013"/>
            </a:xfrm>
            <a:custGeom>
              <a:avLst/>
              <a:gdLst/>
              <a:ahLst/>
              <a:cxnLst/>
              <a:rect l="l" t="t" r="r" b="b"/>
              <a:pathLst>
                <a:path w="22965" h="15458" extrusionOk="0">
                  <a:moveTo>
                    <a:pt x="0" y="0"/>
                  </a:moveTo>
                  <a:lnTo>
                    <a:pt x="0" y="14891"/>
                  </a:lnTo>
                  <a:cubicBezTo>
                    <a:pt x="730" y="15289"/>
                    <a:pt x="1526" y="15457"/>
                    <a:pt x="2335" y="15457"/>
                  </a:cubicBezTo>
                  <a:cubicBezTo>
                    <a:pt x="3856" y="15457"/>
                    <a:pt x="5422" y="14863"/>
                    <a:pt x="6674" y="14088"/>
                  </a:cubicBezTo>
                  <a:cubicBezTo>
                    <a:pt x="7692" y="13462"/>
                    <a:pt x="8592" y="12656"/>
                    <a:pt x="9243" y="11645"/>
                  </a:cubicBezTo>
                  <a:cubicBezTo>
                    <a:pt x="9887" y="10639"/>
                    <a:pt x="10300" y="9516"/>
                    <a:pt x="10689" y="8389"/>
                  </a:cubicBezTo>
                  <a:cubicBezTo>
                    <a:pt x="11494" y="6066"/>
                    <a:pt x="12351" y="3497"/>
                    <a:pt x="14599" y="2166"/>
                  </a:cubicBezTo>
                  <a:cubicBezTo>
                    <a:pt x="15750" y="1486"/>
                    <a:pt x="17078" y="1374"/>
                    <a:pt x="18380" y="1302"/>
                  </a:cubicBezTo>
                  <a:cubicBezTo>
                    <a:pt x="19626" y="1230"/>
                    <a:pt x="20949" y="1194"/>
                    <a:pt x="22083" y="611"/>
                  </a:cubicBezTo>
                  <a:cubicBezTo>
                    <a:pt x="22407" y="446"/>
                    <a:pt x="22701" y="241"/>
                    <a:pt x="2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163600" y="1558950"/>
              <a:ext cx="395700" cy="395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4"/>
          <p:cNvSpPr/>
          <p:nvPr/>
        </p:nvSpPr>
        <p:spPr>
          <a:xfrm>
            <a:off x="1429575" y="4604004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" name="Google Shape;279;p31"/>
          <p:cNvGrpSpPr/>
          <p:nvPr/>
        </p:nvGrpSpPr>
        <p:grpSpPr>
          <a:xfrm rot="-3841284">
            <a:off x="31098" y="3763536"/>
            <a:ext cx="1454351" cy="1280427"/>
            <a:chOff x="5917100" y="2092158"/>
            <a:chExt cx="1102175" cy="970367"/>
          </a:xfrm>
        </p:grpSpPr>
        <p:sp>
          <p:nvSpPr>
            <p:cNvPr id="280" name="Google Shape;280;p31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1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" name="Google Shape;286;p31"/>
          <p:cNvGrpSpPr/>
          <p:nvPr/>
        </p:nvGrpSpPr>
        <p:grpSpPr>
          <a:xfrm>
            <a:off x="-76205" y="-76198"/>
            <a:ext cx="1818296" cy="2255930"/>
            <a:chOff x="-76205" y="-76198"/>
            <a:chExt cx="1818296" cy="2255930"/>
          </a:xfrm>
        </p:grpSpPr>
        <p:sp>
          <p:nvSpPr>
            <p:cNvPr id="287" name="Google Shape;287;p31"/>
            <p:cNvSpPr/>
            <p:nvPr/>
          </p:nvSpPr>
          <p:spPr>
            <a:xfrm>
              <a:off x="-76205" y="-76198"/>
              <a:ext cx="1818296" cy="2255930"/>
            </a:xfrm>
            <a:custGeom>
              <a:avLst/>
              <a:gdLst/>
              <a:ahLst/>
              <a:cxnLst/>
              <a:rect l="l" t="t" r="r" b="b"/>
              <a:pathLst>
                <a:path w="20742" h="25735" extrusionOk="0">
                  <a:moveTo>
                    <a:pt x="0" y="1"/>
                  </a:moveTo>
                  <a:lnTo>
                    <a:pt x="0" y="25735"/>
                  </a:lnTo>
                  <a:cubicBezTo>
                    <a:pt x="1403" y="25595"/>
                    <a:pt x="2789" y="25253"/>
                    <a:pt x="4116" y="24760"/>
                  </a:cubicBezTo>
                  <a:cubicBezTo>
                    <a:pt x="6092" y="24026"/>
                    <a:pt x="7952" y="22940"/>
                    <a:pt x="9560" y="21576"/>
                  </a:cubicBezTo>
                  <a:cubicBezTo>
                    <a:pt x="11067" y="20295"/>
                    <a:pt x="12377" y="18762"/>
                    <a:pt x="13297" y="17007"/>
                  </a:cubicBezTo>
                  <a:cubicBezTo>
                    <a:pt x="13712" y="16222"/>
                    <a:pt x="14082" y="15337"/>
                    <a:pt x="14139" y="14463"/>
                  </a:cubicBezTo>
                  <a:cubicBezTo>
                    <a:pt x="14197" y="13653"/>
                    <a:pt x="13956" y="12888"/>
                    <a:pt x="13229" y="12434"/>
                  </a:cubicBezTo>
                  <a:cubicBezTo>
                    <a:pt x="12510" y="11984"/>
                    <a:pt x="11546" y="11952"/>
                    <a:pt x="10711" y="11815"/>
                  </a:cubicBezTo>
                  <a:cubicBezTo>
                    <a:pt x="9042" y="11549"/>
                    <a:pt x="7110" y="10186"/>
                    <a:pt x="10851" y="8937"/>
                  </a:cubicBezTo>
                  <a:cubicBezTo>
                    <a:pt x="11208" y="8818"/>
                    <a:pt x="11578" y="8736"/>
                    <a:pt x="11927" y="8588"/>
                  </a:cubicBezTo>
                  <a:cubicBezTo>
                    <a:pt x="12374" y="8401"/>
                    <a:pt x="12819" y="8214"/>
                    <a:pt x="13262" y="8019"/>
                  </a:cubicBezTo>
                  <a:cubicBezTo>
                    <a:pt x="14924" y="7297"/>
                    <a:pt x="16575" y="6440"/>
                    <a:pt x="17907" y="5228"/>
                  </a:cubicBezTo>
                  <a:cubicBezTo>
                    <a:pt x="18893" y="4325"/>
                    <a:pt x="19716" y="3224"/>
                    <a:pt x="20234" y="2005"/>
                  </a:cubicBezTo>
                  <a:cubicBezTo>
                    <a:pt x="20349" y="1727"/>
                    <a:pt x="20461" y="1407"/>
                    <a:pt x="20547" y="1101"/>
                  </a:cubicBezTo>
                  <a:cubicBezTo>
                    <a:pt x="20623" y="817"/>
                    <a:pt x="20695" y="469"/>
                    <a:pt x="20723" y="223"/>
                  </a:cubicBezTo>
                  <a:cubicBezTo>
                    <a:pt x="20731" y="148"/>
                    <a:pt x="20738" y="76"/>
                    <a:pt x="207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1"/>
            <p:cNvSpPr/>
            <p:nvPr/>
          </p:nvSpPr>
          <p:spPr>
            <a:xfrm>
              <a:off x="463125" y="1706175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2"/>
          <p:cNvSpPr/>
          <p:nvPr/>
        </p:nvSpPr>
        <p:spPr>
          <a:xfrm>
            <a:off x="8075500" y="3152325"/>
            <a:ext cx="3494036" cy="2300917"/>
          </a:xfrm>
          <a:custGeom>
            <a:avLst/>
            <a:gdLst/>
            <a:ahLst/>
            <a:cxnLst/>
            <a:rect l="l" t="t" r="r" b="b"/>
            <a:pathLst>
              <a:path w="11187" h="7367" extrusionOk="0">
                <a:moveTo>
                  <a:pt x="4164" y="0"/>
                </a:moveTo>
                <a:cubicBezTo>
                  <a:pt x="3316" y="0"/>
                  <a:pt x="2256" y="570"/>
                  <a:pt x="1303" y="2750"/>
                </a:cubicBezTo>
                <a:cubicBezTo>
                  <a:pt x="1" y="5722"/>
                  <a:pt x="2244" y="7366"/>
                  <a:pt x="4825" y="7366"/>
                </a:cubicBezTo>
                <a:cubicBezTo>
                  <a:pt x="6207" y="7366"/>
                  <a:pt x="7687" y="6894"/>
                  <a:pt x="8769" y="5901"/>
                </a:cubicBezTo>
                <a:cubicBezTo>
                  <a:pt x="11186" y="3678"/>
                  <a:pt x="8009" y="1750"/>
                  <a:pt x="6491" y="1005"/>
                </a:cubicBezTo>
                <a:cubicBezTo>
                  <a:pt x="6099" y="814"/>
                  <a:pt x="5721" y="595"/>
                  <a:pt x="5350" y="364"/>
                </a:cubicBezTo>
                <a:cubicBezTo>
                  <a:pt x="5064" y="186"/>
                  <a:pt x="4649" y="0"/>
                  <a:pt x="416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2"/>
          <p:cNvSpPr/>
          <p:nvPr/>
        </p:nvSpPr>
        <p:spPr>
          <a:xfrm>
            <a:off x="6534975" y="3273579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293;p33"/>
          <p:cNvGrpSpPr/>
          <p:nvPr/>
        </p:nvGrpSpPr>
        <p:grpSpPr>
          <a:xfrm>
            <a:off x="2794889" y="-133343"/>
            <a:ext cx="3554222" cy="1347930"/>
            <a:chOff x="2472250" y="-133343"/>
            <a:chExt cx="3554222" cy="1347930"/>
          </a:xfrm>
        </p:grpSpPr>
        <p:sp>
          <p:nvSpPr>
            <p:cNvPr id="294" name="Google Shape;294;p33"/>
            <p:cNvSpPr/>
            <p:nvPr/>
          </p:nvSpPr>
          <p:spPr>
            <a:xfrm>
              <a:off x="2472250" y="-133343"/>
              <a:ext cx="3554222" cy="1170202"/>
            </a:xfrm>
            <a:custGeom>
              <a:avLst/>
              <a:gdLst/>
              <a:ahLst/>
              <a:cxnLst/>
              <a:rect l="l" t="t" r="r" b="b"/>
              <a:pathLst>
                <a:path w="8887" h="2926" extrusionOk="0">
                  <a:moveTo>
                    <a:pt x="0" y="0"/>
                  </a:moveTo>
                  <a:cubicBezTo>
                    <a:pt x="136" y="716"/>
                    <a:pt x="370" y="1447"/>
                    <a:pt x="838" y="2018"/>
                  </a:cubicBezTo>
                  <a:cubicBezTo>
                    <a:pt x="1086" y="2324"/>
                    <a:pt x="1396" y="2569"/>
                    <a:pt x="1755" y="2734"/>
                  </a:cubicBezTo>
                  <a:cubicBezTo>
                    <a:pt x="1946" y="2825"/>
                    <a:pt x="2155" y="2896"/>
                    <a:pt x="2368" y="2918"/>
                  </a:cubicBezTo>
                  <a:cubicBezTo>
                    <a:pt x="2416" y="2923"/>
                    <a:pt x="2465" y="2925"/>
                    <a:pt x="2513" y="2925"/>
                  </a:cubicBezTo>
                  <a:cubicBezTo>
                    <a:pt x="2679" y="2925"/>
                    <a:pt x="2843" y="2898"/>
                    <a:pt x="3004" y="2853"/>
                  </a:cubicBezTo>
                  <a:cubicBezTo>
                    <a:pt x="3436" y="2731"/>
                    <a:pt x="3828" y="2493"/>
                    <a:pt x="4231" y="2307"/>
                  </a:cubicBezTo>
                  <a:cubicBezTo>
                    <a:pt x="4440" y="2209"/>
                    <a:pt x="4656" y="2119"/>
                    <a:pt x="4879" y="2062"/>
                  </a:cubicBezTo>
                  <a:cubicBezTo>
                    <a:pt x="5066" y="2015"/>
                    <a:pt x="5261" y="1998"/>
                    <a:pt x="5456" y="1998"/>
                  </a:cubicBezTo>
                  <a:cubicBezTo>
                    <a:pt x="5530" y="1998"/>
                    <a:pt x="5604" y="2001"/>
                    <a:pt x="5677" y="2005"/>
                  </a:cubicBezTo>
                  <a:cubicBezTo>
                    <a:pt x="6047" y="2029"/>
                    <a:pt x="6423" y="2101"/>
                    <a:pt x="6794" y="2101"/>
                  </a:cubicBezTo>
                  <a:cubicBezTo>
                    <a:pt x="6950" y="2101"/>
                    <a:pt x="7106" y="2089"/>
                    <a:pt x="7260" y="2055"/>
                  </a:cubicBezTo>
                  <a:cubicBezTo>
                    <a:pt x="7667" y="1968"/>
                    <a:pt x="8020" y="1727"/>
                    <a:pt x="8296" y="1417"/>
                  </a:cubicBezTo>
                  <a:cubicBezTo>
                    <a:pt x="8638" y="1037"/>
                    <a:pt x="8887" y="507"/>
                    <a:pt x="88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3"/>
            <p:cNvSpPr/>
            <p:nvPr/>
          </p:nvSpPr>
          <p:spPr>
            <a:xfrm>
              <a:off x="3429750" y="818888"/>
              <a:ext cx="395700" cy="395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1"/>
          </p:nvPr>
        </p:nvSpPr>
        <p:spPr>
          <a:xfrm>
            <a:off x="5055280" y="4031296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2"/>
          </p:nvPr>
        </p:nvSpPr>
        <p:spPr>
          <a:xfrm>
            <a:off x="1583188" y="4031296"/>
            <a:ext cx="2505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3"/>
          </p:nvPr>
        </p:nvSpPr>
        <p:spPr>
          <a:xfrm>
            <a:off x="5055280" y="3686000"/>
            <a:ext cx="2505600" cy="45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4"/>
          </p:nvPr>
        </p:nvSpPr>
        <p:spPr>
          <a:xfrm>
            <a:off x="1583188" y="3686000"/>
            <a:ext cx="2505600" cy="45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2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DM Sans"/>
              <a:buNone/>
              <a:defRPr sz="24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grpSp>
        <p:nvGrpSpPr>
          <p:cNvPr id="43" name="Google Shape;43;p5"/>
          <p:cNvGrpSpPr/>
          <p:nvPr/>
        </p:nvGrpSpPr>
        <p:grpSpPr>
          <a:xfrm rot="4252875" flipH="1">
            <a:off x="-462158" y="3843033"/>
            <a:ext cx="1454415" cy="1280483"/>
            <a:chOff x="5917100" y="2092158"/>
            <a:chExt cx="1102175" cy="970367"/>
          </a:xfrm>
        </p:grpSpPr>
        <p:sp>
          <p:nvSpPr>
            <p:cNvPr id="44" name="Google Shape;44;p5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5"/>
          <p:cNvSpPr/>
          <p:nvPr/>
        </p:nvSpPr>
        <p:spPr>
          <a:xfrm>
            <a:off x="7925625" y="-1485209"/>
            <a:ext cx="3922582" cy="3368683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5"/>
          <p:cNvGrpSpPr/>
          <p:nvPr/>
        </p:nvGrpSpPr>
        <p:grpSpPr>
          <a:xfrm>
            <a:off x="0" y="0"/>
            <a:ext cx="9220200" cy="5219696"/>
            <a:chOff x="0" y="0"/>
            <a:chExt cx="9220200" cy="5219696"/>
          </a:xfrm>
        </p:grpSpPr>
        <p:grpSp>
          <p:nvGrpSpPr>
            <p:cNvPr id="52" name="Google Shape;52;p5"/>
            <p:cNvGrpSpPr/>
            <p:nvPr/>
          </p:nvGrpSpPr>
          <p:grpSpPr>
            <a:xfrm>
              <a:off x="0" y="0"/>
              <a:ext cx="1558778" cy="2416275"/>
              <a:chOff x="0" y="0"/>
              <a:chExt cx="1558778" cy="2416275"/>
            </a:xfrm>
          </p:grpSpPr>
          <p:sp>
            <p:nvSpPr>
              <p:cNvPr id="53" name="Google Shape;53;p5"/>
              <p:cNvSpPr/>
              <p:nvPr/>
            </p:nvSpPr>
            <p:spPr>
              <a:xfrm rot="10800000" flipH="1">
                <a:off x="0" y="0"/>
                <a:ext cx="1558778" cy="2253548"/>
              </a:xfrm>
              <a:custGeom>
                <a:avLst/>
                <a:gdLst/>
                <a:ahLst/>
                <a:cxnLst/>
                <a:rect l="l" t="t" r="r" b="b"/>
                <a:pathLst>
                  <a:path w="16043" h="23193" extrusionOk="0">
                    <a:moveTo>
                      <a:pt x="0" y="1"/>
                    </a:moveTo>
                    <a:lnTo>
                      <a:pt x="0" y="23192"/>
                    </a:lnTo>
                    <a:lnTo>
                      <a:pt x="16042" y="23192"/>
                    </a:lnTo>
                    <a:cubicBezTo>
                      <a:pt x="16002" y="23127"/>
                      <a:pt x="15967" y="23066"/>
                      <a:pt x="15931" y="23005"/>
                    </a:cubicBezTo>
                    <a:cubicBezTo>
                      <a:pt x="15233" y="21904"/>
                      <a:pt x="14186" y="21062"/>
                      <a:pt x="13010" y="20516"/>
                    </a:cubicBezTo>
                    <a:cubicBezTo>
                      <a:pt x="12859" y="20446"/>
                      <a:pt x="12758" y="20403"/>
                      <a:pt x="12625" y="20353"/>
                    </a:cubicBezTo>
                    <a:cubicBezTo>
                      <a:pt x="12517" y="20310"/>
                      <a:pt x="12405" y="20270"/>
                      <a:pt x="12293" y="20235"/>
                    </a:cubicBezTo>
                    <a:cubicBezTo>
                      <a:pt x="12056" y="20159"/>
                      <a:pt x="11815" y="20094"/>
                      <a:pt x="11570" y="20036"/>
                    </a:cubicBezTo>
                    <a:cubicBezTo>
                      <a:pt x="11052" y="19918"/>
                      <a:pt x="10523" y="19828"/>
                      <a:pt x="10001" y="19734"/>
                    </a:cubicBezTo>
                    <a:cubicBezTo>
                      <a:pt x="8955" y="19551"/>
                      <a:pt x="7886" y="19360"/>
                      <a:pt x="6926" y="18885"/>
                    </a:cubicBezTo>
                    <a:cubicBezTo>
                      <a:pt x="5954" y="18407"/>
                      <a:pt x="5234" y="17597"/>
                      <a:pt x="4947" y="16547"/>
                    </a:cubicBezTo>
                    <a:cubicBezTo>
                      <a:pt x="4515" y="14975"/>
                      <a:pt x="5001" y="13399"/>
                      <a:pt x="5580" y="11931"/>
                    </a:cubicBezTo>
                    <a:cubicBezTo>
                      <a:pt x="5875" y="11190"/>
                      <a:pt x="6192" y="10467"/>
                      <a:pt x="6415" y="9701"/>
                    </a:cubicBezTo>
                    <a:cubicBezTo>
                      <a:pt x="6649" y="8902"/>
                      <a:pt x="6810" y="8082"/>
                      <a:pt x="6821" y="7247"/>
                    </a:cubicBezTo>
                    <a:cubicBezTo>
                      <a:pt x="6840" y="5768"/>
                      <a:pt x="6397" y="4336"/>
                      <a:pt x="5544" y="3127"/>
                    </a:cubicBezTo>
                    <a:cubicBezTo>
                      <a:pt x="4799" y="2073"/>
                      <a:pt x="3763" y="1235"/>
                      <a:pt x="2597" y="688"/>
                    </a:cubicBezTo>
                    <a:cubicBezTo>
                      <a:pt x="1781" y="303"/>
                      <a:pt x="900" y="73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5"/>
              <p:cNvSpPr/>
              <p:nvPr/>
            </p:nvSpPr>
            <p:spPr>
              <a:xfrm>
                <a:off x="67425" y="2020575"/>
                <a:ext cx="395700" cy="3957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" name="Google Shape;55;p5"/>
            <p:cNvSpPr/>
            <p:nvPr/>
          </p:nvSpPr>
          <p:spPr>
            <a:xfrm rot="10800000">
              <a:off x="7762898" y="2695559"/>
              <a:ext cx="1457301" cy="2524137"/>
            </a:xfrm>
            <a:custGeom>
              <a:avLst/>
              <a:gdLst/>
              <a:ahLst/>
              <a:cxnLst/>
              <a:rect l="l" t="t" r="r" b="b"/>
              <a:pathLst>
                <a:path w="22965" h="15458" extrusionOk="0">
                  <a:moveTo>
                    <a:pt x="0" y="0"/>
                  </a:moveTo>
                  <a:lnTo>
                    <a:pt x="0" y="14891"/>
                  </a:lnTo>
                  <a:cubicBezTo>
                    <a:pt x="730" y="15289"/>
                    <a:pt x="1526" y="15457"/>
                    <a:pt x="2335" y="15457"/>
                  </a:cubicBezTo>
                  <a:cubicBezTo>
                    <a:pt x="3856" y="15457"/>
                    <a:pt x="5422" y="14863"/>
                    <a:pt x="6674" y="14088"/>
                  </a:cubicBezTo>
                  <a:cubicBezTo>
                    <a:pt x="7692" y="13462"/>
                    <a:pt x="8592" y="12656"/>
                    <a:pt x="9243" y="11645"/>
                  </a:cubicBezTo>
                  <a:cubicBezTo>
                    <a:pt x="9887" y="10639"/>
                    <a:pt x="10300" y="9516"/>
                    <a:pt x="10689" y="8389"/>
                  </a:cubicBezTo>
                  <a:cubicBezTo>
                    <a:pt x="11494" y="6066"/>
                    <a:pt x="12351" y="3497"/>
                    <a:pt x="14599" y="2166"/>
                  </a:cubicBezTo>
                  <a:cubicBezTo>
                    <a:pt x="15750" y="1486"/>
                    <a:pt x="17078" y="1374"/>
                    <a:pt x="18380" y="1302"/>
                  </a:cubicBezTo>
                  <a:cubicBezTo>
                    <a:pt x="19626" y="1230"/>
                    <a:pt x="20949" y="1194"/>
                    <a:pt x="22083" y="611"/>
                  </a:cubicBezTo>
                  <a:cubicBezTo>
                    <a:pt x="22407" y="446"/>
                    <a:pt x="22701" y="241"/>
                    <a:pt x="2296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58" name="Google Shape;58;p6"/>
          <p:cNvGrpSpPr/>
          <p:nvPr/>
        </p:nvGrpSpPr>
        <p:grpSpPr>
          <a:xfrm>
            <a:off x="2" y="1"/>
            <a:ext cx="9191623" cy="4895872"/>
            <a:chOff x="2" y="1"/>
            <a:chExt cx="9191623" cy="4895872"/>
          </a:xfrm>
        </p:grpSpPr>
        <p:grpSp>
          <p:nvGrpSpPr>
            <p:cNvPr id="59" name="Google Shape;59;p6"/>
            <p:cNvGrpSpPr/>
            <p:nvPr/>
          </p:nvGrpSpPr>
          <p:grpSpPr>
            <a:xfrm>
              <a:off x="2" y="1"/>
              <a:ext cx="9191623" cy="4895872"/>
              <a:chOff x="2" y="1"/>
              <a:chExt cx="9191623" cy="4895872"/>
            </a:xfrm>
          </p:grpSpPr>
          <p:sp>
            <p:nvSpPr>
              <p:cNvPr id="60" name="Google Shape;60;p6"/>
              <p:cNvSpPr/>
              <p:nvPr/>
            </p:nvSpPr>
            <p:spPr>
              <a:xfrm flipH="1">
                <a:off x="8543928" y="1904100"/>
                <a:ext cx="647697" cy="2991773"/>
              </a:xfrm>
              <a:custGeom>
                <a:avLst/>
                <a:gdLst/>
                <a:ahLst/>
                <a:cxnLst/>
                <a:rect l="l" t="t" r="r" b="b"/>
                <a:pathLst>
                  <a:path w="9013" h="19015" extrusionOk="0">
                    <a:moveTo>
                      <a:pt x="0" y="1"/>
                    </a:moveTo>
                    <a:lnTo>
                      <a:pt x="0" y="19015"/>
                    </a:lnTo>
                    <a:cubicBezTo>
                      <a:pt x="1022" y="18385"/>
                      <a:pt x="2061" y="17788"/>
                      <a:pt x="3054" y="17119"/>
                    </a:cubicBezTo>
                    <a:cubicBezTo>
                      <a:pt x="3879" y="16561"/>
                      <a:pt x="4666" y="15953"/>
                      <a:pt x="5368" y="15244"/>
                    </a:cubicBezTo>
                    <a:cubicBezTo>
                      <a:pt x="6044" y="14557"/>
                      <a:pt x="6631" y="13780"/>
                      <a:pt x="7142" y="12963"/>
                    </a:cubicBezTo>
                    <a:cubicBezTo>
                      <a:pt x="8160" y="11348"/>
                      <a:pt x="9012" y="9362"/>
                      <a:pt x="8523" y="7423"/>
                    </a:cubicBezTo>
                    <a:cubicBezTo>
                      <a:pt x="8059" y="5588"/>
                      <a:pt x="6530" y="4239"/>
                      <a:pt x="5019" y="3224"/>
                    </a:cubicBezTo>
                    <a:cubicBezTo>
                      <a:pt x="4040" y="2566"/>
                      <a:pt x="3044" y="1932"/>
                      <a:pt x="2054" y="1289"/>
                    </a:cubicBezTo>
                    <a:cubicBezTo>
                      <a:pt x="1378" y="850"/>
                      <a:pt x="694" y="414"/>
                      <a:pt x="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6"/>
              <p:cNvSpPr/>
              <p:nvPr/>
            </p:nvSpPr>
            <p:spPr>
              <a:xfrm flipH="1">
                <a:off x="2" y="1"/>
                <a:ext cx="1189799" cy="1567250"/>
              </a:xfrm>
              <a:custGeom>
                <a:avLst/>
                <a:gdLst/>
                <a:ahLst/>
                <a:cxnLst/>
                <a:rect l="l" t="t" r="r" b="b"/>
                <a:pathLst>
                  <a:path w="7042" h="9276" extrusionOk="0">
                    <a:moveTo>
                      <a:pt x="1" y="1"/>
                    </a:moveTo>
                    <a:cubicBezTo>
                      <a:pt x="116" y="814"/>
                      <a:pt x="544" y="1555"/>
                      <a:pt x="1094" y="2166"/>
                    </a:cubicBezTo>
                    <a:cubicBezTo>
                      <a:pt x="1450" y="2555"/>
                      <a:pt x="1857" y="2861"/>
                      <a:pt x="2314" y="3120"/>
                    </a:cubicBezTo>
                    <a:cubicBezTo>
                      <a:pt x="2778" y="3386"/>
                      <a:pt x="3260" y="3609"/>
                      <a:pt x="3720" y="3886"/>
                    </a:cubicBezTo>
                    <a:cubicBezTo>
                      <a:pt x="4170" y="4152"/>
                      <a:pt x="4587" y="4466"/>
                      <a:pt x="4890" y="4897"/>
                    </a:cubicBezTo>
                    <a:cubicBezTo>
                      <a:pt x="5145" y="5258"/>
                      <a:pt x="5289" y="5675"/>
                      <a:pt x="5390" y="6103"/>
                    </a:cubicBezTo>
                    <a:cubicBezTo>
                      <a:pt x="5592" y="6955"/>
                      <a:pt x="5685" y="7865"/>
                      <a:pt x="6206" y="8603"/>
                    </a:cubicBezTo>
                    <a:cubicBezTo>
                      <a:pt x="6408" y="8891"/>
                      <a:pt x="6692" y="9143"/>
                      <a:pt x="7013" y="9265"/>
                    </a:cubicBezTo>
                    <a:cubicBezTo>
                      <a:pt x="7023" y="9268"/>
                      <a:pt x="7030" y="9273"/>
                      <a:pt x="7041" y="9276"/>
                    </a:cubicBezTo>
                    <a:lnTo>
                      <a:pt x="704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" name="Google Shape;62;p6"/>
            <p:cNvSpPr/>
            <p:nvPr/>
          </p:nvSpPr>
          <p:spPr>
            <a:xfrm>
              <a:off x="8669925" y="2001750"/>
              <a:ext cx="395700" cy="3957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p6"/>
          <p:cNvSpPr/>
          <p:nvPr/>
        </p:nvSpPr>
        <p:spPr>
          <a:xfrm rot="7432487">
            <a:off x="1805773" y="4662469"/>
            <a:ext cx="3922632" cy="3368726"/>
          </a:xfrm>
          <a:custGeom>
            <a:avLst/>
            <a:gdLst/>
            <a:ahLst/>
            <a:cxnLst/>
            <a:rect l="l" t="t" r="r" b="b"/>
            <a:pathLst>
              <a:path w="27718" h="23804" fill="none" extrusionOk="0">
                <a:moveTo>
                  <a:pt x="10847" y="21374"/>
                </a:moveTo>
                <a:cubicBezTo>
                  <a:pt x="6515" y="19867"/>
                  <a:pt x="2058" y="17284"/>
                  <a:pt x="608" y="12934"/>
                </a:cubicBezTo>
                <a:cubicBezTo>
                  <a:pt x="87" y="11370"/>
                  <a:pt x="1" y="9686"/>
                  <a:pt x="177" y="8045"/>
                </a:cubicBezTo>
                <a:cubicBezTo>
                  <a:pt x="331" y="6602"/>
                  <a:pt x="702" y="5148"/>
                  <a:pt x="1537" y="3961"/>
                </a:cubicBezTo>
                <a:cubicBezTo>
                  <a:pt x="2533" y="2541"/>
                  <a:pt x="4119" y="1619"/>
                  <a:pt x="5774" y="1090"/>
                </a:cubicBezTo>
                <a:cubicBezTo>
                  <a:pt x="9185" y="0"/>
                  <a:pt x="13128" y="500"/>
                  <a:pt x="16003" y="2637"/>
                </a:cubicBezTo>
                <a:cubicBezTo>
                  <a:pt x="18874" y="4774"/>
                  <a:pt x="20496" y="8574"/>
                  <a:pt x="19791" y="12085"/>
                </a:cubicBezTo>
                <a:cubicBezTo>
                  <a:pt x="19083" y="15593"/>
                  <a:pt x="15931" y="18540"/>
                  <a:pt x="12358" y="18759"/>
                </a:cubicBezTo>
                <a:cubicBezTo>
                  <a:pt x="9441" y="18935"/>
                  <a:pt x="6627" y="17409"/>
                  <a:pt x="4591" y="15315"/>
                </a:cubicBezTo>
                <a:cubicBezTo>
                  <a:pt x="3364" y="14057"/>
                  <a:pt x="2339" y="12542"/>
                  <a:pt x="1925" y="10833"/>
                </a:cubicBezTo>
                <a:cubicBezTo>
                  <a:pt x="1507" y="9125"/>
                  <a:pt x="1763" y="7199"/>
                  <a:pt x="2857" y="5822"/>
                </a:cubicBezTo>
                <a:cubicBezTo>
                  <a:pt x="3536" y="4958"/>
                  <a:pt x="4504" y="4350"/>
                  <a:pt x="5548" y="4004"/>
                </a:cubicBezTo>
                <a:cubicBezTo>
                  <a:pt x="8275" y="3109"/>
                  <a:pt x="11621" y="4256"/>
                  <a:pt x="12966" y="6793"/>
                </a:cubicBezTo>
                <a:cubicBezTo>
                  <a:pt x="14312" y="9329"/>
                  <a:pt x="13200" y="12952"/>
                  <a:pt x="10545" y="14050"/>
                </a:cubicBezTo>
                <a:cubicBezTo>
                  <a:pt x="9283" y="14575"/>
                  <a:pt x="7735" y="14500"/>
                  <a:pt x="6649" y="13668"/>
                </a:cubicBezTo>
                <a:cubicBezTo>
                  <a:pt x="5562" y="12841"/>
                  <a:pt x="5091" y="11214"/>
                  <a:pt x="5746" y="10013"/>
                </a:cubicBezTo>
                <a:cubicBezTo>
                  <a:pt x="6555" y="8527"/>
                  <a:pt x="8717" y="8232"/>
                  <a:pt x="10218" y="9020"/>
                </a:cubicBezTo>
                <a:cubicBezTo>
                  <a:pt x="11714" y="9811"/>
                  <a:pt x="12646" y="11365"/>
                  <a:pt x="13301" y="12927"/>
                </a:cubicBezTo>
                <a:cubicBezTo>
                  <a:pt x="13956" y="14488"/>
                  <a:pt x="14416" y="16150"/>
                  <a:pt x="15337" y="17572"/>
                </a:cubicBezTo>
                <a:cubicBezTo>
                  <a:pt x="16255" y="18993"/>
                  <a:pt x="17783" y="20180"/>
                  <a:pt x="19475" y="20104"/>
                </a:cubicBezTo>
                <a:cubicBezTo>
                  <a:pt x="21436" y="20014"/>
                  <a:pt x="22932" y="18302"/>
                  <a:pt x="23817" y="16550"/>
                </a:cubicBezTo>
                <a:cubicBezTo>
                  <a:pt x="25446" y="13323"/>
                  <a:pt x="25778" y="9304"/>
                  <a:pt x="24073" y="6113"/>
                </a:cubicBezTo>
                <a:cubicBezTo>
                  <a:pt x="22299" y="2792"/>
                  <a:pt x="18521" y="806"/>
                  <a:pt x="14758" y="663"/>
                </a:cubicBezTo>
                <a:cubicBezTo>
                  <a:pt x="12909" y="594"/>
                  <a:pt x="11013" y="932"/>
                  <a:pt x="9422" y="1878"/>
                </a:cubicBezTo>
                <a:cubicBezTo>
                  <a:pt x="7480" y="3033"/>
                  <a:pt x="6120" y="5045"/>
                  <a:pt x="5540" y="7228"/>
                </a:cubicBezTo>
                <a:cubicBezTo>
                  <a:pt x="4965" y="9412"/>
                  <a:pt x="5138" y="11754"/>
                  <a:pt x="5807" y="13912"/>
                </a:cubicBezTo>
                <a:cubicBezTo>
                  <a:pt x="6807" y="17143"/>
                  <a:pt x="8966" y="20047"/>
                  <a:pt x="11898" y="21731"/>
                </a:cubicBezTo>
                <a:cubicBezTo>
                  <a:pt x="14830" y="23415"/>
                  <a:pt x="18532" y="23803"/>
                  <a:pt x="21673" y="22543"/>
                </a:cubicBezTo>
                <a:cubicBezTo>
                  <a:pt x="24810" y="21288"/>
                  <a:pt x="27267" y="18334"/>
                  <a:pt x="27717" y="14981"/>
                </a:cubicBezTo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86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grpSp>
        <p:nvGrpSpPr>
          <p:cNvPr id="66" name="Google Shape;66;p7"/>
          <p:cNvGrpSpPr/>
          <p:nvPr/>
        </p:nvGrpSpPr>
        <p:grpSpPr>
          <a:xfrm>
            <a:off x="-5" y="-45596"/>
            <a:ext cx="9198312" cy="5189097"/>
            <a:chOff x="-5" y="-45596"/>
            <a:chExt cx="9198312" cy="5189097"/>
          </a:xfrm>
        </p:grpSpPr>
        <p:sp>
          <p:nvSpPr>
            <p:cNvPr id="67" name="Google Shape;67;p7"/>
            <p:cNvSpPr/>
            <p:nvPr/>
          </p:nvSpPr>
          <p:spPr>
            <a:xfrm rot="10800000" flipH="1">
              <a:off x="-5" y="3505185"/>
              <a:ext cx="1514484" cy="1638316"/>
            </a:xfrm>
            <a:custGeom>
              <a:avLst/>
              <a:gdLst/>
              <a:ahLst/>
              <a:cxnLst/>
              <a:rect l="l" t="t" r="r" b="b"/>
              <a:pathLst>
                <a:path w="22965" h="15458" extrusionOk="0">
                  <a:moveTo>
                    <a:pt x="0" y="0"/>
                  </a:moveTo>
                  <a:lnTo>
                    <a:pt x="0" y="14891"/>
                  </a:lnTo>
                  <a:cubicBezTo>
                    <a:pt x="730" y="15289"/>
                    <a:pt x="1526" y="15457"/>
                    <a:pt x="2335" y="15457"/>
                  </a:cubicBezTo>
                  <a:cubicBezTo>
                    <a:pt x="3856" y="15457"/>
                    <a:pt x="5422" y="14863"/>
                    <a:pt x="6674" y="14088"/>
                  </a:cubicBezTo>
                  <a:cubicBezTo>
                    <a:pt x="7692" y="13462"/>
                    <a:pt x="8592" y="12656"/>
                    <a:pt x="9243" y="11645"/>
                  </a:cubicBezTo>
                  <a:cubicBezTo>
                    <a:pt x="9887" y="10639"/>
                    <a:pt x="10300" y="9516"/>
                    <a:pt x="10689" y="8389"/>
                  </a:cubicBezTo>
                  <a:cubicBezTo>
                    <a:pt x="11494" y="6066"/>
                    <a:pt x="12351" y="3497"/>
                    <a:pt x="14599" y="2166"/>
                  </a:cubicBezTo>
                  <a:cubicBezTo>
                    <a:pt x="15750" y="1486"/>
                    <a:pt x="17078" y="1374"/>
                    <a:pt x="18380" y="1302"/>
                  </a:cubicBezTo>
                  <a:cubicBezTo>
                    <a:pt x="19626" y="1230"/>
                    <a:pt x="20949" y="1194"/>
                    <a:pt x="22083" y="611"/>
                  </a:cubicBezTo>
                  <a:cubicBezTo>
                    <a:pt x="22407" y="446"/>
                    <a:pt x="22701" y="241"/>
                    <a:pt x="2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58825" y="3263925"/>
              <a:ext cx="395700" cy="395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7"/>
            <p:cNvSpPr/>
            <p:nvPr/>
          </p:nvSpPr>
          <p:spPr>
            <a:xfrm>
              <a:off x="5610225" y="-45596"/>
              <a:ext cx="3588082" cy="490624"/>
            </a:xfrm>
            <a:custGeom>
              <a:avLst/>
              <a:gdLst/>
              <a:ahLst/>
              <a:cxnLst/>
              <a:rect l="l" t="t" r="r" b="b"/>
              <a:pathLst>
                <a:path w="8887" h="2926" extrusionOk="0">
                  <a:moveTo>
                    <a:pt x="0" y="0"/>
                  </a:moveTo>
                  <a:cubicBezTo>
                    <a:pt x="136" y="716"/>
                    <a:pt x="370" y="1447"/>
                    <a:pt x="838" y="2018"/>
                  </a:cubicBezTo>
                  <a:cubicBezTo>
                    <a:pt x="1086" y="2324"/>
                    <a:pt x="1396" y="2569"/>
                    <a:pt x="1755" y="2734"/>
                  </a:cubicBezTo>
                  <a:cubicBezTo>
                    <a:pt x="1946" y="2825"/>
                    <a:pt x="2155" y="2896"/>
                    <a:pt x="2368" y="2918"/>
                  </a:cubicBezTo>
                  <a:cubicBezTo>
                    <a:pt x="2416" y="2923"/>
                    <a:pt x="2465" y="2925"/>
                    <a:pt x="2513" y="2925"/>
                  </a:cubicBezTo>
                  <a:cubicBezTo>
                    <a:pt x="2679" y="2925"/>
                    <a:pt x="2843" y="2898"/>
                    <a:pt x="3004" y="2853"/>
                  </a:cubicBezTo>
                  <a:cubicBezTo>
                    <a:pt x="3436" y="2731"/>
                    <a:pt x="3828" y="2493"/>
                    <a:pt x="4231" y="2307"/>
                  </a:cubicBezTo>
                  <a:cubicBezTo>
                    <a:pt x="4440" y="2209"/>
                    <a:pt x="4656" y="2119"/>
                    <a:pt x="4879" y="2062"/>
                  </a:cubicBezTo>
                  <a:cubicBezTo>
                    <a:pt x="5066" y="2015"/>
                    <a:pt x="5261" y="1998"/>
                    <a:pt x="5456" y="1998"/>
                  </a:cubicBezTo>
                  <a:cubicBezTo>
                    <a:pt x="5530" y="1998"/>
                    <a:pt x="5604" y="2001"/>
                    <a:pt x="5677" y="2005"/>
                  </a:cubicBezTo>
                  <a:cubicBezTo>
                    <a:pt x="6047" y="2029"/>
                    <a:pt x="6423" y="2101"/>
                    <a:pt x="6794" y="2101"/>
                  </a:cubicBezTo>
                  <a:cubicBezTo>
                    <a:pt x="6950" y="2101"/>
                    <a:pt x="7106" y="2089"/>
                    <a:pt x="7260" y="2055"/>
                  </a:cubicBezTo>
                  <a:cubicBezTo>
                    <a:pt x="7667" y="1968"/>
                    <a:pt x="8020" y="1727"/>
                    <a:pt x="8296" y="1417"/>
                  </a:cubicBezTo>
                  <a:cubicBezTo>
                    <a:pt x="8638" y="1037"/>
                    <a:pt x="8887" y="507"/>
                    <a:pt x="88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7"/>
          <p:cNvSpPr txBox="1">
            <a:spLocks noGrp="1"/>
          </p:cNvSpPr>
          <p:nvPr>
            <p:ph type="body" idx="1"/>
          </p:nvPr>
        </p:nvSpPr>
        <p:spPr>
          <a:xfrm>
            <a:off x="720000" y="1751700"/>
            <a:ext cx="4121700" cy="21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768500" y="1516200"/>
            <a:ext cx="5607000" cy="21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>
            <a:spLocks noGrp="1"/>
          </p:cNvSpPr>
          <p:nvPr>
            <p:ph type="title"/>
          </p:nvPr>
        </p:nvSpPr>
        <p:spPr>
          <a:xfrm>
            <a:off x="2135550" y="1595175"/>
            <a:ext cx="4872900" cy="116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6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subTitle" idx="1"/>
          </p:nvPr>
        </p:nvSpPr>
        <p:spPr>
          <a:xfrm>
            <a:off x="2135550" y="2756615"/>
            <a:ext cx="4872900" cy="79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>
            <a:spLocks noGrp="1"/>
          </p:cNvSpPr>
          <p:nvPr>
            <p:ph type="pic" idx="2"/>
          </p:nvPr>
        </p:nvSpPr>
        <p:spPr>
          <a:xfrm>
            <a:off x="-25" y="-13725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10"/>
          <p:cNvSpPr txBox="1">
            <a:spLocks noGrp="1"/>
          </p:cNvSpPr>
          <p:nvPr>
            <p:ph type="title"/>
          </p:nvPr>
        </p:nvSpPr>
        <p:spPr>
          <a:xfrm>
            <a:off x="720000" y="3445500"/>
            <a:ext cx="3616800" cy="1141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  <a:defRPr sz="33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●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○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■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●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○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■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●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○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 Vietnam Pro"/>
              <a:buChar char="■"/>
              <a:defRPr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4"/>
          <p:cNvSpPr txBox="1">
            <a:spLocks noGrp="1"/>
          </p:cNvSpPr>
          <p:nvPr>
            <p:ph type="ctrTitle"/>
          </p:nvPr>
        </p:nvSpPr>
        <p:spPr>
          <a:xfrm>
            <a:off x="713225" y="1508475"/>
            <a:ext cx="41139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Mijenjanje vjerovanja</a:t>
            </a:r>
            <a:endParaRPr/>
          </a:p>
        </p:txBody>
      </p:sp>
      <p:sp>
        <p:nvSpPr>
          <p:cNvPr id="301" name="Google Shape;301;p34"/>
          <p:cNvSpPr txBox="1">
            <a:spLocks noGrp="1"/>
          </p:cNvSpPr>
          <p:nvPr>
            <p:ph type="subTitle" idx="1"/>
          </p:nvPr>
        </p:nvSpPr>
        <p:spPr>
          <a:xfrm>
            <a:off x="713225" y="3159225"/>
            <a:ext cx="4113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Praktikum II iz Bihevioralno - kognitivnih terapija</a:t>
            </a:r>
            <a:endParaRPr/>
          </a:p>
        </p:txBody>
      </p:sp>
      <p:sp>
        <p:nvSpPr>
          <p:cNvPr id="302" name="Google Shape;302;p34"/>
          <p:cNvSpPr/>
          <p:nvPr/>
        </p:nvSpPr>
        <p:spPr>
          <a:xfrm>
            <a:off x="5397250" y="3083025"/>
            <a:ext cx="3746757" cy="2060497"/>
          </a:xfrm>
          <a:custGeom>
            <a:avLst/>
            <a:gdLst/>
            <a:ahLst/>
            <a:cxnLst/>
            <a:rect l="l" t="t" r="r" b="b"/>
            <a:pathLst>
              <a:path w="24364" h="23656" extrusionOk="0">
                <a:moveTo>
                  <a:pt x="23846" y="0"/>
                </a:moveTo>
                <a:cubicBezTo>
                  <a:pt x="23787" y="0"/>
                  <a:pt x="23728" y="2"/>
                  <a:pt x="23670" y="5"/>
                </a:cubicBezTo>
                <a:cubicBezTo>
                  <a:pt x="23364" y="19"/>
                  <a:pt x="23148" y="51"/>
                  <a:pt x="22831" y="141"/>
                </a:cubicBezTo>
                <a:cubicBezTo>
                  <a:pt x="22278" y="303"/>
                  <a:pt x="21781" y="616"/>
                  <a:pt x="21364" y="1055"/>
                </a:cubicBezTo>
                <a:cubicBezTo>
                  <a:pt x="20414" y="2051"/>
                  <a:pt x="20040" y="3512"/>
                  <a:pt x="19770" y="4840"/>
                </a:cubicBezTo>
                <a:cubicBezTo>
                  <a:pt x="19468" y="6315"/>
                  <a:pt x="19274" y="7815"/>
                  <a:pt x="18856" y="9265"/>
                </a:cubicBezTo>
                <a:cubicBezTo>
                  <a:pt x="18464" y="10617"/>
                  <a:pt x="17856" y="11970"/>
                  <a:pt x="16694" y="12830"/>
                </a:cubicBezTo>
                <a:cubicBezTo>
                  <a:pt x="15725" y="13544"/>
                  <a:pt x="14577" y="13770"/>
                  <a:pt x="13415" y="13770"/>
                </a:cubicBezTo>
                <a:cubicBezTo>
                  <a:pt x="12903" y="13770"/>
                  <a:pt x="12388" y="13726"/>
                  <a:pt x="11884" y="13661"/>
                </a:cubicBezTo>
                <a:cubicBezTo>
                  <a:pt x="10723" y="13512"/>
                  <a:pt x="9523" y="13255"/>
                  <a:pt x="8337" y="13255"/>
                </a:cubicBezTo>
                <a:cubicBezTo>
                  <a:pt x="7811" y="13255"/>
                  <a:pt x="7288" y="13306"/>
                  <a:pt x="6771" y="13438"/>
                </a:cubicBezTo>
                <a:cubicBezTo>
                  <a:pt x="5937" y="13654"/>
                  <a:pt x="5167" y="14104"/>
                  <a:pt x="4473" y="14607"/>
                </a:cubicBezTo>
                <a:cubicBezTo>
                  <a:pt x="3829" y="15075"/>
                  <a:pt x="3257" y="15644"/>
                  <a:pt x="2761" y="16266"/>
                </a:cubicBezTo>
                <a:cubicBezTo>
                  <a:pt x="1796" y="17485"/>
                  <a:pt x="1170" y="18943"/>
                  <a:pt x="731" y="20425"/>
                </a:cubicBezTo>
                <a:cubicBezTo>
                  <a:pt x="415" y="21487"/>
                  <a:pt x="192" y="22569"/>
                  <a:pt x="1" y="23655"/>
                </a:cubicBezTo>
                <a:lnTo>
                  <a:pt x="24364" y="23655"/>
                </a:lnTo>
                <a:lnTo>
                  <a:pt x="24364" y="30"/>
                </a:lnTo>
                <a:cubicBezTo>
                  <a:pt x="24357" y="30"/>
                  <a:pt x="24347" y="26"/>
                  <a:pt x="24332" y="26"/>
                </a:cubicBezTo>
                <a:cubicBezTo>
                  <a:pt x="24260" y="19"/>
                  <a:pt x="24191" y="12"/>
                  <a:pt x="24120" y="8"/>
                </a:cubicBezTo>
                <a:cubicBezTo>
                  <a:pt x="24028" y="4"/>
                  <a:pt x="23936" y="0"/>
                  <a:pt x="2384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34"/>
          <p:cNvSpPr/>
          <p:nvPr/>
        </p:nvSpPr>
        <p:spPr>
          <a:xfrm flipH="1">
            <a:off x="7550208" y="-639075"/>
            <a:ext cx="1593791" cy="241794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4" name="Google Shape;304;p34"/>
          <p:cNvGrpSpPr/>
          <p:nvPr/>
        </p:nvGrpSpPr>
        <p:grpSpPr>
          <a:xfrm rot="-5803427">
            <a:off x="8032396" y="3715751"/>
            <a:ext cx="1454404" cy="1280474"/>
            <a:chOff x="5917100" y="2092158"/>
            <a:chExt cx="1102175" cy="970367"/>
          </a:xfrm>
        </p:grpSpPr>
        <p:sp>
          <p:nvSpPr>
            <p:cNvPr id="305" name="Google Shape;305;p34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4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4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4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4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1" name="Google Shape;311;p34"/>
          <p:cNvGrpSpPr/>
          <p:nvPr/>
        </p:nvGrpSpPr>
        <p:grpSpPr>
          <a:xfrm>
            <a:off x="5330195" y="1069416"/>
            <a:ext cx="3169210" cy="3153247"/>
            <a:chOff x="5330195" y="1069416"/>
            <a:chExt cx="3169210" cy="3153247"/>
          </a:xfrm>
        </p:grpSpPr>
        <p:grpSp>
          <p:nvGrpSpPr>
            <p:cNvPr id="312" name="Google Shape;312;p34"/>
            <p:cNvGrpSpPr/>
            <p:nvPr/>
          </p:nvGrpSpPr>
          <p:grpSpPr>
            <a:xfrm>
              <a:off x="5330195" y="1069416"/>
              <a:ext cx="3169210" cy="3153247"/>
              <a:chOff x="1781375" y="2040725"/>
              <a:chExt cx="516200" cy="513600"/>
            </a:xfrm>
          </p:grpSpPr>
          <p:sp>
            <p:nvSpPr>
              <p:cNvPr id="313" name="Google Shape;313;p34"/>
              <p:cNvSpPr/>
              <p:nvPr/>
            </p:nvSpPr>
            <p:spPr>
              <a:xfrm>
                <a:off x="1781375" y="2286825"/>
                <a:ext cx="251225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49" h="10700" fill="none" extrusionOk="0">
                    <a:moveTo>
                      <a:pt x="3666" y="5735"/>
                    </a:moveTo>
                    <a:cubicBezTo>
                      <a:pt x="3120" y="6394"/>
                      <a:pt x="3083" y="7771"/>
                      <a:pt x="4181" y="8660"/>
                    </a:cubicBezTo>
                    <a:cubicBezTo>
                      <a:pt x="5274" y="9552"/>
                      <a:pt x="7206" y="9408"/>
                      <a:pt x="7699" y="8729"/>
                    </a:cubicBezTo>
                    <a:cubicBezTo>
                      <a:pt x="8192" y="8052"/>
                      <a:pt x="7145" y="7279"/>
                      <a:pt x="6562" y="7930"/>
                    </a:cubicBezTo>
                    <a:cubicBezTo>
                      <a:pt x="6383" y="8131"/>
                      <a:pt x="6303" y="8383"/>
                      <a:pt x="6285" y="8635"/>
                    </a:cubicBezTo>
                    <a:cubicBezTo>
                      <a:pt x="6220" y="9455"/>
                      <a:pt x="6782" y="10189"/>
                      <a:pt x="7577" y="10394"/>
                    </a:cubicBezTo>
                    <a:cubicBezTo>
                      <a:pt x="8746" y="10700"/>
                      <a:pt x="10049" y="10189"/>
                      <a:pt x="10049" y="10189"/>
                    </a:cubicBezTo>
                    <a:lnTo>
                      <a:pt x="10049" y="0"/>
                    </a:lnTo>
                    <a:lnTo>
                      <a:pt x="997" y="0"/>
                    </a:lnTo>
                    <a:cubicBezTo>
                      <a:pt x="997" y="0"/>
                      <a:pt x="0" y="2274"/>
                      <a:pt x="1439" y="3299"/>
                    </a:cubicBezTo>
                    <a:cubicBezTo>
                      <a:pt x="1925" y="3645"/>
                      <a:pt x="2547" y="3739"/>
                      <a:pt x="3130" y="3598"/>
                    </a:cubicBezTo>
                    <a:cubicBezTo>
                      <a:pt x="3641" y="3480"/>
                      <a:pt x="4221" y="3184"/>
                      <a:pt x="4296" y="2479"/>
                    </a:cubicBezTo>
                    <a:cubicBezTo>
                      <a:pt x="4432" y="1192"/>
                      <a:pt x="2627" y="752"/>
                      <a:pt x="2504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34"/>
              <p:cNvSpPr/>
              <p:nvPr/>
            </p:nvSpPr>
            <p:spPr>
              <a:xfrm>
                <a:off x="1799450" y="2375500"/>
                <a:ext cx="64325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3314" fill="none" extrusionOk="0">
                    <a:moveTo>
                      <a:pt x="1195" y="1"/>
                    </a:moveTo>
                    <a:cubicBezTo>
                      <a:pt x="1195" y="1"/>
                      <a:pt x="1" y="2246"/>
                      <a:pt x="2573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34"/>
              <p:cNvSpPr/>
              <p:nvPr/>
            </p:nvSpPr>
            <p:spPr>
              <a:xfrm>
                <a:off x="191520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0" y="249"/>
                    </a:moveTo>
                    <a:cubicBezTo>
                      <a:pt x="0" y="249"/>
                      <a:pt x="1616" y="1"/>
                      <a:pt x="191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34"/>
              <p:cNvSpPr/>
              <p:nvPr/>
            </p:nvSpPr>
            <p:spPr>
              <a:xfrm>
                <a:off x="1946875" y="2350950"/>
                <a:ext cx="35350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4" h="2095" fill="none" extrusionOk="0">
                    <a:moveTo>
                      <a:pt x="0" y="2094"/>
                    </a:moveTo>
                    <a:cubicBezTo>
                      <a:pt x="0" y="2094"/>
                      <a:pt x="1414" y="1666"/>
                      <a:pt x="97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34"/>
              <p:cNvSpPr/>
              <p:nvPr/>
            </p:nvSpPr>
            <p:spPr>
              <a:xfrm>
                <a:off x="2046325" y="2286825"/>
                <a:ext cx="251250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50" h="10700" fill="none" extrusionOk="0">
                    <a:moveTo>
                      <a:pt x="6383" y="5735"/>
                    </a:moveTo>
                    <a:cubicBezTo>
                      <a:pt x="6930" y="6394"/>
                      <a:pt x="6963" y="7771"/>
                      <a:pt x="5869" y="8660"/>
                    </a:cubicBezTo>
                    <a:cubicBezTo>
                      <a:pt x="4771" y="9552"/>
                      <a:pt x="2843" y="9408"/>
                      <a:pt x="2350" y="8729"/>
                    </a:cubicBezTo>
                    <a:cubicBezTo>
                      <a:pt x="1857" y="8052"/>
                      <a:pt x="2905" y="7279"/>
                      <a:pt x="3487" y="7930"/>
                    </a:cubicBezTo>
                    <a:cubicBezTo>
                      <a:pt x="3667" y="8131"/>
                      <a:pt x="3747" y="8383"/>
                      <a:pt x="3764" y="8635"/>
                    </a:cubicBezTo>
                    <a:cubicBezTo>
                      <a:pt x="3829" y="9455"/>
                      <a:pt x="3267" y="10189"/>
                      <a:pt x="2473" y="10394"/>
                    </a:cubicBezTo>
                    <a:cubicBezTo>
                      <a:pt x="1303" y="10700"/>
                      <a:pt x="1" y="10189"/>
                      <a:pt x="1" y="10189"/>
                    </a:cubicBezTo>
                    <a:lnTo>
                      <a:pt x="1" y="0"/>
                    </a:lnTo>
                    <a:lnTo>
                      <a:pt x="9052" y="0"/>
                    </a:lnTo>
                    <a:cubicBezTo>
                      <a:pt x="9052" y="0"/>
                      <a:pt x="10050" y="2274"/>
                      <a:pt x="8610" y="3299"/>
                    </a:cubicBezTo>
                    <a:cubicBezTo>
                      <a:pt x="8121" y="3645"/>
                      <a:pt x="7503" y="3739"/>
                      <a:pt x="6920" y="3598"/>
                    </a:cubicBezTo>
                    <a:cubicBezTo>
                      <a:pt x="6409" y="3480"/>
                      <a:pt x="5826" y="3184"/>
                      <a:pt x="5754" y="2479"/>
                    </a:cubicBezTo>
                    <a:cubicBezTo>
                      <a:pt x="5613" y="1192"/>
                      <a:pt x="7423" y="752"/>
                      <a:pt x="7546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34"/>
              <p:cNvSpPr/>
              <p:nvPr/>
            </p:nvSpPr>
            <p:spPr>
              <a:xfrm>
                <a:off x="2215150" y="2375500"/>
                <a:ext cx="64350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4" h="3314" fill="none" extrusionOk="0">
                    <a:moveTo>
                      <a:pt x="1379" y="1"/>
                    </a:moveTo>
                    <a:cubicBezTo>
                      <a:pt x="1379" y="1"/>
                      <a:pt x="2573" y="2246"/>
                      <a:pt x="1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34"/>
              <p:cNvSpPr/>
              <p:nvPr/>
            </p:nvSpPr>
            <p:spPr>
              <a:xfrm>
                <a:off x="211595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1911" y="249"/>
                    </a:moveTo>
                    <a:cubicBezTo>
                      <a:pt x="1911" y="249"/>
                      <a:pt x="296" y="1"/>
                      <a:pt x="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34"/>
              <p:cNvSpPr/>
              <p:nvPr/>
            </p:nvSpPr>
            <p:spPr>
              <a:xfrm>
                <a:off x="2096600" y="2350950"/>
                <a:ext cx="3547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095" fill="none" extrusionOk="0">
                    <a:moveTo>
                      <a:pt x="1419" y="2094"/>
                    </a:moveTo>
                    <a:cubicBezTo>
                      <a:pt x="1419" y="2094"/>
                      <a:pt x="1" y="1666"/>
                      <a:pt x="444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34"/>
              <p:cNvSpPr/>
              <p:nvPr/>
            </p:nvSpPr>
            <p:spPr>
              <a:xfrm>
                <a:off x="2103900" y="2040725"/>
                <a:ext cx="76025" cy="107425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4297" fill="none" extrusionOk="0">
                    <a:moveTo>
                      <a:pt x="590" y="4085"/>
                    </a:moveTo>
                    <a:cubicBezTo>
                      <a:pt x="590" y="4085"/>
                      <a:pt x="1" y="1548"/>
                      <a:pt x="648" y="774"/>
                    </a:cubicBezTo>
                    <a:cubicBezTo>
                      <a:pt x="1296" y="1"/>
                      <a:pt x="2925" y="487"/>
                      <a:pt x="2983" y="1476"/>
                    </a:cubicBezTo>
                    <a:cubicBezTo>
                      <a:pt x="3041" y="2469"/>
                      <a:pt x="1191" y="4296"/>
                      <a:pt x="1191" y="429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34"/>
              <p:cNvSpPr/>
              <p:nvPr/>
            </p:nvSpPr>
            <p:spPr>
              <a:xfrm>
                <a:off x="2075750" y="2054325"/>
                <a:ext cx="39775" cy="91400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3656" fill="none" extrusionOk="0">
                    <a:moveTo>
                      <a:pt x="1318" y="3656"/>
                    </a:moveTo>
                    <a:cubicBezTo>
                      <a:pt x="1318" y="3656"/>
                      <a:pt x="26" y="1918"/>
                      <a:pt x="15" y="1245"/>
                    </a:cubicBezTo>
                    <a:cubicBezTo>
                      <a:pt x="1" y="576"/>
                      <a:pt x="1015" y="1"/>
                      <a:pt x="1590" y="5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34"/>
              <p:cNvSpPr/>
              <p:nvPr/>
            </p:nvSpPr>
            <p:spPr>
              <a:xfrm>
                <a:off x="2138800" y="2078500"/>
                <a:ext cx="71450" cy="78025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3121" fill="none" extrusionOk="0">
                    <a:moveTo>
                      <a:pt x="0" y="3120"/>
                    </a:moveTo>
                    <a:cubicBezTo>
                      <a:pt x="0" y="3120"/>
                      <a:pt x="2159" y="2254"/>
                      <a:pt x="2508" y="1419"/>
                    </a:cubicBezTo>
                    <a:cubicBezTo>
                      <a:pt x="2857" y="588"/>
                      <a:pt x="2015" y="1"/>
                      <a:pt x="1533" y="34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34"/>
              <p:cNvSpPr/>
              <p:nvPr/>
            </p:nvSpPr>
            <p:spPr>
              <a:xfrm>
                <a:off x="2089050" y="2175550"/>
                <a:ext cx="26850" cy="111300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4452" fill="none" extrusionOk="0">
                    <a:moveTo>
                      <a:pt x="1" y="4451"/>
                    </a:moveTo>
                    <a:cubicBezTo>
                      <a:pt x="271" y="2785"/>
                      <a:pt x="652" y="836"/>
                      <a:pt x="1073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34"/>
              <p:cNvSpPr/>
              <p:nvPr/>
            </p:nvSpPr>
            <p:spPr>
              <a:xfrm>
                <a:off x="2099300" y="2140900"/>
                <a:ext cx="45375" cy="42675"/>
              </a:xfrm>
              <a:custGeom>
                <a:avLst/>
                <a:gdLst/>
                <a:ahLst/>
                <a:cxnLst/>
                <a:rect l="l" t="t" r="r" b="b"/>
                <a:pathLst>
                  <a:path w="1815" h="1707" extrusionOk="0">
                    <a:moveTo>
                      <a:pt x="765" y="1"/>
                    </a:moveTo>
                    <a:cubicBezTo>
                      <a:pt x="621" y="1"/>
                      <a:pt x="467" y="29"/>
                      <a:pt x="306" y="99"/>
                    </a:cubicBezTo>
                    <a:cubicBezTo>
                      <a:pt x="306" y="99"/>
                      <a:pt x="1" y="1438"/>
                      <a:pt x="534" y="1679"/>
                    </a:cubicBezTo>
                    <a:cubicBezTo>
                      <a:pt x="576" y="1698"/>
                      <a:pt x="620" y="1707"/>
                      <a:pt x="664" y="1707"/>
                    </a:cubicBezTo>
                    <a:cubicBezTo>
                      <a:pt x="1180" y="1707"/>
                      <a:pt x="1814" y="523"/>
                      <a:pt x="1814" y="523"/>
                    </a:cubicBezTo>
                    <a:cubicBezTo>
                      <a:pt x="1814" y="523"/>
                      <a:pt x="1382" y="1"/>
                      <a:pt x="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34"/>
              <p:cNvSpPr/>
              <p:nvPr/>
            </p:nvSpPr>
            <p:spPr>
              <a:xfrm>
                <a:off x="1936875" y="2073650"/>
                <a:ext cx="79100" cy="105700"/>
              </a:xfrm>
              <a:custGeom>
                <a:avLst/>
                <a:gdLst/>
                <a:ahLst/>
                <a:cxnLst/>
                <a:rect l="l" t="t" r="r" b="b"/>
                <a:pathLst>
                  <a:path w="3164" h="4228" fill="none" extrusionOk="0">
                    <a:moveTo>
                      <a:pt x="2073" y="4142"/>
                    </a:moveTo>
                    <a:cubicBezTo>
                      <a:pt x="2073" y="4142"/>
                      <a:pt x="3163" y="1778"/>
                      <a:pt x="2685" y="890"/>
                    </a:cubicBezTo>
                    <a:cubicBezTo>
                      <a:pt x="2206" y="1"/>
                      <a:pt x="515" y="148"/>
                      <a:pt x="256" y="1106"/>
                    </a:cubicBezTo>
                    <a:cubicBezTo>
                      <a:pt x="0" y="2066"/>
                      <a:pt x="1440" y="4228"/>
                      <a:pt x="1440" y="422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34"/>
              <p:cNvSpPr/>
              <p:nvPr/>
            </p:nvSpPr>
            <p:spPr>
              <a:xfrm>
                <a:off x="1997950" y="2093975"/>
                <a:ext cx="47775" cy="88075"/>
              </a:xfrm>
              <a:custGeom>
                <a:avLst/>
                <a:gdLst/>
                <a:ahLst/>
                <a:cxnLst/>
                <a:rect l="l" t="t" r="r" b="b"/>
                <a:pathLst>
                  <a:path w="1911" h="3523" fill="none" extrusionOk="0">
                    <a:moveTo>
                      <a:pt x="0" y="3523"/>
                    </a:moveTo>
                    <a:cubicBezTo>
                      <a:pt x="0" y="3523"/>
                      <a:pt x="1612" y="2080"/>
                      <a:pt x="1760" y="1426"/>
                    </a:cubicBezTo>
                    <a:cubicBezTo>
                      <a:pt x="1911" y="771"/>
                      <a:pt x="1033" y="1"/>
                      <a:pt x="350" y="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34"/>
              <p:cNvSpPr/>
              <p:nvPr/>
            </p:nvSpPr>
            <p:spPr>
              <a:xfrm>
                <a:off x="1909100" y="2100000"/>
                <a:ext cx="57125" cy="86575"/>
              </a:xfrm>
              <a:custGeom>
                <a:avLst/>
                <a:gdLst/>
                <a:ahLst/>
                <a:cxnLst/>
                <a:rect l="l" t="t" r="r" b="b"/>
                <a:pathLst>
                  <a:path w="2285" h="3463" fill="none" extrusionOk="0">
                    <a:moveTo>
                      <a:pt x="2285" y="3462"/>
                    </a:moveTo>
                    <a:cubicBezTo>
                      <a:pt x="2285" y="3462"/>
                      <a:pt x="345" y="2174"/>
                      <a:pt x="173" y="1289"/>
                    </a:cubicBezTo>
                    <a:cubicBezTo>
                      <a:pt x="0" y="404"/>
                      <a:pt x="939" y="1"/>
                      <a:pt x="1342" y="43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34"/>
              <p:cNvSpPr/>
              <p:nvPr/>
            </p:nvSpPr>
            <p:spPr>
              <a:xfrm>
                <a:off x="1984825" y="2209825"/>
                <a:ext cx="5400" cy="77025"/>
              </a:xfrm>
              <a:custGeom>
                <a:avLst/>
                <a:gdLst/>
                <a:ahLst/>
                <a:cxnLst/>
                <a:rect l="l" t="t" r="r" b="b"/>
                <a:pathLst>
                  <a:path w="216" h="3081" fill="none" extrusionOk="0">
                    <a:moveTo>
                      <a:pt x="198" y="3080"/>
                    </a:moveTo>
                    <a:cubicBezTo>
                      <a:pt x="216" y="1836"/>
                      <a:pt x="173" y="645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34"/>
              <p:cNvSpPr/>
              <p:nvPr/>
            </p:nvSpPr>
            <p:spPr>
              <a:xfrm>
                <a:off x="1960975" y="2174825"/>
                <a:ext cx="39800" cy="42950"/>
              </a:xfrm>
              <a:custGeom>
                <a:avLst/>
                <a:gdLst/>
                <a:ahLst/>
                <a:cxnLst/>
                <a:rect l="l" t="t" r="r" b="b"/>
                <a:pathLst>
                  <a:path w="1592" h="1718" extrusionOk="0">
                    <a:moveTo>
                      <a:pt x="908" y="0"/>
                    </a:moveTo>
                    <a:cubicBezTo>
                      <a:pt x="404" y="0"/>
                      <a:pt x="1" y="325"/>
                      <a:pt x="1" y="325"/>
                    </a:cubicBezTo>
                    <a:cubicBezTo>
                      <a:pt x="1" y="325"/>
                      <a:pt x="415" y="1718"/>
                      <a:pt x="953" y="1718"/>
                    </a:cubicBezTo>
                    <a:cubicBezTo>
                      <a:pt x="976" y="1718"/>
                      <a:pt x="999" y="1715"/>
                      <a:pt x="1022" y="1710"/>
                    </a:cubicBezTo>
                    <a:cubicBezTo>
                      <a:pt x="1591" y="1584"/>
                      <a:pt x="1562" y="210"/>
                      <a:pt x="1562" y="210"/>
                    </a:cubicBezTo>
                    <a:cubicBezTo>
                      <a:pt x="1341" y="55"/>
                      <a:pt x="1116" y="0"/>
                      <a:pt x="9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34"/>
              <p:cNvSpPr/>
              <p:nvPr/>
            </p:nvSpPr>
            <p:spPr>
              <a:xfrm>
                <a:off x="2190175" y="2145700"/>
                <a:ext cx="69900" cy="6290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516" fill="none" extrusionOk="0">
                    <a:moveTo>
                      <a:pt x="0" y="2515"/>
                    </a:moveTo>
                    <a:cubicBezTo>
                      <a:pt x="0" y="2515"/>
                      <a:pt x="294" y="1210"/>
                      <a:pt x="1363" y="735"/>
                    </a:cubicBezTo>
                    <a:cubicBezTo>
                      <a:pt x="2435" y="263"/>
                      <a:pt x="2795" y="1"/>
                      <a:pt x="2795" y="1"/>
                    </a:cubicBezTo>
                    <a:cubicBezTo>
                      <a:pt x="2795" y="1"/>
                      <a:pt x="2029" y="1987"/>
                      <a:pt x="0" y="2515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34"/>
              <p:cNvSpPr/>
              <p:nvPr/>
            </p:nvSpPr>
            <p:spPr>
              <a:xfrm>
                <a:off x="2141675" y="2246000"/>
                <a:ext cx="90500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465" fill="none" extrusionOk="0">
                    <a:moveTo>
                      <a:pt x="1" y="1043"/>
                    </a:moveTo>
                    <a:cubicBezTo>
                      <a:pt x="1" y="1043"/>
                      <a:pt x="839" y="0"/>
                      <a:pt x="2008" y="50"/>
                    </a:cubicBezTo>
                    <a:cubicBezTo>
                      <a:pt x="3181" y="97"/>
                      <a:pt x="3619" y="22"/>
                      <a:pt x="3619" y="22"/>
                    </a:cubicBezTo>
                    <a:cubicBezTo>
                      <a:pt x="3619" y="22"/>
                      <a:pt x="2055" y="1465"/>
                      <a:pt x="1" y="104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34"/>
              <p:cNvSpPr/>
              <p:nvPr/>
            </p:nvSpPr>
            <p:spPr>
              <a:xfrm>
                <a:off x="2129175" y="2165500"/>
                <a:ext cx="41125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7" fill="none" extrusionOk="0">
                    <a:moveTo>
                      <a:pt x="141" y="3446"/>
                    </a:moveTo>
                    <a:cubicBezTo>
                      <a:pt x="141" y="3446"/>
                      <a:pt x="1288" y="2756"/>
                      <a:pt x="1400" y="1590"/>
                    </a:cubicBezTo>
                    <a:cubicBezTo>
                      <a:pt x="1512" y="424"/>
                      <a:pt x="1645" y="0"/>
                      <a:pt x="1645" y="0"/>
                    </a:cubicBezTo>
                    <a:cubicBezTo>
                      <a:pt x="1645" y="0"/>
                      <a:pt x="1" y="1356"/>
                      <a:pt x="141" y="344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34"/>
              <p:cNvSpPr/>
              <p:nvPr/>
            </p:nvSpPr>
            <p:spPr>
              <a:xfrm>
                <a:off x="2112875" y="2165500"/>
                <a:ext cx="125225" cy="121000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840" fill="none" extrusionOk="0">
                    <a:moveTo>
                      <a:pt x="5009" y="0"/>
                    </a:moveTo>
                    <a:cubicBezTo>
                      <a:pt x="5009" y="0"/>
                      <a:pt x="1498" y="3040"/>
                      <a:pt x="1" y="483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34"/>
              <p:cNvSpPr/>
              <p:nvPr/>
            </p:nvSpPr>
            <p:spPr>
              <a:xfrm>
                <a:off x="2122050" y="2186275"/>
                <a:ext cx="38100" cy="89500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3580" fill="none" extrusionOk="0">
                    <a:moveTo>
                      <a:pt x="1523" y="0"/>
                    </a:moveTo>
                    <a:cubicBezTo>
                      <a:pt x="1523" y="0"/>
                      <a:pt x="188" y="3223"/>
                      <a:pt x="1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34"/>
              <p:cNvSpPr/>
              <p:nvPr/>
            </p:nvSpPr>
            <p:spPr>
              <a:xfrm>
                <a:off x="2116850" y="2251650"/>
                <a:ext cx="99125" cy="30075"/>
              </a:xfrm>
              <a:custGeom>
                <a:avLst/>
                <a:gdLst/>
                <a:ahLst/>
                <a:cxnLst/>
                <a:rect l="l" t="t" r="r" b="b"/>
                <a:pathLst>
                  <a:path w="3965" h="1203" fill="none" extrusionOk="0">
                    <a:moveTo>
                      <a:pt x="1" y="1202"/>
                    </a:moveTo>
                    <a:cubicBezTo>
                      <a:pt x="1" y="1202"/>
                      <a:pt x="2209" y="281"/>
                      <a:pt x="396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34"/>
              <p:cNvSpPr/>
              <p:nvPr/>
            </p:nvSpPr>
            <p:spPr>
              <a:xfrm>
                <a:off x="1811575" y="2155600"/>
                <a:ext cx="69925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2519" fill="none" extrusionOk="0">
                    <a:moveTo>
                      <a:pt x="2797" y="2519"/>
                    </a:moveTo>
                    <a:cubicBezTo>
                      <a:pt x="2797" y="2519"/>
                      <a:pt x="2505" y="1209"/>
                      <a:pt x="1433" y="738"/>
                    </a:cubicBezTo>
                    <a:cubicBezTo>
                      <a:pt x="364" y="263"/>
                      <a:pt x="1" y="0"/>
                      <a:pt x="1" y="0"/>
                    </a:cubicBezTo>
                    <a:cubicBezTo>
                      <a:pt x="1" y="0"/>
                      <a:pt x="768" y="1986"/>
                      <a:pt x="2797" y="251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34"/>
              <p:cNvSpPr/>
              <p:nvPr/>
            </p:nvSpPr>
            <p:spPr>
              <a:xfrm>
                <a:off x="1839550" y="2255975"/>
                <a:ext cx="9052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1465" fill="none" extrusionOk="0">
                    <a:moveTo>
                      <a:pt x="3621" y="1044"/>
                    </a:moveTo>
                    <a:cubicBezTo>
                      <a:pt x="3621" y="1044"/>
                      <a:pt x="2779" y="0"/>
                      <a:pt x="1609" y="47"/>
                    </a:cubicBezTo>
                    <a:cubicBezTo>
                      <a:pt x="440" y="94"/>
                      <a:pt x="1" y="18"/>
                      <a:pt x="1" y="18"/>
                    </a:cubicBezTo>
                    <a:cubicBezTo>
                      <a:pt x="1" y="18"/>
                      <a:pt x="1566" y="1465"/>
                      <a:pt x="3621" y="10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34"/>
              <p:cNvSpPr/>
              <p:nvPr/>
            </p:nvSpPr>
            <p:spPr>
              <a:xfrm>
                <a:off x="1901350" y="2175475"/>
                <a:ext cx="41125" cy="86100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4" fill="none" extrusionOk="0">
                    <a:moveTo>
                      <a:pt x="1508" y="3444"/>
                    </a:moveTo>
                    <a:cubicBezTo>
                      <a:pt x="1508" y="3444"/>
                      <a:pt x="360" y="2757"/>
                      <a:pt x="249" y="1591"/>
                    </a:cubicBezTo>
                    <a:cubicBezTo>
                      <a:pt x="137" y="425"/>
                      <a:pt x="0" y="0"/>
                      <a:pt x="0" y="0"/>
                    </a:cubicBezTo>
                    <a:cubicBezTo>
                      <a:pt x="0" y="0"/>
                      <a:pt x="1645" y="1353"/>
                      <a:pt x="1508" y="34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34"/>
              <p:cNvSpPr/>
              <p:nvPr/>
            </p:nvSpPr>
            <p:spPr>
              <a:xfrm>
                <a:off x="1833625" y="2175475"/>
                <a:ext cx="116950" cy="111375"/>
              </a:xfrm>
              <a:custGeom>
                <a:avLst/>
                <a:gdLst/>
                <a:ahLst/>
                <a:cxnLst/>
                <a:rect l="l" t="t" r="r" b="b"/>
                <a:pathLst>
                  <a:path w="4678" h="4455" fill="none" extrusionOk="0">
                    <a:moveTo>
                      <a:pt x="1" y="0"/>
                    </a:moveTo>
                    <a:cubicBezTo>
                      <a:pt x="1" y="0"/>
                      <a:pt x="3041" y="2634"/>
                      <a:pt x="4678" y="4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34"/>
              <p:cNvSpPr/>
              <p:nvPr/>
            </p:nvSpPr>
            <p:spPr>
              <a:xfrm>
                <a:off x="1911600" y="2196150"/>
                <a:ext cx="38000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3581" fill="none" extrusionOk="0">
                    <a:moveTo>
                      <a:pt x="0" y="1"/>
                    </a:moveTo>
                    <a:cubicBezTo>
                      <a:pt x="0" y="1"/>
                      <a:pt x="1335" y="3228"/>
                      <a:pt x="1519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34"/>
              <p:cNvSpPr/>
              <p:nvPr/>
            </p:nvSpPr>
            <p:spPr>
              <a:xfrm>
                <a:off x="1855675" y="2261550"/>
                <a:ext cx="8697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012" fill="none" extrusionOk="0">
                    <a:moveTo>
                      <a:pt x="3479" y="1011"/>
                    </a:moveTo>
                    <a:cubicBezTo>
                      <a:pt x="2727" y="724"/>
                      <a:pt x="1252" y="202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3" name="Google Shape;343;p34"/>
            <p:cNvSpPr/>
            <p:nvPr/>
          </p:nvSpPr>
          <p:spPr>
            <a:xfrm>
              <a:off x="6871976" y="1897090"/>
              <a:ext cx="256494" cy="255807"/>
            </a:xfrm>
            <a:custGeom>
              <a:avLst/>
              <a:gdLst/>
              <a:ahLst/>
              <a:cxnLst/>
              <a:rect l="l" t="t" r="r" b="b"/>
              <a:pathLst>
                <a:path w="1134" h="1131" extrusionOk="0">
                  <a:moveTo>
                    <a:pt x="566" y="1"/>
                  </a:moveTo>
                  <a:cubicBezTo>
                    <a:pt x="490" y="275"/>
                    <a:pt x="277" y="490"/>
                    <a:pt x="0" y="566"/>
                  </a:cubicBezTo>
                  <a:cubicBezTo>
                    <a:pt x="277" y="642"/>
                    <a:pt x="490" y="857"/>
                    <a:pt x="566" y="1130"/>
                  </a:cubicBezTo>
                  <a:cubicBezTo>
                    <a:pt x="641" y="857"/>
                    <a:pt x="857" y="642"/>
                    <a:pt x="1134" y="566"/>
                  </a:cubicBezTo>
                  <a:cubicBezTo>
                    <a:pt x="857" y="490"/>
                    <a:pt x="641" y="275"/>
                    <a:pt x="56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4"/>
            <p:cNvSpPr/>
            <p:nvPr/>
          </p:nvSpPr>
          <p:spPr>
            <a:xfrm>
              <a:off x="6030958" y="1221137"/>
              <a:ext cx="116711" cy="116708"/>
            </a:xfrm>
            <a:custGeom>
              <a:avLst/>
              <a:gdLst/>
              <a:ahLst/>
              <a:cxnLst/>
              <a:rect l="l" t="t" r="r" b="b"/>
              <a:pathLst>
                <a:path w="516" h="516" extrusionOk="0">
                  <a:moveTo>
                    <a:pt x="260" y="1"/>
                  </a:moveTo>
                  <a:cubicBezTo>
                    <a:pt x="223" y="127"/>
                    <a:pt x="127" y="223"/>
                    <a:pt x="0" y="260"/>
                  </a:cubicBezTo>
                  <a:cubicBezTo>
                    <a:pt x="127" y="292"/>
                    <a:pt x="223" y="389"/>
                    <a:pt x="260" y="515"/>
                  </a:cubicBezTo>
                  <a:cubicBezTo>
                    <a:pt x="291" y="389"/>
                    <a:pt x="389" y="292"/>
                    <a:pt x="515" y="260"/>
                  </a:cubicBezTo>
                  <a:cubicBezTo>
                    <a:pt x="389" y="223"/>
                    <a:pt x="291" y="127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5" name="Google Shape;345;p34"/>
          <p:cNvSpPr/>
          <p:nvPr/>
        </p:nvSpPr>
        <p:spPr>
          <a:xfrm>
            <a:off x="6871975" y="539500"/>
            <a:ext cx="1558800" cy="3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Ines Malešević</a:t>
            </a:r>
            <a:endParaRPr sz="900">
              <a:solidFill>
                <a:schemeClr val="lt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43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63" name="Google Shape;463;p43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64" name="Google Shape;464;p43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65" name="Google Shape;465;p43"/>
          <p:cNvSpPr txBox="1"/>
          <p:nvPr/>
        </p:nvSpPr>
        <p:spPr>
          <a:xfrm>
            <a:off x="659600" y="1017800"/>
            <a:ext cx="7174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Klijenta možemo voditi kroz vježbe imaginacije u kojima će klijent vizualizirati prošle ili sadašnje događaje koji idu u prilog njegovom adaptivnom vjerovanju - imaginacija potiče promjene na kognitivnoj i emocionalnoj razini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Klijenta možemo potaknuti da se ponaša u skladu sa svojim adaptivnim vjerovanjima čak i kad ne vjeruje u njih. </a:t>
            </a:r>
            <a:endParaRPr sz="19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44"/>
          <p:cNvSpPr txBox="1">
            <a:spLocks noGrp="1"/>
          </p:cNvSpPr>
          <p:nvPr>
            <p:ph type="ctrTitle"/>
          </p:nvPr>
        </p:nvSpPr>
        <p:spPr>
          <a:xfrm>
            <a:off x="1143775" y="2532525"/>
            <a:ext cx="41139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Tehnike mijenjanja neadaptivnih vjerovanja</a:t>
            </a:r>
            <a:endParaRPr/>
          </a:p>
        </p:txBody>
      </p:sp>
      <p:sp>
        <p:nvSpPr>
          <p:cNvPr id="471" name="Google Shape;471;p44"/>
          <p:cNvSpPr txBox="1">
            <a:spLocks noGrp="1"/>
          </p:cNvSpPr>
          <p:nvPr>
            <p:ph type="subTitle" idx="1"/>
          </p:nvPr>
        </p:nvSpPr>
        <p:spPr>
          <a:xfrm>
            <a:off x="771425" y="3875375"/>
            <a:ext cx="4113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44"/>
          <p:cNvSpPr/>
          <p:nvPr/>
        </p:nvSpPr>
        <p:spPr>
          <a:xfrm>
            <a:off x="5397250" y="3083025"/>
            <a:ext cx="3746757" cy="2060497"/>
          </a:xfrm>
          <a:custGeom>
            <a:avLst/>
            <a:gdLst/>
            <a:ahLst/>
            <a:cxnLst/>
            <a:rect l="l" t="t" r="r" b="b"/>
            <a:pathLst>
              <a:path w="24364" h="23656" extrusionOk="0">
                <a:moveTo>
                  <a:pt x="23846" y="0"/>
                </a:moveTo>
                <a:cubicBezTo>
                  <a:pt x="23787" y="0"/>
                  <a:pt x="23728" y="2"/>
                  <a:pt x="23670" y="5"/>
                </a:cubicBezTo>
                <a:cubicBezTo>
                  <a:pt x="23364" y="19"/>
                  <a:pt x="23148" y="51"/>
                  <a:pt x="22831" y="141"/>
                </a:cubicBezTo>
                <a:cubicBezTo>
                  <a:pt x="22278" y="303"/>
                  <a:pt x="21781" y="616"/>
                  <a:pt x="21364" y="1055"/>
                </a:cubicBezTo>
                <a:cubicBezTo>
                  <a:pt x="20414" y="2051"/>
                  <a:pt x="20040" y="3512"/>
                  <a:pt x="19770" y="4840"/>
                </a:cubicBezTo>
                <a:cubicBezTo>
                  <a:pt x="19468" y="6315"/>
                  <a:pt x="19274" y="7815"/>
                  <a:pt x="18856" y="9265"/>
                </a:cubicBezTo>
                <a:cubicBezTo>
                  <a:pt x="18464" y="10617"/>
                  <a:pt x="17856" y="11970"/>
                  <a:pt x="16694" y="12830"/>
                </a:cubicBezTo>
                <a:cubicBezTo>
                  <a:pt x="15725" y="13544"/>
                  <a:pt x="14577" y="13770"/>
                  <a:pt x="13415" y="13770"/>
                </a:cubicBezTo>
                <a:cubicBezTo>
                  <a:pt x="12903" y="13770"/>
                  <a:pt x="12388" y="13726"/>
                  <a:pt x="11884" y="13661"/>
                </a:cubicBezTo>
                <a:cubicBezTo>
                  <a:pt x="10723" y="13512"/>
                  <a:pt x="9523" y="13255"/>
                  <a:pt x="8337" y="13255"/>
                </a:cubicBezTo>
                <a:cubicBezTo>
                  <a:pt x="7811" y="13255"/>
                  <a:pt x="7288" y="13306"/>
                  <a:pt x="6771" y="13438"/>
                </a:cubicBezTo>
                <a:cubicBezTo>
                  <a:pt x="5937" y="13654"/>
                  <a:pt x="5167" y="14104"/>
                  <a:pt x="4473" y="14607"/>
                </a:cubicBezTo>
                <a:cubicBezTo>
                  <a:pt x="3829" y="15075"/>
                  <a:pt x="3257" y="15644"/>
                  <a:pt x="2761" y="16266"/>
                </a:cubicBezTo>
                <a:cubicBezTo>
                  <a:pt x="1796" y="17485"/>
                  <a:pt x="1170" y="18943"/>
                  <a:pt x="731" y="20425"/>
                </a:cubicBezTo>
                <a:cubicBezTo>
                  <a:pt x="415" y="21487"/>
                  <a:pt x="192" y="22569"/>
                  <a:pt x="1" y="23655"/>
                </a:cubicBezTo>
                <a:lnTo>
                  <a:pt x="24364" y="23655"/>
                </a:lnTo>
                <a:lnTo>
                  <a:pt x="24364" y="30"/>
                </a:lnTo>
                <a:cubicBezTo>
                  <a:pt x="24357" y="30"/>
                  <a:pt x="24347" y="26"/>
                  <a:pt x="24332" y="26"/>
                </a:cubicBezTo>
                <a:cubicBezTo>
                  <a:pt x="24260" y="19"/>
                  <a:pt x="24191" y="12"/>
                  <a:pt x="24120" y="8"/>
                </a:cubicBezTo>
                <a:cubicBezTo>
                  <a:pt x="24028" y="4"/>
                  <a:pt x="23936" y="0"/>
                  <a:pt x="2384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44"/>
          <p:cNvSpPr/>
          <p:nvPr/>
        </p:nvSpPr>
        <p:spPr>
          <a:xfrm flipH="1">
            <a:off x="7550208" y="-639075"/>
            <a:ext cx="1593791" cy="241794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4" name="Google Shape;474;p44"/>
          <p:cNvGrpSpPr/>
          <p:nvPr/>
        </p:nvGrpSpPr>
        <p:grpSpPr>
          <a:xfrm rot="-5803427">
            <a:off x="8032396" y="3715751"/>
            <a:ext cx="1454404" cy="1280474"/>
            <a:chOff x="5917100" y="2092158"/>
            <a:chExt cx="1102175" cy="970367"/>
          </a:xfrm>
        </p:grpSpPr>
        <p:sp>
          <p:nvSpPr>
            <p:cNvPr id="475" name="Google Shape;475;p44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4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4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4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4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4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1" name="Google Shape;481;p44"/>
          <p:cNvGrpSpPr/>
          <p:nvPr/>
        </p:nvGrpSpPr>
        <p:grpSpPr>
          <a:xfrm>
            <a:off x="5330195" y="1069416"/>
            <a:ext cx="3169210" cy="3153247"/>
            <a:chOff x="5330195" y="1069416"/>
            <a:chExt cx="3169210" cy="3153247"/>
          </a:xfrm>
        </p:grpSpPr>
        <p:grpSp>
          <p:nvGrpSpPr>
            <p:cNvPr id="482" name="Google Shape;482;p44"/>
            <p:cNvGrpSpPr/>
            <p:nvPr/>
          </p:nvGrpSpPr>
          <p:grpSpPr>
            <a:xfrm>
              <a:off x="5330195" y="1069416"/>
              <a:ext cx="3169210" cy="3153247"/>
              <a:chOff x="1781375" y="2040725"/>
              <a:chExt cx="516200" cy="513600"/>
            </a:xfrm>
          </p:grpSpPr>
          <p:sp>
            <p:nvSpPr>
              <p:cNvPr id="483" name="Google Shape;483;p44"/>
              <p:cNvSpPr/>
              <p:nvPr/>
            </p:nvSpPr>
            <p:spPr>
              <a:xfrm>
                <a:off x="1781375" y="2286825"/>
                <a:ext cx="251225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49" h="10700" fill="none" extrusionOk="0">
                    <a:moveTo>
                      <a:pt x="3666" y="5735"/>
                    </a:moveTo>
                    <a:cubicBezTo>
                      <a:pt x="3120" y="6394"/>
                      <a:pt x="3083" y="7771"/>
                      <a:pt x="4181" y="8660"/>
                    </a:cubicBezTo>
                    <a:cubicBezTo>
                      <a:pt x="5274" y="9552"/>
                      <a:pt x="7206" y="9408"/>
                      <a:pt x="7699" y="8729"/>
                    </a:cubicBezTo>
                    <a:cubicBezTo>
                      <a:pt x="8192" y="8052"/>
                      <a:pt x="7145" y="7279"/>
                      <a:pt x="6562" y="7930"/>
                    </a:cubicBezTo>
                    <a:cubicBezTo>
                      <a:pt x="6383" y="8131"/>
                      <a:pt x="6303" y="8383"/>
                      <a:pt x="6285" y="8635"/>
                    </a:cubicBezTo>
                    <a:cubicBezTo>
                      <a:pt x="6220" y="9455"/>
                      <a:pt x="6782" y="10189"/>
                      <a:pt x="7577" y="10394"/>
                    </a:cubicBezTo>
                    <a:cubicBezTo>
                      <a:pt x="8746" y="10700"/>
                      <a:pt x="10049" y="10189"/>
                      <a:pt x="10049" y="10189"/>
                    </a:cubicBezTo>
                    <a:lnTo>
                      <a:pt x="10049" y="0"/>
                    </a:lnTo>
                    <a:lnTo>
                      <a:pt x="997" y="0"/>
                    </a:lnTo>
                    <a:cubicBezTo>
                      <a:pt x="997" y="0"/>
                      <a:pt x="0" y="2274"/>
                      <a:pt x="1439" y="3299"/>
                    </a:cubicBezTo>
                    <a:cubicBezTo>
                      <a:pt x="1925" y="3645"/>
                      <a:pt x="2547" y="3739"/>
                      <a:pt x="3130" y="3598"/>
                    </a:cubicBezTo>
                    <a:cubicBezTo>
                      <a:pt x="3641" y="3480"/>
                      <a:pt x="4221" y="3184"/>
                      <a:pt x="4296" y="2479"/>
                    </a:cubicBezTo>
                    <a:cubicBezTo>
                      <a:pt x="4432" y="1192"/>
                      <a:pt x="2627" y="752"/>
                      <a:pt x="2504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44"/>
              <p:cNvSpPr/>
              <p:nvPr/>
            </p:nvSpPr>
            <p:spPr>
              <a:xfrm>
                <a:off x="1799450" y="2375500"/>
                <a:ext cx="64325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3314" fill="none" extrusionOk="0">
                    <a:moveTo>
                      <a:pt x="1195" y="1"/>
                    </a:moveTo>
                    <a:cubicBezTo>
                      <a:pt x="1195" y="1"/>
                      <a:pt x="1" y="2246"/>
                      <a:pt x="2573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44"/>
              <p:cNvSpPr/>
              <p:nvPr/>
            </p:nvSpPr>
            <p:spPr>
              <a:xfrm>
                <a:off x="191520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0" y="249"/>
                    </a:moveTo>
                    <a:cubicBezTo>
                      <a:pt x="0" y="249"/>
                      <a:pt x="1616" y="1"/>
                      <a:pt x="191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44"/>
              <p:cNvSpPr/>
              <p:nvPr/>
            </p:nvSpPr>
            <p:spPr>
              <a:xfrm>
                <a:off x="1946875" y="2350950"/>
                <a:ext cx="35350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4" h="2095" fill="none" extrusionOk="0">
                    <a:moveTo>
                      <a:pt x="0" y="2094"/>
                    </a:moveTo>
                    <a:cubicBezTo>
                      <a:pt x="0" y="2094"/>
                      <a:pt x="1414" y="1666"/>
                      <a:pt x="97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44"/>
              <p:cNvSpPr/>
              <p:nvPr/>
            </p:nvSpPr>
            <p:spPr>
              <a:xfrm>
                <a:off x="2046325" y="2286825"/>
                <a:ext cx="251250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50" h="10700" fill="none" extrusionOk="0">
                    <a:moveTo>
                      <a:pt x="6383" y="5735"/>
                    </a:moveTo>
                    <a:cubicBezTo>
                      <a:pt x="6930" y="6394"/>
                      <a:pt x="6963" y="7771"/>
                      <a:pt x="5869" y="8660"/>
                    </a:cubicBezTo>
                    <a:cubicBezTo>
                      <a:pt x="4771" y="9552"/>
                      <a:pt x="2843" y="9408"/>
                      <a:pt x="2350" y="8729"/>
                    </a:cubicBezTo>
                    <a:cubicBezTo>
                      <a:pt x="1857" y="8052"/>
                      <a:pt x="2905" y="7279"/>
                      <a:pt x="3487" y="7930"/>
                    </a:cubicBezTo>
                    <a:cubicBezTo>
                      <a:pt x="3667" y="8131"/>
                      <a:pt x="3747" y="8383"/>
                      <a:pt x="3764" y="8635"/>
                    </a:cubicBezTo>
                    <a:cubicBezTo>
                      <a:pt x="3829" y="9455"/>
                      <a:pt x="3267" y="10189"/>
                      <a:pt x="2473" y="10394"/>
                    </a:cubicBezTo>
                    <a:cubicBezTo>
                      <a:pt x="1303" y="10700"/>
                      <a:pt x="1" y="10189"/>
                      <a:pt x="1" y="10189"/>
                    </a:cubicBezTo>
                    <a:lnTo>
                      <a:pt x="1" y="0"/>
                    </a:lnTo>
                    <a:lnTo>
                      <a:pt x="9052" y="0"/>
                    </a:lnTo>
                    <a:cubicBezTo>
                      <a:pt x="9052" y="0"/>
                      <a:pt x="10050" y="2274"/>
                      <a:pt x="8610" y="3299"/>
                    </a:cubicBezTo>
                    <a:cubicBezTo>
                      <a:pt x="8121" y="3645"/>
                      <a:pt x="7503" y="3739"/>
                      <a:pt x="6920" y="3598"/>
                    </a:cubicBezTo>
                    <a:cubicBezTo>
                      <a:pt x="6409" y="3480"/>
                      <a:pt x="5826" y="3184"/>
                      <a:pt x="5754" y="2479"/>
                    </a:cubicBezTo>
                    <a:cubicBezTo>
                      <a:pt x="5613" y="1192"/>
                      <a:pt x="7423" y="752"/>
                      <a:pt x="7546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44"/>
              <p:cNvSpPr/>
              <p:nvPr/>
            </p:nvSpPr>
            <p:spPr>
              <a:xfrm>
                <a:off x="2215150" y="2375500"/>
                <a:ext cx="64350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4" h="3314" fill="none" extrusionOk="0">
                    <a:moveTo>
                      <a:pt x="1379" y="1"/>
                    </a:moveTo>
                    <a:cubicBezTo>
                      <a:pt x="1379" y="1"/>
                      <a:pt x="2573" y="2246"/>
                      <a:pt x="1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44"/>
              <p:cNvSpPr/>
              <p:nvPr/>
            </p:nvSpPr>
            <p:spPr>
              <a:xfrm>
                <a:off x="211595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1911" y="249"/>
                    </a:moveTo>
                    <a:cubicBezTo>
                      <a:pt x="1911" y="249"/>
                      <a:pt x="296" y="1"/>
                      <a:pt x="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44"/>
              <p:cNvSpPr/>
              <p:nvPr/>
            </p:nvSpPr>
            <p:spPr>
              <a:xfrm>
                <a:off x="2096600" y="2350950"/>
                <a:ext cx="3547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095" fill="none" extrusionOk="0">
                    <a:moveTo>
                      <a:pt x="1419" y="2094"/>
                    </a:moveTo>
                    <a:cubicBezTo>
                      <a:pt x="1419" y="2094"/>
                      <a:pt x="1" y="1666"/>
                      <a:pt x="444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44"/>
              <p:cNvSpPr/>
              <p:nvPr/>
            </p:nvSpPr>
            <p:spPr>
              <a:xfrm>
                <a:off x="2103900" y="2040725"/>
                <a:ext cx="76025" cy="107425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4297" fill="none" extrusionOk="0">
                    <a:moveTo>
                      <a:pt x="590" y="4085"/>
                    </a:moveTo>
                    <a:cubicBezTo>
                      <a:pt x="590" y="4085"/>
                      <a:pt x="1" y="1548"/>
                      <a:pt x="648" y="774"/>
                    </a:cubicBezTo>
                    <a:cubicBezTo>
                      <a:pt x="1296" y="1"/>
                      <a:pt x="2925" y="487"/>
                      <a:pt x="2983" y="1476"/>
                    </a:cubicBezTo>
                    <a:cubicBezTo>
                      <a:pt x="3041" y="2469"/>
                      <a:pt x="1191" y="4296"/>
                      <a:pt x="1191" y="429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44"/>
              <p:cNvSpPr/>
              <p:nvPr/>
            </p:nvSpPr>
            <p:spPr>
              <a:xfrm>
                <a:off x="2075750" y="2054325"/>
                <a:ext cx="39775" cy="91400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3656" fill="none" extrusionOk="0">
                    <a:moveTo>
                      <a:pt x="1318" y="3656"/>
                    </a:moveTo>
                    <a:cubicBezTo>
                      <a:pt x="1318" y="3656"/>
                      <a:pt x="26" y="1918"/>
                      <a:pt x="15" y="1245"/>
                    </a:cubicBezTo>
                    <a:cubicBezTo>
                      <a:pt x="1" y="576"/>
                      <a:pt x="1015" y="1"/>
                      <a:pt x="1590" y="5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44"/>
              <p:cNvSpPr/>
              <p:nvPr/>
            </p:nvSpPr>
            <p:spPr>
              <a:xfrm>
                <a:off x="2138800" y="2078500"/>
                <a:ext cx="71450" cy="78025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3121" fill="none" extrusionOk="0">
                    <a:moveTo>
                      <a:pt x="0" y="3120"/>
                    </a:moveTo>
                    <a:cubicBezTo>
                      <a:pt x="0" y="3120"/>
                      <a:pt x="2159" y="2254"/>
                      <a:pt x="2508" y="1419"/>
                    </a:cubicBezTo>
                    <a:cubicBezTo>
                      <a:pt x="2857" y="588"/>
                      <a:pt x="2015" y="1"/>
                      <a:pt x="1533" y="34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44"/>
              <p:cNvSpPr/>
              <p:nvPr/>
            </p:nvSpPr>
            <p:spPr>
              <a:xfrm>
                <a:off x="2089050" y="2175550"/>
                <a:ext cx="26850" cy="111300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4452" fill="none" extrusionOk="0">
                    <a:moveTo>
                      <a:pt x="1" y="4451"/>
                    </a:moveTo>
                    <a:cubicBezTo>
                      <a:pt x="271" y="2785"/>
                      <a:pt x="652" y="836"/>
                      <a:pt x="1073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44"/>
              <p:cNvSpPr/>
              <p:nvPr/>
            </p:nvSpPr>
            <p:spPr>
              <a:xfrm>
                <a:off x="2099300" y="2140900"/>
                <a:ext cx="45375" cy="42675"/>
              </a:xfrm>
              <a:custGeom>
                <a:avLst/>
                <a:gdLst/>
                <a:ahLst/>
                <a:cxnLst/>
                <a:rect l="l" t="t" r="r" b="b"/>
                <a:pathLst>
                  <a:path w="1815" h="1707" extrusionOk="0">
                    <a:moveTo>
                      <a:pt x="765" y="1"/>
                    </a:moveTo>
                    <a:cubicBezTo>
                      <a:pt x="621" y="1"/>
                      <a:pt x="467" y="29"/>
                      <a:pt x="306" y="99"/>
                    </a:cubicBezTo>
                    <a:cubicBezTo>
                      <a:pt x="306" y="99"/>
                      <a:pt x="1" y="1438"/>
                      <a:pt x="534" y="1679"/>
                    </a:cubicBezTo>
                    <a:cubicBezTo>
                      <a:pt x="576" y="1698"/>
                      <a:pt x="620" y="1707"/>
                      <a:pt x="664" y="1707"/>
                    </a:cubicBezTo>
                    <a:cubicBezTo>
                      <a:pt x="1180" y="1707"/>
                      <a:pt x="1814" y="523"/>
                      <a:pt x="1814" y="523"/>
                    </a:cubicBezTo>
                    <a:cubicBezTo>
                      <a:pt x="1814" y="523"/>
                      <a:pt x="1382" y="1"/>
                      <a:pt x="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44"/>
              <p:cNvSpPr/>
              <p:nvPr/>
            </p:nvSpPr>
            <p:spPr>
              <a:xfrm>
                <a:off x="1936875" y="2073650"/>
                <a:ext cx="79100" cy="105700"/>
              </a:xfrm>
              <a:custGeom>
                <a:avLst/>
                <a:gdLst/>
                <a:ahLst/>
                <a:cxnLst/>
                <a:rect l="l" t="t" r="r" b="b"/>
                <a:pathLst>
                  <a:path w="3164" h="4228" fill="none" extrusionOk="0">
                    <a:moveTo>
                      <a:pt x="2073" y="4142"/>
                    </a:moveTo>
                    <a:cubicBezTo>
                      <a:pt x="2073" y="4142"/>
                      <a:pt x="3163" y="1778"/>
                      <a:pt x="2685" y="890"/>
                    </a:cubicBezTo>
                    <a:cubicBezTo>
                      <a:pt x="2206" y="1"/>
                      <a:pt x="515" y="148"/>
                      <a:pt x="256" y="1106"/>
                    </a:cubicBezTo>
                    <a:cubicBezTo>
                      <a:pt x="0" y="2066"/>
                      <a:pt x="1440" y="4228"/>
                      <a:pt x="1440" y="422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44"/>
              <p:cNvSpPr/>
              <p:nvPr/>
            </p:nvSpPr>
            <p:spPr>
              <a:xfrm>
                <a:off x="1997950" y="2093975"/>
                <a:ext cx="47775" cy="88075"/>
              </a:xfrm>
              <a:custGeom>
                <a:avLst/>
                <a:gdLst/>
                <a:ahLst/>
                <a:cxnLst/>
                <a:rect l="l" t="t" r="r" b="b"/>
                <a:pathLst>
                  <a:path w="1911" h="3523" fill="none" extrusionOk="0">
                    <a:moveTo>
                      <a:pt x="0" y="3523"/>
                    </a:moveTo>
                    <a:cubicBezTo>
                      <a:pt x="0" y="3523"/>
                      <a:pt x="1612" y="2080"/>
                      <a:pt x="1760" y="1426"/>
                    </a:cubicBezTo>
                    <a:cubicBezTo>
                      <a:pt x="1911" y="771"/>
                      <a:pt x="1033" y="1"/>
                      <a:pt x="350" y="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44"/>
              <p:cNvSpPr/>
              <p:nvPr/>
            </p:nvSpPr>
            <p:spPr>
              <a:xfrm>
                <a:off x="1909100" y="2100000"/>
                <a:ext cx="57125" cy="86575"/>
              </a:xfrm>
              <a:custGeom>
                <a:avLst/>
                <a:gdLst/>
                <a:ahLst/>
                <a:cxnLst/>
                <a:rect l="l" t="t" r="r" b="b"/>
                <a:pathLst>
                  <a:path w="2285" h="3463" fill="none" extrusionOk="0">
                    <a:moveTo>
                      <a:pt x="2285" y="3462"/>
                    </a:moveTo>
                    <a:cubicBezTo>
                      <a:pt x="2285" y="3462"/>
                      <a:pt x="345" y="2174"/>
                      <a:pt x="173" y="1289"/>
                    </a:cubicBezTo>
                    <a:cubicBezTo>
                      <a:pt x="0" y="404"/>
                      <a:pt x="939" y="1"/>
                      <a:pt x="1342" y="43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44"/>
              <p:cNvSpPr/>
              <p:nvPr/>
            </p:nvSpPr>
            <p:spPr>
              <a:xfrm>
                <a:off x="1984825" y="2209825"/>
                <a:ext cx="5400" cy="77025"/>
              </a:xfrm>
              <a:custGeom>
                <a:avLst/>
                <a:gdLst/>
                <a:ahLst/>
                <a:cxnLst/>
                <a:rect l="l" t="t" r="r" b="b"/>
                <a:pathLst>
                  <a:path w="216" h="3081" fill="none" extrusionOk="0">
                    <a:moveTo>
                      <a:pt x="198" y="3080"/>
                    </a:moveTo>
                    <a:cubicBezTo>
                      <a:pt x="216" y="1836"/>
                      <a:pt x="173" y="645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44"/>
              <p:cNvSpPr/>
              <p:nvPr/>
            </p:nvSpPr>
            <p:spPr>
              <a:xfrm>
                <a:off x="1960975" y="2174825"/>
                <a:ext cx="39800" cy="42950"/>
              </a:xfrm>
              <a:custGeom>
                <a:avLst/>
                <a:gdLst/>
                <a:ahLst/>
                <a:cxnLst/>
                <a:rect l="l" t="t" r="r" b="b"/>
                <a:pathLst>
                  <a:path w="1592" h="1718" extrusionOk="0">
                    <a:moveTo>
                      <a:pt x="908" y="0"/>
                    </a:moveTo>
                    <a:cubicBezTo>
                      <a:pt x="404" y="0"/>
                      <a:pt x="1" y="325"/>
                      <a:pt x="1" y="325"/>
                    </a:cubicBezTo>
                    <a:cubicBezTo>
                      <a:pt x="1" y="325"/>
                      <a:pt x="415" y="1718"/>
                      <a:pt x="953" y="1718"/>
                    </a:cubicBezTo>
                    <a:cubicBezTo>
                      <a:pt x="976" y="1718"/>
                      <a:pt x="999" y="1715"/>
                      <a:pt x="1022" y="1710"/>
                    </a:cubicBezTo>
                    <a:cubicBezTo>
                      <a:pt x="1591" y="1584"/>
                      <a:pt x="1562" y="210"/>
                      <a:pt x="1562" y="210"/>
                    </a:cubicBezTo>
                    <a:cubicBezTo>
                      <a:pt x="1341" y="55"/>
                      <a:pt x="1116" y="0"/>
                      <a:pt x="9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44"/>
              <p:cNvSpPr/>
              <p:nvPr/>
            </p:nvSpPr>
            <p:spPr>
              <a:xfrm>
                <a:off x="2190175" y="2145700"/>
                <a:ext cx="69900" cy="6290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516" fill="none" extrusionOk="0">
                    <a:moveTo>
                      <a:pt x="0" y="2515"/>
                    </a:moveTo>
                    <a:cubicBezTo>
                      <a:pt x="0" y="2515"/>
                      <a:pt x="294" y="1210"/>
                      <a:pt x="1363" y="735"/>
                    </a:cubicBezTo>
                    <a:cubicBezTo>
                      <a:pt x="2435" y="263"/>
                      <a:pt x="2795" y="1"/>
                      <a:pt x="2795" y="1"/>
                    </a:cubicBezTo>
                    <a:cubicBezTo>
                      <a:pt x="2795" y="1"/>
                      <a:pt x="2029" y="1987"/>
                      <a:pt x="0" y="2515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44"/>
              <p:cNvSpPr/>
              <p:nvPr/>
            </p:nvSpPr>
            <p:spPr>
              <a:xfrm>
                <a:off x="2141675" y="2246000"/>
                <a:ext cx="90500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465" fill="none" extrusionOk="0">
                    <a:moveTo>
                      <a:pt x="1" y="1043"/>
                    </a:moveTo>
                    <a:cubicBezTo>
                      <a:pt x="1" y="1043"/>
                      <a:pt x="839" y="0"/>
                      <a:pt x="2008" y="50"/>
                    </a:cubicBezTo>
                    <a:cubicBezTo>
                      <a:pt x="3181" y="97"/>
                      <a:pt x="3619" y="22"/>
                      <a:pt x="3619" y="22"/>
                    </a:cubicBezTo>
                    <a:cubicBezTo>
                      <a:pt x="3619" y="22"/>
                      <a:pt x="2055" y="1465"/>
                      <a:pt x="1" y="104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44"/>
              <p:cNvSpPr/>
              <p:nvPr/>
            </p:nvSpPr>
            <p:spPr>
              <a:xfrm>
                <a:off x="2129175" y="2165500"/>
                <a:ext cx="41125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7" fill="none" extrusionOk="0">
                    <a:moveTo>
                      <a:pt x="141" y="3446"/>
                    </a:moveTo>
                    <a:cubicBezTo>
                      <a:pt x="141" y="3446"/>
                      <a:pt x="1288" y="2756"/>
                      <a:pt x="1400" y="1590"/>
                    </a:cubicBezTo>
                    <a:cubicBezTo>
                      <a:pt x="1512" y="424"/>
                      <a:pt x="1645" y="0"/>
                      <a:pt x="1645" y="0"/>
                    </a:cubicBezTo>
                    <a:cubicBezTo>
                      <a:pt x="1645" y="0"/>
                      <a:pt x="1" y="1356"/>
                      <a:pt x="141" y="344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44"/>
              <p:cNvSpPr/>
              <p:nvPr/>
            </p:nvSpPr>
            <p:spPr>
              <a:xfrm>
                <a:off x="2112875" y="2165500"/>
                <a:ext cx="125225" cy="121000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840" fill="none" extrusionOk="0">
                    <a:moveTo>
                      <a:pt x="5009" y="0"/>
                    </a:moveTo>
                    <a:cubicBezTo>
                      <a:pt x="5009" y="0"/>
                      <a:pt x="1498" y="3040"/>
                      <a:pt x="1" y="483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44"/>
              <p:cNvSpPr/>
              <p:nvPr/>
            </p:nvSpPr>
            <p:spPr>
              <a:xfrm>
                <a:off x="2122050" y="2186275"/>
                <a:ext cx="38100" cy="89500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3580" fill="none" extrusionOk="0">
                    <a:moveTo>
                      <a:pt x="1523" y="0"/>
                    </a:moveTo>
                    <a:cubicBezTo>
                      <a:pt x="1523" y="0"/>
                      <a:pt x="188" y="3223"/>
                      <a:pt x="1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44"/>
              <p:cNvSpPr/>
              <p:nvPr/>
            </p:nvSpPr>
            <p:spPr>
              <a:xfrm>
                <a:off x="2116850" y="2251650"/>
                <a:ext cx="99125" cy="30075"/>
              </a:xfrm>
              <a:custGeom>
                <a:avLst/>
                <a:gdLst/>
                <a:ahLst/>
                <a:cxnLst/>
                <a:rect l="l" t="t" r="r" b="b"/>
                <a:pathLst>
                  <a:path w="3965" h="1203" fill="none" extrusionOk="0">
                    <a:moveTo>
                      <a:pt x="1" y="1202"/>
                    </a:moveTo>
                    <a:cubicBezTo>
                      <a:pt x="1" y="1202"/>
                      <a:pt x="2209" y="281"/>
                      <a:pt x="396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44"/>
              <p:cNvSpPr/>
              <p:nvPr/>
            </p:nvSpPr>
            <p:spPr>
              <a:xfrm>
                <a:off x="1811575" y="2155600"/>
                <a:ext cx="69925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2519" fill="none" extrusionOk="0">
                    <a:moveTo>
                      <a:pt x="2797" y="2519"/>
                    </a:moveTo>
                    <a:cubicBezTo>
                      <a:pt x="2797" y="2519"/>
                      <a:pt x="2505" y="1209"/>
                      <a:pt x="1433" y="738"/>
                    </a:cubicBezTo>
                    <a:cubicBezTo>
                      <a:pt x="364" y="263"/>
                      <a:pt x="1" y="0"/>
                      <a:pt x="1" y="0"/>
                    </a:cubicBezTo>
                    <a:cubicBezTo>
                      <a:pt x="1" y="0"/>
                      <a:pt x="768" y="1986"/>
                      <a:pt x="2797" y="251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44"/>
              <p:cNvSpPr/>
              <p:nvPr/>
            </p:nvSpPr>
            <p:spPr>
              <a:xfrm>
                <a:off x="1839550" y="2255975"/>
                <a:ext cx="9052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1465" fill="none" extrusionOk="0">
                    <a:moveTo>
                      <a:pt x="3621" y="1044"/>
                    </a:moveTo>
                    <a:cubicBezTo>
                      <a:pt x="3621" y="1044"/>
                      <a:pt x="2779" y="0"/>
                      <a:pt x="1609" y="47"/>
                    </a:cubicBezTo>
                    <a:cubicBezTo>
                      <a:pt x="440" y="94"/>
                      <a:pt x="1" y="18"/>
                      <a:pt x="1" y="18"/>
                    </a:cubicBezTo>
                    <a:cubicBezTo>
                      <a:pt x="1" y="18"/>
                      <a:pt x="1566" y="1465"/>
                      <a:pt x="3621" y="10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44"/>
              <p:cNvSpPr/>
              <p:nvPr/>
            </p:nvSpPr>
            <p:spPr>
              <a:xfrm>
                <a:off x="1901350" y="2175475"/>
                <a:ext cx="41125" cy="86100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4" fill="none" extrusionOk="0">
                    <a:moveTo>
                      <a:pt x="1508" y="3444"/>
                    </a:moveTo>
                    <a:cubicBezTo>
                      <a:pt x="1508" y="3444"/>
                      <a:pt x="360" y="2757"/>
                      <a:pt x="249" y="1591"/>
                    </a:cubicBezTo>
                    <a:cubicBezTo>
                      <a:pt x="137" y="425"/>
                      <a:pt x="0" y="0"/>
                      <a:pt x="0" y="0"/>
                    </a:cubicBezTo>
                    <a:cubicBezTo>
                      <a:pt x="0" y="0"/>
                      <a:pt x="1645" y="1353"/>
                      <a:pt x="1508" y="34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44"/>
              <p:cNvSpPr/>
              <p:nvPr/>
            </p:nvSpPr>
            <p:spPr>
              <a:xfrm>
                <a:off x="1833625" y="2175475"/>
                <a:ext cx="116950" cy="111375"/>
              </a:xfrm>
              <a:custGeom>
                <a:avLst/>
                <a:gdLst/>
                <a:ahLst/>
                <a:cxnLst/>
                <a:rect l="l" t="t" r="r" b="b"/>
                <a:pathLst>
                  <a:path w="4678" h="4455" fill="none" extrusionOk="0">
                    <a:moveTo>
                      <a:pt x="1" y="0"/>
                    </a:moveTo>
                    <a:cubicBezTo>
                      <a:pt x="1" y="0"/>
                      <a:pt x="3041" y="2634"/>
                      <a:pt x="4678" y="4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44"/>
              <p:cNvSpPr/>
              <p:nvPr/>
            </p:nvSpPr>
            <p:spPr>
              <a:xfrm>
                <a:off x="1911600" y="2196150"/>
                <a:ext cx="38000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3581" fill="none" extrusionOk="0">
                    <a:moveTo>
                      <a:pt x="0" y="1"/>
                    </a:moveTo>
                    <a:cubicBezTo>
                      <a:pt x="0" y="1"/>
                      <a:pt x="1335" y="3228"/>
                      <a:pt x="1519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44"/>
              <p:cNvSpPr/>
              <p:nvPr/>
            </p:nvSpPr>
            <p:spPr>
              <a:xfrm>
                <a:off x="1855675" y="2261550"/>
                <a:ext cx="8697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012" fill="none" extrusionOk="0">
                    <a:moveTo>
                      <a:pt x="3479" y="1011"/>
                    </a:moveTo>
                    <a:cubicBezTo>
                      <a:pt x="2727" y="724"/>
                      <a:pt x="1252" y="202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3" name="Google Shape;513;p44"/>
            <p:cNvSpPr/>
            <p:nvPr/>
          </p:nvSpPr>
          <p:spPr>
            <a:xfrm>
              <a:off x="6871976" y="1897090"/>
              <a:ext cx="256494" cy="255807"/>
            </a:xfrm>
            <a:custGeom>
              <a:avLst/>
              <a:gdLst/>
              <a:ahLst/>
              <a:cxnLst/>
              <a:rect l="l" t="t" r="r" b="b"/>
              <a:pathLst>
                <a:path w="1134" h="1131" extrusionOk="0">
                  <a:moveTo>
                    <a:pt x="566" y="1"/>
                  </a:moveTo>
                  <a:cubicBezTo>
                    <a:pt x="490" y="275"/>
                    <a:pt x="277" y="490"/>
                    <a:pt x="0" y="566"/>
                  </a:cubicBezTo>
                  <a:cubicBezTo>
                    <a:pt x="277" y="642"/>
                    <a:pt x="490" y="857"/>
                    <a:pt x="566" y="1130"/>
                  </a:cubicBezTo>
                  <a:cubicBezTo>
                    <a:pt x="641" y="857"/>
                    <a:pt x="857" y="642"/>
                    <a:pt x="1134" y="566"/>
                  </a:cubicBezTo>
                  <a:cubicBezTo>
                    <a:pt x="857" y="490"/>
                    <a:pt x="641" y="275"/>
                    <a:pt x="56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4"/>
            <p:cNvSpPr/>
            <p:nvPr/>
          </p:nvSpPr>
          <p:spPr>
            <a:xfrm>
              <a:off x="6030958" y="1221137"/>
              <a:ext cx="116711" cy="116708"/>
            </a:xfrm>
            <a:custGeom>
              <a:avLst/>
              <a:gdLst/>
              <a:ahLst/>
              <a:cxnLst/>
              <a:rect l="l" t="t" r="r" b="b"/>
              <a:pathLst>
                <a:path w="516" h="516" extrusionOk="0">
                  <a:moveTo>
                    <a:pt x="260" y="1"/>
                  </a:moveTo>
                  <a:cubicBezTo>
                    <a:pt x="223" y="127"/>
                    <a:pt x="127" y="223"/>
                    <a:pt x="0" y="260"/>
                  </a:cubicBezTo>
                  <a:cubicBezTo>
                    <a:pt x="127" y="292"/>
                    <a:pt x="223" y="389"/>
                    <a:pt x="260" y="515"/>
                  </a:cubicBezTo>
                  <a:cubicBezTo>
                    <a:pt x="291" y="389"/>
                    <a:pt x="389" y="292"/>
                    <a:pt x="515" y="260"/>
                  </a:cubicBezTo>
                  <a:cubicBezTo>
                    <a:pt x="389" y="223"/>
                    <a:pt x="291" y="127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5" name="Google Shape;515;p44"/>
          <p:cNvSpPr/>
          <p:nvPr/>
        </p:nvSpPr>
        <p:spPr>
          <a:xfrm>
            <a:off x="6871975" y="539500"/>
            <a:ext cx="1558800" cy="3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lt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45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21" name="Google Shape;521;p45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22" name="Google Shape;522;p45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23" name="Google Shape;523;p45"/>
          <p:cNvSpPr txBox="1"/>
          <p:nvPr/>
        </p:nvSpPr>
        <p:spPr>
          <a:xfrm>
            <a:off x="671125" y="856350"/>
            <a:ext cx="7174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e Vietnam Pro"/>
              <a:buChar char="-"/>
            </a:pPr>
            <a:r>
              <a:rPr lang="en" sz="18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Klijenti s akutnim poremećajem lakše će promijeniti svoja neadaptivna vjerovanja od klijenata s poremećajima ličnosti</a:t>
            </a: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Promjenu je lakše postići na kognitivnoj razini nego na emocionalnoj razini</a:t>
            </a: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Klijentima mogu biti potrebne iskustvene tehnike (vizualizacija, igranje uloga, pričanje priča ili metafora, te provođenje bihevioralnih eksperimenata) kako bi promijenili svoja vjerovanja na emocionalnoj razini. Kognicije se mijenjaju u prisutnosti emocija, pa je najbolje vrijeme za rad na negativnim vjerovanjima dok su klijentova vjerovanja aktivirana tijekom seanse.</a:t>
            </a: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6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29" name="Google Shape;529;p46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30" name="Google Shape;530;p46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31" name="Google Shape;531;p46"/>
          <p:cNvSpPr txBox="1"/>
          <p:nvPr/>
        </p:nvSpPr>
        <p:spPr>
          <a:xfrm>
            <a:off x="671125" y="856350"/>
            <a:ext cx="7174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Sokratovska metoda</a:t>
            </a:r>
            <a:endParaRPr sz="18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Sokratovska metoda koju radimo na vjerovanjima se radi na isti način kao na automatskim mislim</a:t>
            </a: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Koji su dokazi za ili protiv te pretpostavke?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Što bismo mogli pretpostaviti umjesto toga?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Koji je drugi način gledanja na to?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Koje su posljedice te pretpostavke?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Što za vas znači...?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Što____ implicira?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e Vietnam Pro"/>
              <a:buChar char="-"/>
            </a:pPr>
            <a:r>
              <a:rPr lang="en" sz="1800" i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…</a:t>
            </a:r>
            <a:endParaRPr sz="18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7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37" name="Google Shape;537;p47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38" name="Google Shape;538;p47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39" name="Google Shape;539;p47"/>
          <p:cNvSpPr txBox="1"/>
          <p:nvPr/>
        </p:nvSpPr>
        <p:spPr>
          <a:xfrm>
            <a:off x="671125" y="856350"/>
            <a:ext cx="7738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Reframing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Tehnika koja pomaže klijentima promijeniti način na koji percipiraju i interpretiraju određene situacije, misli ili osjećaje. Reframing podrazumijeva poticanje klijenta da sagleda svoju situaciju iz druge perspektive.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Bihevioralni eksperiment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Kao i kod automatskih misli, možemo pomoći klijentima da osmisle bihevioralne eksperimente kako bi procijenili valjanost određenog vjerovanja. Kada su bihevioralni eksperimenti pravilno osmišljeni i provedeni, mogu snažnije izmijeniti klijentova vjerovanja od verbalnih tehnika na emocionalnoj i kognitivnoj razini.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8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45" name="Google Shape;545;p48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46" name="Google Shape;546;p48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47" name="Google Shape;547;p48"/>
          <p:cNvSpPr txBox="1"/>
          <p:nvPr/>
        </p:nvSpPr>
        <p:spPr>
          <a:xfrm>
            <a:off x="702750" y="627425"/>
            <a:ext cx="7738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Korištenje priča, filmova ili metafora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Može pomoći klijentima da razviju drugačiju ideju o sebi potičući ih da razmisle o svom pogledu na likove ili ljude koji dijele isto negativno bazično vjerovanje koje oni sami imaju. Kada klijenti dožive primjere likova sa pogrešnim negativnim vjerovanjima, mogu  početi prihvaćati kako i oni sami mogu imati snažno bazično vjerovanje koje nije točno.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Kognitivni kontinuum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cxnSp>
        <p:nvCxnSpPr>
          <p:cNvPr id="548" name="Google Shape;548;p48"/>
          <p:cNvCxnSpPr/>
          <p:nvPr/>
        </p:nvCxnSpPr>
        <p:spPr>
          <a:xfrm>
            <a:off x="1446350" y="4041175"/>
            <a:ext cx="0" cy="242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49" name="Google Shape;549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5200" y="3801275"/>
            <a:ext cx="4554453" cy="90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49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55" name="Google Shape;555;p49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56" name="Google Shape;556;p49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57" name="Google Shape;557;p49"/>
          <p:cNvSpPr txBox="1"/>
          <p:nvPr/>
        </p:nvSpPr>
        <p:spPr>
          <a:xfrm>
            <a:off x="671125" y="856350"/>
            <a:ext cx="7738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Korištenje primjera drugih ljudi kao referencu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Kada klijenti razmatraju okolnosti i vjerovanja drugih ljudi, često od njih imaju psihološku distancu i mogu ih objektivnije razmotriti. Kad steknu uvid u to da drugi ljudi često imaju pogrešna vjerovanja, lakše im je tu spoznaju primijeniti i na sebe.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Terapeutovo samootkrivanje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Ako ga koristimo u prikladnoj količini i odgovarajućoj situaciji, samootkrivanje može pomoći klijentu da sagleda svoja vjerovanja na novi način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0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63" name="Google Shape;563;p50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64" name="Google Shape;564;p50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65" name="Google Shape;565;p50"/>
          <p:cNvSpPr txBox="1"/>
          <p:nvPr/>
        </p:nvSpPr>
        <p:spPr>
          <a:xfrm>
            <a:off x="702750" y="729500"/>
            <a:ext cx="7738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Racionalno - emocionalno igranje uloga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Korisna tehnika u slučajevima kad klijent izvješćuje da mu se na kognitivnoj razini smanjio intezitet nekog vjerovanja, ali da na emotivnoj razini i dalje snažno vjeruju u njega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 glumi emocionalni dio sebe, a terapeut onaj kognitivni, a zatim zamijene uloge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Kad klijent ima teškoća s ulogom intelektualnog dijela sebe, vježbu možemo nakratko prekinuti i porazgovarati s klijentom o tome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S obzirom da se radi o pomalo konfrontacijskoj tehnici, važno je osigurati da se klijent ne osjeća kritizirano ili posramljeno dok je izvodimo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51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71" name="Google Shape;571;p51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72" name="Google Shape;572;p51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573" name="Google Shape;573;p51"/>
          <p:cNvSpPr txBox="1"/>
          <p:nvPr/>
        </p:nvSpPr>
        <p:spPr>
          <a:xfrm>
            <a:off x="702750" y="1040875"/>
            <a:ext cx="7738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Rad na ranim iskustvima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S nekim je klijentima dovoljno raditi na vjerovanjima vezanima uz trenutne životne događaje, dok je s drugima bitno raditi i na situacijama iz prošlosti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Klijenta možemo pitati kada je ranije u životu imao neko vjerovanje, i onda razmotriti koliko je to vjerovanje bilo realistično u toj situaciji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Be Vietnam Pro"/>
              <a:buChar char="-"/>
            </a:pPr>
            <a:r>
              <a:rPr lang="en" sz="17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Klijenti su možda ranijim iskustvima pripisali određeno značenje, te je u tim situacijama korisno napraviti vježbu imaginacije ili igranja uloga da bi klijent tom iskustvu pripisao neko novo, korisnije značenje</a:t>
            </a: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52"/>
          <p:cNvSpPr txBox="1">
            <a:spLocks noGrp="1"/>
          </p:cNvSpPr>
          <p:nvPr>
            <p:ph type="ctrTitle"/>
          </p:nvPr>
        </p:nvSpPr>
        <p:spPr>
          <a:xfrm>
            <a:off x="713225" y="1508475"/>
            <a:ext cx="41139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Hvala na pažnji!</a:t>
            </a:r>
            <a:endParaRPr sz="4200"/>
          </a:p>
        </p:txBody>
      </p:sp>
      <p:sp>
        <p:nvSpPr>
          <p:cNvPr id="579" name="Google Shape;579;p52"/>
          <p:cNvSpPr txBox="1">
            <a:spLocks noGrp="1"/>
          </p:cNvSpPr>
          <p:nvPr>
            <p:ph type="subTitle" idx="1"/>
          </p:nvPr>
        </p:nvSpPr>
        <p:spPr>
          <a:xfrm>
            <a:off x="713225" y="3159225"/>
            <a:ext cx="4113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52"/>
          <p:cNvSpPr/>
          <p:nvPr/>
        </p:nvSpPr>
        <p:spPr>
          <a:xfrm>
            <a:off x="5397250" y="3083025"/>
            <a:ext cx="3746757" cy="2060497"/>
          </a:xfrm>
          <a:custGeom>
            <a:avLst/>
            <a:gdLst/>
            <a:ahLst/>
            <a:cxnLst/>
            <a:rect l="l" t="t" r="r" b="b"/>
            <a:pathLst>
              <a:path w="24364" h="23656" extrusionOk="0">
                <a:moveTo>
                  <a:pt x="23846" y="0"/>
                </a:moveTo>
                <a:cubicBezTo>
                  <a:pt x="23787" y="0"/>
                  <a:pt x="23728" y="2"/>
                  <a:pt x="23670" y="5"/>
                </a:cubicBezTo>
                <a:cubicBezTo>
                  <a:pt x="23364" y="19"/>
                  <a:pt x="23148" y="51"/>
                  <a:pt x="22831" y="141"/>
                </a:cubicBezTo>
                <a:cubicBezTo>
                  <a:pt x="22278" y="303"/>
                  <a:pt x="21781" y="616"/>
                  <a:pt x="21364" y="1055"/>
                </a:cubicBezTo>
                <a:cubicBezTo>
                  <a:pt x="20414" y="2051"/>
                  <a:pt x="20040" y="3512"/>
                  <a:pt x="19770" y="4840"/>
                </a:cubicBezTo>
                <a:cubicBezTo>
                  <a:pt x="19468" y="6315"/>
                  <a:pt x="19274" y="7815"/>
                  <a:pt x="18856" y="9265"/>
                </a:cubicBezTo>
                <a:cubicBezTo>
                  <a:pt x="18464" y="10617"/>
                  <a:pt x="17856" y="11970"/>
                  <a:pt x="16694" y="12830"/>
                </a:cubicBezTo>
                <a:cubicBezTo>
                  <a:pt x="15725" y="13544"/>
                  <a:pt x="14577" y="13770"/>
                  <a:pt x="13415" y="13770"/>
                </a:cubicBezTo>
                <a:cubicBezTo>
                  <a:pt x="12903" y="13770"/>
                  <a:pt x="12388" y="13726"/>
                  <a:pt x="11884" y="13661"/>
                </a:cubicBezTo>
                <a:cubicBezTo>
                  <a:pt x="10723" y="13512"/>
                  <a:pt x="9523" y="13255"/>
                  <a:pt x="8337" y="13255"/>
                </a:cubicBezTo>
                <a:cubicBezTo>
                  <a:pt x="7811" y="13255"/>
                  <a:pt x="7288" y="13306"/>
                  <a:pt x="6771" y="13438"/>
                </a:cubicBezTo>
                <a:cubicBezTo>
                  <a:pt x="5937" y="13654"/>
                  <a:pt x="5167" y="14104"/>
                  <a:pt x="4473" y="14607"/>
                </a:cubicBezTo>
                <a:cubicBezTo>
                  <a:pt x="3829" y="15075"/>
                  <a:pt x="3257" y="15644"/>
                  <a:pt x="2761" y="16266"/>
                </a:cubicBezTo>
                <a:cubicBezTo>
                  <a:pt x="1796" y="17485"/>
                  <a:pt x="1170" y="18943"/>
                  <a:pt x="731" y="20425"/>
                </a:cubicBezTo>
                <a:cubicBezTo>
                  <a:pt x="415" y="21487"/>
                  <a:pt x="192" y="22569"/>
                  <a:pt x="1" y="23655"/>
                </a:cubicBezTo>
                <a:lnTo>
                  <a:pt x="24364" y="23655"/>
                </a:lnTo>
                <a:lnTo>
                  <a:pt x="24364" y="30"/>
                </a:lnTo>
                <a:cubicBezTo>
                  <a:pt x="24357" y="30"/>
                  <a:pt x="24347" y="26"/>
                  <a:pt x="24332" y="26"/>
                </a:cubicBezTo>
                <a:cubicBezTo>
                  <a:pt x="24260" y="19"/>
                  <a:pt x="24191" y="12"/>
                  <a:pt x="24120" y="8"/>
                </a:cubicBezTo>
                <a:cubicBezTo>
                  <a:pt x="24028" y="4"/>
                  <a:pt x="23936" y="0"/>
                  <a:pt x="2384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52"/>
          <p:cNvSpPr/>
          <p:nvPr/>
        </p:nvSpPr>
        <p:spPr>
          <a:xfrm flipH="1">
            <a:off x="7550208" y="-639075"/>
            <a:ext cx="1593791" cy="241794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2" name="Google Shape;582;p52"/>
          <p:cNvGrpSpPr/>
          <p:nvPr/>
        </p:nvGrpSpPr>
        <p:grpSpPr>
          <a:xfrm rot="-5803427">
            <a:off x="8032396" y="3715751"/>
            <a:ext cx="1454404" cy="1280474"/>
            <a:chOff x="5917100" y="2092158"/>
            <a:chExt cx="1102175" cy="970367"/>
          </a:xfrm>
        </p:grpSpPr>
        <p:sp>
          <p:nvSpPr>
            <p:cNvPr id="583" name="Google Shape;583;p52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52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52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52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52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52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9" name="Google Shape;589;p52"/>
          <p:cNvGrpSpPr/>
          <p:nvPr/>
        </p:nvGrpSpPr>
        <p:grpSpPr>
          <a:xfrm>
            <a:off x="5330195" y="1069416"/>
            <a:ext cx="3169210" cy="3153247"/>
            <a:chOff x="5330195" y="1069416"/>
            <a:chExt cx="3169210" cy="3153247"/>
          </a:xfrm>
        </p:grpSpPr>
        <p:grpSp>
          <p:nvGrpSpPr>
            <p:cNvPr id="590" name="Google Shape;590;p52"/>
            <p:cNvGrpSpPr/>
            <p:nvPr/>
          </p:nvGrpSpPr>
          <p:grpSpPr>
            <a:xfrm>
              <a:off x="5330195" y="1069416"/>
              <a:ext cx="3169210" cy="3153247"/>
              <a:chOff x="1781375" y="2040725"/>
              <a:chExt cx="516200" cy="513600"/>
            </a:xfrm>
          </p:grpSpPr>
          <p:sp>
            <p:nvSpPr>
              <p:cNvPr id="591" name="Google Shape;591;p52"/>
              <p:cNvSpPr/>
              <p:nvPr/>
            </p:nvSpPr>
            <p:spPr>
              <a:xfrm>
                <a:off x="1781375" y="2286825"/>
                <a:ext cx="251225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49" h="10700" fill="none" extrusionOk="0">
                    <a:moveTo>
                      <a:pt x="3666" y="5735"/>
                    </a:moveTo>
                    <a:cubicBezTo>
                      <a:pt x="3120" y="6394"/>
                      <a:pt x="3083" y="7771"/>
                      <a:pt x="4181" y="8660"/>
                    </a:cubicBezTo>
                    <a:cubicBezTo>
                      <a:pt x="5274" y="9552"/>
                      <a:pt x="7206" y="9408"/>
                      <a:pt x="7699" y="8729"/>
                    </a:cubicBezTo>
                    <a:cubicBezTo>
                      <a:pt x="8192" y="8052"/>
                      <a:pt x="7145" y="7279"/>
                      <a:pt x="6562" y="7930"/>
                    </a:cubicBezTo>
                    <a:cubicBezTo>
                      <a:pt x="6383" y="8131"/>
                      <a:pt x="6303" y="8383"/>
                      <a:pt x="6285" y="8635"/>
                    </a:cubicBezTo>
                    <a:cubicBezTo>
                      <a:pt x="6220" y="9455"/>
                      <a:pt x="6782" y="10189"/>
                      <a:pt x="7577" y="10394"/>
                    </a:cubicBezTo>
                    <a:cubicBezTo>
                      <a:pt x="8746" y="10700"/>
                      <a:pt x="10049" y="10189"/>
                      <a:pt x="10049" y="10189"/>
                    </a:cubicBezTo>
                    <a:lnTo>
                      <a:pt x="10049" y="0"/>
                    </a:lnTo>
                    <a:lnTo>
                      <a:pt x="997" y="0"/>
                    </a:lnTo>
                    <a:cubicBezTo>
                      <a:pt x="997" y="0"/>
                      <a:pt x="0" y="2274"/>
                      <a:pt x="1439" y="3299"/>
                    </a:cubicBezTo>
                    <a:cubicBezTo>
                      <a:pt x="1925" y="3645"/>
                      <a:pt x="2547" y="3739"/>
                      <a:pt x="3130" y="3598"/>
                    </a:cubicBezTo>
                    <a:cubicBezTo>
                      <a:pt x="3641" y="3480"/>
                      <a:pt x="4221" y="3184"/>
                      <a:pt x="4296" y="2479"/>
                    </a:cubicBezTo>
                    <a:cubicBezTo>
                      <a:pt x="4432" y="1192"/>
                      <a:pt x="2627" y="752"/>
                      <a:pt x="2504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52"/>
              <p:cNvSpPr/>
              <p:nvPr/>
            </p:nvSpPr>
            <p:spPr>
              <a:xfrm>
                <a:off x="1799450" y="2375500"/>
                <a:ext cx="64325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3314" fill="none" extrusionOk="0">
                    <a:moveTo>
                      <a:pt x="1195" y="1"/>
                    </a:moveTo>
                    <a:cubicBezTo>
                      <a:pt x="1195" y="1"/>
                      <a:pt x="1" y="2246"/>
                      <a:pt x="2573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52"/>
              <p:cNvSpPr/>
              <p:nvPr/>
            </p:nvSpPr>
            <p:spPr>
              <a:xfrm>
                <a:off x="191520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0" y="249"/>
                    </a:moveTo>
                    <a:cubicBezTo>
                      <a:pt x="0" y="249"/>
                      <a:pt x="1616" y="1"/>
                      <a:pt x="191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52"/>
              <p:cNvSpPr/>
              <p:nvPr/>
            </p:nvSpPr>
            <p:spPr>
              <a:xfrm>
                <a:off x="1946875" y="2350950"/>
                <a:ext cx="35350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4" h="2095" fill="none" extrusionOk="0">
                    <a:moveTo>
                      <a:pt x="0" y="2094"/>
                    </a:moveTo>
                    <a:cubicBezTo>
                      <a:pt x="0" y="2094"/>
                      <a:pt x="1414" y="1666"/>
                      <a:pt x="97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52"/>
              <p:cNvSpPr/>
              <p:nvPr/>
            </p:nvSpPr>
            <p:spPr>
              <a:xfrm>
                <a:off x="2046325" y="2286825"/>
                <a:ext cx="251250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50" h="10700" fill="none" extrusionOk="0">
                    <a:moveTo>
                      <a:pt x="6383" y="5735"/>
                    </a:moveTo>
                    <a:cubicBezTo>
                      <a:pt x="6930" y="6394"/>
                      <a:pt x="6963" y="7771"/>
                      <a:pt x="5869" y="8660"/>
                    </a:cubicBezTo>
                    <a:cubicBezTo>
                      <a:pt x="4771" y="9552"/>
                      <a:pt x="2843" y="9408"/>
                      <a:pt x="2350" y="8729"/>
                    </a:cubicBezTo>
                    <a:cubicBezTo>
                      <a:pt x="1857" y="8052"/>
                      <a:pt x="2905" y="7279"/>
                      <a:pt x="3487" y="7930"/>
                    </a:cubicBezTo>
                    <a:cubicBezTo>
                      <a:pt x="3667" y="8131"/>
                      <a:pt x="3747" y="8383"/>
                      <a:pt x="3764" y="8635"/>
                    </a:cubicBezTo>
                    <a:cubicBezTo>
                      <a:pt x="3829" y="9455"/>
                      <a:pt x="3267" y="10189"/>
                      <a:pt x="2473" y="10394"/>
                    </a:cubicBezTo>
                    <a:cubicBezTo>
                      <a:pt x="1303" y="10700"/>
                      <a:pt x="1" y="10189"/>
                      <a:pt x="1" y="10189"/>
                    </a:cubicBezTo>
                    <a:lnTo>
                      <a:pt x="1" y="0"/>
                    </a:lnTo>
                    <a:lnTo>
                      <a:pt x="9052" y="0"/>
                    </a:lnTo>
                    <a:cubicBezTo>
                      <a:pt x="9052" y="0"/>
                      <a:pt x="10050" y="2274"/>
                      <a:pt x="8610" y="3299"/>
                    </a:cubicBezTo>
                    <a:cubicBezTo>
                      <a:pt x="8121" y="3645"/>
                      <a:pt x="7503" y="3739"/>
                      <a:pt x="6920" y="3598"/>
                    </a:cubicBezTo>
                    <a:cubicBezTo>
                      <a:pt x="6409" y="3480"/>
                      <a:pt x="5826" y="3184"/>
                      <a:pt x="5754" y="2479"/>
                    </a:cubicBezTo>
                    <a:cubicBezTo>
                      <a:pt x="5613" y="1192"/>
                      <a:pt x="7423" y="752"/>
                      <a:pt x="7546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52"/>
              <p:cNvSpPr/>
              <p:nvPr/>
            </p:nvSpPr>
            <p:spPr>
              <a:xfrm>
                <a:off x="2215150" y="2375500"/>
                <a:ext cx="64350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4" h="3314" fill="none" extrusionOk="0">
                    <a:moveTo>
                      <a:pt x="1379" y="1"/>
                    </a:moveTo>
                    <a:cubicBezTo>
                      <a:pt x="1379" y="1"/>
                      <a:pt x="2573" y="2246"/>
                      <a:pt x="1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52"/>
              <p:cNvSpPr/>
              <p:nvPr/>
            </p:nvSpPr>
            <p:spPr>
              <a:xfrm>
                <a:off x="211595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1911" y="249"/>
                    </a:moveTo>
                    <a:cubicBezTo>
                      <a:pt x="1911" y="249"/>
                      <a:pt x="296" y="1"/>
                      <a:pt x="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52"/>
              <p:cNvSpPr/>
              <p:nvPr/>
            </p:nvSpPr>
            <p:spPr>
              <a:xfrm>
                <a:off x="2096600" y="2350950"/>
                <a:ext cx="3547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095" fill="none" extrusionOk="0">
                    <a:moveTo>
                      <a:pt x="1419" y="2094"/>
                    </a:moveTo>
                    <a:cubicBezTo>
                      <a:pt x="1419" y="2094"/>
                      <a:pt x="1" y="1666"/>
                      <a:pt x="444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52"/>
              <p:cNvSpPr/>
              <p:nvPr/>
            </p:nvSpPr>
            <p:spPr>
              <a:xfrm>
                <a:off x="2103900" y="2040725"/>
                <a:ext cx="76025" cy="107425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4297" fill="none" extrusionOk="0">
                    <a:moveTo>
                      <a:pt x="590" y="4085"/>
                    </a:moveTo>
                    <a:cubicBezTo>
                      <a:pt x="590" y="4085"/>
                      <a:pt x="1" y="1548"/>
                      <a:pt x="648" y="774"/>
                    </a:cubicBezTo>
                    <a:cubicBezTo>
                      <a:pt x="1296" y="1"/>
                      <a:pt x="2925" y="487"/>
                      <a:pt x="2983" y="1476"/>
                    </a:cubicBezTo>
                    <a:cubicBezTo>
                      <a:pt x="3041" y="2469"/>
                      <a:pt x="1191" y="4296"/>
                      <a:pt x="1191" y="429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52"/>
              <p:cNvSpPr/>
              <p:nvPr/>
            </p:nvSpPr>
            <p:spPr>
              <a:xfrm>
                <a:off x="2075750" y="2054325"/>
                <a:ext cx="39775" cy="91400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3656" fill="none" extrusionOk="0">
                    <a:moveTo>
                      <a:pt x="1318" y="3656"/>
                    </a:moveTo>
                    <a:cubicBezTo>
                      <a:pt x="1318" y="3656"/>
                      <a:pt x="26" y="1918"/>
                      <a:pt x="15" y="1245"/>
                    </a:cubicBezTo>
                    <a:cubicBezTo>
                      <a:pt x="1" y="576"/>
                      <a:pt x="1015" y="1"/>
                      <a:pt x="1590" y="5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" name="Google Shape;601;p52"/>
              <p:cNvSpPr/>
              <p:nvPr/>
            </p:nvSpPr>
            <p:spPr>
              <a:xfrm>
                <a:off x="2138800" y="2078500"/>
                <a:ext cx="71450" cy="78025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3121" fill="none" extrusionOk="0">
                    <a:moveTo>
                      <a:pt x="0" y="3120"/>
                    </a:moveTo>
                    <a:cubicBezTo>
                      <a:pt x="0" y="3120"/>
                      <a:pt x="2159" y="2254"/>
                      <a:pt x="2508" y="1419"/>
                    </a:cubicBezTo>
                    <a:cubicBezTo>
                      <a:pt x="2857" y="588"/>
                      <a:pt x="2015" y="1"/>
                      <a:pt x="1533" y="34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52"/>
              <p:cNvSpPr/>
              <p:nvPr/>
            </p:nvSpPr>
            <p:spPr>
              <a:xfrm>
                <a:off x="2089050" y="2175550"/>
                <a:ext cx="26850" cy="111300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4452" fill="none" extrusionOk="0">
                    <a:moveTo>
                      <a:pt x="1" y="4451"/>
                    </a:moveTo>
                    <a:cubicBezTo>
                      <a:pt x="271" y="2785"/>
                      <a:pt x="652" y="836"/>
                      <a:pt x="1073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52"/>
              <p:cNvSpPr/>
              <p:nvPr/>
            </p:nvSpPr>
            <p:spPr>
              <a:xfrm>
                <a:off x="2099300" y="2140900"/>
                <a:ext cx="45375" cy="42675"/>
              </a:xfrm>
              <a:custGeom>
                <a:avLst/>
                <a:gdLst/>
                <a:ahLst/>
                <a:cxnLst/>
                <a:rect l="l" t="t" r="r" b="b"/>
                <a:pathLst>
                  <a:path w="1815" h="1707" extrusionOk="0">
                    <a:moveTo>
                      <a:pt x="765" y="1"/>
                    </a:moveTo>
                    <a:cubicBezTo>
                      <a:pt x="621" y="1"/>
                      <a:pt x="467" y="29"/>
                      <a:pt x="306" y="99"/>
                    </a:cubicBezTo>
                    <a:cubicBezTo>
                      <a:pt x="306" y="99"/>
                      <a:pt x="1" y="1438"/>
                      <a:pt x="534" y="1679"/>
                    </a:cubicBezTo>
                    <a:cubicBezTo>
                      <a:pt x="576" y="1698"/>
                      <a:pt x="620" y="1707"/>
                      <a:pt x="664" y="1707"/>
                    </a:cubicBezTo>
                    <a:cubicBezTo>
                      <a:pt x="1180" y="1707"/>
                      <a:pt x="1814" y="523"/>
                      <a:pt x="1814" y="523"/>
                    </a:cubicBezTo>
                    <a:cubicBezTo>
                      <a:pt x="1814" y="523"/>
                      <a:pt x="1382" y="1"/>
                      <a:pt x="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52"/>
              <p:cNvSpPr/>
              <p:nvPr/>
            </p:nvSpPr>
            <p:spPr>
              <a:xfrm>
                <a:off x="1936875" y="2073650"/>
                <a:ext cx="79100" cy="105700"/>
              </a:xfrm>
              <a:custGeom>
                <a:avLst/>
                <a:gdLst/>
                <a:ahLst/>
                <a:cxnLst/>
                <a:rect l="l" t="t" r="r" b="b"/>
                <a:pathLst>
                  <a:path w="3164" h="4228" fill="none" extrusionOk="0">
                    <a:moveTo>
                      <a:pt x="2073" y="4142"/>
                    </a:moveTo>
                    <a:cubicBezTo>
                      <a:pt x="2073" y="4142"/>
                      <a:pt x="3163" y="1778"/>
                      <a:pt x="2685" y="890"/>
                    </a:cubicBezTo>
                    <a:cubicBezTo>
                      <a:pt x="2206" y="1"/>
                      <a:pt x="515" y="148"/>
                      <a:pt x="256" y="1106"/>
                    </a:cubicBezTo>
                    <a:cubicBezTo>
                      <a:pt x="0" y="2066"/>
                      <a:pt x="1440" y="4228"/>
                      <a:pt x="1440" y="422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52"/>
              <p:cNvSpPr/>
              <p:nvPr/>
            </p:nvSpPr>
            <p:spPr>
              <a:xfrm>
                <a:off x="1997950" y="2093975"/>
                <a:ext cx="47775" cy="88075"/>
              </a:xfrm>
              <a:custGeom>
                <a:avLst/>
                <a:gdLst/>
                <a:ahLst/>
                <a:cxnLst/>
                <a:rect l="l" t="t" r="r" b="b"/>
                <a:pathLst>
                  <a:path w="1911" h="3523" fill="none" extrusionOk="0">
                    <a:moveTo>
                      <a:pt x="0" y="3523"/>
                    </a:moveTo>
                    <a:cubicBezTo>
                      <a:pt x="0" y="3523"/>
                      <a:pt x="1612" y="2080"/>
                      <a:pt x="1760" y="1426"/>
                    </a:cubicBezTo>
                    <a:cubicBezTo>
                      <a:pt x="1911" y="771"/>
                      <a:pt x="1033" y="1"/>
                      <a:pt x="350" y="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52"/>
              <p:cNvSpPr/>
              <p:nvPr/>
            </p:nvSpPr>
            <p:spPr>
              <a:xfrm>
                <a:off x="1909100" y="2100000"/>
                <a:ext cx="57125" cy="86575"/>
              </a:xfrm>
              <a:custGeom>
                <a:avLst/>
                <a:gdLst/>
                <a:ahLst/>
                <a:cxnLst/>
                <a:rect l="l" t="t" r="r" b="b"/>
                <a:pathLst>
                  <a:path w="2285" h="3463" fill="none" extrusionOk="0">
                    <a:moveTo>
                      <a:pt x="2285" y="3462"/>
                    </a:moveTo>
                    <a:cubicBezTo>
                      <a:pt x="2285" y="3462"/>
                      <a:pt x="345" y="2174"/>
                      <a:pt x="173" y="1289"/>
                    </a:cubicBezTo>
                    <a:cubicBezTo>
                      <a:pt x="0" y="404"/>
                      <a:pt x="939" y="1"/>
                      <a:pt x="1342" y="43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52"/>
              <p:cNvSpPr/>
              <p:nvPr/>
            </p:nvSpPr>
            <p:spPr>
              <a:xfrm>
                <a:off x="1984825" y="2209825"/>
                <a:ext cx="5400" cy="77025"/>
              </a:xfrm>
              <a:custGeom>
                <a:avLst/>
                <a:gdLst/>
                <a:ahLst/>
                <a:cxnLst/>
                <a:rect l="l" t="t" r="r" b="b"/>
                <a:pathLst>
                  <a:path w="216" h="3081" fill="none" extrusionOk="0">
                    <a:moveTo>
                      <a:pt x="198" y="3080"/>
                    </a:moveTo>
                    <a:cubicBezTo>
                      <a:pt x="216" y="1836"/>
                      <a:pt x="173" y="645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52"/>
              <p:cNvSpPr/>
              <p:nvPr/>
            </p:nvSpPr>
            <p:spPr>
              <a:xfrm>
                <a:off x="1960975" y="2174825"/>
                <a:ext cx="39800" cy="42950"/>
              </a:xfrm>
              <a:custGeom>
                <a:avLst/>
                <a:gdLst/>
                <a:ahLst/>
                <a:cxnLst/>
                <a:rect l="l" t="t" r="r" b="b"/>
                <a:pathLst>
                  <a:path w="1592" h="1718" extrusionOk="0">
                    <a:moveTo>
                      <a:pt x="908" y="0"/>
                    </a:moveTo>
                    <a:cubicBezTo>
                      <a:pt x="404" y="0"/>
                      <a:pt x="1" y="325"/>
                      <a:pt x="1" y="325"/>
                    </a:cubicBezTo>
                    <a:cubicBezTo>
                      <a:pt x="1" y="325"/>
                      <a:pt x="415" y="1718"/>
                      <a:pt x="953" y="1718"/>
                    </a:cubicBezTo>
                    <a:cubicBezTo>
                      <a:pt x="976" y="1718"/>
                      <a:pt x="999" y="1715"/>
                      <a:pt x="1022" y="1710"/>
                    </a:cubicBezTo>
                    <a:cubicBezTo>
                      <a:pt x="1591" y="1584"/>
                      <a:pt x="1562" y="210"/>
                      <a:pt x="1562" y="210"/>
                    </a:cubicBezTo>
                    <a:cubicBezTo>
                      <a:pt x="1341" y="55"/>
                      <a:pt x="1116" y="0"/>
                      <a:pt x="9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52"/>
              <p:cNvSpPr/>
              <p:nvPr/>
            </p:nvSpPr>
            <p:spPr>
              <a:xfrm>
                <a:off x="2190175" y="2145700"/>
                <a:ext cx="69900" cy="6290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516" fill="none" extrusionOk="0">
                    <a:moveTo>
                      <a:pt x="0" y="2515"/>
                    </a:moveTo>
                    <a:cubicBezTo>
                      <a:pt x="0" y="2515"/>
                      <a:pt x="294" y="1210"/>
                      <a:pt x="1363" y="735"/>
                    </a:cubicBezTo>
                    <a:cubicBezTo>
                      <a:pt x="2435" y="263"/>
                      <a:pt x="2795" y="1"/>
                      <a:pt x="2795" y="1"/>
                    </a:cubicBezTo>
                    <a:cubicBezTo>
                      <a:pt x="2795" y="1"/>
                      <a:pt x="2029" y="1987"/>
                      <a:pt x="0" y="2515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52"/>
              <p:cNvSpPr/>
              <p:nvPr/>
            </p:nvSpPr>
            <p:spPr>
              <a:xfrm>
                <a:off x="2141675" y="2246000"/>
                <a:ext cx="90500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465" fill="none" extrusionOk="0">
                    <a:moveTo>
                      <a:pt x="1" y="1043"/>
                    </a:moveTo>
                    <a:cubicBezTo>
                      <a:pt x="1" y="1043"/>
                      <a:pt x="839" y="0"/>
                      <a:pt x="2008" y="50"/>
                    </a:cubicBezTo>
                    <a:cubicBezTo>
                      <a:pt x="3181" y="97"/>
                      <a:pt x="3619" y="22"/>
                      <a:pt x="3619" y="22"/>
                    </a:cubicBezTo>
                    <a:cubicBezTo>
                      <a:pt x="3619" y="22"/>
                      <a:pt x="2055" y="1465"/>
                      <a:pt x="1" y="104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52"/>
              <p:cNvSpPr/>
              <p:nvPr/>
            </p:nvSpPr>
            <p:spPr>
              <a:xfrm>
                <a:off x="2129175" y="2165500"/>
                <a:ext cx="41125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7" fill="none" extrusionOk="0">
                    <a:moveTo>
                      <a:pt x="141" y="3446"/>
                    </a:moveTo>
                    <a:cubicBezTo>
                      <a:pt x="141" y="3446"/>
                      <a:pt x="1288" y="2756"/>
                      <a:pt x="1400" y="1590"/>
                    </a:cubicBezTo>
                    <a:cubicBezTo>
                      <a:pt x="1512" y="424"/>
                      <a:pt x="1645" y="0"/>
                      <a:pt x="1645" y="0"/>
                    </a:cubicBezTo>
                    <a:cubicBezTo>
                      <a:pt x="1645" y="0"/>
                      <a:pt x="1" y="1356"/>
                      <a:pt x="141" y="344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52"/>
              <p:cNvSpPr/>
              <p:nvPr/>
            </p:nvSpPr>
            <p:spPr>
              <a:xfrm>
                <a:off x="2112875" y="2165500"/>
                <a:ext cx="125225" cy="121000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840" fill="none" extrusionOk="0">
                    <a:moveTo>
                      <a:pt x="5009" y="0"/>
                    </a:moveTo>
                    <a:cubicBezTo>
                      <a:pt x="5009" y="0"/>
                      <a:pt x="1498" y="3040"/>
                      <a:pt x="1" y="483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52"/>
              <p:cNvSpPr/>
              <p:nvPr/>
            </p:nvSpPr>
            <p:spPr>
              <a:xfrm>
                <a:off x="2122050" y="2186275"/>
                <a:ext cx="38100" cy="89500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3580" fill="none" extrusionOk="0">
                    <a:moveTo>
                      <a:pt x="1523" y="0"/>
                    </a:moveTo>
                    <a:cubicBezTo>
                      <a:pt x="1523" y="0"/>
                      <a:pt x="188" y="3223"/>
                      <a:pt x="1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52"/>
              <p:cNvSpPr/>
              <p:nvPr/>
            </p:nvSpPr>
            <p:spPr>
              <a:xfrm>
                <a:off x="2116850" y="2251650"/>
                <a:ext cx="99125" cy="30075"/>
              </a:xfrm>
              <a:custGeom>
                <a:avLst/>
                <a:gdLst/>
                <a:ahLst/>
                <a:cxnLst/>
                <a:rect l="l" t="t" r="r" b="b"/>
                <a:pathLst>
                  <a:path w="3965" h="1203" fill="none" extrusionOk="0">
                    <a:moveTo>
                      <a:pt x="1" y="1202"/>
                    </a:moveTo>
                    <a:cubicBezTo>
                      <a:pt x="1" y="1202"/>
                      <a:pt x="2209" y="281"/>
                      <a:pt x="396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52"/>
              <p:cNvSpPr/>
              <p:nvPr/>
            </p:nvSpPr>
            <p:spPr>
              <a:xfrm>
                <a:off x="1811575" y="2155600"/>
                <a:ext cx="69925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2519" fill="none" extrusionOk="0">
                    <a:moveTo>
                      <a:pt x="2797" y="2519"/>
                    </a:moveTo>
                    <a:cubicBezTo>
                      <a:pt x="2797" y="2519"/>
                      <a:pt x="2505" y="1209"/>
                      <a:pt x="1433" y="738"/>
                    </a:cubicBezTo>
                    <a:cubicBezTo>
                      <a:pt x="364" y="263"/>
                      <a:pt x="1" y="0"/>
                      <a:pt x="1" y="0"/>
                    </a:cubicBezTo>
                    <a:cubicBezTo>
                      <a:pt x="1" y="0"/>
                      <a:pt x="768" y="1986"/>
                      <a:pt x="2797" y="251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52"/>
              <p:cNvSpPr/>
              <p:nvPr/>
            </p:nvSpPr>
            <p:spPr>
              <a:xfrm>
                <a:off x="1839550" y="2255975"/>
                <a:ext cx="9052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1465" fill="none" extrusionOk="0">
                    <a:moveTo>
                      <a:pt x="3621" y="1044"/>
                    </a:moveTo>
                    <a:cubicBezTo>
                      <a:pt x="3621" y="1044"/>
                      <a:pt x="2779" y="0"/>
                      <a:pt x="1609" y="47"/>
                    </a:cubicBezTo>
                    <a:cubicBezTo>
                      <a:pt x="440" y="94"/>
                      <a:pt x="1" y="18"/>
                      <a:pt x="1" y="18"/>
                    </a:cubicBezTo>
                    <a:cubicBezTo>
                      <a:pt x="1" y="18"/>
                      <a:pt x="1566" y="1465"/>
                      <a:pt x="3621" y="10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52"/>
              <p:cNvSpPr/>
              <p:nvPr/>
            </p:nvSpPr>
            <p:spPr>
              <a:xfrm>
                <a:off x="1901350" y="2175475"/>
                <a:ext cx="41125" cy="86100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4" fill="none" extrusionOk="0">
                    <a:moveTo>
                      <a:pt x="1508" y="3444"/>
                    </a:moveTo>
                    <a:cubicBezTo>
                      <a:pt x="1508" y="3444"/>
                      <a:pt x="360" y="2757"/>
                      <a:pt x="249" y="1591"/>
                    </a:cubicBezTo>
                    <a:cubicBezTo>
                      <a:pt x="137" y="425"/>
                      <a:pt x="0" y="0"/>
                      <a:pt x="0" y="0"/>
                    </a:cubicBezTo>
                    <a:cubicBezTo>
                      <a:pt x="0" y="0"/>
                      <a:pt x="1645" y="1353"/>
                      <a:pt x="1508" y="34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52"/>
              <p:cNvSpPr/>
              <p:nvPr/>
            </p:nvSpPr>
            <p:spPr>
              <a:xfrm>
                <a:off x="1833625" y="2175475"/>
                <a:ext cx="116950" cy="111375"/>
              </a:xfrm>
              <a:custGeom>
                <a:avLst/>
                <a:gdLst/>
                <a:ahLst/>
                <a:cxnLst/>
                <a:rect l="l" t="t" r="r" b="b"/>
                <a:pathLst>
                  <a:path w="4678" h="4455" fill="none" extrusionOk="0">
                    <a:moveTo>
                      <a:pt x="1" y="0"/>
                    </a:moveTo>
                    <a:cubicBezTo>
                      <a:pt x="1" y="0"/>
                      <a:pt x="3041" y="2634"/>
                      <a:pt x="4678" y="4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52"/>
              <p:cNvSpPr/>
              <p:nvPr/>
            </p:nvSpPr>
            <p:spPr>
              <a:xfrm>
                <a:off x="1911600" y="2196150"/>
                <a:ext cx="38000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3581" fill="none" extrusionOk="0">
                    <a:moveTo>
                      <a:pt x="0" y="1"/>
                    </a:moveTo>
                    <a:cubicBezTo>
                      <a:pt x="0" y="1"/>
                      <a:pt x="1335" y="3228"/>
                      <a:pt x="1519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52"/>
              <p:cNvSpPr/>
              <p:nvPr/>
            </p:nvSpPr>
            <p:spPr>
              <a:xfrm>
                <a:off x="1855675" y="2261550"/>
                <a:ext cx="8697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012" fill="none" extrusionOk="0">
                    <a:moveTo>
                      <a:pt x="3479" y="1011"/>
                    </a:moveTo>
                    <a:cubicBezTo>
                      <a:pt x="2727" y="724"/>
                      <a:pt x="1252" y="202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1" name="Google Shape;621;p52"/>
            <p:cNvSpPr/>
            <p:nvPr/>
          </p:nvSpPr>
          <p:spPr>
            <a:xfrm>
              <a:off x="6871976" y="1897090"/>
              <a:ext cx="256494" cy="255807"/>
            </a:xfrm>
            <a:custGeom>
              <a:avLst/>
              <a:gdLst/>
              <a:ahLst/>
              <a:cxnLst/>
              <a:rect l="l" t="t" r="r" b="b"/>
              <a:pathLst>
                <a:path w="1134" h="1131" extrusionOk="0">
                  <a:moveTo>
                    <a:pt x="566" y="1"/>
                  </a:moveTo>
                  <a:cubicBezTo>
                    <a:pt x="490" y="275"/>
                    <a:pt x="277" y="490"/>
                    <a:pt x="0" y="566"/>
                  </a:cubicBezTo>
                  <a:cubicBezTo>
                    <a:pt x="277" y="642"/>
                    <a:pt x="490" y="857"/>
                    <a:pt x="566" y="1130"/>
                  </a:cubicBezTo>
                  <a:cubicBezTo>
                    <a:pt x="641" y="857"/>
                    <a:pt x="857" y="642"/>
                    <a:pt x="1134" y="566"/>
                  </a:cubicBezTo>
                  <a:cubicBezTo>
                    <a:pt x="857" y="490"/>
                    <a:pt x="641" y="275"/>
                    <a:pt x="56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52"/>
            <p:cNvSpPr/>
            <p:nvPr/>
          </p:nvSpPr>
          <p:spPr>
            <a:xfrm>
              <a:off x="6030958" y="1221137"/>
              <a:ext cx="116711" cy="116708"/>
            </a:xfrm>
            <a:custGeom>
              <a:avLst/>
              <a:gdLst/>
              <a:ahLst/>
              <a:cxnLst/>
              <a:rect l="l" t="t" r="r" b="b"/>
              <a:pathLst>
                <a:path w="516" h="516" extrusionOk="0">
                  <a:moveTo>
                    <a:pt x="260" y="1"/>
                  </a:moveTo>
                  <a:cubicBezTo>
                    <a:pt x="223" y="127"/>
                    <a:pt x="127" y="223"/>
                    <a:pt x="0" y="260"/>
                  </a:cubicBezTo>
                  <a:cubicBezTo>
                    <a:pt x="127" y="292"/>
                    <a:pt x="223" y="389"/>
                    <a:pt x="260" y="515"/>
                  </a:cubicBezTo>
                  <a:cubicBezTo>
                    <a:pt x="291" y="389"/>
                    <a:pt x="389" y="292"/>
                    <a:pt x="515" y="260"/>
                  </a:cubicBezTo>
                  <a:cubicBezTo>
                    <a:pt x="389" y="223"/>
                    <a:pt x="291" y="127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5"/>
          <p:cNvSpPr txBox="1"/>
          <p:nvPr/>
        </p:nvSpPr>
        <p:spPr>
          <a:xfrm>
            <a:off x="728850" y="1065600"/>
            <a:ext cx="3645900" cy="5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Dvije vrste vjerovanja u BKT-u: </a:t>
            </a:r>
            <a:endParaRPr sz="17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51" name="Google Shape;351;p35"/>
          <p:cNvSpPr txBox="1"/>
          <p:nvPr/>
        </p:nvSpPr>
        <p:spPr>
          <a:xfrm>
            <a:off x="878650" y="1837450"/>
            <a:ext cx="7023300" cy="11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Bazična vjerovanja - Duboka vjerovanja primjenjiva na širok spektar situacija u kojima se nalazimo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(npr. Ja sam kompetentna osoba, drugi ljudi me vole, svijet je opasno mjesto, budućnost je neizvjesna…) 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Posredujuća vjerovanja - Stavovi, pravila, pretpostavke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(npr. Sve uvijek mora biti na svom mjestu, ako se trudim uspjet ću, sigurno ću napraviti neku grešku)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6"/>
          <p:cNvSpPr txBox="1"/>
          <p:nvPr/>
        </p:nvSpPr>
        <p:spPr>
          <a:xfrm>
            <a:off x="728850" y="1065600"/>
            <a:ext cx="3967200" cy="5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57" name="Google Shape;357;p36"/>
          <p:cNvSpPr txBox="1"/>
          <p:nvPr/>
        </p:nvSpPr>
        <p:spPr>
          <a:xfrm>
            <a:off x="855700" y="1665300"/>
            <a:ext cx="3021600" cy="11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pic>
        <p:nvPicPr>
          <p:cNvPr id="358" name="Google Shape;358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3800" y="1065600"/>
            <a:ext cx="6376400" cy="346570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36"/>
          <p:cNvSpPr/>
          <p:nvPr/>
        </p:nvSpPr>
        <p:spPr>
          <a:xfrm>
            <a:off x="3731975" y="1436775"/>
            <a:ext cx="1514700" cy="22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0" name="Google Shape;360;p36"/>
          <p:cNvSpPr/>
          <p:nvPr/>
        </p:nvSpPr>
        <p:spPr>
          <a:xfrm>
            <a:off x="1976150" y="2067950"/>
            <a:ext cx="4980600" cy="252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1" name="Google Shape;361;p36"/>
          <p:cNvSpPr/>
          <p:nvPr/>
        </p:nvSpPr>
        <p:spPr>
          <a:xfrm>
            <a:off x="3617200" y="2733550"/>
            <a:ext cx="1767300" cy="252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e Vietnam Pro"/>
                <a:ea typeface="Be Vietnam Pro"/>
                <a:cs typeface="Be Vietnam Pro"/>
                <a:sym typeface="Be Vietnam Pro"/>
              </a:rPr>
              <a:t>Situacija</a:t>
            </a: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2" name="Google Shape;362;p36"/>
          <p:cNvSpPr/>
          <p:nvPr/>
        </p:nvSpPr>
        <p:spPr>
          <a:xfrm>
            <a:off x="3513925" y="3376200"/>
            <a:ext cx="1941600" cy="228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e Vietnam Pro"/>
                <a:ea typeface="Be Vietnam Pro"/>
                <a:cs typeface="Be Vietnam Pro"/>
                <a:sym typeface="Be Vietnam Pro"/>
              </a:rPr>
              <a:t>Kognicije</a:t>
            </a: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3" name="Google Shape;363;p36"/>
          <p:cNvSpPr/>
          <p:nvPr/>
        </p:nvSpPr>
        <p:spPr>
          <a:xfrm>
            <a:off x="2951625" y="3994850"/>
            <a:ext cx="1113300" cy="172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e Vietnam Pro"/>
                <a:ea typeface="Be Vietnam Pro"/>
                <a:cs typeface="Be Vietnam Pro"/>
                <a:sym typeface="Be Vietnam Pro"/>
              </a:rPr>
              <a:t>Emocije</a:t>
            </a: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4" name="Google Shape;364;p36"/>
          <p:cNvSpPr/>
          <p:nvPr/>
        </p:nvSpPr>
        <p:spPr>
          <a:xfrm>
            <a:off x="4810600" y="3994850"/>
            <a:ext cx="1113300" cy="172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e Vietnam Pro"/>
                <a:ea typeface="Be Vietnam Pro"/>
                <a:cs typeface="Be Vietnam Pro"/>
                <a:sym typeface="Be Vietnam Pro"/>
              </a:rPr>
              <a:t>Ponašanje</a:t>
            </a:r>
            <a:endParaRPr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5" name="Google Shape;365;p36"/>
          <p:cNvSpPr txBox="1"/>
          <p:nvPr/>
        </p:nvSpPr>
        <p:spPr>
          <a:xfrm>
            <a:off x="3688350" y="1379425"/>
            <a:ext cx="1767300" cy="1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Bazična vjerovanja</a:t>
            </a:r>
            <a:endParaRPr sz="13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66" name="Google Shape;366;p36"/>
          <p:cNvSpPr txBox="1"/>
          <p:nvPr/>
        </p:nvSpPr>
        <p:spPr>
          <a:xfrm>
            <a:off x="2081700" y="1981338"/>
            <a:ext cx="4980600" cy="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Posredujuća vjerovanja (stavovi, pretpostavke, pravila)</a:t>
            </a: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7"/>
          <p:cNvSpPr txBox="1"/>
          <p:nvPr/>
        </p:nvSpPr>
        <p:spPr>
          <a:xfrm>
            <a:off x="728850" y="1065600"/>
            <a:ext cx="6325500" cy="5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Kada je klijent u neadaptivnom načinu funkcioniranja, važno je:</a:t>
            </a: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72" name="Google Shape;372;p37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73" name="Google Shape;373;p37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74" name="Google Shape;374;p37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75" name="Google Shape;375;p37"/>
          <p:cNvSpPr txBox="1"/>
          <p:nvPr/>
        </p:nvSpPr>
        <p:spPr>
          <a:xfrm>
            <a:off x="688200" y="2219975"/>
            <a:ext cx="64068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Razviti i osnažiti klijentova realistična pozitivna vjerovanja kako bi se aktivirao adaptivni način mišljenja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Modificirati klijentova nerealistična, negativna vjerovanja kako bi se deaktivirao neadaptivni način mišljenja 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38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81" name="Google Shape;381;p38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82" name="Google Shape;382;p38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383" name="Google Shape;383;p38"/>
          <p:cNvSpPr txBox="1"/>
          <p:nvPr/>
        </p:nvSpPr>
        <p:spPr>
          <a:xfrm>
            <a:off x="682825" y="959625"/>
            <a:ext cx="69051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Strategije osnaživanja pozitivnih vjerovanja:</a:t>
            </a:r>
            <a:br>
              <a:rPr lang="en" sz="1600" b="1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</a:br>
            <a:endParaRPr sz="1600" b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Isticanje klijentovih pozitivnih iskustava i pomaganje klijentu da izvuče korisne zaključke iz svojih iskustava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Ukazivanje na prednosti vjerovanja u adaptivna vjerovanja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Pomoći klijentu da se na adaptivan način usporedi s drugim ljudima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Upotreba grafikona za prikupljanje dokaza u korist pozitivnih vjerovanja,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Vježbe imaginacije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●"/>
            </a:pPr>
            <a:r>
              <a:rPr lang="en" sz="16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Poticanje klijenta da djeluje u skladu s pozitivnim vjerovanjima</a:t>
            </a: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9"/>
          <p:cNvSpPr txBox="1">
            <a:spLocks noGrp="1"/>
          </p:cNvSpPr>
          <p:nvPr>
            <p:ph type="ctrTitle"/>
          </p:nvPr>
        </p:nvSpPr>
        <p:spPr>
          <a:xfrm>
            <a:off x="1143775" y="2532525"/>
            <a:ext cx="41139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Tehnike osnaživanja adaptivnih vjerovanja</a:t>
            </a:r>
            <a:endParaRPr/>
          </a:p>
        </p:txBody>
      </p:sp>
      <p:sp>
        <p:nvSpPr>
          <p:cNvPr id="389" name="Google Shape;389;p39"/>
          <p:cNvSpPr txBox="1">
            <a:spLocks noGrp="1"/>
          </p:cNvSpPr>
          <p:nvPr>
            <p:ph type="subTitle" idx="1"/>
          </p:nvPr>
        </p:nvSpPr>
        <p:spPr>
          <a:xfrm>
            <a:off x="771425" y="3875375"/>
            <a:ext cx="41139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39"/>
          <p:cNvSpPr/>
          <p:nvPr/>
        </p:nvSpPr>
        <p:spPr>
          <a:xfrm>
            <a:off x="5397250" y="3083025"/>
            <a:ext cx="3746757" cy="2060497"/>
          </a:xfrm>
          <a:custGeom>
            <a:avLst/>
            <a:gdLst/>
            <a:ahLst/>
            <a:cxnLst/>
            <a:rect l="l" t="t" r="r" b="b"/>
            <a:pathLst>
              <a:path w="24364" h="23656" extrusionOk="0">
                <a:moveTo>
                  <a:pt x="23846" y="0"/>
                </a:moveTo>
                <a:cubicBezTo>
                  <a:pt x="23787" y="0"/>
                  <a:pt x="23728" y="2"/>
                  <a:pt x="23670" y="5"/>
                </a:cubicBezTo>
                <a:cubicBezTo>
                  <a:pt x="23364" y="19"/>
                  <a:pt x="23148" y="51"/>
                  <a:pt x="22831" y="141"/>
                </a:cubicBezTo>
                <a:cubicBezTo>
                  <a:pt x="22278" y="303"/>
                  <a:pt x="21781" y="616"/>
                  <a:pt x="21364" y="1055"/>
                </a:cubicBezTo>
                <a:cubicBezTo>
                  <a:pt x="20414" y="2051"/>
                  <a:pt x="20040" y="3512"/>
                  <a:pt x="19770" y="4840"/>
                </a:cubicBezTo>
                <a:cubicBezTo>
                  <a:pt x="19468" y="6315"/>
                  <a:pt x="19274" y="7815"/>
                  <a:pt x="18856" y="9265"/>
                </a:cubicBezTo>
                <a:cubicBezTo>
                  <a:pt x="18464" y="10617"/>
                  <a:pt x="17856" y="11970"/>
                  <a:pt x="16694" y="12830"/>
                </a:cubicBezTo>
                <a:cubicBezTo>
                  <a:pt x="15725" y="13544"/>
                  <a:pt x="14577" y="13770"/>
                  <a:pt x="13415" y="13770"/>
                </a:cubicBezTo>
                <a:cubicBezTo>
                  <a:pt x="12903" y="13770"/>
                  <a:pt x="12388" y="13726"/>
                  <a:pt x="11884" y="13661"/>
                </a:cubicBezTo>
                <a:cubicBezTo>
                  <a:pt x="10723" y="13512"/>
                  <a:pt x="9523" y="13255"/>
                  <a:pt x="8337" y="13255"/>
                </a:cubicBezTo>
                <a:cubicBezTo>
                  <a:pt x="7811" y="13255"/>
                  <a:pt x="7288" y="13306"/>
                  <a:pt x="6771" y="13438"/>
                </a:cubicBezTo>
                <a:cubicBezTo>
                  <a:pt x="5937" y="13654"/>
                  <a:pt x="5167" y="14104"/>
                  <a:pt x="4473" y="14607"/>
                </a:cubicBezTo>
                <a:cubicBezTo>
                  <a:pt x="3829" y="15075"/>
                  <a:pt x="3257" y="15644"/>
                  <a:pt x="2761" y="16266"/>
                </a:cubicBezTo>
                <a:cubicBezTo>
                  <a:pt x="1796" y="17485"/>
                  <a:pt x="1170" y="18943"/>
                  <a:pt x="731" y="20425"/>
                </a:cubicBezTo>
                <a:cubicBezTo>
                  <a:pt x="415" y="21487"/>
                  <a:pt x="192" y="22569"/>
                  <a:pt x="1" y="23655"/>
                </a:cubicBezTo>
                <a:lnTo>
                  <a:pt x="24364" y="23655"/>
                </a:lnTo>
                <a:lnTo>
                  <a:pt x="24364" y="30"/>
                </a:lnTo>
                <a:cubicBezTo>
                  <a:pt x="24357" y="30"/>
                  <a:pt x="24347" y="26"/>
                  <a:pt x="24332" y="26"/>
                </a:cubicBezTo>
                <a:cubicBezTo>
                  <a:pt x="24260" y="19"/>
                  <a:pt x="24191" y="12"/>
                  <a:pt x="24120" y="8"/>
                </a:cubicBezTo>
                <a:cubicBezTo>
                  <a:pt x="24028" y="4"/>
                  <a:pt x="23936" y="0"/>
                  <a:pt x="2384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9"/>
          <p:cNvSpPr/>
          <p:nvPr/>
        </p:nvSpPr>
        <p:spPr>
          <a:xfrm flipH="1">
            <a:off x="7550208" y="-639075"/>
            <a:ext cx="1593791" cy="2417947"/>
          </a:xfrm>
          <a:custGeom>
            <a:avLst/>
            <a:gdLst/>
            <a:ahLst/>
            <a:cxnLst/>
            <a:rect l="l" t="t" r="r" b="b"/>
            <a:pathLst>
              <a:path w="9013" h="19015" extrusionOk="0">
                <a:moveTo>
                  <a:pt x="0" y="1"/>
                </a:moveTo>
                <a:lnTo>
                  <a:pt x="0" y="19015"/>
                </a:lnTo>
                <a:cubicBezTo>
                  <a:pt x="1022" y="18385"/>
                  <a:pt x="2061" y="17788"/>
                  <a:pt x="3054" y="17119"/>
                </a:cubicBezTo>
                <a:cubicBezTo>
                  <a:pt x="3879" y="16561"/>
                  <a:pt x="4666" y="15953"/>
                  <a:pt x="5368" y="15244"/>
                </a:cubicBezTo>
                <a:cubicBezTo>
                  <a:pt x="6044" y="14557"/>
                  <a:pt x="6631" y="13780"/>
                  <a:pt x="7142" y="12963"/>
                </a:cubicBezTo>
                <a:cubicBezTo>
                  <a:pt x="8160" y="11348"/>
                  <a:pt x="9012" y="9362"/>
                  <a:pt x="8523" y="7423"/>
                </a:cubicBezTo>
                <a:cubicBezTo>
                  <a:pt x="8059" y="5588"/>
                  <a:pt x="6530" y="4239"/>
                  <a:pt x="5019" y="3224"/>
                </a:cubicBezTo>
                <a:cubicBezTo>
                  <a:pt x="4040" y="2566"/>
                  <a:pt x="3044" y="1932"/>
                  <a:pt x="2054" y="1289"/>
                </a:cubicBezTo>
                <a:cubicBezTo>
                  <a:pt x="1378" y="850"/>
                  <a:pt x="694" y="414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2" name="Google Shape;392;p39"/>
          <p:cNvGrpSpPr/>
          <p:nvPr/>
        </p:nvGrpSpPr>
        <p:grpSpPr>
          <a:xfrm rot="-5803427">
            <a:off x="8032396" y="3715751"/>
            <a:ext cx="1454404" cy="1280474"/>
            <a:chOff x="5917100" y="2092158"/>
            <a:chExt cx="1102175" cy="970367"/>
          </a:xfrm>
        </p:grpSpPr>
        <p:sp>
          <p:nvSpPr>
            <p:cNvPr id="393" name="Google Shape;393;p39"/>
            <p:cNvSpPr/>
            <p:nvPr/>
          </p:nvSpPr>
          <p:spPr>
            <a:xfrm>
              <a:off x="6030002" y="2238502"/>
              <a:ext cx="719415" cy="824023"/>
            </a:xfrm>
            <a:custGeom>
              <a:avLst/>
              <a:gdLst/>
              <a:ahLst/>
              <a:cxnLst/>
              <a:rect l="l" t="t" r="r" b="b"/>
              <a:pathLst>
                <a:path w="8067" h="9240" fill="none" extrusionOk="0">
                  <a:moveTo>
                    <a:pt x="378" y="9239"/>
                  </a:moveTo>
                  <a:cubicBezTo>
                    <a:pt x="378" y="9239"/>
                    <a:pt x="0" y="3350"/>
                    <a:pt x="8067" y="0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86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9"/>
            <p:cNvSpPr/>
            <p:nvPr/>
          </p:nvSpPr>
          <p:spPr>
            <a:xfrm>
              <a:off x="6580242" y="2133270"/>
              <a:ext cx="439033" cy="188794"/>
            </a:xfrm>
            <a:custGeom>
              <a:avLst/>
              <a:gdLst/>
              <a:ahLst/>
              <a:cxnLst/>
              <a:rect l="l" t="t" r="r" b="b"/>
              <a:pathLst>
                <a:path w="4923" h="2117" extrusionOk="0">
                  <a:moveTo>
                    <a:pt x="4553" y="1"/>
                  </a:moveTo>
                  <a:cubicBezTo>
                    <a:pt x="3675" y="1"/>
                    <a:pt x="1426" y="199"/>
                    <a:pt x="0" y="2094"/>
                  </a:cubicBezTo>
                  <a:cubicBezTo>
                    <a:pt x="0" y="2094"/>
                    <a:pt x="172" y="2117"/>
                    <a:pt x="461" y="2117"/>
                  </a:cubicBezTo>
                  <a:cubicBezTo>
                    <a:pt x="1370" y="2117"/>
                    <a:pt x="3437" y="1891"/>
                    <a:pt x="4922" y="15"/>
                  </a:cubicBezTo>
                  <a:cubicBezTo>
                    <a:pt x="4922" y="15"/>
                    <a:pt x="4786" y="1"/>
                    <a:pt x="455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9"/>
            <p:cNvSpPr/>
            <p:nvPr/>
          </p:nvSpPr>
          <p:spPr>
            <a:xfrm>
              <a:off x="6280241" y="2430685"/>
              <a:ext cx="464985" cy="138497"/>
            </a:xfrm>
            <a:custGeom>
              <a:avLst/>
              <a:gdLst/>
              <a:ahLst/>
              <a:cxnLst/>
              <a:rect l="l" t="t" r="r" b="b"/>
              <a:pathLst>
                <a:path w="5214" h="1553" extrusionOk="0">
                  <a:moveTo>
                    <a:pt x="3675" y="0"/>
                  </a:moveTo>
                  <a:cubicBezTo>
                    <a:pt x="2615" y="0"/>
                    <a:pt x="1190" y="253"/>
                    <a:pt x="0" y="1353"/>
                  </a:cubicBezTo>
                  <a:cubicBezTo>
                    <a:pt x="0" y="1353"/>
                    <a:pt x="622" y="1552"/>
                    <a:pt x="1526" y="1552"/>
                  </a:cubicBezTo>
                  <a:cubicBezTo>
                    <a:pt x="2557" y="1552"/>
                    <a:pt x="3953" y="1293"/>
                    <a:pt x="5214" y="183"/>
                  </a:cubicBezTo>
                  <a:cubicBezTo>
                    <a:pt x="5214" y="183"/>
                    <a:pt x="4577" y="0"/>
                    <a:pt x="367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9"/>
            <p:cNvSpPr/>
            <p:nvPr/>
          </p:nvSpPr>
          <p:spPr>
            <a:xfrm>
              <a:off x="6207113" y="2092158"/>
              <a:ext cx="260316" cy="461417"/>
            </a:xfrm>
            <a:custGeom>
              <a:avLst/>
              <a:gdLst/>
              <a:ahLst/>
              <a:cxnLst/>
              <a:rect l="l" t="t" r="r" b="b"/>
              <a:pathLst>
                <a:path w="2919" h="5174" extrusionOk="0">
                  <a:moveTo>
                    <a:pt x="2145" y="1"/>
                  </a:moveTo>
                  <a:lnTo>
                    <a:pt x="2145" y="1"/>
                  </a:lnTo>
                  <a:cubicBezTo>
                    <a:pt x="2145" y="1"/>
                    <a:pt x="0" y="2286"/>
                    <a:pt x="810" y="5174"/>
                  </a:cubicBezTo>
                  <a:cubicBezTo>
                    <a:pt x="810" y="5174"/>
                    <a:pt x="2919" y="3055"/>
                    <a:pt x="214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9"/>
            <p:cNvSpPr/>
            <p:nvPr/>
          </p:nvSpPr>
          <p:spPr>
            <a:xfrm>
              <a:off x="6084223" y="2626078"/>
              <a:ext cx="387041" cy="277885"/>
            </a:xfrm>
            <a:custGeom>
              <a:avLst/>
              <a:gdLst/>
              <a:ahLst/>
              <a:cxnLst/>
              <a:rect l="l" t="t" r="r" b="b"/>
              <a:pathLst>
                <a:path w="4340" h="3116" extrusionOk="0">
                  <a:moveTo>
                    <a:pt x="4340" y="0"/>
                  </a:moveTo>
                  <a:lnTo>
                    <a:pt x="4340" y="0"/>
                  </a:lnTo>
                  <a:cubicBezTo>
                    <a:pt x="4339" y="0"/>
                    <a:pt x="1231" y="382"/>
                    <a:pt x="1" y="3115"/>
                  </a:cubicBezTo>
                  <a:cubicBezTo>
                    <a:pt x="1" y="3115"/>
                    <a:pt x="2980" y="2842"/>
                    <a:pt x="434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9"/>
            <p:cNvSpPr/>
            <p:nvPr/>
          </p:nvSpPr>
          <p:spPr>
            <a:xfrm>
              <a:off x="5917100" y="2435144"/>
              <a:ext cx="266381" cy="471405"/>
            </a:xfrm>
            <a:custGeom>
              <a:avLst/>
              <a:gdLst/>
              <a:ahLst/>
              <a:cxnLst/>
              <a:rect l="l" t="t" r="r" b="b"/>
              <a:pathLst>
                <a:path w="2987" h="5286" extrusionOk="0">
                  <a:moveTo>
                    <a:pt x="1080" y="1"/>
                  </a:moveTo>
                  <a:lnTo>
                    <a:pt x="1080" y="1"/>
                  </a:lnTo>
                  <a:cubicBezTo>
                    <a:pt x="1080" y="1"/>
                    <a:pt x="0" y="2947"/>
                    <a:pt x="1875" y="5286"/>
                  </a:cubicBezTo>
                  <a:cubicBezTo>
                    <a:pt x="1875" y="5286"/>
                    <a:pt x="2986" y="2511"/>
                    <a:pt x="10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9" name="Google Shape;399;p39"/>
          <p:cNvGrpSpPr/>
          <p:nvPr/>
        </p:nvGrpSpPr>
        <p:grpSpPr>
          <a:xfrm>
            <a:off x="5330195" y="1069416"/>
            <a:ext cx="3169210" cy="3153247"/>
            <a:chOff x="5330195" y="1069416"/>
            <a:chExt cx="3169210" cy="3153247"/>
          </a:xfrm>
        </p:grpSpPr>
        <p:grpSp>
          <p:nvGrpSpPr>
            <p:cNvPr id="400" name="Google Shape;400;p39"/>
            <p:cNvGrpSpPr/>
            <p:nvPr/>
          </p:nvGrpSpPr>
          <p:grpSpPr>
            <a:xfrm>
              <a:off x="5330195" y="1069416"/>
              <a:ext cx="3169210" cy="3153247"/>
              <a:chOff x="1781375" y="2040725"/>
              <a:chExt cx="516200" cy="513600"/>
            </a:xfrm>
          </p:grpSpPr>
          <p:sp>
            <p:nvSpPr>
              <p:cNvPr id="401" name="Google Shape;401;p39"/>
              <p:cNvSpPr/>
              <p:nvPr/>
            </p:nvSpPr>
            <p:spPr>
              <a:xfrm>
                <a:off x="1781375" y="2286825"/>
                <a:ext cx="251225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49" h="10700" fill="none" extrusionOk="0">
                    <a:moveTo>
                      <a:pt x="3666" y="5735"/>
                    </a:moveTo>
                    <a:cubicBezTo>
                      <a:pt x="3120" y="6394"/>
                      <a:pt x="3083" y="7771"/>
                      <a:pt x="4181" y="8660"/>
                    </a:cubicBezTo>
                    <a:cubicBezTo>
                      <a:pt x="5274" y="9552"/>
                      <a:pt x="7206" y="9408"/>
                      <a:pt x="7699" y="8729"/>
                    </a:cubicBezTo>
                    <a:cubicBezTo>
                      <a:pt x="8192" y="8052"/>
                      <a:pt x="7145" y="7279"/>
                      <a:pt x="6562" y="7930"/>
                    </a:cubicBezTo>
                    <a:cubicBezTo>
                      <a:pt x="6383" y="8131"/>
                      <a:pt x="6303" y="8383"/>
                      <a:pt x="6285" y="8635"/>
                    </a:cubicBezTo>
                    <a:cubicBezTo>
                      <a:pt x="6220" y="9455"/>
                      <a:pt x="6782" y="10189"/>
                      <a:pt x="7577" y="10394"/>
                    </a:cubicBezTo>
                    <a:cubicBezTo>
                      <a:pt x="8746" y="10700"/>
                      <a:pt x="10049" y="10189"/>
                      <a:pt x="10049" y="10189"/>
                    </a:cubicBezTo>
                    <a:lnTo>
                      <a:pt x="10049" y="0"/>
                    </a:lnTo>
                    <a:lnTo>
                      <a:pt x="997" y="0"/>
                    </a:lnTo>
                    <a:cubicBezTo>
                      <a:pt x="997" y="0"/>
                      <a:pt x="0" y="2274"/>
                      <a:pt x="1439" y="3299"/>
                    </a:cubicBezTo>
                    <a:cubicBezTo>
                      <a:pt x="1925" y="3645"/>
                      <a:pt x="2547" y="3739"/>
                      <a:pt x="3130" y="3598"/>
                    </a:cubicBezTo>
                    <a:cubicBezTo>
                      <a:pt x="3641" y="3480"/>
                      <a:pt x="4221" y="3184"/>
                      <a:pt x="4296" y="2479"/>
                    </a:cubicBezTo>
                    <a:cubicBezTo>
                      <a:pt x="4432" y="1192"/>
                      <a:pt x="2627" y="752"/>
                      <a:pt x="2504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39"/>
              <p:cNvSpPr/>
              <p:nvPr/>
            </p:nvSpPr>
            <p:spPr>
              <a:xfrm>
                <a:off x="1799450" y="2375500"/>
                <a:ext cx="64325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3" h="3314" fill="none" extrusionOk="0">
                    <a:moveTo>
                      <a:pt x="1195" y="1"/>
                    </a:moveTo>
                    <a:cubicBezTo>
                      <a:pt x="1195" y="1"/>
                      <a:pt x="1" y="2246"/>
                      <a:pt x="2573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39"/>
              <p:cNvSpPr/>
              <p:nvPr/>
            </p:nvSpPr>
            <p:spPr>
              <a:xfrm>
                <a:off x="191520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0" y="249"/>
                    </a:moveTo>
                    <a:cubicBezTo>
                      <a:pt x="0" y="249"/>
                      <a:pt x="1616" y="1"/>
                      <a:pt x="191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9"/>
              <p:cNvSpPr/>
              <p:nvPr/>
            </p:nvSpPr>
            <p:spPr>
              <a:xfrm>
                <a:off x="1946875" y="2350950"/>
                <a:ext cx="35350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4" h="2095" fill="none" extrusionOk="0">
                    <a:moveTo>
                      <a:pt x="0" y="2094"/>
                    </a:moveTo>
                    <a:cubicBezTo>
                      <a:pt x="0" y="2094"/>
                      <a:pt x="1414" y="1666"/>
                      <a:pt x="97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9"/>
              <p:cNvSpPr/>
              <p:nvPr/>
            </p:nvSpPr>
            <p:spPr>
              <a:xfrm>
                <a:off x="2046325" y="2286825"/>
                <a:ext cx="251250" cy="267500"/>
              </a:xfrm>
              <a:custGeom>
                <a:avLst/>
                <a:gdLst/>
                <a:ahLst/>
                <a:cxnLst/>
                <a:rect l="l" t="t" r="r" b="b"/>
                <a:pathLst>
                  <a:path w="10050" h="10700" fill="none" extrusionOk="0">
                    <a:moveTo>
                      <a:pt x="6383" y="5735"/>
                    </a:moveTo>
                    <a:cubicBezTo>
                      <a:pt x="6930" y="6394"/>
                      <a:pt x="6963" y="7771"/>
                      <a:pt x="5869" y="8660"/>
                    </a:cubicBezTo>
                    <a:cubicBezTo>
                      <a:pt x="4771" y="9552"/>
                      <a:pt x="2843" y="9408"/>
                      <a:pt x="2350" y="8729"/>
                    </a:cubicBezTo>
                    <a:cubicBezTo>
                      <a:pt x="1857" y="8052"/>
                      <a:pt x="2905" y="7279"/>
                      <a:pt x="3487" y="7930"/>
                    </a:cubicBezTo>
                    <a:cubicBezTo>
                      <a:pt x="3667" y="8131"/>
                      <a:pt x="3747" y="8383"/>
                      <a:pt x="3764" y="8635"/>
                    </a:cubicBezTo>
                    <a:cubicBezTo>
                      <a:pt x="3829" y="9455"/>
                      <a:pt x="3267" y="10189"/>
                      <a:pt x="2473" y="10394"/>
                    </a:cubicBezTo>
                    <a:cubicBezTo>
                      <a:pt x="1303" y="10700"/>
                      <a:pt x="1" y="10189"/>
                      <a:pt x="1" y="10189"/>
                    </a:cubicBezTo>
                    <a:lnTo>
                      <a:pt x="1" y="0"/>
                    </a:lnTo>
                    <a:lnTo>
                      <a:pt x="9052" y="0"/>
                    </a:lnTo>
                    <a:cubicBezTo>
                      <a:pt x="9052" y="0"/>
                      <a:pt x="10050" y="2274"/>
                      <a:pt x="8610" y="3299"/>
                    </a:cubicBezTo>
                    <a:cubicBezTo>
                      <a:pt x="8121" y="3645"/>
                      <a:pt x="7503" y="3739"/>
                      <a:pt x="6920" y="3598"/>
                    </a:cubicBezTo>
                    <a:cubicBezTo>
                      <a:pt x="6409" y="3480"/>
                      <a:pt x="5826" y="3184"/>
                      <a:pt x="5754" y="2479"/>
                    </a:cubicBezTo>
                    <a:cubicBezTo>
                      <a:pt x="5613" y="1192"/>
                      <a:pt x="7423" y="752"/>
                      <a:pt x="7546" y="20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39"/>
              <p:cNvSpPr/>
              <p:nvPr/>
            </p:nvSpPr>
            <p:spPr>
              <a:xfrm>
                <a:off x="2215150" y="2375500"/>
                <a:ext cx="64350" cy="82850"/>
              </a:xfrm>
              <a:custGeom>
                <a:avLst/>
                <a:gdLst/>
                <a:ahLst/>
                <a:cxnLst/>
                <a:rect l="l" t="t" r="r" b="b"/>
                <a:pathLst>
                  <a:path w="2574" h="3314" fill="none" extrusionOk="0">
                    <a:moveTo>
                      <a:pt x="1379" y="1"/>
                    </a:moveTo>
                    <a:cubicBezTo>
                      <a:pt x="1379" y="1"/>
                      <a:pt x="2573" y="2246"/>
                      <a:pt x="1" y="331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39"/>
              <p:cNvSpPr/>
              <p:nvPr/>
            </p:nvSpPr>
            <p:spPr>
              <a:xfrm>
                <a:off x="2115950" y="2390250"/>
                <a:ext cx="47800" cy="3960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1584" fill="none" extrusionOk="0">
                    <a:moveTo>
                      <a:pt x="1911" y="249"/>
                    </a:moveTo>
                    <a:cubicBezTo>
                      <a:pt x="1911" y="249"/>
                      <a:pt x="296" y="1"/>
                      <a:pt x="1" y="158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9"/>
              <p:cNvSpPr/>
              <p:nvPr/>
            </p:nvSpPr>
            <p:spPr>
              <a:xfrm>
                <a:off x="2096600" y="2350950"/>
                <a:ext cx="3547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095" fill="none" extrusionOk="0">
                    <a:moveTo>
                      <a:pt x="1419" y="2094"/>
                    </a:moveTo>
                    <a:cubicBezTo>
                      <a:pt x="1419" y="2094"/>
                      <a:pt x="1" y="1666"/>
                      <a:pt x="444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39"/>
              <p:cNvSpPr/>
              <p:nvPr/>
            </p:nvSpPr>
            <p:spPr>
              <a:xfrm>
                <a:off x="2103900" y="2040725"/>
                <a:ext cx="76025" cy="107425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4297" fill="none" extrusionOk="0">
                    <a:moveTo>
                      <a:pt x="590" y="4085"/>
                    </a:moveTo>
                    <a:cubicBezTo>
                      <a:pt x="590" y="4085"/>
                      <a:pt x="1" y="1548"/>
                      <a:pt x="648" y="774"/>
                    </a:cubicBezTo>
                    <a:cubicBezTo>
                      <a:pt x="1296" y="1"/>
                      <a:pt x="2925" y="487"/>
                      <a:pt x="2983" y="1476"/>
                    </a:cubicBezTo>
                    <a:cubicBezTo>
                      <a:pt x="3041" y="2469"/>
                      <a:pt x="1191" y="4296"/>
                      <a:pt x="1191" y="429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39"/>
              <p:cNvSpPr/>
              <p:nvPr/>
            </p:nvSpPr>
            <p:spPr>
              <a:xfrm>
                <a:off x="2075750" y="2054325"/>
                <a:ext cx="39775" cy="91400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3656" fill="none" extrusionOk="0">
                    <a:moveTo>
                      <a:pt x="1318" y="3656"/>
                    </a:moveTo>
                    <a:cubicBezTo>
                      <a:pt x="1318" y="3656"/>
                      <a:pt x="26" y="1918"/>
                      <a:pt x="15" y="1245"/>
                    </a:cubicBezTo>
                    <a:cubicBezTo>
                      <a:pt x="1" y="576"/>
                      <a:pt x="1015" y="1"/>
                      <a:pt x="1590" y="5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9"/>
              <p:cNvSpPr/>
              <p:nvPr/>
            </p:nvSpPr>
            <p:spPr>
              <a:xfrm>
                <a:off x="2138800" y="2078500"/>
                <a:ext cx="71450" cy="78025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3121" fill="none" extrusionOk="0">
                    <a:moveTo>
                      <a:pt x="0" y="3120"/>
                    </a:moveTo>
                    <a:cubicBezTo>
                      <a:pt x="0" y="3120"/>
                      <a:pt x="2159" y="2254"/>
                      <a:pt x="2508" y="1419"/>
                    </a:cubicBezTo>
                    <a:cubicBezTo>
                      <a:pt x="2857" y="588"/>
                      <a:pt x="2015" y="1"/>
                      <a:pt x="1533" y="346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9"/>
              <p:cNvSpPr/>
              <p:nvPr/>
            </p:nvSpPr>
            <p:spPr>
              <a:xfrm>
                <a:off x="2089050" y="2175550"/>
                <a:ext cx="26850" cy="111300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4452" fill="none" extrusionOk="0">
                    <a:moveTo>
                      <a:pt x="1" y="4451"/>
                    </a:moveTo>
                    <a:cubicBezTo>
                      <a:pt x="271" y="2785"/>
                      <a:pt x="652" y="836"/>
                      <a:pt x="1073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9"/>
              <p:cNvSpPr/>
              <p:nvPr/>
            </p:nvSpPr>
            <p:spPr>
              <a:xfrm>
                <a:off x="2099300" y="2140900"/>
                <a:ext cx="45375" cy="42675"/>
              </a:xfrm>
              <a:custGeom>
                <a:avLst/>
                <a:gdLst/>
                <a:ahLst/>
                <a:cxnLst/>
                <a:rect l="l" t="t" r="r" b="b"/>
                <a:pathLst>
                  <a:path w="1815" h="1707" extrusionOk="0">
                    <a:moveTo>
                      <a:pt x="765" y="1"/>
                    </a:moveTo>
                    <a:cubicBezTo>
                      <a:pt x="621" y="1"/>
                      <a:pt x="467" y="29"/>
                      <a:pt x="306" y="99"/>
                    </a:cubicBezTo>
                    <a:cubicBezTo>
                      <a:pt x="306" y="99"/>
                      <a:pt x="1" y="1438"/>
                      <a:pt x="534" y="1679"/>
                    </a:cubicBezTo>
                    <a:cubicBezTo>
                      <a:pt x="576" y="1698"/>
                      <a:pt x="620" y="1707"/>
                      <a:pt x="664" y="1707"/>
                    </a:cubicBezTo>
                    <a:cubicBezTo>
                      <a:pt x="1180" y="1707"/>
                      <a:pt x="1814" y="523"/>
                      <a:pt x="1814" y="523"/>
                    </a:cubicBezTo>
                    <a:cubicBezTo>
                      <a:pt x="1814" y="523"/>
                      <a:pt x="1382" y="1"/>
                      <a:pt x="7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39"/>
              <p:cNvSpPr/>
              <p:nvPr/>
            </p:nvSpPr>
            <p:spPr>
              <a:xfrm>
                <a:off x="1936875" y="2073650"/>
                <a:ext cx="79100" cy="105700"/>
              </a:xfrm>
              <a:custGeom>
                <a:avLst/>
                <a:gdLst/>
                <a:ahLst/>
                <a:cxnLst/>
                <a:rect l="l" t="t" r="r" b="b"/>
                <a:pathLst>
                  <a:path w="3164" h="4228" fill="none" extrusionOk="0">
                    <a:moveTo>
                      <a:pt x="2073" y="4142"/>
                    </a:moveTo>
                    <a:cubicBezTo>
                      <a:pt x="2073" y="4142"/>
                      <a:pt x="3163" y="1778"/>
                      <a:pt x="2685" y="890"/>
                    </a:cubicBezTo>
                    <a:cubicBezTo>
                      <a:pt x="2206" y="1"/>
                      <a:pt x="515" y="148"/>
                      <a:pt x="256" y="1106"/>
                    </a:cubicBezTo>
                    <a:cubicBezTo>
                      <a:pt x="0" y="2066"/>
                      <a:pt x="1440" y="4228"/>
                      <a:pt x="1440" y="422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39"/>
              <p:cNvSpPr/>
              <p:nvPr/>
            </p:nvSpPr>
            <p:spPr>
              <a:xfrm>
                <a:off x="1997950" y="2093975"/>
                <a:ext cx="47775" cy="88075"/>
              </a:xfrm>
              <a:custGeom>
                <a:avLst/>
                <a:gdLst/>
                <a:ahLst/>
                <a:cxnLst/>
                <a:rect l="l" t="t" r="r" b="b"/>
                <a:pathLst>
                  <a:path w="1911" h="3523" fill="none" extrusionOk="0">
                    <a:moveTo>
                      <a:pt x="0" y="3523"/>
                    </a:moveTo>
                    <a:cubicBezTo>
                      <a:pt x="0" y="3523"/>
                      <a:pt x="1612" y="2080"/>
                      <a:pt x="1760" y="1426"/>
                    </a:cubicBezTo>
                    <a:cubicBezTo>
                      <a:pt x="1911" y="771"/>
                      <a:pt x="1033" y="1"/>
                      <a:pt x="350" y="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39"/>
              <p:cNvSpPr/>
              <p:nvPr/>
            </p:nvSpPr>
            <p:spPr>
              <a:xfrm>
                <a:off x="1909100" y="2100000"/>
                <a:ext cx="57125" cy="86575"/>
              </a:xfrm>
              <a:custGeom>
                <a:avLst/>
                <a:gdLst/>
                <a:ahLst/>
                <a:cxnLst/>
                <a:rect l="l" t="t" r="r" b="b"/>
                <a:pathLst>
                  <a:path w="2285" h="3463" fill="none" extrusionOk="0">
                    <a:moveTo>
                      <a:pt x="2285" y="3462"/>
                    </a:moveTo>
                    <a:cubicBezTo>
                      <a:pt x="2285" y="3462"/>
                      <a:pt x="345" y="2174"/>
                      <a:pt x="173" y="1289"/>
                    </a:cubicBezTo>
                    <a:cubicBezTo>
                      <a:pt x="0" y="404"/>
                      <a:pt x="939" y="1"/>
                      <a:pt x="1342" y="433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39"/>
              <p:cNvSpPr/>
              <p:nvPr/>
            </p:nvSpPr>
            <p:spPr>
              <a:xfrm>
                <a:off x="1984825" y="2209825"/>
                <a:ext cx="5400" cy="77025"/>
              </a:xfrm>
              <a:custGeom>
                <a:avLst/>
                <a:gdLst/>
                <a:ahLst/>
                <a:cxnLst/>
                <a:rect l="l" t="t" r="r" b="b"/>
                <a:pathLst>
                  <a:path w="216" h="3081" fill="none" extrusionOk="0">
                    <a:moveTo>
                      <a:pt x="198" y="3080"/>
                    </a:moveTo>
                    <a:cubicBezTo>
                      <a:pt x="216" y="1836"/>
                      <a:pt x="173" y="645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39"/>
              <p:cNvSpPr/>
              <p:nvPr/>
            </p:nvSpPr>
            <p:spPr>
              <a:xfrm>
                <a:off x="1960975" y="2174825"/>
                <a:ext cx="39800" cy="42950"/>
              </a:xfrm>
              <a:custGeom>
                <a:avLst/>
                <a:gdLst/>
                <a:ahLst/>
                <a:cxnLst/>
                <a:rect l="l" t="t" r="r" b="b"/>
                <a:pathLst>
                  <a:path w="1592" h="1718" extrusionOk="0">
                    <a:moveTo>
                      <a:pt x="908" y="0"/>
                    </a:moveTo>
                    <a:cubicBezTo>
                      <a:pt x="404" y="0"/>
                      <a:pt x="1" y="325"/>
                      <a:pt x="1" y="325"/>
                    </a:cubicBezTo>
                    <a:cubicBezTo>
                      <a:pt x="1" y="325"/>
                      <a:pt x="415" y="1718"/>
                      <a:pt x="953" y="1718"/>
                    </a:cubicBezTo>
                    <a:cubicBezTo>
                      <a:pt x="976" y="1718"/>
                      <a:pt x="999" y="1715"/>
                      <a:pt x="1022" y="1710"/>
                    </a:cubicBezTo>
                    <a:cubicBezTo>
                      <a:pt x="1591" y="1584"/>
                      <a:pt x="1562" y="210"/>
                      <a:pt x="1562" y="210"/>
                    </a:cubicBezTo>
                    <a:cubicBezTo>
                      <a:pt x="1341" y="55"/>
                      <a:pt x="1116" y="0"/>
                      <a:pt x="9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39"/>
              <p:cNvSpPr/>
              <p:nvPr/>
            </p:nvSpPr>
            <p:spPr>
              <a:xfrm>
                <a:off x="2190175" y="2145700"/>
                <a:ext cx="69900" cy="6290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516" fill="none" extrusionOk="0">
                    <a:moveTo>
                      <a:pt x="0" y="2515"/>
                    </a:moveTo>
                    <a:cubicBezTo>
                      <a:pt x="0" y="2515"/>
                      <a:pt x="294" y="1210"/>
                      <a:pt x="1363" y="735"/>
                    </a:cubicBezTo>
                    <a:cubicBezTo>
                      <a:pt x="2435" y="263"/>
                      <a:pt x="2795" y="1"/>
                      <a:pt x="2795" y="1"/>
                    </a:cubicBezTo>
                    <a:cubicBezTo>
                      <a:pt x="2795" y="1"/>
                      <a:pt x="2029" y="1987"/>
                      <a:pt x="0" y="2515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39"/>
              <p:cNvSpPr/>
              <p:nvPr/>
            </p:nvSpPr>
            <p:spPr>
              <a:xfrm>
                <a:off x="2141675" y="2246000"/>
                <a:ext cx="90500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465" fill="none" extrusionOk="0">
                    <a:moveTo>
                      <a:pt x="1" y="1043"/>
                    </a:moveTo>
                    <a:cubicBezTo>
                      <a:pt x="1" y="1043"/>
                      <a:pt x="839" y="0"/>
                      <a:pt x="2008" y="50"/>
                    </a:cubicBezTo>
                    <a:cubicBezTo>
                      <a:pt x="3181" y="97"/>
                      <a:pt x="3619" y="22"/>
                      <a:pt x="3619" y="22"/>
                    </a:cubicBezTo>
                    <a:cubicBezTo>
                      <a:pt x="3619" y="22"/>
                      <a:pt x="2055" y="1465"/>
                      <a:pt x="1" y="1043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39"/>
              <p:cNvSpPr/>
              <p:nvPr/>
            </p:nvSpPr>
            <p:spPr>
              <a:xfrm>
                <a:off x="2129175" y="2165500"/>
                <a:ext cx="41125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7" fill="none" extrusionOk="0">
                    <a:moveTo>
                      <a:pt x="141" y="3446"/>
                    </a:moveTo>
                    <a:cubicBezTo>
                      <a:pt x="141" y="3446"/>
                      <a:pt x="1288" y="2756"/>
                      <a:pt x="1400" y="1590"/>
                    </a:cubicBezTo>
                    <a:cubicBezTo>
                      <a:pt x="1512" y="424"/>
                      <a:pt x="1645" y="0"/>
                      <a:pt x="1645" y="0"/>
                    </a:cubicBezTo>
                    <a:cubicBezTo>
                      <a:pt x="1645" y="0"/>
                      <a:pt x="1" y="1356"/>
                      <a:pt x="141" y="3446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39"/>
              <p:cNvSpPr/>
              <p:nvPr/>
            </p:nvSpPr>
            <p:spPr>
              <a:xfrm>
                <a:off x="2112875" y="2165500"/>
                <a:ext cx="125225" cy="121000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840" fill="none" extrusionOk="0">
                    <a:moveTo>
                      <a:pt x="5009" y="0"/>
                    </a:moveTo>
                    <a:cubicBezTo>
                      <a:pt x="5009" y="0"/>
                      <a:pt x="1498" y="3040"/>
                      <a:pt x="1" y="483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39"/>
              <p:cNvSpPr/>
              <p:nvPr/>
            </p:nvSpPr>
            <p:spPr>
              <a:xfrm>
                <a:off x="2122050" y="2186275"/>
                <a:ext cx="38100" cy="89500"/>
              </a:xfrm>
              <a:custGeom>
                <a:avLst/>
                <a:gdLst/>
                <a:ahLst/>
                <a:cxnLst/>
                <a:rect l="l" t="t" r="r" b="b"/>
                <a:pathLst>
                  <a:path w="1524" h="3580" fill="none" extrusionOk="0">
                    <a:moveTo>
                      <a:pt x="1523" y="0"/>
                    </a:moveTo>
                    <a:cubicBezTo>
                      <a:pt x="1523" y="0"/>
                      <a:pt x="188" y="3223"/>
                      <a:pt x="1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39"/>
              <p:cNvSpPr/>
              <p:nvPr/>
            </p:nvSpPr>
            <p:spPr>
              <a:xfrm>
                <a:off x="2116850" y="2251650"/>
                <a:ext cx="99125" cy="30075"/>
              </a:xfrm>
              <a:custGeom>
                <a:avLst/>
                <a:gdLst/>
                <a:ahLst/>
                <a:cxnLst/>
                <a:rect l="l" t="t" r="r" b="b"/>
                <a:pathLst>
                  <a:path w="3965" h="1203" fill="none" extrusionOk="0">
                    <a:moveTo>
                      <a:pt x="1" y="1202"/>
                    </a:moveTo>
                    <a:cubicBezTo>
                      <a:pt x="1" y="1202"/>
                      <a:pt x="2209" y="281"/>
                      <a:pt x="3965" y="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39"/>
              <p:cNvSpPr/>
              <p:nvPr/>
            </p:nvSpPr>
            <p:spPr>
              <a:xfrm>
                <a:off x="1811575" y="2155600"/>
                <a:ext cx="69925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2519" fill="none" extrusionOk="0">
                    <a:moveTo>
                      <a:pt x="2797" y="2519"/>
                    </a:moveTo>
                    <a:cubicBezTo>
                      <a:pt x="2797" y="2519"/>
                      <a:pt x="2505" y="1209"/>
                      <a:pt x="1433" y="738"/>
                    </a:cubicBezTo>
                    <a:cubicBezTo>
                      <a:pt x="364" y="263"/>
                      <a:pt x="1" y="0"/>
                      <a:pt x="1" y="0"/>
                    </a:cubicBezTo>
                    <a:cubicBezTo>
                      <a:pt x="1" y="0"/>
                      <a:pt x="768" y="1986"/>
                      <a:pt x="2797" y="251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39"/>
              <p:cNvSpPr/>
              <p:nvPr/>
            </p:nvSpPr>
            <p:spPr>
              <a:xfrm>
                <a:off x="1839550" y="2255975"/>
                <a:ext cx="90525" cy="36625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1465" fill="none" extrusionOk="0">
                    <a:moveTo>
                      <a:pt x="3621" y="1044"/>
                    </a:moveTo>
                    <a:cubicBezTo>
                      <a:pt x="3621" y="1044"/>
                      <a:pt x="2779" y="0"/>
                      <a:pt x="1609" y="47"/>
                    </a:cubicBezTo>
                    <a:cubicBezTo>
                      <a:pt x="440" y="94"/>
                      <a:pt x="1" y="18"/>
                      <a:pt x="1" y="18"/>
                    </a:cubicBezTo>
                    <a:cubicBezTo>
                      <a:pt x="1" y="18"/>
                      <a:pt x="1566" y="1465"/>
                      <a:pt x="3621" y="10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39"/>
              <p:cNvSpPr/>
              <p:nvPr/>
            </p:nvSpPr>
            <p:spPr>
              <a:xfrm>
                <a:off x="1901350" y="2175475"/>
                <a:ext cx="41125" cy="86100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3444" fill="none" extrusionOk="0">
                    <a:moveTo>
                      <a:pt x="1508" y="3444"/>
                    </a:moveTo>
                    <a:cubicBezTo>
                      <a:pt x="1508" y="3444"/>
                      <a:pt x="360" y="2757"/>
                      <a:pt x="249" y="1591"/>
                    </a:cubicBezTo>
                    <a:cubicBezTo>
                      <a:pt x="137" y="425"/>
                      <a:pt x="0" y="0"/>
                      <a:pt x="0" y="0"/>
                    </a:cubicBezTo>
                    <a:cubicBezTo>
                      <a:pt x="0" y="0"/>
                      <a:pt x="1645" y="1353"/>
                      <a:pt x="1508" y="3444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39"/>
              <p:cNvSpPr/>
              <p:nvPr/>
            </p:nvSpPr>
            <p:spPr>
              <a:xfrm>
                <a:off x="1833625" y="2175475"/>
                <a:ext cx="116950" cy="111375"/>
              </a:xfrm>
              <a:custGeom>
                <a:avLst/>
                <a:gdLst/>
                <a:ahLst/>
                <a:cxnLst/>
                <a:rect l="l" t="t" r="r" b="b"/>
                <a:pathLst>
                  <a:path w="4678" h="4455" fill="none" extrusionOk="0">
                    <a:moveTo>
                      <a:pt x="1" y="0"/>
                    </a:moveTo>
                    <a:cubicBezTo>
                      <a:pt x="1" y="0"/>
                      <a:pt x="3041" y="2634"/>
                      <a:pt x="4678" y="4454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39"/>
              <p:cNvSpPr/>
              <p:nvPr/>
            </p:nvSpPr>
            <p:spPr>
              <a:xfrm>
                <a:off x="1911600" y="2196150"/>
                <a:ext cx="38000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3581" fill="none" extrusionOk="0">
                    <a:moveTo>
                      <a:pt x="0" y="1"/>
                    </a:moveTo>
                    <a:cubicBezTo>
                      <a:pt x="0" y="1"/>
                      <a:pt x="1335" y="3228"/>
                      <a:pt x="1519" y="3580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39"/>
              <p:cNvSpPr/>
              <p:nvPr/>
            </p:nvSpPr>
            <p:spPr>
              <a:xfrm>
                <a:off x="1855675" y="2261550"/>
                <a:ext cx="86975" cy="25300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012" fill="none" extrusionOk="0">
                    <a:moveTo>
                      <a:pt x="3479" y="1011"/>
                    </a:moveTo>
                    <a:cubicBezTo>
                      <a:pt x="2727" y="724"/>
                      <a:pt x="1252" y="202"/>
                      <a:pt x="0" y="1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86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1" name="Google Shape;431;p39"/>
            <p:cNvSpPr/>
            <p:nvPr/>
          </p:nvSpPr>
          <p:spPr>
            <a:xfrm>
              <a:off x="6871976" y="1897090"/>
              <a:ext cx="256494" cy="255807"/>
            </a:xfrm>
            <a:custGeom>
              <a:avLst/>
              <a:gdLst/>
              <a:ahLst/>
              <a:cxnLst/>
              <a:rect l="l" t="t" r="r" b="b"/>
              <a:pathLst>
                <a:path w="1134" h="1131" extrusionOk="0">
                  <a:moveTo>
                    <a:pt x="566" y="1"/>
                  </a:moveTo>
                  <a:cubicBezTo>
                    <a:pt x="490" y="275"/>
                    <a:pt x="277" y="490"/>
                    <a:pt x="0" y="566"/>
                  </a:cubicBezTo>
                  <a:cubicBezTo>
                    <a:pt x="277" y="642"/>
                    <a:pt x="490" y="857"/>
                    <a:pt x="566" y="1130"/>
                  </a:cubicBezTo>
                  <a:cubicBezTo>
                    <a:pt x="641" y="857"/>
                    <a:pt x="857" y="642"/>
                    <a:pt x="1134" y="566"/>
                  </a:cubicBezTo>
                  <a:cubicBezTo>
                    <a:pt x="857" y="490"/>
                    <a:pt x="641" y="275"/>
                    <a:pt x="56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9"/>
            <p:cNvSpPr/>
            <p:nvPr/>
          </p:nvSpPr>
          <p:spPr>
            <a:xfrm>
              <a:off x="6030958" y="1221137"/>
              <a:ext cx="116711" cy="116708"/>
            </a:xfrm>
            <a:custGeom>
              <a:avLst/>
              <a:gdLst/>
              <a:ahLst/>
              <a:cxnLst/>
              <a:rect l="l" t="t" r="r" b="b"/>
              <a:pathLst>
                <a:path w="516" h="516" extrusionOk="0">
                  <a:moveTo>
                    <a:pt x="260" y="1"/>
                  </a:moveTo>
                  <a:cubicBezTo>
                    <a:pt x="223" y="127"/>
                    <a:pt x="127" y="223"/>
                    <a:pt x="0" y="260"/>
                  </a:cubicBezTo>
                  <a:cubicBezTo>
                    <a:pt x="127" y="292"/>
                    <a:pt x="223" y="389"/>
                    <a:pt x="260" y="515"/>
                  </a:cubicBezTo>
                  <a:cubicBezTo>
                    <a:pt x="291" y="389"/>
                    <a:pt x="389" y="292"/>
                    <a:pt x="515" y="260"/>
                  </a:cubicBezTo>
                  <a:cubicBezTo>
                    <a:pt x="389" y="223"/>
                    <a:pt x="291" y="127"/>
                    <a:pt x="26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3" name="Google Shape;433;p39"/>
          <p:cNvSpPr/>
          <p:nvPr/>
        </p:nvSpPr>
        <p:spPr>
          <a:xfrm>
            <a:off x="6871975" y="539500"/>
            <a:ext cx="1558800" cy="3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lt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0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39" name="Google Shape;439;p40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40" name="Google Shape;440;p40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41" name="Google Shape;441;p40"/>
          <p:cNvSpPr txBox="1"/>
          <p:nvPr/>
        </p:nvSpPr>
        <p:spPr>
          <a:xfrm>
            <a:off x="671225" y="726875"/>
            <a:ext cx="7174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Pitamo klijenta o pozitivnim iskustvima od prošlog tjedna i potičemo ga da iz njih izvuče realistične pozitivne zaključke u skladu sa svojim adaptivnim vjerovanjima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Kao dio akcijskog plana možemo zadati klijentu da tijekom tjedna zapiše svaki događaj ili svoje ponašanje koje ide u prilog njegovom adaptivnom vjerovanju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Jednom kad smo zajedno s klijentom identificirali adaptivno vjerovanje, na svakoj seansi ga možemo pitati u kojoj je mjeri vjerovao u njega i u kojim situacijama je to vjerovanje bilo najjače aktivirano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1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47" name="Google Shape;447;p41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48" name="Google Shape;448;p41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49" name="Google Shape;449;p41"/>
          <p:cNvSpPr txBox="1"/>
          <p:nvPr/>
        </p:nvSpPr>
        <p:spPr>
          <a:xfrm>
            <a:off x="694225" y="911400"/>
            <a:ext cx="7174500" cy="1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Klijenta možemo zamoliti zapiše prednosti toga da se ponaša u skladu sa svojim adaptivnim vjerovanjem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U ranoj fazi tretmana, važno je eksplicitno isticati značenja pozitivnih događaja u klijentovom životu ili klijentovih adaptivnih ponašanja - naglašavati na koji način ti događaji idu u prilog njegovim adaptivnim vjerovanjima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e Vietnam Pro"/>
              <a:buChar char="-"/>
            </a:pPr>
            <a:r>
              <a:rPr lang="en" sz="1900">
                <a:solidFill>
                  <a:schemeClr val="dk1"/>
                </a:solidFill>
                <a:latin typeface="Be Vietnam Pro"/>
                <a:ea typeface="Be Vietnam Pro"/>
                <a:cs typeface="Be Vietnam Pro"/>
                <a:sym typeface="Be Vietnam Pro"/>
              </a:rPr>
              <a:t>U kasnijim fazama tretmana potičemo klijenta da samostalno izvuče pozitivna značenja iz svojih iskustava</a:t>
            </a: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i="1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42"/>
          <p:cNvSpPr txBox="1"/>
          <p:nvPr/>
        </p:nvSpPr>
        <p:spPr>
          <a:xfrm>
            <a:off x="786525" y="2068925"/>
            <a:ext cx="864900" cy="3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55" name="Google Shape;455;p42"/>
          <p:cNvSpPr txBox="1"/>
          <p:nvPr/>
        </p:nvSpPr>
        <p:spPr>
          <a:xfrm>
            <a:off x="740375" y="1953600"/>
            <a:ext cx="5155200" cy="19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sp>
        <p:nvSpPr>
          <p:cNvPr id="456" name="Google Shape;456;p42"/>
          <p:cNvSpPr txBox="1"/>
          <p:nvPr/>
        </p:nvSpPr>
        <p:spPr>
          <a:xfrm>
            <a:off x="-2269600" y="-433625"/>
            <a:ext cx="66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Be Vietnam Pro"/>
              <a:ea typeface="Be Vietnam Pro"/>
              <a:cs typeface="Be Vietnam Pro"/>
              <a:sym typeface="Be Vietnam Pro"/>
            </a:endParaRPr>
          </a:p>
        </p:txBody>
      </p:sp>
      <p:graphicFrame>
        <p:nvGraphicFramePr>
          <p:cNvPr id="457" name="Google Shape;457;p42"/>
          <p:cNvGraphicFramePr/>
          <p:nvPr/>
        </p:nvGraphicFramePr>
        <p:xfrm>
          <a:off x="952500" y="1483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{75FB0CBB-6F75-40CE-806E-E5CB3B049B62}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Događaj: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Što ovaj događaj govori o meni: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Obavio/la sam sve s to - do liste za ovaj tjedan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Imam sposobnost biti efikasan i produktivan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Prijateljica me nazvala jer je željela čuti kako sam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Važan/na sam svojoj prijateljici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Pomogao/la sam roditeljima okrečiti kuću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Koristan sam drugim ljudima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ental Health and Well-being - Health - 10th Grade by Slidesgo">
  <a:themeElements>
    <a:clrScheme name="Simple Light">
      <a:dk1>
        <a:srgbClr val="342520"/>
      </a:dk1>
      <a:lt1>
        <a:srgbClr val="EFEFEF"/>
      </a:lt1>
      <a:dk2>
        <a:srgbClr val="D2E5DF"/>
      </a:dk2>
      <a:lt2>
        <a:srgbClr val="9EBDB3"/>
      </a:lt2>
      <a:accent1>
        <a:srgbClr val="00368C"/>
      </a:accent1>
      <a:accent2>
        <a:srgbClr val="4B7BC6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4252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Microsoft Office PowerPoint</Application>
  <PresentationFormat>On-screen Show (16:9)</PresentationFormat>
  <Paragraphs>112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Lato</vt:lpstr>
      <vt:lpstr>Nunito Light</vt:lpstr>
      <vt:lpstr>Be Vietnam Pro</vt:lpstr>
      <vt:lpstr>Anaheim</vt:lpstr>
      <vt:lpstr>DM Sans</vt:lpstr>
      <vt:lpstr>Arial</vt:lpstr>
      <vt:lpstr>Mental Health and Well-being - Health - 10th Grade by Slidesgo</vt:lpstr>
      <vt:lpstr>Mijenjanje vjerovanja</vt:lpstr>
      <vt:lpstr>PowerPoint Presentation</vt:lpstr>
      <vt:lpstr>PowerPoint Presentation</vt:lpstr>
      <vt:lpstr>PowerPoint Presentation</vt:lpstr>
      <vt:lpstr>PowerPoint Presentation</vt:lpstr>
      <vt:lpstr>Tehnike osnaživanja adaptivnih vjerovanja</vt:lpstr>
      <vt:lpstr>PowerPoint Presentation</vt:lpstr>
      <vt:lpstr>PowerPoint Presentation</vt:lpstr>
      <vt:lpstr>PowerPoint Presentation</vt:lpstr>
      <vt:lpstr>PowerPoint Presentation</vt:lpstr>
      <vt:lpstr>Tehnike mijenjanja neadaptivnih vjerovanja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Mijenjanje vjerovanja</dc:title>
  <dc:creator>hubik</dc:creator>
  <cp:lastModifiedBy>hubikotvr@outlook.com</cp:lastModifiedBy>
  <cp:revision>1</cp:revision>
  <dcterms:modified xsi:type="dcterms:W3CDTF">2024-11-21T14:24:17Z</dcterms:modified>
</cp:coreProperties>
</file>