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1" r:id="rId5"/>
    <p:sldId id="264" r:id="rId6"/>
    <p:sldId id="265" r:id="rId7"/>
    <p:sldId id="266" r:id="rId8"/>
    <p:sldId id="267" r:id="rId9"/>
    <p:sldId id="263" r:id="rId1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E46586-3F07-4347-AC59-8E399504CEF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A6DE7DB-F1B8-4499-9ACE-23A1594E8062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Pozdrav i upoznavanje</a:t>
          </a:r>
        </a:p>
      </dgm:t>
    </dgm:pt>
    <dgm:pt modelId="{D04CBF4C-64A2-4B32-87E4-0B705E3B5F0E}" type="parTrans" cxnId="{C84B0056-0449-4FBB-9EEE-F1A13B6A18F5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628689FD-367F-4B8F-B817-8729D8B947A1}" type="sibTrans" cxnId="{C84B0056-0449-4FBB-9EEE-F1A13B6A18F5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893A7E9F-A354-4B66-AE42-073FE96B6CAB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Član obitelji?</a:t>
          </a:r>
        </a:p>
      </dgm:t>
    </dgm:pt>
    <dgm:pt modelId="{BBC11675-BE92-4631-85AD-2580EF2C9E8F}" type="parTrans" cxnId="{882C3768-C29C-4DDE-8FBB-F84D44F9A95D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E15A1DFB-3F41-464E-92CE-107264A6B844}" type="sibTrans" cxnId="{882C3768-C29C-4DDE-8FBB-F84D44F9A95D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0F36FE69-9001-4338-A396-9465637F558C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>
              <a:solidFill>
                <a:schemeClr val="bg1"/>
              </a:solidFill>
            </a:rPr>
            <a:t>Prikaz dnevnog reda</a:t>
          </a:r>
          <a:endParaRPr lang="hr-HR" dirty="0">
            <a:solidFill>
              <a:schemeClr val="bg1"/>
            </a:solidFill>
          </a:endParaRPr>
        </a:p>
      </dgm:t>
    </dgm:pt>
    <dgm:pt modelId="{76AE6DA3-8165-4199-BBF5-11FD358C6B3C}" type="parTrans" cxnId="{B9A088B4-98D9-4EFB-9619-9D8786F7C2A7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F58970AF-C292-4BA4-BEEC-2273319CF448}" type="sibTrans" cxnId="{B9A088B4-98D9-4EFB-9619-9D8786F7C2A7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5A4BD0C9-6394-4D1D-8781-605765E35CF0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>
              <a:solidFill>
                <a:schemeClr val="bg1"/>
              </a:solidFill>
            </a:rPr>
            <a:t>Razgovor o očekivanjima</a:t>
          </a:r>
          <a:endParaRPr lang="hr-HR" dirty="0">
            <a:solidFill>
              <a:schemeClr val="bg1"/>
            </a:solidFill>
          </a:endParaRPr>
        </a:p>
      </dgm:t>
    </dgm:pt>
    <dgm:pt modelId="{18B3A6EA-6699-4E1E-87B1-A9B65A145EC8}" type="parTrans" cxnId="{D45038C4-6D97-41A3-942C-CBE2FF1217EF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6CA5E788-CB3F-4905-83DD-53B2C7E43D00}" type="sibTrans" cxnId="{D45038C4-6D97-41A3-942C-CBE2FF1217EF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BDEECFBE-1CF4-4DF6-8B67-9DBC4D299F8F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>
              <a:solidFill>
                <a:schemeClr val="bg1"/>
              </a:solidFill>
            </a:rPr>
            <a:t>BKT INTERVJU</a:t>
          </a:r>
          <a:endParaRPr lang="hr-HR" dirty="0">
            <a:solidFill>
              <a:schemeClr val="bg1"/>
            </a:solidFill>
          </a:endParaRPr>
        </a:p>
      </dgm:t>
    </dgm:pt>
    <dgm:pt modelId="{36A67165-B176-47CA-979E-82D3368077E4}" type="parTrans" cxnId="{F7E17F2B-35C4-4523-BBF8-060F236B1960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FBB39832-89EB-4096-89DD-CC92DF851900}" type="sibTrans" cxnId="{F7E17F2B-35C4-4523-BBF8-060F236B1960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A6C6C8B3-EC58-4FF4-B754-9559F364D9B7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>
              <a:solidFill>
                <a:schemeClr val="bg1"/>
              </a:solidFill>
            </a:rPr>
            <a:t>Postavljanje okvirnih ciljeva</a:t>
          </a:r>
          <a:endParaRPr lang="hr-HR" dirty="0">
            <a:solidFill>
              <a:schemeClr val="bg1"/>
            </a:solidFill>
          </a:endParaRPr>
        </a:p>
      </dgm:t>
    </dgm:pt>
    <dgm:pt modelId="{3FB2B66D-48F0-4742-8F76-540D077FB297}" type="parTrans" cxnId="{50A2CD2E-9EB1-45C5-A491-BA9E4F27E16B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80ACCBAD-E366-4F0E-8B4D-B78A9FA4CF5B}" type="sibTrans" cxnId="{50A2CD2E-9EB1-45C5-A491-BA9E4F27E16B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129D2BC9-CF53-42FE-8C1C-486BC06FE06F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Dijagnoza, edukacija o </a:t>
          </a:r>
          <a:r>
            <a:rPr lang="hr-HR" dirty="0" err="1">
              <a:solidFill>
                <a:schemeClr val="bg1"/>
              </a:solidFill>
            </a:rPr>
            <a:t>bkt</a:t>
          </a:r>
          <a:r>
            <a:rPr lang="hr-HR" dirty="0">
              <a:solidFill>
                <a:schemeClr val="bg1"/>
              </a:solidFill>
            </a:rPr>
            <a:t> tretmanu</a:t>
          </a:r>
        </a:p>
      </dgm:t>
    </dgm:pt>
    <dgm:pt modelId="{6DB982F3-7733-438A-A605-E7BF0861B902}" type="parTrans" cxnId="{93AA0F45-B57A-4344-ADB7-DEDB69C35A80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3CC4997D-E017-4645-9547-AEBD894D70D4}" type="sibTrans" cxnId="{93AA0F45-B57A-4344-ADB7-DEDB69C35A80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2F54013A-11DE-4A67-8CA1-366F3677E9B6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Plan tretmana i </a:t>
          </a:r>
          <a:r>
            <a:rPr lang="hr-HR" dirty="0" err="1">
              <a:solidFill>
                <a:schemeClr val="bg1"/>
              </a:solidFill>
            </a:rPr>
            <a:t>klijentov</a:t>
          </a:r>
          <a:r>
            <a:rPr lang="hr-HR" dirty="0">
              <a:solidFill>
                <a:schemeClr val="bg1"/>
              </a:solidFill>
            </a:rPr>
            <a:t> </a:t>
          </a:r>
          <a:r>
            <a:rPr lang="hr-HR" dirty="0" err="1">
              <a:solidFill>
                <a:schemeClr val="bg1"/>
              </a:solidFill>
            </a:rPr>
            <a:t>feedback</a:t>
          </a:r>
          <a:endParaRPr lang="hr-HR" dirty="0">
            <a:solidFill>
              <a:schemeClr val="bg1"/>
            </a:solidFill>
          </a:endParaRPr>
        </a:p>
      </dgm:t>
    </dgm:pt>
    <dgm:pt modelId="{FCC8561B-4FA9-4E58-834E-506BC8DBDF14}" type="parTrans" cxnId="{5D7EECF4-1831-4685-B109-76572C072F46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B0CBB872-103E-4BF6-AF6B-2294788E7DCD}" type="sibTrans" cxnId="{5D7EECF4-1831-4685-B109-76572C072F46}">
      <dgm:prSet/>
      <dgm:spPr/>
      <dgm:t>
        <a:bodyPr/>
        <a:lstStyle/>
        <a:p>
          <a:endParaRPr lang="hr-HR">
            <a:solidFill>
              <a:schemeClr val="bg1"/>
            </a:solidFill>
          </a:endParaRPr>
        </a:p>
      </dgm:t>
    </dgm:pt>
    <dgm:pt modelId="{D47B1DEE-5954-401E-867A-103F9C3B8F0C}" type="pres">
      <dgm:prSet presAssocID="{86E46586-3F07-4347-AC59-8E399504CE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5E0266-5E01-4152-91B5-85DD95B72F55}" type="pres">
      <dgm:prSet presAssocID="{CA6DE7DB-F1B8-4499-9ACE-23A1594E806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C89008-A139-456A-8250-B0248716D914}" type="pres">
      <dgm:prSet presAssocID="{628689FD-367F-4B8F-B817-8729D8B947A1}" presName="sibTrans" presStyleCnt="0"/>
      <dgm:spPr/>
    </dgm:pt>
    <dgm:pt modelId="{FCDFEFCC-6671-4284-9D45-2C902F0BCB48}" type="pres">
      <dgm:prSet presAssocID="{893A7E9F-A354-4B66-AE42-073FE96B6CA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F74FBF-E1BC-4245-BA30-652C23876490}" type="pres">
      <dgm:prSet presAssocID="{E15A1DFB-3F41-464E-92CE-107264A6B844}" presName="sibTrans" presStyleCnt="0"/>
      <dgm:spPr/>
    </dgm:pt>
    <dgm:pt modelId="{231CA699-32A7-4C57-B7A4-1592EC7D62FB}" type="pres">
      <dgm:prSet presAssocID="{0F36FE69-9001-4338-A396-9465637F558C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05FD76-EB98-44F5-9DB1-C6F5E807E901}" type="pres">
      <dgm:prSet presAssocID="{F58970AF-C292-4BA4-BEEC-2273319CF448}" presName="sibTrans" presStyleCnt="0"/>
      <dgm:spPr/>
    </dgm:pt>
    <dgm:pt modelId="{A14E2437-C441-4F25-8825-989A838E4AB8}" type="pres">
      <dgm:prSet presAssocID="{5A4BD0C9-6394-4D1D-8781-605765E35CF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2F773E-7761-4830-B8CF-D557B306B87A}" type="pres">
      <dgm:prSet presAssocID="{6CA5E788-CB3F-4905-83DD-53B2C7E43D00}" presName="sibTrans" presStyleCnt="0"/>
      <dgm:spPr/>
    </dgm:pt>
    <dgm:pt modelId="{2C2BA6C8-D7D6-4923-81A2-59FF6F9BACA3}" type="pres">
      <dgm:prSet presAssocID="{BDEECFBE-1CF4-4DF6-8B67-9DBC4D299F8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4A99C-E8C3-4119-86E9-0F8F16491C39}" type="pres">
      <dgm:prSet presAssocID="{FBB39832-89EB-4096-89DD-CC92DF851900}" presName="sibTrans" presStyleCnt="0"/>
      <dgm:spPr/>
    </dgm:pt>
    <dgm:pt modelId="{72C51A1D-0202-47CB-BDC6-E1787BF21634}" type="pres">
      <dgm:prSet presAssocID="{A6C6C8B3-EC58-4FF4-B754-9559F364D9B7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0D042-1035-48D9-9E81-C0E256E18376}" type="pres">
      <dgm:prSet presAssocID="{80ACCBAD-E366-4F0E-8B4D-B78A9FA4CF5B}" presName="sibTrans" presStyleCnt="0"/>
      <dgm:spPr/>
    </dgm:pt>
    <dgm:pt modelId="{D53CF31C-BD3E-4008-A5E6-C8D058771636}" type="pres">
      <dgm:prSet presAssocID="{129D2BC9-CF53-42FE-8C1C-486BC06FE06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3035DF-7A61-4A88-BD1C-91791238015E}" type="pres">
      <dgm:prSet presAssocID="{3CC4997D-E017-4645-9547-AEBD894D70D4}" presName="sibTrans" presStyleCnt="0"/>
      <dgm:spPr/>
    </dgm:pt>
    <dgm:pt modelId="{0B930A17-B8C0-4160-B1FB-4F2F33F91616}" type="pres">
      <dgm:prSet presAssocID="{2F54013A-11DE-4A67-8CA1-366F3677E9B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292E7E-1E52-41EA-9D8E-BC83EEBE8C9B}" type="presOf" srcId="{129D2BC9-CF53-42FE-8C1C-486BC06FE06F}" destId="{D53CF31C-BD3E-4008-A5E6-C8D058771636}" srcOrd="0" destOrd="0" presId="urn:microsoft.com/office/officeart/2005/8/layout/default"/>
    <dgm:cxn modelId="{F7E17F2B-35C4-4523-BBF8-060F236B1960}" srcId="{86E46586-3F07-4347-AC59-8E399504CEF0}" destId="{BDEECFBE-1CF4-4DF6-8B67-9DBC4D299F8F}" srcOrd="4" destOrd="0" parTransId="{36A67165-B176-47CA-979E-82D3368077E4}" sibTransId="{FBB39832-89EB-4096-89DD-CC92DF851900}"/>
    <dgm:cxn modelId="{1B696FEE-744A-45B0-A35B-251D4C2D5510}" type="presOf" srcId="{CA6DE7DB-F1B8-4499-9ACE-23A1594E8062}" destId="{145E0266-5E01-4152-91B5-85DD95B72F55}" srcOrd="0" destOrd="0" presId="urn:microsoft.com/office/officeart/2005/8/layout/default"/>
    <dgm:cxn modelId="{5D7EECF4-1831-4685-B109-76572C072F46}" srcId="{86E46586-3F07-4347-AC59-8E399504CEF0}" destId="{2F54013A-11DE-4A67-8CA1-366F3677E9B6}" srcOrd="7" destOrd="0" parTransId="{FCC8561B-4FA9-4E58-834E-506BC8DBDF14}" sibTransId="{B0CBB872-103E-4BF6-AF6B-2294788E7DCD}"/>
    <dgm:cxn modelId="{397EE013-1EBD-4E52-969E-A113FB320A2B}" type="presOf" srcId="{893A7E9F-A354-4B66-AE42-073FE96B6CAB}" destId="{FCDFEFCC-6671-4284-9D45-2C902F0BCB48}" srcOrd="0" destOrd="0" presId="urn:microsoft.com/office/officeart/2005/8/layout/default"/>
    <dgm:cxn modelId="{B9A088B4-98D9-4EFB-9619-9D8786F7C2A7}" srcId="{86E46586-3F07-4347-AC59-8E399504CEF0}" destId="{0F36FE69-9001-4338-A396-9465637F558C}" srcOrd="2" destOrd="0" parTransId="{76AE6DA3-8165-4199-BBF5-11FD358C6B3C}" sibTransId="{F58970AF-C292-4BA4-BEEC-2273319CF448}"/>
    <dgm:cxn modelId="{93AA0F45-B57A-4344-ADB7-DEDB69C35A80}" srcId="{86E46586-3F07-4347-AC59-8E399504CEF0}" destId="{129D2BC9-CF53-42FE-8C1C-486BC06FE06F}" srcOrd="6" destOrd="0" parTransId="{6DB982F3-7733-438A-A605-E7BF0861B902}" sibTransId="{3CC4997D-E017-4645-9547-AEBD894D70D4}"/>
    <dgm:cxn modelId="{454215B1-BE0F-413C-8B20-A35026636F18}" type="presOf" srcId="{2F54013A-11DE-4A67-8CA1-366F3677E9B6}" destId="{0B930A17-B8C0-4160-B1FB-4F2F33F91616}" srcOrd="0" destOrd="0" presId="urn:microsoft.com/office/officeart/2005/8/layout/default"/>
    <dgm:cxn modelId="{F30A54F5-D15E-4AF1-AD9B-F3325AAB5922}" type="presOf" srcId="{A6C6C8B3-EC58-4FF4-B754-9559F364D9B7}" destId="{72C51A1D-0202-47CB-BDC6-E1787BF21634}" srcOrd="0" destOrd="0" presId="urn:microsoft.com/office/officeart/2005/8/layout/default"/>
    <dgm:cxn modelId="{883CD5B5-4CA4-48A2-8843-D3D4139C49EF}" type="presOf" srcId="{BDEECFBE-1CF4-4DF6-8B67-9DBC4D299F8F}" destId="{2C2BA6C8-D7D6-4923-81A2-59FF6F9BACA3}" srcOrd="0" destOrd="0" presId="urn:microsoft.com/office/officeart/2005/8/layout/default"/>
    <dgm:cxn modelId="{ECB10C45-332C-4DA7-854C-064D5E595A52}" type="presOf" srcId="{86E46586-3F07-4347-AC59-8E399504CEF0}" destId="{D47B1DEE-5954-401E-867A-103F9C3B8F0C}" srcOrd="0" destOrd="0" presId="urn:microsoft.com/office/officeart/2005/8/layout/default"/>
    <dgm:cxn modelId="{882C3768-C29C-4DDE-8FBB-F84D44F9A95D}" srcId="{86E46586-3F07-4347-AC59-8E399504CEF0}" destId="{893A7E9F-A354-4B66-AE42-073FE96B6CAB}" srcOrd="1" destOrd="0" parTransId="{BBC11675-BE92-4631-85AD-2580EF2C9E8F}" sibTransId="{E15A1DFB-3F41-464E-92CE-107264A6B844}"/>
    <dgm:cxn modelId="{50A2CD2E-9EB1-45C5-A491-BA9E4F27E16B}" srcId="{86E46586-3F07-4347-AC59-8E399504CEF0}" destId="{A6C6C8B3-EC58-4FF4-B754-9559F364D9B7}" srcOrd="5" destOrd="0" parTransId="{3FB2B66D-48F0-4742-8F76-540D077FB297}" sibTransId="{80ACCBAD-E366-4F0E-8B4D-B78A9FA4CF5B}"/>
    <dgm:cxn modelId="{C84B0056-0449-4FBB-9EEE-F1A13B6A18F5}" srcId="{86E46586-3F07-4347-AC59-8E399504CEF0}" destId="{CA6DE7DB-F1B8-4499-9ACE-23A1594E8062}" srcOrd="0" destOrd="0" parTransId="{D04CBF4C-64A2-4B32-87E4-0B705E3B5F0E}" sibTransId="{628689FD-367F-4B8F-B817-8729D8B947A1}"/>
    <dgm:cxn modelId="{1F973D10-689F-4F52-953A-2491CC1D1630}" type="presOf" srcId="{0F36FE69-9001-4338-A396-9465637F558C}" destId="{231CA699-32A7-4C57-B7A4-1592EC7D62FB}" srcOrd="0" destOrd="0" presId="urn:microsoft.com/office/officeart/2005/8/layout/default"/>
    <dgm:cxn modelId="{2DD56151-A13F-4F74-9211-B2BEF3EEB977}" type="presOf" srcId="{5A4BD0C9-6394-4D1D-8781-605765E35CF0}" destId="{A14E2437-C441-4F25-8825-989A838E4AB8}" srcOrd="0" destOrd="0" presId="urn:microsoft.com/office/officeart/2005/8/layout/default"/>
    <dgm:cxn modelId="{D45038C4-6D97-41A3-942C-CBE2FF1217EF}" srcId="{86E46586-3F07-4347-AC59-8E399504CEF0}" destId="{5A4BD0C9-6394-4D1D-8781-605765E35CF0}" srcOrd="3" destOrd="0" parTransId="{18B3A6EA-6699-4E1E-87B1-A9B65A145EC8}" sibTransId="{6CA5E788-CB3F-4905-83DD-53B2C7E43D00}"/>
    <dgm:cxn modelId="{37977CD5-A99D-4039-AC66-34FBB42DBD1F}" type="presParOf" srcId="{D47B1DEE-5954-401E-867A-103F9C3B8F0C}" destId="{145E0266-5E01-4152-91B5-85DD95B72F55}" srcOrd="0" destOrd="0" presId="urn:microsoft.com/office/officeart/2005/8/layout/default"/>
    <dgm:cxn modelId="{4003419C-9F46-4B35-972F-E9103FF9F7E4}" type="presParOf" srcId="{D47B1DEE-5954-401E-867A-103F9C3B8F0C}" destId="{2BC89008-A139-456A-8250-B0248716D914}" srcOrd="1" destOrd="0" presId="urn:microsoft.com/office/officeart/2005/8/layout/default"/>
    <dgm:cxn modelId="{9A7A53F6-115E-4819-B454-B2C2A9A6774C}" type="presParOf" srcId="{D47B1DEE-5954-401E-867A-103F9C3B8F0C}" destId="{FCDFEFCC-6671-4284-9D45-2C902F0BCB48}" srcOrd="2" destOrd="0" presId="urn:microsoft.com/office/officeart/2005/8/layout/default"/>
    <dgm:cxn modelId="{4058191B-E54E-4385-A221-2E051FC2325D}" type="presParOf" srcId="{D47B1DEE-5954-401E-867A-103F9C3B8F0C}" destId="{B6F74FBF-E1BC-4245-BA30-652C23876490}" srcOrd="3" destOrd="0" presId="urn:microsoft.com/office/officeart/2005/8/layout/default"/>
    <dgm:cxn modelId="{72AD18FF-0E74-4915-A80D-4342957645BD}" type="presParOf" srcId="{D47B1DEE-5954-401E-867A-103F9C3B8F0C}" destId="{231CA699-32A7-4C57-B7A4-1592EC7D62FB}" srcOrd="4" destOrd="0" presId="urn:microsoft.com/office/officeart/2005/8/layout/default"/>
    <dgm:cxn modelId="{34037982-2409-474A-8551-9CE81D8B0A50}" type="presParOf" srcId="{D47B1DEE-5954-401E-867A-103F9C3B8F0C}" destId="{9505FD76-EB98-44F5-9DB1-C6F5E807E901}" srcOrd="5" destOrd="0" presId="urn:microsoft.com/office/officeart/2005/8/layout/default"/>
    <dgm:cxn modelId="{00E9785C-6B59-4D16-BC44-67FA130E1B26}" type="presParOf" srcId="{D47B1DEE-5954-401E-867A-103F9C3B8F0C}" destId="{A14E2437-C441-4F25-8825-989A838E4AB8}" srcOrd="6" destOrd="0" presId="urn:microsoft.com/office/officeart/2005/8/layout/default"/>
    <dgm:cxn modelId="{440B39F2-63E3-4801-91A2-6B0F4A18BFA0}" type="presParOf" srcId="{D47B1DEE-5954-401E-867A-103F9C3B8F0C}" destId="{A92F773E-7761-4830-B8CF-D557B306B87A}" srcOrd="7" destOrd="0" presId="urn:microsoft.com/office/officeart/2005/8/layout/default"/>
    <dgm:cxn modelId="{D78A24A5-C84E-4E2F-A9AB-53BA3A7FF2DC}" type="presParOf" srcId="{D47B1DEE-5954-401E-867A-103F9C3B8F0C}" destId="{2C2BA6C8-D7D6-4923-81A2-59FF6F9BACA3}" srcOrd="8" destOrd="0" presId="urn:microsoft.com/office/officeart/2005/8/layout/default"/>
    <dgm:cxn modelId="{C10DD952-0E78-4ADD-B2FC-31C93EA0C496}" type="presParOf" srcId="{D47B1DEE-5954-401E-867A-103F9C3B8F0C}" destId="{4914A99C-E8C3-4119-86E9-0F8F16491C39}" srcOrd="9" destOrd="0" presId="urn:microsoft.com/office/officeart/2005/8/layout/default"/>
    <dgm:cxn modelId="{BDF08CB2-374C-4AF5-AC61-DA48E3B57BB5}" type="presParOf" srcId="{D47B1DEE-5954-401E-867A-103F9C3B8F0C}" destId="{72C51A1D-0202-47CB-BDC6-E1787BF21634}" srcOrd="10" destOrd="0" presId="urn:microsoft.com/office/officeart/2005/8/layout/default"/>
    <dgm:cxn modelId="{F418FF06-7EE1-44ED-B5F1-3CAE17AA1A2D}" type="presParOf" srcId="{D47B1DEE-5954-401E-867A-103F9C3B8F0C}" destId="{2D40D042-1035-48D9-9E81-C0E256E18376}" srcOrd="11" destOrd="0" presId="urn:microsoft.com/office/officeart/2005/8/layout/default"/>
    <dgm:cxn modelId="{3D167D69-98AC-4C57-BFC4-DB464AB0B5AD}" type="presParOf" srcId="{D47B1DEE-5954-401E-867A-103F9C3B8F0C}" destId="{D53CF31C-BD3E-4008-A5E6-C8D058771636}" srcOrd="12" destOrd="0" presId="urn:microsoft.com/office/officeart/2005/8/layout/default"/>
    <dgm:cxn modelId="{F883D7AD-0EF6-4F36-AF66-C4DA0A3D0985}" type="presParOf" srcId="{D47B1DEE-5954-401E-867A-103F9C3B8F0C}" destId="{7B3035DF-7A61-4A88-BD1C-91791238015E}" srcOrd="13" destOrd="0" presId="urn:microsoft.com/office/officeart/2005/8/layout/default"/>
    <dgm:cxn modelId="{EF34F4C0-BA8F-4089-BEED-BD3002968A68}" type="presParOf" srcId="{D47B1DEE-5954-401E-867A-103F9C3B8F0C}" destId="{0B930A17-B8C0-4160-B1FB-4F2F33F91616}" srcOrd="14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9AA8F9-367B-4B22-84C6-F02ADE6C88A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B9AC5FA-0E2A-4C65-B910-8520BCA51FF1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>
              <a:solidFill>
                <a:schemeClr val="bg1"/>
              </a:solidFill>
            </a:rPr>
            <a:t>Zajedničko odlučivanje o planu izrade domaćih zadaća</a:t>
          </a:r>
          <a:endParaRPr lang="hr-HR" dirty="0">
            <a:solidFill>
              <a:schemeClr val="bg1"/>
            </a:solidFill>
          </a:endParaRPr>
        </a:p>
      </dgm:t>
    </dgm:pt>
    <dgm:pt modelId="{1F1CAABA-0E70-4CD2-A7D3-210A4219B186}" type="parTrans" cxnId="{C2102249-4ABF-40E4-98B1-5E64AAB23D86}">
      <dgm:prSet/>
      <dgm:spPr/>
      <dgm:t>
        <a:bodyPr/>
        <a:lstStyle/>
        <a:p>
          <a:endParaRPr lang="hr-HR"/>
        </a:p>
      </dgm:t>
    </dgm:pt>
    <dgm:pt modelId="{A89382DC-EDC6-4EA2-9380-BD89AB37B61E}" type="sibTrans" cxnId="{C2102249-4ABF-40E4-98B1-5E64AAB23D86}">
      <dgm:prSet/>
      <dgm:spPr/>
      <dgm:t>
        <a:bodyPr/>
        <a:lstStyle/>
        <a:p>
          <a:endParaRPr lang="hr-HR"/>
        </a:p>
      </dgm:t>
    </dgm:pt>
    <dgm:pt modelId="{623C8BA9-7025-4B3A-9747-3E4E367909EC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Oblikovanje terapijskih očekivanja</a:t>
          </a:r>
        </a:p>
      </dgm:t>
    </dgm:pt>
    <dgm:pt modelId="{0214A183-2774-4F0A-A843-249C573DAD4F}" type="parTrans" cxnId="{E04BBBA3-ED29-4D4C-8192-62496434DF3B}">
      <dgm:prSet/>
      <dgm:spPr/>
      <dgm:t>
        <a:bodyPr/>
        <a:lstStyle/>
        <a:p>
          <a:endParaRPr lang="hr-HR"/>
        </a:p>
      </dgm:t>
    </dgm:pt>
    <dgm:pt modelId="{B1B7380A-A591-415E-8FFE-3EA26024F5C8}" type="sibTrans" cxnId="{E04BBBA3-ED29-4D4C-8192-62496434DF3B}">
      <dgm:prSet/>
      <dgm:spPr/>
      <dgm:t>
        <a:bodyPr/>
        <a:lstStyle/>
        <a:p>
          <a:endParaRPr lang="hr-HR"/>
        </a:p>
      </dgm:t>
    </dgm:pt>
    <dgm:pt modelId="{B0BCD91F-AE46-4EA6-A34E-6C9BF7977F0E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i="1" dirty="0">
              <a:solidFill>
                <a:schemeClr val="bg1"/>
              </a:solidFill>
            </a:rPr>
            <a:t>Zaključno o procjeni i povratna </a:t>
          </a:r>
          <a:r>
            <a:rPr lang="hr-HR" dirty="0">
              <a:solidFill>
                <a:schemeClr val="bg1"/>
              </a:solidFill>
            </a:rPr>
            <a:t>informacija</a:t>
          </a:r>
        </a:p>
      </dgm:t>
    </dgm:pt>
    <dgm:pt modelId="{96319CD3-7A7B-4550-B7A5-2CBB2F20845D}" type="parTrans" cxnId="{F7480A68-F409-44FA-8057-9A3739D6395E}">
      <dgm:prSet/>
      <dgm:spPr/>
      <dgm:t>
        <a:bodyPr/>
        <a:lstStyle/>
        <a:p>
          <a:endParaRPr lang="hr-HR"/>
        </a:p>
      </dgm:t>
    </dgm:pt>
    <dgm:pt modelId="{4B1B61E9-3408-4712-8011-7055A5727A7C}" type="sibTrans" cxnId="{F7480A68-F409-44FA-8057-9A3739D6395E}">
      <dgm:prSet/>
      <dgm:spPr/>
      <dgm:t>
        <a:bodyPr/>
        <a:lstStyle/>
        <a:p>
          <a:endParaRPr lang="hr-HR"/>
        </a:p>
      </dgm:t>
    </dgm:pt>
    <dgm:pt modelId="{6D0FDFEC-32E3-42EE-993C-1B0787851AF1}" type="pres">
      <dgm:prSet presAssocID="{B09AA8F9-367B-4B22-84C6-F02ADE6C88A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4A66E-F445-4192-B04A-31450E3CAC71}" type="pres">
      <dgm:prSet presAssocID="{3B9AC5FA-0E2A-4C65-B910-8520BCA51FF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4891D-0F2A-4331-B926-8EA49C979B70}" type="pres">
      <dgm:prSet presAssocID="{A89382DC-EDC6-4EA2-9380-BD89AB37B61E}" presName="sibTrans" presStyleCnt="0"/>
      <dgm:spPr/>
    </dgm:pt>
    <dgm:pt modelId="{4A2FC0C0-9840-4325-9A04-4DF353287952}" type="pres">
      <dgm:prSet presAssocID="{623C8BA9-7025-4B3A-9747-3E4E367909E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B907D-F335-4529-87BE-DD91585FE043}" type="pres">
      <dgm:prSet presAssocID="{B1B7380A-A591-415E-8FFE-3EA26024F5C8}" presName="sibTrans" presStyleCnt="0"/>
      <dgm:spPr/>
    </dgm:pt>
    <dgm:pt modelId="{DB8DE105-89F6-49A3-AB9E-351D3D3B3667}" type="pres">
      <dgm:prSet presAssocID="{B0BCD91F-AE46-4EA6-A34E-6C9BF7977F0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78BBFA-2AAC-448E-A4D5-7465F3484AAD}" type="presOf" srcId="{623C8BA9-7025-4B3A-9747-3E4E367909EC}" destId="{4A2FC0C0-9840-4325-9A04-4DF353287952}" srcOrd="0" destOrd="0" presId="urn:microsoft.com/office/officeart/2005/8/layout/default"/>
    <dgm:cxn modelId="{C2102249-4ABF-40E4-98B1-5E64AAB23D86}" srcId="{B09AA8F9-367B-4B22-84C6-F02ADE6C88A1}" destId="{3B9AC5FA-0E2A-4C65-B910-8520BCA51FF1}" srcOrd="0" destOrd="0" parTransId="{1F1CAABA-0E70-4CD2-A7D3-210A4219B186}" sibTransId="{A89382DC-EDC6-4EA2-9380-BD89AB37B61E}"/>
    <dgm:cxn modelId="{F7480A68-F409-44FA-8057-9A3739D6395E}" srcId="{B09AA8F9-367B-4B22-84C6-F02ADE6C88A1}" destId="{B0BCD91F-AE46-4EA6-A34E-6C9BF7977F0E}" srcOrd="2" destOrd="0" parTransId="{96319CD3-7A7B-4550-B7A5-2CBB2F20845D}" sibTransId="{4B1B61E9-3408-4712-8011-7055A5727A7C}"/>
    <dgm:cxn modelId="{92044EC2-D469-41AF-9A2E-D057C93555E6}" type="presOf" srcId="{B0BCD91F-AE46-4EA6-A34E-6C9BF7977F0E}" destId="{DB8DE105-89F6-49A3-AB9E-351D3D3B3667}" srcOrd="0" destOrd="0" presId="urn:microsoft.com/office/officeart/2005/8/layout/default"/>
    <dgm:cxn modelId="{E04BBBA3-ED29-4D4C-8192-62496434DF3B}" srcId="{B09AA8F9-367B-4B22-84C6-F02ADE6C88A1}" destId="{623C8BA9-7025-4B3A-9747-3E4E367909EC}" srcOrd="1" destOrd="0" parTransId="{0214A183-2774-4F0A-A843-249C573DAD4F}" sibTransId="{B1B7380A-A591-415E-8FFE-3EA26024F5C8}"/>
    <dgm:cxn modelId="{1CE9E4C8-2DE2-4326-8C43-219D1D78C321}" type="presOf" srcId="{3B9AC5FA-0E2A-4C65-B910-8520BCA51FF1}" destId="{E7D4A66E-F445-4192-B04A-31450E3CAC71}" srcOrd="0" destOrd="0" presId="urn:microsoft.com/office/officeart/2005/8/layout/default"/>
    <dgm:cxn modelId="{B631C9E4-43B6-4C13-BF2A-6B6D49786F89}" type="presOf" srcId="{B09AA8F9-367B-4B22-84C6-F02ADE6C88A1}" destId="{6D0FDFEC-32E3-42EE-993C-1B0787851AF1}" srcOrd="0" destOrd="0" presId="urn:microsoft.com/office/officeart/2005/8/layout/default"/>
    <dgm:cxn modelId="{A265CA5B-3BEE-423F-A0CB-3E73813CA71D}" type="presParOf" srcId="{6D0FDFEC-32E3-42EE-993C-1B0787851AF1}" destId="{E7D4A66E-F445-4192-B04A-31450E3CAC71}" srcOrd="0" destOrd="0" presId="urn:microsoft.com/office/officeart/2005/8/layout/default"/>
    <dgm:cxn modelId="{D036EE04-A176-4492-9D35-7DF6B7583AD8}" type="presParOf" srcId="{6D0FDFEC-32E3-42EE-993C-1B0787851AF1}" destId="{9124891D-0F2A-4331-B926-8EA49C979B70}" srcOrd="1" destOrd="0" presId="urn:microsoft.com/office/officeart/2005/8/layout/default"/>
    <dgm:cxn modelId="{C13D6C7D-C550-4B8F-B1D2-7B2CCBF0BC5E}" type="presParOf" srcId="{6D0FDFEC-32E3-42EE-993C-1B0787851AF1}" destId="{4A2FC0C0-9840-4325-9A04-4DF353287952}" srcOrd="2" destOrd="0" presId="urn:microsoft.com/office/officeart/2005/8/layout/default"/>
    <dgm:cxn modelId="{1D255607-E98B-4A46-8F51-FFA0E764C2A7}" type="presParOf" srcId="{6D0FDFEC-32E3-42EE-993C-1B0787851AF1}" destId="{E19B907D-F335-4529-87BE-DD91585FE043}" srcOrd="3" destOrd="0" presId="urn:microsoft.com/office/officeart/2005/8/layout/default"/>
    <dgm:cxn modelId="{67FA964C-2DF5-4E8B-8AD4-A106254B48B6}" type="presParOf" srcId="{6D0FDFEC-32E3-42EE-993C-1B0787851AF1}" destId="{DB8DE105-89F6-49A3-AB9E-351D3D3B366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2B14EB-5B0B-4774-ABD9-7DD45C7D887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726695C-8758-481F-AAF3-01A2CFD5935F}">
      <dgm:prSet phldrT="[Teks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sz="3200" dirty="0">
              <a:solidFill>
                <a:schemeClr val="bg1"/>
              </a:solidFill>
            </a:rPr>
            <a:t>Faza 1</a:t>
          </a:r>
        </a:p>
      </dgm:t>
    </dgm:pt>
    <dgm:pt modelId="{760E18D8-D4EE-428D-BB28-06E140A9676F}" type="parTrans" cxnId="{355B1F76-C720-4C17-8BA8-1CC1986C9FD0}">
      <dgm:prSet/>
      <dgm:spPr/>
      <dgm:t>
        <a:bodyPr/>
        <a:lstStyle/>
        <a:p>
          <a:endParaRPr lang="hr-HR"/>
        </a:p>
      </dgm:t>
    </dgm:pt>
    <dgm:pt modelId="{907D007C-17A4-47EA-A65C-FCB0BF527422}" type="sibTrans" cxnId="{355B1F76-C720-4C17-8BA8-1CC1986C9FD0}">
      <dgm:prSet/>
      <dgm:spPr/>
      <dgm:t>
        <a:bodyPr/>
        <a:lstStyle/>
        <a:p>
          <a:endParaRPr lang="hr-HR"/>
        </a:p>
      </dgm:t>
    </dgm:pt>
    <dgm:pt modelId="{F197F0E3-3F89-407E-ACC5-AB1E8CF03FA0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Pregled dokumentacije</a:t>
          </a:r>
        </a:p>
      </dgm:t>
    </dgm:pt>
    <dgm:pt modelId="{3DF6837E-5C65-4915-A88E-0DA6D4FEDC96}" type="parTrans" cxnId="{5CBEDBDE-D87C-4165-96F7-67B4C6306421}">
      <dgm:prSet/>
      <dgm:spPr/>
      <dgm:t>
        <a:bodyPr/>
        <a:lstStyle/>
        <a:p>
          <a:endParaRPr lang="hr-HR"/>
        </a:p>
      </dgm:t>
    </dgm:pt>
    <dgm:pt modelId="{CC5BEAE5-A152-47B6-B30F-C0AFE778AF2D}" type="sibTrans" cxnId="{5CBEDBDE-D87C-4165-96F7-67B4C6306421}">
      <dgm:prSet/>
      <dgm:spPr/>
      <dgm:t>
        <a:bodyPr/>
        <a:lstStyle/>
        <a:p>
          <a:endParaRPr lang="hr-HR"/>
        </a:p>
      </dgm:t>
    </dgm:pt>
    <dgm:pt modelId="{F0B9269C-C7D5-4346-AB34-D4F1A33E6AB6}">
      <dgm:prSet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Prisutnost člana obitelji</a:t>
          </a:r>
        </a:p>
      </dgm:t>
    </dgm:pt>
    <dgm:pt modelId="{D2B623AF-7746-44DC-88D3-D358B9069130}" type="parTrans" cxnId="{A4C4C686-105C-48B4-A3DE-E8CA975A7C63}">
      <dgm:prSet/>
      <dgm:spPr/>
      <dgm:t>
        <a:bodyPr/>
        <a:lstStyle/>
        <a:p>
          <a:endParaRPr lang="hr-HR"/>
        </a:p>
      </dgm:t>
    </dgm:pt>
    <dgm:pt modelId="{457CE8E0-1ADC-4EC0-B0AF-A8D01EC15EA2}" type="sibTrans" cxnId="{A4C4C686-105C-48B4-A3DE-E8CA975A7C63}">
      <dgm:prSet/>
      <dgm:spPr/>
      <dgm:t>
        <a:bodyPr/>
        <a:lstStyle/>
        <a:p>
          <a:endParaRPr lang="hr-HR"/>
        </a:p>
      </dgm:t>
    </dgm:pt>
    <dgm:pt modelId="{FFE0D13D-BE6D-462B-9AFE-D7E9C0A91391}" type="pres">
      <dgm:prSet presAssocID="{322B14EB-5B0B-4774-ABD9-7DD45C7D887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1068E2-FFD6-441E-A0B3-997CB912F061}" type="pres">
      <dgm:prSet presAssocID="{3726695C-8758-481F-AAF3-01A2CFD5935F}" presName="root1" presStyleCnt="0"/>
      <dgm:spPr/>
    </dgm:pt>
    <dgm:pt modelId="{F793CF4E-1A2B-4FE0-90DE-9F9E84A4CF05}" type="pres">
      <dgm:prSet presAssocID="{3726695C-8758-481F-AAF3-01A2CFD5935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45F4F2-4854-49DF-B764-893845330F17}" type="pres">
      <dgm:prSet presAssocID="{3726695C-8758-481F-AAF3-01A2CFD5935F}" presName="level2hierChild" presStyleCnt="0"/>
      <dgm:spPr/>
    </dgm:pt>
    <dgm:pt modelId="{2EE9DE3B-7FD1-4778-BBE0-6B4578575CDD}" type="pres">
      <dgm:prSet presAssocID="{3DF6837E-5C65-4915-A88E-0DA6D4FEDC96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531DB38D-3705-4BCA-BD37-D9204002E0E3}" type="pres">
      <dgm:prSet presAssocID="{3DF6837E-5C65-4915-A88E-0DA6D4FEDC96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F94257A-F585-4D1D-BA9C-286633ED7B9D}" type="pres">
      <dgm:prSet presAssocID="{F197F0E3-3F89-407E-ACC5-AB1E8CF03FA0}" presName="root2" presStyleCnt="0"/>
      <dgm:spPr/>
    </dgm:pt>
    <dgm:pt modelId="{4BDD20E6-63F6-4595-B045-C34532735279}" type="pres">
      <dgm:prSet presAssocID="{F197F0E3-3F89-407E-ACC5-AB1E8CF03FA0}" presName="LevelTwoTextNode" presStyleLbl="node2" presStyleIdx="0" presStyleCnt="2" custScaleY="1419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090315-B32F-41E0-B3C8-2AC6DD1D442C}" type="pres">
      <dgm:prSet presAssocID="{F197F0E3-3F89-407E-ACC5-AB1E8CF03FA0}" presName="level3hierChild" presStyleCnt="0"/>
      <dgm:spPr/>
    </dgm:pt>
    <dgm:pt modelId="{EFF47ECB-9A9D-4B31-B528-A193884220B7}" type="pres">
      <dgm:prSet presAssocID="{D2B623AF-7746-44DC-88D3-D358B9069130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6D3280FE-7A4A-426D-B862-6E8A995BC81E}" type="pres">
      <dgm:prSet presAssocID="{D2B623AF-7746-44DC-88D3-D358B9069130}" presName="connTx" presStyleLbl="parChTrans1D2" presStyleIdx="1" presStyleCnt="2"/>
      <dgm:spPr/>
      <dgm:t>
        <a:bodyPr/>
        <a:lstStyle/>
        <a:p>
          <a:endParaRPr lang="en-US"/>
        </a:p>
      </dgm:t>
    </dgm:pt>
    <dgm:pt modelId="{31D3529A-DE5D-403F-833F-8CF94AB32AF2}" type="pres">
      <dgm:prSet presAssocID="{F0B9269C-C7D5-4346-AB34-D4F1A33E6AB6}" presName="root2" presStyleCnt="0"/>
      <dgm:spPr/>
    </dgm:pt>
    <dgm:pt modelId="{2B18189D-FFBC-4142-9AC1-BB3823A82F26}" type="pres">
      <dgm:prSet presAssocID="{F0B9269C-C7D5-4346-AB34-D4F1A33E6AB6}" presName="LevelTwoTextNode" presStyleLbl="node2" presStyleIdx="1" presStyleCnt="2" custScaleY="1427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63C79F-F389-4D23-8BF6-FA71FF21365A}" type="pres">
      <dgm:prSet presAssocID="{F0B9269C-C7D5-4346-AB34-D4F1A33E6AB6}" presName="level3hierChild" presStyleCnt="0"/>
      <dgm:spPr/>
    </dgm:pt>
  </dgm:ptLst>
  <dgm:cxnLst>
    <dgm:cxn modelId="{D737AFB3-9496-4CDB-89D0-1FA11331D538}" type="presOf" srcId="{D2B623AF-7746-44DC-88D3-D358B9069130}" destId="{6D3280FE-7A4A-426D-B862-6E8A995BC81E}" srcOrd="1" destOrd="0" presId="urn:microsoft.com/office/officeart/2008/layout/HorizontalMultiLevelHierarchy"/>
    <dgm:cxn modelId="{BC5011CE-7199-4A31-A1B6-313C30C88C0A}" type="presOf" srcId="{322B14EB-5B0B-4774-ABD9-7DD45C7D887E}" destId="{FFE0D13D-BE6D-462B-9AFE-D7E9C0A91391}" srcOrd="0" destOrd="0" presId="urn:microsoft.com/office/officeart/2008/layout/HorizontalMultiLevelHierarchy"/>
    <dgm:cxn modelId="{5CBEDBDE-D87C-4165-96F7-67B4C6306421}" srcId="{3726695C-8758-481F-AAF3-01A2CFD5935F}" destId="{F197F0E3-3F89-407E-ACC5-AB1E8CF03FA0}" srcOrd="0" destOrd="0" parTransId="{3DF6837E-5C65-4915-A88E-0DA6D4FEDC96}" sibTransId="{CC5BEAE5-A152-47B6-B30F-C0AFE778AF2D}"/>
    <dgm:cxn modelId="{AA517458-AFBD-496E-9FA5-81A090F19025}" type="presOf" srcId="{F197F0E3-3F89-407E-ACC5-AB1E8CF03FA0}" destId="{4BDD20E6-63F6-4595-B045-C34532735279}" srcOrd="0" destOrd="0" presId="urn:microsoft.com/office/officeart/2008/layout/HorizontalMultiLevelHierarchy"/>
    <dgm:cxn modelId="{0C4BCB8C-F4BD-4C26-AE19-3BA91C790875}" type="presOf" srcId="{3DF6837E-5C65-4915-A88E-0DA6D4FEDC96}" destId="{2EE9DE3B-7FD1-4778-BBE0-6B4578575CDD}" srcOrd="0" destOrd="0" presId="urn:microsoft.com/office/officeart/2008/layout/HorizontalMultiLevelHierarchy"/>
    <dgm:cxn modelId="{A4C4C686-105C-48B4-A3DE-E8CA975A7C63}" srcId="{3726695C-8758-481F-AAF3-01A2CFD5935F}" destId="{F0B9269C-C7D5-4346-AB34-D4F1A33E6AB6}" srcOrd="1" destOrd="0" parTransId="{D2B623AF-7746-44DC-88D3-D358B9069130}" sibTransId="{457CE8E0-1ADC-4EC0-B0AF-A8D01EC15EA2}"/>
    <dgm:cxn modelId="{124D1D5F-CCCD-4594-9FE1-62F2951A379E}" type="presOf" srcId="{D2B623AF-7746-44DC-88D3-D358B9069130}" destId="{EFF47ECB-9A9D-4B31-B528-A193884220B7}" srcOrd="0" destOrd="0" presId="urn:microsoft.com/office/officeart/2008/layout/HorizontalMultiLevelHierarchy"/>
    <dgm:cxn modelId="{51123E2B-535F-4751-ABBD-8DF6AE72433B}" type="presOf" srcId="{F0B9269C-C7D5-4346-AB34-D4F1A33E6AB6}" destId="{2B18189D-FFBC-4142-9AC1-BB3823A82F26}" srcOrd="0" destOrd="0" presId="urn:microsoft.com/office/officeart/2008/layout/HorizontalMultiLevelHierarchy"/>
    <dgm:cxn modelId="{B56293B6-FAFC-418C-B185-E49B623076BE}" type="presOf" srcId="{3DF6837E-5C65-4915-A88E-0DA6D4FEDC96}" destId="{531DB38D-3705-4BCA-BD37-D9204002E0E3}" srcOrd="1" destOrd="0" presId="urn:microsoft.com/office/officeart/2008/layout/HorizontalMultiLevelHierarchy"/>
    <dgm:cxn modelId="{70F3B598-FDAC-4A66-9DDD-17EE4B716711}" type="presOf" srcId="{3726695C-8758-481F-AAF3-01A2CFD5935F}" destId="{F793CF4E-1A2B-4FE0-90DE-9F9E84A4CF05}" srcOrd="0" destOrd="0" presId="urn:microsoft.com/office/officeart/2008/layout/HorizontalMultiLevelHierarchy"/>
    <dgm:cxn modelId="{355B1F76-C720-4C17-8BA8-1CC1986C9FD0}" srcId="{322B14EB-5B0B-4774-ABD9-7DD45C7D887E}" destId="{3726695C-8758-481F-AAF3-01A2CFD5935F}" srcOrd="0" destOrd="0" parTransId="{760E18D8-D4EE-428D-BB28-06E140A9676F}" sibTransId="{907D007C-17A4-47EA-A65C-FCB0BF527422}"/>
    <dgm:cxn modelId="{DE007EED-2B88-4834-AEA3-D407273D3D9B}" type="presParOf" srcId="{FFE0D13D-BE6D-462B-9AFE-D7E9C0A91391}" destId="{571068E2-FFD6-441E-A0B3-997CB912F061}" srcOrd="0" destOrd="0" presId="urn:microsoft.com/office/officeart/2008/layout/HorizontalMultiLevelHierarchy"/>
    <dgm:cxn modelId="{B8B7E2A4-AB62-45BF-A21B-E59DA1046C13}" type="presParOf" srcId="{571068E2-FFD6-441E-A0B3-997CB912F061}" destId="{F793CF4E-1A2B-4FE0-90DE-9F9E84A4CF05}" srcOrd="0" destOrd="0" presId="urn:microsoft.com/office/officeart/2008/layout/HorizontalMultiLevelHierarchy"/>
    <dgm:cxn modelId="{F1AFCD2F-4B84-402A-9C6B-896C6DD15321}" type="presParOf" srcId="{571068E2-FFD6-441E-A0B3-997CB912F061}" destId="{3645F4F2-4854-49DF-B764-893845330F17}" srcOrd="1" destOrd="0" presId="urn:microsoft.com/office/officeart/2008/layout/HorizontalMultiLevelHierarchy"/>
    <dgm:cxn modelId="{F6683B19-A458-4E4E-A784-B20CE98F6F69}" type="presParOf" srcId="{3645F4F2-4854-49DF-B764-893845330F17}" destId="{2EE9DE3B-7FD1-4778-BBE0-6B4578575CDD}" srcOrd="0" destOrd="0" presId="urn:microsoft.com/office/officeart/2008/layout/HorizontalMultiLevelHierarchy"/>
    <dgm:cxn modelId="{A39F48D2-B0D3-4ED3-8E9D-B6B6B1848A82}" type="presParOf" srcId="{2EE9DE3B-7FD1-4778-BBE0-6B4578575CDD}" destId="{531DB38D-3705-4BCA-BD37-D9204002E0E3}" srcOrd="0" destOrd="0" presId="urn:microsoft.com/office/officeart/2008/layout/HorizontalMultiLevelHierarchy"/>
    <dgm:cxn modelId="{1EEC9347-998B-4F4A-AE06-B41F257D87AD}" type="presParOf" srcId="{3645F4F2-4854-49DF-B764-893845330F17}" destId="{0F94257A-F585-4D1D-BA9C-286633ED7B9D}" srcOrd="1" destOrd="0" presId="urn:microsoft.com/office/officeart/2008/layout/HorizontalMultiLevelHierarchy"/>
    <dgm:cxn modelId="{7B087147-045D-4E25-AFE2-0F17808E560F}" type="presParOf" srcId="{0F94257A-F585-4D1D-BA9C-286633ED7B9D}" destId="{4BDD20E6-63F6-4595-B045-C34532735279}" srcOrd="0" destOrd="0" presId="urn:microsoft.com/office/officeart/2008/layout/HorizontalMultiLevelHierarchy"/>
    <dgm:cxn modelId="{09EC7703-FE00-4F9E-9EFF-50ACEDC801A1}" type="presParOf" srcId="{0F94257A-F585-4D1D-BA9C-286633ED7B9D}" destId="{B9090315-B32F-41E0-B3C8-2AC6DD1D442C}" srcOrd="1" destOrd="0" presId="urn:microsoft.com/office/officeart/2008/layout/HorizontalMultiLevelHierarchy"/>
    <dgm:cxn modelId="{43A6A18A-8C40-4645-B919-3547AA4BEFED}" type="presParOf" srcId="{3645F4F2-4854-49DF-B764-893845330F17}" destId="{EFF47ECB-9A9D-4B31-B528-A193884220B7}" srcOrd="2" destOrd="0" presId="urn:microsoft.com/office/officeart/2008/layout/HorizontalMultiLevelHierarchy"/>
    <dgm:cxn modelId="{C5112A19-AC75-4A95-8D52-40D30092292E}" type="presParOf" srcId="{EFF47ECB-9A9D-4B31-B528-A193884220B7}" destId="{6D3280FE-7A4A-426D-B862-6E8A995BC81E}" srcOrd="0" destOrd="0" presId="urn:microsoft.com/office/officeart/2008/layout/HorizontalMultiLevelHierarchy"/>
    <dgm:cxn modelId="{A9254874-3E24-4F8C-BFF1-0C6DDA12F3A4}" type="presParOf" srcId="{3645F4F2-4854-49DF-B764-893845330F17}" destId="{31D3529A-DE5D-403F-833F-8CF94AB32AF2}" srcOrd="3" destOrd="0" presId="urn:microsoft.com/office/officeart/2008/layout/HorizontalMultiLevelHierarchy"/>
    <dgm:cxn modelId="{19C400E8-3FD8-4516-A48C-3D625BAFC5B2}" type="presParOf" srcId="{31D3529A-DE5D-403F-833F-8CF94AB32AF2}" destId="{2B18189D-FFBC-4142-9AC1-BB3823A82F26}" srcOrd="0" destOrd="0" presId="urn:microsoft.com/office/officeart/2008/layout/HorizontalMultiLevelHierarchy"/>
    <dgm:cxn modelId="{12946071-E71B-4498-B7E7-0DF1EB4EE57F}" type="presParOf" srcId="{31D3529A-DE5D-403F-833F-8CF94AB32AF2}" destId="{C363C79F-F389-4D23-8BF6-FA71FF21365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6C66F7-3118-4AC9-ABAE-1E3C24FF398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EE46DC6-3481-407B-A1DB-A60ED6A02407}">
      <dgm:prSet phldrT="[Tekst]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FAZA 2</a:t>
          </a:r>
        </a:p>
      </dgm:t>
    </dgm:pt>
    <dgm:pt modelId="{FF8D9FFF-5613-40DF-A901-5095E85C3D8B}" type="parTrans" cxnId="{D7F1DBEC-99B6-4E16-95B9-A598355D6910}">
      <dgm:prSet/>
      <dgm:spPr/>
      <dgm:t>
        <a:bodyPr/>
        <a:lstStyle/>
        <a:p>
          <a:endParaRPr lang="hr-HR"/>
        </a:p>
      </dgm:t>
    </dgm:pt>
    <dgm:pt modelId="{076F84E0-5751-4AB3-8B38-80B9C4E0395E}" type="sibTrans" cxnId="{D7F1DBEC-99B6-4E16-95B9-A598355D6910}">
      <dgm:prSet/>
      <dgm:spPr/>
      <dgm:t>
        <a:bodyPr/>
        <a:lstStyle/>
        <a:p>
          <a:endParaRPr lang="hr-HR"/>
        </a:p>
      </dgm:t>
    </dgm:pt>
    <dgm:pt modelId="{8FD65B7D-44E8-4619-9B89-403EC8F04EDC}">
      <dgm:prSet phldrT="[Tekst]" custT="1"/>
      <dgm:spPr/>
      <dgm:t>
        <a:bodyPr/>
        <a:lstStyle/>
        <a:p>
          <a:r>
            <a:rPr lang="hr-HR" sz="2000" dirty="0" err="1"/>
            <a:t>Bkt</a:t>
          </a:r>
          <a:r>
            <a:rPr lang="hr-HR" sz="2000" dirty="0"/>
            <a:t> intervju</a:t>
          </a:r>
        </a:p>
      </dgm:t>
    </dgm:pt>
    <dgm:pt modelId="{5D8DC1DD-1927-4DCF-83E2-E0D0BAED1DD9}" type="parTrans" cxnId="{C15A275C-AA19-43BA-A2D3-FC65A70131CA}">
      <dgm:prSet/>
      <dgm:spPr/>
      <dgm:t>
        <a:bodyPr/>
        <a:lstStyle/>
        <a:p>
          <a:endParaRPr lang="hr-HR"/>
        </a:p>
      </dgm:t>
    </dgm:pt>
    <dgm:pt modelId="{56844B35-2D96-4970-99F3-5B375CF2AA2A}" type="sibTrans" cxnId="{C15A275C-AA19-43BA-A2D3-FC65A70131CA}">
      <dgm:prSet/>
      <dgm:spPr/>
      <dgm:t>
        <a:bodyPr/>
        <a:lstStyle/>
        <a:p>
          <a:endParaRPr lang="hr-HR"/>
        </a:p>
      </dgm:t>
    </dgm:pt>
    <dgm:pt modelId="{9F7A5760-3195-41D1-ACBE-D778DBF873E5}">
      <dgm:prSet phldrT="[Tekst]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FAZA 3</a:t>
          </a:r>
        </a:p>
      </dgm:t>
    </dgm:pt>
    <dgm:pt modelId="{E18A828A-390F-40FA-A44E-A66468693142}" type="parTrans" cxnId="{5F80B3C1-653C-4593-9F74-F818DFDEC4F1}">
      <dgm:prSet/>
      <dgm:spPr/>
      <dgm:t>
        <a:bodyPr/>
        <a:lstStyle/>
        <a:p>
          <a:endParaRPr lang="hr-HR"/>
        </a:p>
      </dgm:t>
    </dgm:pt>
    <dgm:pt modelId="{A1C8A8FB-BCC5-43A5-BAC2-3371F24193A3}" type="sibTrans" cxnId="{5F80B3C1-653C-4593-9F74-F818DFDEC4F1}">
      <dgm:prSet/>
      <dgm:spPr/>
      <dgm:t>
        <a:bodyPr/>
        <a:lstStyle/>
        <a:p>
          <a:endParaRPr lang="hr-HR"/>
        </a:p>
      </dgm:t>
    </dgm:pt>
    <dgm:pt modelId="{BF42F9A2-EB5D-4EA7-87E9-846B6B7A16DA}">
      <dgm:prSet phldrT="[Tekst]"/>
      <dgm:spPr/>
      <dgm:t>
        <a:bodyPr/>
        <a:lstStyle/>
        <a:p>
          <a:r>
            <a:rPr lang="hr-HR" dirty="0"/>
            <a:t>Dijagnoza i plan tretmana</a:t>
          </a:r>
        </a:p>
      </dgm:t>
    </dgm:pt>
    <dgm:pt modelId="{1C22560B-77FD-48C7-9625-6656C57E3226}" type="parTrans" cxnId="{67C39566-1A8D-49F2-A8D4-7520C8C6CE9F}">
      <dgm:prSet/>
      <dgm:spPr/>
      <dgm:t>
        <a:bodyPr/>
        <a:lstStyle/>
        <a:p>
          <a:endParaRPr lang="hr-HR"/>
        </a:p>
      </dgm:t>
    </dgm:pt>
    <dgm:pt modelId="{24578466-61E9-4594-A36B-BB0533E40C2A}" type="sibTrans" cxnId="{67C39566-1A8D-49F2-A8D4-7520C8C6CE9F}">
      <dgm:prSet/>
      <dgm:spPr/>
      <dgm:t>
        <a:bodyPr/>
        <a:lstStyle/>
        <a:p>
          <a:endParaRPr lang="hr-HR"/>
        </a:p>
      </dgm:t>
    </dgm:pt>
    <dgm:pt modelId="{4E41E4AF-5722-4C54-87DF-7DD3C6B3111B}" type="pres">
      <dgm:prSet presAssocID="{096C66F7-3118-4AC9-ABAE-1E3C24FF398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33225A5-8962-492E-A6FE-5A93742C6C47}" type="pres">
      <dgm:prSet presAssocID="{EEE46DC6-3481-407B-A1DB-A60ED6A02407}" presName="root" presStyleCnt="0"/>
      <dgm:spPr/>
    </dgm:pt>
    <dgm:pt modelId="{835C761B-35DA-4DAA-B4B2-67E1A2A299BD}" type="pres">
      <dgm:prSet presAssocID="{EEE46DC6-3481-407B-A1DB-A60ED6A02407}" presName="rootComposite" presStyleCnt="0"/>
      <dgm:spPr/>
    </dgm:pt>
    <dgm:pt modelId="{D87BD429-7018-4EBC-8911-8D1C1228453C}" type="pres">
      <dgm:prSet presAssocID="{EEE46DC6-3481-407B-A1DB-A60ED6A02407}" presName="rootText" presStyleLbl="node1" presStyleIdx="0" presStyleCnt="2" custLinFactNeighborX="2223" custLinFactNeighborY="2811"/>
      <dgm:spPr/>
      <dgm:t>
        <a:bodyPr/>
        <a:lstStyle/>
        <a:p>
          <a:endParaRPr lang="en-US"/>
        </a:p>
      </dgm:t>
    </dgm:pt>
    <dgm:pt modelId="{717E840F-B097-4319-A82A-8C61784F614C}" type="pres">
      <dgm:prSet presAssocID="{EEE46DC6-3481-407B-A1DB-A60ED6A02407}" presName="rootConnector" presStyleLbl="node1" presStyleIdx="0" presStyleCnt="2"/>
      <dgm:spPr/>
      <dgm:t>
        <a:bodyPr/>
        <a:lstStyle/>
        <a:p>
          <a:endParaRPr lang="en-US"/>
        </a:p>
      </dgm:t>
    </dgm:pt>
    <dgm:pt modelId="{C1D3FA29-DBAD-4A69-AFB0-25D324C5BE9B}" type="pres">
      <dgm:prSet presAssocID="{EEE46DC6-3481-407B-A1DB-A60ED6A02407}" presName="childShape" presStyleCnt="0"/>
      <dgm:spPr/>
    </dgm:pt>
    <dgm:pt modelId="{128B05C4-4982-4912-AEB4-20B64EDDDE11}" type="pres">
      <dgm:prSet presAssocID="{5D8DC1DD-1927-4DCF-83E2-E0D0BAED1DD9}" presName="Name13" presStyleLbl="parChTrans1D2" presStyleIdx="0" presStyleCnt="2"/>
      <dgm:spPr/>
      <dgm:t>
        <a:bodyPr/>
        <a:lstStyle/>
        <a:p>
          <a:endParaRPr lang="en-US"/>
        </a:p>
      </dgm:t>
    </dgm:pt>
    <dgm:pt modelId="{9DBBC844-7A70-4CD2-A7DD-AAA9FE688E43}" type="pres">
      <dgm:prSet presAssocID="{8FD65B7D-44E8-4619-9B89-403EC8F04EDC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41AEF-CC54-422B-AA65-614F76225633}" type="pres">
      <dgm:prSet presAssocID="{9F7A5760-3195-41D1-ACBE-D778DBF873E5}" presName="root" presStyleCnt="0"/>
      <dgm:spPr/>
    </dgm:pt>
    <dgm:pt modelId="{CCE0C6CC-D8CD-4D3C-8E93-D9CAD4B0EA28}" type="pres">
      <dgm:prSet presAssocID="{9F7A5760-3195-41D1-ACBE-D778DBF873E5}" presName="rootComposite" presStyleCnt="0"/>
      <dgm:spPr/>
    </dgm:pt>
    <dgm:pt modelId="{9C80C39C-EB64-4C8F-84A9-963C9A909136}" type="pres">
      <dgm:prSet presAssocID="{9F7A5760-3195-41D1-ACBE-D778DBF873E5}" presName="rootText" presStyleLbl="node1" presStyleIdx="1" presStyleCnt="2"/>
      <dgm:spPr/>
      <dgm:t>
        <a:bodyPr/>
        <a:lstStyle/>
        <a:p>
          <a:endParaRPr lang="en-US"/>
        </a:p>
      </dgm:t>
    </dgm:pt>
    <dgm:pt modelId="{E3073BAE-6F20-4EE5-B1B6-E776187CE9CD}" type="pres">
      <dgm:prSet presAssocID="{9F7A5760-3195-41D1-ACBE-D778DBF873E5}" presName="rootConnector" presStyleLbl="node1" presStyleIdx="1" presStyleCnt="2"/>
      <dgm:spPr/>
      <dgm:t>
        <a:bodyPr/>
        <a:lstStyle/>
        <a:p>
          <a:endParaRPr lang="en-US"/>
        </a:p>
      </dgm:t>
    </dgm:pt>
    <dgm:pt modelId="{BDCBB539-5686-4D3F-B570-99C47B980C00}" type="pres">
      <dgm:prSet presAssocID="{9F7A5760-3195-41D1-ACBE-D778DBF873E5}" presName="childShape" presStyleCnt="0"/>
      <dgm:spPr/>
    </dgm:pt>
    <dgm:pt modelId="{0DA622F3-3066-4E98-93DD-444F8E39491C}" type="pres">
      <dgm:prSet presAssocID="{1C22560B-77FD-48C7-9625-6656C57E3226}" presName="Name13" presStyleLbl="parChTrans1D2" presStyleIdx="1" presStyleCnt="2"/>
      <dgm:spPr/>
      <dgm:t>
        <a:bodyPr/>
        <a:lstStyle/>
        <a:p>
          <a:endParaRPr lang="en-US"/>
        </a:p>
      </dgm:t>
    </dgm:pt>
    <dgm:pt modelId="{9F326903-EC83-4394-91FB-E4386FED1199}" type="pres">
      <dgm:prSet presAssocID="{BF42F9A2-EB5D-4EA7-87E9-846B6B7A16DA}" presName="childText" presStyleLbl="bgAcc1" presStyleIdx="1" presStyleCnt="2" custScaleX="1319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5A275C-AA19-43BA-A2D3-FC65A70131CA}" srcId="{EEE46DC6-3481-407B-A1DB-A60ED6A02407}" destId="{8FD65B7D-44E8-4619-9B89-403EC8F04EDC}" srcOrd="0" destOrd="0" parTransId="{5D8DC1DD-1927-4DCF-83E2-E0D0BAED1DD9}" sibTransId="{56844B35-2D96-4970-99F3-5B375CF2AA2A}"/>
    <dgm:cxn modelId="{5F80B3C1-653C-4593-9F74-F818DFDEC4F1}" srcId="{096C66F7-3118-4AC9-ABAE-1E3C24FF3980}" destId="{9F7A5760-3195-41D1-ACBE-D778DBF873E5}" srcOrd="1" destOrd="0" parTransId="{E18A828A-390F-40FA-A44E-A66468693142}" sibTransId="{A1C8A8FB-BCC5-43A5-BAC2-3371F24193A3}"/>
    <dgm:cxn modelId="{227498B3-C114-4C45-8585-159168F0F29C}" type="presOf" srcId="{5D8DC1DD-1927-4DCF-83E2-E0D0BAED1DD9}" destId="{128B05C4-4982-4912-AEB4-20B64EDDDE11}" srcOrd="0" destOrd="0" presId="urn:microsoft.com/office/officeart/2005/8/layout/hierarchy3"/>
    <dgm:cxn modelId="{7533B43B-3AE5-4B0A-AC62-2777AE98B42E}" type="presOf" srcId="{EEE46DC6-3481-407B-A1DB-A60ED6A02407}" destId="{D87BD429-7018-4EBC-8911-8D1C1228453C}" srcOrd="0" destOrd="0" presId="urn:microsoft.com/office/officeart/2005/8/layout/hierarchy3"/>
    <dgm:cxn modelId="{2680E3CB-65B5-453A-BDE2-590617F63E66}" type="presOf" srcId="{BF42F9A2-EB5D-4EA7-87E9-846B6B7A16DA}" destId="{9F326903-EC83-4394-91FB-E4386FED1199}" srcOrd="0" destOrd="0" presId="urn:microsoft.com/office/officeart/2005/8/layout/hierarchy3"/>
    <dgm:cxn modelId="{D7F1DBEC-99B6-4E16-95B9-A598355D6910}" srcId="{096C66F7-3118-4AC9-ABAE-1E3C24FF3980}" destId="{EEE46DC6-3481-407B-A1DB-A60ED6A02407}" srcOrd="0" destOrd="0" parTransId="{FF8D9FFF-5613-40DF-A901-5095E85C3D8B}" sibTransId="{076F84E0-5751-4AB3-8B38-80B9C4E0395E}"/>
    <dgm:cxn modelId="{FD70E498-AAC7-46AF-8323-D50E3AE58F20}" type="presOf" srcId="{096C66F7-3118-4AC9-ABAE-1E3C24FF3980}" destId="{4E41E4AF-5722-4C54-87DF-7DD3C6B3111B}" srcOrd="0" destOrd="0" presId="urn:microsoft.com/office/officeart/2005/8/layout/hierarchy3"/>
    <dgm:cxn modelId="{8CEA3412-2723-4EF1-888A-F6987209B69C}" type="presOf" srcId="{8FD65B7D-44E8-4619-9B89-403EC8F04EDC}" destId="{9DBBC844-7A70-4CD2-A7DD-AAA9FE688E43}" srcOrd="0" destOrd="0" presId="urn:microsoft.com/office/officeart/2005/8/layout/hierarchy3"/>
    <dgm:cxn modelId="{74EF5F65-4612-4696-A133-24F9903E1CAB}" type="presOf" srcId="{9F7A5760-3195-41D1-ACBE-D778DBF873E5}" destId="{9C80C39C-EB64-4C8F-84A9-963C9A909136}" srcOrd="0" destOrd="0" presId="urn:microsoft.com/office/officeart/2005/8/layout/hierarchy3"/>
    <dgm:cxn modelId="{6724C169-16A1-44AA-95D6-B1E9FA4E053A}" type="presOf" srcId="{1C22560B-77FD-48C7-9625-6656C57E3226}" destId="{0DA622F3-3066-4E98-93DD-444F8E39491C}" srcOrd="0" destOrd="0" presId="urn:microsoft.com/office/officeart/2005/8/layout/hierarchy3"/>
    <dgm:cxn modelId="{657026A8-870F-4FF4-9220-934B6B1D3FC1}" type="presOf" srcId="{9F7A5760-3195-41D1-ACBE-D778DBF873E5}" destId="{E3073BAE-6F20-4EE5-B1B6-E776187CE9CD}" srcOrd="1" destOrd="0" presId="urn:microsoft.com/office/officeart/2005/8/layout/hierarchy3"/>
    <dgm:cxn modelId="{67C39566-1A8D-49F2-A8D4-7520C8C6CE9F}" srcId="{9F7A5760-3195-41D1-ACBE-D778DBF873E5}" destId="{BF42F9A2-EB5D-4EA7-87E9-846B6B7A16DA}" srcOrd="0" destOrd="0" parTransId="{1C22560B-77FD-48C7-9625-6656C57E3226}" sibTransId="{24578466-61E9-4594-A36B-BB0533E40C2A}"/>
    <dgm:cxn modelId="{C9913713-EDB4-47BF-90C7-4066CE518DCE}" type="presOf" srcId="{EEE46DC6-3481-407B-A1DB-A60ED6A02407}" destId="{717E840F-B097-4319-A82A-8C61784F614C}" srcOrd="1" destOrd="0" presId="urn:microsoft.com/office/officeart/2005/8/layout/hierarchy3"/>
    <dgm:cxn modelId="{8CE20F8B-58F9-4B4F-B0EE-2C477C486CE5}" type="presParOf" srcId="{4E41E4AF-5722-4C54-87DF-7DD3C6B3111B}" destId="{A33225A5-8962-492E-A6FE-5A93742C6C47}" srcOrd="0" destOrd="0" presId="urn:microsoft.com/office/officeart/2005/8/layout/hierarchy3"/>
    <dgm:cxn modelId="{135FA4B0-D0E6-440E-8D72-90AE8FECC694}" type="presParOf" srcId="{A33225A5-8962-492E-A6FE-5A93742C6C47}" destId="{835C761B-35DA-4DAA-B4B2-67E1A2A299BD}" srcOrd="0" destOrd="0" presId="urn:microsoft.com/office/officeart/2005/8/layout/hierarchy3"/>
    <dgm:cxn modelId="{E62F5B58-42F2-42C5-9821-8DAA7300F2DB}" type="presParOf" srcId="{835C761B-35DA-4DAA-B4B2-67E1A2A299BD}" destId="{D87BD429-7018-4EBC-8911-8D1C1228453C}" srcOrd="0" destOrd="0" presId="urn:microsoft.com/office/officeart/2005/8/layout/hierarchy3"/>
    <dgm:cxn modelId="{462E162F-7931-4D0B-BB13-BA81168F1FFB}" type="presParOf" srcId="{835C761B-35DA-4DAA-B4B2-67E1A2A299BD}" destId="{717E840F-B097-4319-A82A-8C61784F614C}" srcOrd="1" destOrd="0" presId="urn:microsoft.com/office/officeart/2005/8/layout/hierarchy3"/>
    <dgm:cxn modelId="{579DBB89-CB47-4E56-9BF8-0B6289E25216}" type="presParOf" srcId="{A33225A5-8962-492E-A6FE-5A93742C6C47}" destId="{C1D3FA29-DBAD-4A69-AFB0-25D324C5BE9B}" srcOrd="1" destOrd="0" presId="urn:microsoft.com/office/officeart/2005/8/layout/hierarchy3"/>
    <dgm:cxn modelId="{66176550-4158-4967-8ED3-F1BE798DE06C}" type="presParOf" srcId="{C1D3FA29-DBAD-4A69-AFB0-25D324C5BE9B}" destId="{128B05C4-4982-4912-AEB4-20B64EDDDE11}" srcOrd="0" destOrd="0" presId="urn:microsoft.com/office/officeart/2005/8/layout/hierarchy3"/>
    <dgm:cxn modelId="{BC88263F-0D54-4DAF-B843-9C838934AF79}" type="presParOf" srcId="{C1D3FA29-DBAD-4A69-AFB0-25D324C5BE9B}" destId="{9DBBC844-7A70-4CD2-A7DD-AAA9FE688E43}" srcOrd="1" destOrd="0" presId="urn:microsoft.com/office/officeart/2005/8/layout/hierarchy3"/>
    <dgm:cxn modelId="{8F157D8C-E00E-4507-AEB7-ACA8820D6269}" type="presParOf" srcId="{4E41E4AF-5722-4C54-87DF-7DD3C6B3111B}" destId="{A9B41AEF-CC54-422B-AA65-614F76225633}" srcOrd="1" destOrd="0" presId="urn:microsoft.com/office/officeart/2005/8/layout/hierarchy3"/>
    <dgm:cxn modelId="{6BE9581A-BD4C-4E22-A2E4-EF68BEE3B05A}" type="presParOf" srcId="{A9B41AEF-CC54-422B-AA65-614F76225633}" destId="{CCE0C6CC-D8CD-4D3C-8E93-D9CAD4B0EA28}" srcOrd="0" destOrd="0" presId="urn:microsoft.com/office/officeart/2005/8/layout/hierarchy3"/>
    <dgm:cxn modelId="{52BF6979-8990-40B6-B427-91F7D823A75E}" type="presParOf" srcId="{CCE0C6CC-D8CD-4D3C-8E93-D9CAD4B0EA28}" destId="{9C80C39C-EB64-4C8F-84A9-963C9A909136}" srcOrd="0" destOrd="0" presId="urn:microsoft.com/office/officeart/2005/8/layout/hierarchy3"/>
    <dgm:cxn modelId="{A6190151-2716-4371-BB62-86BEED50328B}" type="presParOf" srcId="{CCE0C6CC-D8CD-4D3C-8E93-D9CAD4B0EA28}" destId="{E3073BAE-6F20-4EE5-B1B6-E776187CE9CD}" srcOrd="1" destOrd="0" presId="urn:microsoft.com/office/officeart/2005/8/layout/hierarchy3"/>
    <dgm:cxn modelId="{C2372FA0-DF1D-4317-AFD9-A7BC89994BF6}" type="presParOf" srcId="{A9B41AEF-CC54-422B-AA65-614F76225633}" destId="{BDCBB539-5686-4D3F-B570-99C47B980C00}" srcOrd="1" destOrd="0" presId="urn:microsoft.com/office/officeart/2005/8/layout/hierarchy3"/>
    <dgm:cxn modelId="{AD30880F-4C40-4930-922A-59B88313D9F7}" type="presParOf" srcId="{BDCBB539-5686-4D3F-B570-99C47B980C00}" destId="{0DA622F3-3066-4E98-93DD-444F8E39491C}" srcOrd="0" destOrd="0" presId="urn:microsoft.com/office/officeart/2005/8/layout/hierarchy3"/>
    <dgm:cxn modelId="{B65FBF4C-813A-4BD2-A60B-AA88595273B1}" type="presParOf" srcId="{BDCBB539-5686-4D3F-B570-99C47B980C00}" destId="{9F326903-EC83-4394-91FB-E4386FED119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09F551-29DD-4CF2-BC52-20E4A9A26F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0CDEDA5-6AC4-4B61-8A78-F8D255F96CA8}">
      <dgm:prSet phldrT="[Teks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sz="2800" b="1" dirty="0">
              <a:solidFill>
                <a:schemeClr val="bg1"/>
              </a:solidFill>
            </a:rPr>
            <a:t>FAZA 4</a:t>
          </a:r>
        </a:p>
      </dgm:t>
    </dgm:pt>
    <dgm:pt modelId="{6B03BCC3-C7FC-4CC6-B8C0-A3E2C67F4950}" type="parTrans" cxnId="{E39F80C8-886D-4845-B5BB-1133AF01AC6D}">
      <dgm:prSet/>
      <dgm:spPr/>
      <dgm:t>
        <a:bodyPr/>
        <a:lstStyle/>
        <a:p>
          <a:endParaRPr lang="hr-HR"/>
        </a:p>
      </dgm:t>
    </dgm:pt>
    <dgm:pt modelId="{5CEE5192-CAD5-4CD4-9975-913F0223750D}" type="sibTrans" cxnId="{E39F80C8-886D-4845-B5BB-1133AF01AC6D}">
      <dgm:prSet/>
      <dgm:spPr/>
      <dgm:t>
        <a:bodyPr/>
        <a:lstStyle/>
        <a:p>
          <a:endParaRPr lang="hr-HR"/>
        </a:p>
      </dgm:t>
    </dgm:pt>
    <dgm:pt modelId="{19EEBAC8-4E85-463F-AB6F-16080BA357DA}">
      <dgm:prSet phldrT="[Tekst]"/>
      <dgm:spPr/>
      <dgm:t>
        <a:bodyPr/>
        <a:lstStyle/>
        <a:p>
          <a:r>
            <a:rPr lang="hr-HR" dirty="0"/>
            <a:t>Plan samostalnog rada</a:t>
          </a:r>
        </a:p>
      </dgm:t>
    </dgm:pt>
    <dgm:pt modelId="{77A7B7AB-3EEE-4337-BCB2-30CCCD43200B}" type="parTrans" cxnId="{FB21B091-F275-4324-99B7-F8DF28581138}">
      <dgm:prSet/>
      <dgm:spPr/>
      <dgm:t>
        <a:bodyPr/>
        <a:lstStyle/>
        <a:p>
          <a:endParaRPr lang="hr-HR"/>
        </a:p>
      </dgm:t>
    </dgm:pt>
    <dgm:pt modelId="{305BC386-967E-40E4-A82E-39EA5D8638C6}" type="sibTrans" cxnId="{FB21B091-F275-4324-99B7-F8DF28581138}">
      <dgm:prSet/>
      <dgm:spPr/>
      <dgm:t>
        <a:bodyPr/>
        <a:lstStyle/>
        <a:p>
          <a:endParaRPr lang="hr-HR"/>
        </a:p>
      </dgm:t>
    </dgm:pt>
    <dgm:pt modelId="{B6677187-DCD9-4AC6-A3BB-ACBD80271B61}">
      <dgm:prSet phldrT="[Tekst]" custT="1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sz="2800" b="1" dirty="0">
              <a:solidFill>
                <a:schemeClr val="bg1"/>
              </a:solidFill>
            </a:rPr>
            <a:t>FAZA 5</a:t>
          </a:r>
        </a:p>
      </dgm:t>
    </dgm:pt>
    <dgm:pt modelId="{837A8303-6CD0-4843-B84E-C5F58DB9C538}" type="parTrans" cxnId="{3C8564D5-E847-4452-BFA5-14A31ED8B221}">
      <dgm:prSet/>
      <dgm:spPr/>
      <dgm:t>
        <a:bodyPr/>
        <a:lstStyle/>
        <a:p>
          <a:endParaRPr lang="hr-HR"/>
        </a:p>
      </dgm:t>
    </dgm:pt>
    <dgm:pt modelId="{EA2C3086-F84B-475A-AB2D-A2E90FADCB6C}" type="sibTrans" cxnId="{3C8564D5-E847-4452-BFA5-14A31ED8B221}">
      <dgm:prSet/>
      <dgm:spPr/>
      <dgm:t>
        <a:bodyPr/>
        <a:lstStyle/>
        <a:p>
          <a:endParaRPr lang="hr-HR"/>
        </a:p>
      </dgm:t>
    </dgm:pt>
    <dgm:pt modelId="{08C39C38-BCF0-478E-BBAE-92DAA6F91987}">
      <dgm:prSet phldrT="[Tekst]"/>
      <dgm:spPr/>
      <dgm:t>
        <a:bodyPr/>
        <a:lstStyle/>
        <a:p>
          <a:r>
            <a:rPr lang="hr-HR" dirty="0"/>
            <a:t>Oblikovanje terapijskih očekivanja</a:t>
          </a:r>
        </a:p>
      </dgm:t>
    </dgm:pt>
    <dgm:pt modelId="{6D26D808-857B-4F08-ACD4-35FB21413A75}" type="parTrans" cxnId="{8F06FC7C-55A0-41D3-A9E8-3E856C50B39B}">
      <dgm:prSet/>
      <dgm:spPr/>
      <dgm:t>
        <a:bodyPr/>
        <a:lstStyle/>
        <a:p>
          <a:endParaRPr lang="hr-HR"/>
        </a:p>
      </dgm:t>
    </dgm:pt>
    <dgm:pt modelId="{CF4770C1-1CF9-4A24-9FBB-442A4537D6B3}" type="sibTrans" cxnId="{8F06FC7C-55A0-41D3-A9E8-3E856C50B39B}">
      <dgm:prSet/>
      <dgm:spPr/>
      <dgm:t>
        <a:bodyPr/>
        <a:lstStyle/>
        <a:p>
          <a:endParaRPr lang="hr-HR"/>
        </a:p>
      </dgm:t>
    </dgm:pt>
    <dgm:pt modelId="{AF9843E1-9551-47CB-96FD-D10FD60F31C8}" type="pres">
      <dgm:prSet presAssocID="{E109F551-29DD-4CF2-BC52-20E4A9A26F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FD078F-EC63-4C7F-BBA8-AB8173E361BD}" type="pres">
      <dgm:prSet presAssocID="{A0CDEDA5-6AC4-4B61-8A78-F8D255F96CA8}" presName="root" presStyleCnt="0"/>
      <dgm:spPr/>
    </dgm:pt>
    <dgm:pt modelId="{9E2EF27F-97CC-4C0B-8E18-9E971D89C8BF}" type="pres">
      <dgm:prSet presAssocID="{A0CDEDA5-6AC4-4B61-8A78-F8D255F96CA8}" presName="rootComposite" presStyleCnt="0"/>
      <dgm:spPr/>
    </dgm:pt>
    <dgm:pt modelId="{3EB3D5CC-49DB-4B2D-81CA-34D3BBF78C7F}" type="pres">
      <dgm:prSet presAssocID="{A0CDEDA5-6AC4-4B61-8A78-F8D255F96CA8}" presName="rootText" presStyleLbl="node1" presStyleIdx="0" presStyleCnt="2" custLinFactNeighborX="3471" custLinFactNeighborY="-2580"/>
      <dgm:spPr/>
      <dgm:t>
        <a:bodyPr/>
        <a:lstStyle/>
        <a:p>
          <a:endParaRPr lang="en-US"/>
        </a:p>
      </dgm:t>
    </dgm:pt>
    <dgm:pt modelId="{E14E62A3-534C-4FF7-8B95-7F8EF0E23263}" type="pres">
      <dgm:prSet presAssocID="{A0CDEDA5-6AC4-4B61-8A78-F8D255F96CA8}" presName="rootConnector" presStyleLbl="node1" presStyleIdx="0" presStyleCnt="2"/>
      <dgm:spPr/>
      <dgm:t>
        <a:bodyPr/>
        <a:lstStyle/>
        <a:p>
          <a:endParaRPr lang="en-US"/>
        </a:p>
      </dgm:t>
    </dgm:pt>
    <dgm:pt modelId="{598AAD37-8E56-4BAF-91BD-F9BBF4A7B4A5}" type="pres">
      <dgm:prSet presAssocID="{A0CDEDA5-6AC4-4B61-8A78-F8D255F96CA8}" presName="childShape" presStyleCnt="0"/>
      <dgm:spPr/>
    </dgm:pt>
    <dgm:pt modelId="{40B44D5C-B420-4D69-8D28-D25DA602F37C}" type="pres">
      <dgm:prSet presAssocID="{77A7B7AB-3EEE-4337-BCB2-30CCCD43200B}" presName="Name13" presStyleLbl="parChTrans1D2" presStyleIdx="0" presStyleCnt="2"/>
      <dgm:spPr/>
      <dgm:t>
        <a:bodyPr/>
        <a:lstStyle/>
        <a:p>
          <a:endParaRPr lang="en-US"/>
        </a:p>
      </dgm:t>
    </dgm:pt>
    <dgm:pt modelId="{C2CF1D66-E5E0-4D66-8BBE-EE88B56D2083}" type="pres">
      <dgm:prSet presAssocID="{19EEBAC8-4E85-463F-AB6F-16080BA357DA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1C4B1C-7637-4194-BC26-9B0578359DA1}" type="pres">
      <dgm:prSet presAssocID="{B6677187-DCD9-4AC6-A3BB-ACBD80271B61}" presName="root" presStyleCnt="0"/>
      <dgm:spPr/>
    </dgm:pt>
    <dgm:pt modelId="{41027A87-087F-4BDC-A8F3-7DA084EC3356}" type="pres">
      <dgm:prSet presAssocID="{B6677187-DCD9-4AC6-A3BB-ACBD80271B61}" presName="rootComposite" presStyleCnt="0"/>
      <dgm:spPr/>
    </dgm:pt>
    <dgm:pt modelId="{D433869E-13E7-4F85-B1CC-964FC9D72455}" type="pres">
      <dgm:prSet presAssocID="{B6677187-DCD9-4AC6-A3BB-ACBD80271B61}" presName="rootText" presStyleLbl="node1" presStyleIdx="1" presStyleCnt="2"/>
      <dgm:spPr/>
      <dgm:t>
        <a:bodyPr/>
        <a:lstStyle/>
        <a:p>
          <a:endParaRPr lang="en-US"/>
        </a:p>
      </dgm:t>
    </dgm:pt>
    <dgm:pt modelId="{C17CA570-5DBD-48E2-828B-EB77B472B854}" type="pres">
      <dgm:prSet presAssocID="{B6677187-DCD9-4AC6-A3BB-ACBD80271B61}" presName="rootConnector" presStyleLbl="node1" presStyleIdx="1" presStyleCnt="2"/>
      <dgm:spPr/>
      <dgm:t>
        <a:bodyPr/>
        <a:lstStyle/>
        <a:p>
          <a:endParaRPr lang="en-US"/>
        </a:p>
      </dgm:t>
    </dgm:pt>
    <dgm:pt modelId="{948D509C-59C9-4F07-AB3B-3224B9F85E84}" type="pres">
      <dgm:prSet presAssocID="{B6677187-DCD9-4AC6-A3BB-ACBD80271B61}" presName="childShape" presStyleCnt="0"/>
      <dgm:spPr/>
    </dgm:pt>
    <dgm:pt modelId="{E9ADEE46-3C55-493D-AC82-74FAE3DF4CB8}" type="pres">
      <dgm:prSet presAssocID="{6D26D808-857B-4F08-ACD4-35FB21413A75}" presName="Name13" presStyleLbl="parChTrans1D2" presStyleIdx="1" presStyleCnt="2"/>
      <dgm:spPr/>
      <dgm:t>
        <a:bodyPr/>
        <a:lstStyle/>
        <a:p>
          <a:endParaRPr lang="en-US"/>
        </a:p>
      </dgm:t>
    </dgm:pt>
    <dgm:pt modelId="{B20452F1-0560-4D62-BBC3-8A4B71D5DE19}" type="pres">
      <dgm:prSet presAssocID="{08C39C38-BCF0-478E-BBAE-92DAA6F91987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06FC7C-55A0-41D3-A9E8-3E856C50B39B}" srcId="{B6677187-DCD9-4AC6-A3BB-ACBD80271B61}" destId="{08C39C38-BCF0-478E-BBAE-92DAA6F91987}" srcOrd="0" destOrd="0" parTransId="{6D26D808-857B-4F08-ACD4-35FB21413A75}" sibTransId="{CF4770C1-1CF9-4A24-9FBB-442A4537D6B3}"/>
    <dgm:cxn modelId="{4619213D-8719-404B-82B9-E4E0C0372B57}" type="presOf" srcId="{E109F551-29DD-4CF2-BC52-20E4A9A26FD5}" destId="{AF9843E1-9551-47CB-96FD-D10FD60F31C8}" srcOrd="0" destOrd="0" presId="urn:microsoft.com/office/officeart/2005/8/layout/hierarchy3"/>
    <dgm:cxn modelId="{F7B5DB15-E7EF-447D-A2C1-CCD08D3E5264}" type="presOf" srcId="{6D26D808-857B-4F08-ACD4-35FB21413A75}" destId="{E9ADEE46-3C55-493D-AC82-74FAE3DF4CB8}" srcOrd="0" destOrd="0" presId="urn:microsoft.com/office/officeart/2005/8/layout/hierarchy3"/>
    <dgm:cxn modelId="{E39F80C8-886D-4845-B5BB-1133AF01AC6D}" srcId="{E109F551-29DD-4CF2-BC52-20E4A9A26FD5}" destId="{A0CDEDA5-6AC4-4B61-8A78-F8D255F96CA8}" srcOrd="0" destOrd="0" parTransId="{6B03BCC3-C7FC-4CC6-B8C0-A3E2C67F4950}" sibTransId="{5CEE5192-CAD5-4CD4-9975-913F0223750D}"/>
    <dgm:cxn modelId="{0D691BE0-3712-43C8-9FA4-FC9830B1225A}" type="presOf" srcId="{08C39C38-BCF0-478E-BBAE-92DAA6F91987}" destId="{B20452F1-0560-4D62-BBC3-8A4B71D5DE19}" srcOrd="0" destOrd="0" presId="urn:microsoft.com/office/officeart/2005/8/layout/hierarchy3"/>
    <dgm:cxn modelId="{47D2B596-9D37-4C93-9DA3-C686A4634D94}" type="presOf" srcId="{19EEBAC8-4E85-463F-AB6F-16080BA357DA}" destId="{C2CF1D66-E5E0-4D66-8BBE-EE88B56D2083}" srcOrd="0" destOrd="0" presId="urn:microsoft.com/office/officeart/2005/8/layout/hierarchy3"/>
    <dgm:cxn modelId="{3C8564D5-E847-4452-BFA5-14A31ED8B221}" srcId="{E109F551-29DD-4CF2-BC52-20E4A9A26FD5}" destId="{B6677187-DCD9-4AC6-A3BB-ACBD80271B61}" srcOrd="1" destOrd="0" parTransId="{837A8303-6CD0-4843-B84E-C5F58DB9C538}" sibTransId="{EA2C3086-F84B-475A-AB2D-A2E90FADCB6C}"/>
    <dgm:cxn modelId="{FB21B091-F275-4324-99B7-F8DF28581138}" srcId="{A0CDEDA5-6AC4-4B61-8A78-F8D255F96CA8}" destId="{19EEBAC8-4E85-463F-AB6F-16080BA357DA}" srcOrd="0" destOrd="0" parTransId="{77A7B7AB-3EEE-4337-BCB2-30CCCD43200B}" sibTransId="{305BC386-967E-40E4-A82E-39EA5D8638C6}"/>
    <dgm:cxn modelId="{54635E3C-31E4-4D59-BFD7-06D8268CA4C1}" type="presOf" srcId="{A0CDEDA5-6AC4-4B61-8A78-F8D255F96CA8}" destId="{E14E62A3-534C-4FF7-8B95-7F8EF0E23263}" srcOrd="1" destOrd="0" presId="urn:microsoft.com/office/officeart/2005/8/layout/hierarchy3"/>
    <dgm:cxn modelId="{C613B3B3-A6D3-46EE-B2F8-D49D5D482F57}" type="presOf" srcId="{B6677187-DCD9-4AC6-A3BB-ACBD80271B61}" destId="{D433869E-13E7-4F85-B1CC-964FC9D72455}" srcOrd="0" destOrd="0" presId="urn:microsoft.com/office/officeart/2005/8/layout/hierarchy3"/>
    <dgm:cxn modelId="{1637D140-9A6C-45E6-8CFA-74F0C6500A25}" type="presOf" srcId="{A0CDEDA5-6AC4-4B61-8A78-F8D255F96CA8}" destId="{3EB3D5CC-49DB-4B2D-81CA-34D3BBF78C7F}" srcOrd="0" destOrd="0" presId="urn:microsoft.com/office/officeart/2005/8/layout/hierarchy3"/>
    <dgm:cxn modelId="{3B82C1CC-F249-45C4-964A-D8AD20D1C309}" type="presOf" srcId="{B6677187-DCD9-4AC6-A3BB-ACBD80271B61}" destId="{C17CA570-5DBD-48E2-828B-EB77B472B854}" srcOrd="1" destOrd="0" presId="urn:microsoft.com/office/officeart/2005/8/layout/hierarchy3"/>
    <dgm:cxn modelId="{4CAE738B-212D-4E8D-A8AF-0F44F1519B8F}" type="presOf" srcId="{77A7B7AB-3EEE-4337-BCB2-30CCCD43200B}" destId="{40B44D5C-B420-4D69-8D28-D25DA602F37C}" srcOrd="0" destOrd="0" presId="urn:microsoft.com/office/officeart/2005/8/layout/hierarchy3"/>
    <dgm:cxn modelId="{4EF26A42-F0E4-4436-ABD7-90B3C461178C}" type="presParOf" srcId="{AF9843E1-9551-47CB-96FD-D10FD60F31C8}" destId="{F8FD078F-EC63-4C7F-BBA8-AB8173E361BD}" srcOrd="0" destOrd="0" presId="urn:microsoft.com/office/officeart/2005/8/layout/hierarchy3"/>
    <dgm:cxn modelId="{5651B363-D6DF-42EB-8D0F-E6132A9E6C92}" type="presParOf" srcId="{F8FD078F-EC63-4C7F-BBA8-AB8173E361BD}" destId="{9E2EF27F-97CC-4C0B-8E18-9E971D89C8BF}" srcOrd="0" destOrd="0" presId="urn:microsoft.com/office/officeart/2005/8/layout/hierarchy3"/>
    <dgm:cxn modelId="{67D8C7AF-2CE2-4EA2-9609-A333CF2729E5}" type="presParOf" srcId="{9E2EF27F-97CC-4C0B-8E18-9E971D89C8BF}" destId="{3EB3D5CC-49DB-4B2D-81CA-34D3BBF78C7F}" srcOrd="0" destOrd="0" presId="urn:microsoft.com/office/officeart/2005/8/layout/hierarchy3"/>
    <dgm:cxn modelId="{84B7E64D-D831-4646-94FB-32B9A5FE6A66}" type="presParOf" srcId="{9E2EF27F-97CC-4C0B-8E18-9E971D89C8BF}" destId="{E14E62A3-534C-4FF7-8B95-7F8EF0E23263}" srcOrd="1" destOrd="0" presId="urn:microsoft.com/office/officeart/2005/8/layout/hierarchy3"/>
    <dgm:cxn modelId="{2820A3EF-E7F8-45B1-B31F-C02B5E64FA82}" type="presParOf" srcId="{F8FD078F-EC63-4C7F-BBA8-AB8173E361BD}" destId="{598AAD37-8E56-4BAF-91BD-F9BBF4A7B4A5}" srcOrd="1" destOrd="0" presId="urn:microsoft.com/office/officeart/2005/8/layout/hierarchy3"/>
    <dgm:cxn modelId="{6F78A447-60D2-43C5-9495-BDE06E39E75C}" type="presParOf" srcId="{598AAD37-8E56-4BAF-91BD-F9BBF4A7B4A5}" destId="{40B44D5C-B420-4D69-8D28-D25DA602F37C}" srcOrd="0" destOrd="0" presId="urn:microsoft.com/office/officeart/2005/8/layout/hierarchy3"/>
    <dgm:cxn modelId="{7FECECED-02DD-4987-9BD4-5F323252A86F}" type="presParOf" srcId="{598AAD37-8E56-4BAF-91BD-F9BBF4A7B4A5}" destId="{C2CF1D66-E5E0-4D66-8BBE-EE88B56D2083}" srcOrd="1" destOrd="0" presId="urn:microsoft.com/office/officeart/2005/8/layout/hierarchy3"/>
    <dgm:cxn modelId="{83094DFC-C77B-479C-B80F-1F2F5E4D11AC}" type="presParOf" srcId="{AF9843E1-9551-47CB-96FD-D10FD60F31C8}" destId="{7B1C4B1C-7637-4194-BC26-9B0578359DA1}" srcOrd="1" destOrd="0" presId="urn:microsoft.com/office/officeart/2005/8/layout/hierarchy3"/>
    <dgm:cxn modelId="{E242B2AF-8ADB-4B78-9423-0C6598982AC4}" type="presParOf" srcId="{7B1C4B1C-7637-4194-BC26-9B0578359DA1}" destId="{41027A87-087F-4BDC-A8F3-7DA084EC3356}" srcOrd="0" destOrd="0" presId="urn:microsoft.com/office/officeart/2005/8/layout/hierarchy3"/>
    <dgm:cxn modelId="{2235281B-2C76-49D3-9BEA-D48DA5CCE8FE}" type="presParOf" srcId="{41027A87-087F-4BDC-A8F3-7DA084EC3356}" destId="{D433869E-13E7-4F85-B1CC-964FC9D72455}" srcOrd="0" destOrd="0" presId="urn:microsoft.com/office/officeart/2005/8/layout/hierarchy3"/>
    <dgm:cxn modelId="{7CA9C056-DE6D-4FF1-9AEE-C3520E67E433}" type="presParOf" srcId="{41027A87-087F-4BDC-A8F3-7DA084EC3356}" destId="{C17CA570-5DBD-48E2-828B-EB77B472B854}" srcOrd="1" destOrd="0" presId="urn:microsoft.com/office/officeart/2005/8/layout/hierarchy3"/>
    <dgm:cxn modelId="{37AEBE5B-3434-4FE9-9FBC-BFBCD4EEF213}" type="presParOf" srcId="{7B1C4B1C-7637-4194-BC26-9B0578359DA1}" destId="{948D509C-59C9-4F07-AB3B-3224B9F85E84}" srcOrd="1" destOrd="0" presId="urn:microsoft.com/office/officeart/2005/8/layout/hierarchy3"/>
    <dgm:cxn modelId="{25F60FEF-62B8-4516-84E2-ADCD0610F60A}" type="presParOf" srcId="{948D509C-59C9-4F07-AB3B-3224B9F85E84}" destId="{E9ADEE46-3C55-493D-AC82-74FAE3DF4CB8}" srcOrd="0" destOrd="0" presId="urn:microsoft.com/office/officeart/2005/8/layout/hierarchy3"/>
    <dgm:cxn modelId="{E0F84FD5-1802-45B7-B4B7-6226FA0F42CC}" type="presParOf" srcId="{948D509C-59C9-4F07-AB3B-3224B9F85E84}" destId="{B20452F1-0560-4D62-BBC3-8A4B71D5DE1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4682CF-E8F9-4B6B-BA5C-0FADA55C53F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0E37AD0-B979-403E-9C5C-0F1156DBB04E}">
      <dgm:prSet phldrT="[Tekst]"/>
      <dgm:spPr>
        <a:solidFill>
          <a:schemeClr val="tx1"/>
        </a:solidFill>
        <a:ln>
          <a:solidFill>
            <a:schemeClr val="bg1"/>
          </a:solidFill>
        </a:ln>
      </dgm:spPr>
      <dgm:t>
        <a:bodyPr/>
        <a:lstStyle/>
        <a:p>
          <a:r>
            <a:rPr lang="hr-HR" dirty="0">
              <a:solidFill>
                <a:schemeClr val="bg1"/>
              </a:solidFill>
            </a:rPr>
            <a:t>FAZA 6</a:t>
          </a:r>
        </a:p>
      </dgm:t>
    </dgm:pt>
    <dgm:pt modelId="{EB73C2A6-B934-4A30-ACF8-A38CA8C767C7}" type="parTrans" cxnId="{0D359A75-D704-47EA-8B59-2026EE49A6C8}">
      <dgm:prSet/>
      <dgm:spPr/>
      <dgm:t>
        <a:bodyPr/>
        <a:lstStyle/>
        <a:p>
          <a:endParaRPr lang="hr-HR"/>
        </a:p>
      </dgm:t>
    </dgm:pt>
    <dgm:pt modelId="{CD9E51CD-7778-42CF-8097-57EE81ECA254}" type="sibTrans" cxnId="{0D359A75-D704-47EA-8B59-2026EE49A6C8}">
      <dgm:prSet/>
      <dgm:spPr/>
      <dgm:t>
        <a:bodyPr/>
        <a:lstStyle/>
        <a:p>
          <a:endParaRPr lang="hr-HR"/>
        </a:p>
      </dgm:t>
    </dgm:pt>
    <dgm:pt modelId="{B330BD4E-6976-4CF7-B2E5-ABC91A79691D}">
      <dgm:prSet phldrT="[Tekst]"/>
      <dgm:spPr/>
      <dgm:t>
        <a:bodyPr/>
        <a:lstStyle/>
        <a:p>
          <a:r>
            <a:rPr lang="hr-HR" dirty="0"/>
            <a:t>sažimanje i povratna informacija</a:t>
          </a:r>
        </a:p>
      </dgm:t>
    </dgm:pt>
    <dgm:pt modelId="{EAC818FE-65F8-4930-BD29-E82A8A13B89D}" type="parTrans" cxnId="{F827F348-6B88-4B78-8BFF-EE11000FC66B}">
      <dgm:prSet/>
      <dgm:spPr/>
      <dgm:t>
        <a:bodyPr/>
        <a:lstStyle/>
        <a:p>
          <a:endParaRPr lang="hr-HR"/>
        </a:p>
      </dgm:t>
    </dgm:pt>
    <dgm:pt modelId="{0A7049D9-5EF8-431A-BCFF-1948139A03C4}" type="sibTrans" cxnId="{F827F348-6B88-4B78-8BFF-EE11000FC66B}">
      <dgm:prSet/>
      <dgm:spPr/>
      <dgm:t>
        <a:bodyPr/>
        <a:lstStyle/>
        <a:p>
          <a:endParaRPr lang="hr-HR"/>
        </a:p>
      </dgm:t>
    </dgm:pt>
    <dgm:pt modelId="{5CF542C7-F22D-4749-B162-A4243008B9D5}" type="pres">
      <dgm:prSet presAssocID="{F44682CF-E8F9-4B6B-BA5C-0FADA55C53F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1C677C8-FDBD-4AFC-9803-B7EA6D50C81D}" type="pres">
      <dgm:prSet presAssocID="{30E37AD0-B979-403E-9C5C-0F1156DBB04E}" presName="root" presStyleCnt="0"/>
      <dgm:spPr/>
    </dgm:pt>
    <dgm:pt modelId="{6B3F7483-003B-4FDA-A897-4943B1015382}" type="pres">
      <dgm:prSet presAssocID="{30E37AD0-B979-403E-9C5C-0F1156DBB04E}" presName="rootComposite" presStyleCnt="0"/>
      <dgm:spPr/>
    </dgm:pt>
    <dgm:pt modelId="{A149972D-2A38-45D8-BDB9-53F581F0D9DD}" type="pres">
      <dgm:prSet presAssocID="{30E37AD0-B979-403E-9C5C-0F1156DBB04E}" presName="rootText" presStyleLbl="node1" presStyleIdx="0" presStyleCnt="1" custScaleX="76910"/>
      <dgm:spPr/>
      <dgm:t>
        <a:bodyPr/>
        <a:lstStyle/>
        <a:p>
          <a:endParaRPr lang="en-US"/>
        </a:p>
      </dgm:t>
    </dgm:pt>
    <dgm:pt modelId="{53C6461C-8632-4273-95DB-E13AE7C7DA7B}" type="pres">
      <dgm:prSet presAssocID="{30E37AD0-B979-403E-9C5C-0F1156DBB04E}" presName="rootConnector" presStyleLbl="node1" presStyleIdx="0" presStyleCnt="1"/>
      <dgm:spPr/>
      <dgm:t>
        <a:bodyPr/>
        <a:lstStyle/>
        <a:p>
          <a:endParaRPr lang="en-US"/>
        </a:p>
      </dgm:t>
    </dgm:pt>
    <dgm:pt modelId="{E0C53AF6-54D9-466D-8E9A-2171ADF63A13}" type="pres">
      <dgm:prSet presAssocID="{30E37AD0-B979-403E-9C5C-0F1156DBB04E}" presName="childShape" presStyleCnt="0"/>
      <dgm:spPr/>
    </dgm:pt>
    <dgm:pt modelId="{DC96A063-55BF-40AB-8513-429C31B00A6E}" type="pres">
      <dgm:prSet presAssocID="{EAC818FE-65F8-4930-BD29-E82A8A13B89D}" presName="Name13" presStyleLbl="parChTrans1D2" presStyleIdx="0" presStyleCnt="1"/>
      <dgm:spPr/>
      <dgm:t>
        <a:bodyPr/>
        <a:lstStyle/>
        <a:p>
          <a:endParaRPr lang="en-US"/>
        </a:p>
      </dgm:t>
    </dgm:pt>
    <dgm:pt modelId="{A86C9EBC-287A-428C-9CE0-60FFFA098D9A}" type="pres">
      <dgm:prSet presAssocID="{B330BD4E-6976-4CF7-B2E5-ABC91A79691D}" presName="childText" presStyleLbl="bgAcc1" presStyleIdx="0" presStyleCnt="1" custScaleX="1207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359A75-D704-47EA-8B59-2026EE49A6C8}" srcId="{F44682CF-E8F9-4B6B-BA5C-0FADA55C53F9}" destId="{30E37AD0-B979-403E-9C5C-0F1156DBB04E}" srcOrd="0" destOrd="0" parTransId="{EB73C2A6-B934-4A30-ACF8-A38CA8C767C7}" sibTransId="{CD9E51CD-7778-42CF-8097-57EE81ECA254}"/>
    <dgm:cxn modelId="{5D513B63-5D54-403E-9DE5-BB00C5F36601}" type="presOf" srcId="{B330BD4E-6976-4CF7-B2E5-ABC91A79691D}" destId="{A86C9EBC-287A-428C-9CE0-60FFFA098D9A}" srcOrd="0" destOrd="0" presId="urn:microsoft.com/office/officeart/2005/8/layout/hierarchy3"/>
    <dgm:cxn modelId="{F827F348-6B88-4B78-8BFF-EE11000FC66B}" srcId="{30E37AD0-B979-403E-9C5C-0F1156DBB04E}" destId="{B330BD4E-6976-4CF7-B2E5-ABC91A79691D}" srcOrd="0" destOrd="0" parTransId="{EAC818FE-65F8-4930-BD29-E82A8A13B89D}" sibTransId="{0A7049D9-5EF8-431A-BCFF-1948139A03C4}"/>
    <dgm:cxn modelId="{D0987473-85C8-43B4-8EE3-AA44F5B35057}" type="presOf" srcId="{EAC818FE-65F8-4930-BD29-E82A8A13B89D}" destId="{DC96A063-55BF-40AB-8513-429C31B00A6E}" srcOrd="0" destOrd="0" presId="urn:microsoft.com/office/officeart/2005/8/layout/hierarchy3"/>
    <dgm:cxn modelId="{5277B796-A292-4669-942A-E5DE012315F6}" type="presOf" srcId="{30E37AD0-B979-403E-9C5C-0F1156DBB04E}" destId="{A149972D-2A38-45D8-BDB9-53F581F0D9DD}" srcOrd="0" destOrd="0" presId="urn:microsoft.com/office/officeart/2005/8/layout/hierarchy3"/>
    <dgm:cxn modelId="{716972EB-9415-45A1-9C85-00B6789F978F}" type="presOf" srcId="{F44682CF-E8F9-4B6B-BA5C-0FADA55C53F9}" destId="{5CF542C7-F22D-4749-B162-A4243008B9D5}" srcOrd="0" destOrd="0" presId="urn:microsoft.com/office/officeart/2005/8/layout/hierarchy3"/>
    <dgm:cxn modelId="{89B2080B-D4A7-486F-ABC2-49993F8902F7}" type="presOf" srcId="{30E37AD0-B979-403E-9C5C-0F1156DBB04E}" destId="{53C6461C-8632-4273-95DB-E13AE7C7DA7B}" srcOrd="1" destOrd="0" presId="urn:microsoft.com/office/officeart/2005/8/layout/hierarchy3"/>
    <dgm:cxn modelId="{99210855-CABD-46FF-BB23-0F93E7A07C2B}" type="presParOf" srcId="{5CF542C7-F22D-4749-B162-A4243008B9D5}" destId="{31C677C8-FDBD-4AFC-9803-B7EA6D50C81D}" srcOrd="0" destOrd="0" presId="urn:microsoft.com/office/officeart/2005/8/layout/hierarchy3"/>
    <dgm:cxn modelId="{7290EA26-CE5E-47BA-8390-C91EA241ECBF}" type="presParOf" srcId="{31C677C8-FDBD-4AFC-9803-B7EA6D50C81D}" destId="{6B3F7483-003B-4FDA-A897-4943B1015382}" srcOrd="0" destOrd="0" presId="urn:microsoft.com/office/officeart/2005/8/layout/hierarchy3"/>
    <dgm:cxn modelId="{3386E67B-8CB7-4042-A2E4-0CD64340AB2C}" type="presParOf" srcId="{6B3F7483-003B-4FDA-A897-4943B1015382}" destId="{A149972D-2A38-45D8-BDB9-53F581F0D9DD}" srcOrd="0" destOrd="0" presId="urn:microsoft.com/office/officeart/2005/8/layout/hierarchy3"/>
    <dgm:cxn modelId="{C4E70CED-D9AE-4923-A577-9FA24E33E77F}" type="presParOf" srcId="{6B3F7483-003B-4FDA-A897-4943B1015382}" destId="{53C6461C-8632-4273-95DB-E13AE7C7DA7B}" srcOrd="1" destOrd="0" presId="urn:microsoft.com/office/officeart/2005/8/layout/hierarchy3"/>
    <dgm:cxn modelId="{DA896A26-C390-4E85-95F2-1BDFE01EE54E}" type="presParOf" srcId="{31C677C8-FDBD-4AFC-9803-B7EA6D50C81D}" destId="{E0C53AF6-54D9-466D-8E9A-2171ADF63A13}" srcOrd="1" destOrd="0" presId="urn:microsoft.com/office/officeart/2005/8/layout/hierarchy3"/>
    <dgm:cxn modelId="{E60D195D-8D27-4BD4-9D65-4CEA03A95917}" type="presParOf" srcId="{E0C53AF6-54D9-466D-8E9A-2171ADF63A13}" destId="{DC96A063-55BF-40AB-8513-429C31B00A6E}" srcOrd="0" destOrd="0" presId="urn:microsoft.com/office/officeart/2005/8/layout/hierarchy3"/>
    <dgm:cxn modelId="{9C741FD3-5684-4996-B6BD-DD65B20A1276}" type="presParOf" srcId="{E0C53AF6-54D9-466D-8E9A-2171ADF63A13}" destId="{A86C9EBC-287A-428C-9CE0-60FFFA098D9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E0266-5E01-4152-91B5-85DD95B72F55}">
      <dsp:nvSpPr>
        <dsp:cNvPr id="0" name=""/>
        <dsp:cNvSpPr/>
      </dsp:nvSpPr>
      <dsp:spPr>
        <a:xfrm>
          <a:off x="638621" y="1252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chemeClr val="bg1"/>
              </a:solidFill>
            </a:rPr>
            <a:t>Pozdrav i upoznavanje</a:t>
          </a:r>
        </a:p>
      </dsp:txBody>
      <dsp:txXfrm>
        <a:off x="638621" y="1252"/>
        <a:ext cx="1687710" cy="1012626"/>
      </dsp:txXfrm>
    </dsp:sp>
    <dsp:sp modelId="{FCDFEFCC-6671-4284-9D45-2C902F0BCB48}">
      <dsp:nvSpPr>
        <dsp:cNvPr id="0" name=""/>
        <dsp:cNvSpPr/>
      </dsp:nvSpPr>
      <dsp:spPr>
        <a:xfrm>
          <a:off x="2495103" y="1252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chemeClr val="bg1"/>
              </a:solidFill>
            </a:rPr>
            <a:t>Član obitelji?</a:t>
          </a:r>
        </a:p>
      </dsp:txBody>
      <dsp:txXfrm>
        <a:off x="2495103" y="1252"/>
        <a:ext cx="1687710" cy="1012626"/>
      </dsp:txXfrm>
    </dsp:sp>
    <dsp:sp modelId="{231CA699-32A7-4C57-B7A4-1592EC7D62FB}">
      <dsp:nvSpPr>
        <dsp:cNvPr id="0" name=""/>
        <dsp:cNvSpPr/>
      </dsp:nvSpPr>
      <dsp:spPr>
        <a:xfrm>
          <a:off x="4351585" y="1252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chemeClr val="bg1"/>
              </a:solidFill>
            </a:rPr>
            <a:t>Prikaz dnevnog reda</a:t>
          </a:r>
          <a:endParaRPr lang="hr-HR" sz="1700" kern="1200" dirty="0">
            <a:solidFill>
              <a:schemeClr val="bg1"/>
            </a:solidFill>
          </a:endParaRPr>
        </a:p>
      </dsp:txBody>
      <dsp:txXfrm>
        <a:off x="4351585" y="1252"/>
        <a:ext cx="1687710" cy="1012626"/>
      </dsp:txXfrm>
    </dsp:sp>
    <dsp:sp modelId="{A14E2437-C441-4F25-8825-989A838E4AB8}">
      <dsp:nvSpPr>
        <dsp:cNvPr id="0" name=""/>
        <dsp:cNvSpPr/>
      </dsp:nvSpPr>
      <dsp:spPr>
        <a:xfrm>
          <a:off x="6208067" y="1252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chemeClr val="bg1"/>
              </a:solidFill>
            </a:rPr>
            <a:t>Razgovor o očekivanjima</a:t>
          </a:r>
          <a:endParaRPr lang="hr-HR" sz="1700" kern="1200" dirty="0">
            <a:solidFill>
              <a:schemeClr val="bg1"/>
            </a:solidFill>
          </a:endParaRPr>
        </a:p>
      </dsp:txBody>
      <dsp:txXfrm>
        <a:off x="6208067" y="1252"/>
        <a:ext cx="1687710" cy="1012626"/>
      </dsp:txXfrm>
    </dsp:sp>
    <dsp:sp modelId="{2C2BA6C8-D7D6-4923-81A2-59FF6F9BACA3}">
      <dsp:nvSpPr>
        <dsp:cNvPr id="0" name=""/>
        <dsp:cNvSpPr/>
      </dsp:nvSpPr>
      <dsp:spPr>
        <a:xfrm>
          <a:off x="638621" y="1182650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chemeClr val="bg1"/>
              </a:solidFill>
            </a:rPr>
            <a:t>BKT INTERVJU</a:t>
          </a:r>
          <a:endParaRPr lang="hr-HR" sz="1700" kern="1200" dirty="0">
            <a:solidFill>
              <a:schemeClr val="bg1"/>
            </a:solidFill>
          </a:endParaRPr>
        </a:p>
      </dsp:txBody>
      <dsp:txXfrm>
        <a:off x="638621" y="1182650"/>
        <a:ext cx="1687710" cy="1012626"/>
      </dsp:txXfrm>
    </dsp:sp>
    <dsp:sp modelId="{72C51A1D-0202-47CB-BDC6-E1787BF21634}">
      <dsp:nvSpPr>
        <dsp:cNvPr id="0" name=""/>
        <dsp:cNvSpPr/>
      </dsp:nvSpPr>
      <dsp:spPr>
        <a:xfrm>
          <a:off x="2495103" y="1182650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>
              <a:solidFill>
                <a:schemeClr val="bg1"/>
              </a:solidFill>
            </a:rPr>
            <a:t>Postavljanje okvirnih ciljeva</a:t>
          </a:r>
          <a:endParaRPr lang="hr-HR" sz="1700" kern="1200" dirty="0">
            <a:solidFill>
              <a:schemeClr val="bg1"/>
            </a:solidFill>
          </a:endParaRPr>
        </a:p>
      </dsp:txBody>
      <dsp:txXfrm>
        <a:off x="2495103" y="1182650"/>
        <a:ext cx="1687710" cy="1012626"/>
      </dsp:txXfrm>
    </dsp:sp>
    <dsp:sp modelId="{D53CF31C-BD3E-4008-A5E6-C8D058771636}">
      <dsp:nvSpPr>
        <dsp:cNvPr id="0" name=""/>
        <dsp:cNvSpPr/>
      </dsp:nvSpPr>
      <dsp:spPr>
        <a:xfrm>
          <a:off x="4351585" y="1182650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chemeClr val="bg1"/>
              </a:solidFill>
            </a:rPr>
            <a:t>Dijagnoza, edukacija o </a:t>
          </a:r>
          <a:r>
            <a:rPr lang="hr-HR" sz="1700" kern="1200" dirty="0" err="1">
              <a:solidFill>
                <a:schemeClr val="bg1"/>
              </a:solidFill>
            </a:rPr>
            <a:t>bkt</a:t>
          </a:r>
          <a:r>
            <a:rPr lang="hr-HR" sz="1700" kern="1200" dirty="0">
              <a:solidFill>
                <a:schemeClr val="bg1"/>
              </a:solidFill>
            </a:rPr>
            <a:t> tretmanu</a:t>
          </a:r>
        </a:p>
      </dsp:txBody>
      <dsp:txXfrm>
        <a:off x="4351585" y="1182650"/>
        <a:ext cx="1687710" cy="1012626"/>
      </dsp:txXfrm>
    </dsp:sp>
    <dsp:sp modelId="{0B930A17-B8C0-4160-B1FB-4F2F33F91616}">
      <dsp:nvSpPr>
        <dsp:cNvPr id="0" name=""/>
        <dsp:cNvSpPr/>
      </dsp:nvSpPr>
      <dsp:spPr>
        <a:xfrm>
          <a:off x="6208067" y="1182650"/>
          <a:ext cx="1687710" cy="1012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>
              <a:solidFill>
                <a:schemeClr val="bg1"/>
              </a:solidFill>
            </a:rPr>
            <a:t>Plan tretmana i </a:t>
          </a:r>
          <a:r>
            <a:rPr lang="hr-HR" sz="1700" kern="1200" dirty="0" err="1">
              <a:solidFill>
                <a:schemeClr val="bg1"/>
              </a:solidFill>
            </a:rPr>
            <a:t>klijentov</a:t>
          </a:r>
          <a:r>
            <a:rPr lang="hr-HR" sz="1700" kern="1200" dirty="0">
              <a:solidFill>
                <a:schemeClr val="bg1"/>
              </a:solidFill>
            </a:rPr>
            <a:t> </a:t>
          </a:r>
          <a:r>
            <a:rPr lang="hr-HR" sz="1700" kern="1200" dirty="0" err="1">
              <a:solidFill>
                <a:schemeClr val="bg1"/>
              </a:solidFill>
            </a:rPr>
            <a:t>feedback</a:t>
          </a:r>
          <a:endParaRPr lang="hr-HR" sz="1700" kern="1200" dirty="0">
            <a:solidFill>
              <a:schemeClr val="bg1"/>
            </a:solidFill>
          </a:endParaRPr>
        </a:p>
      </dsp:txBody>
      <dsp:txXfrm>
        <a:off x="6208067" y="1182650"/>
        <a:ext cx="1687710" cy="10126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4A66E-F445-4192-B04A-31450E3CAC71}">
      <dsp:nvSpPr>
        <dsp:cNvPr id="0" name=""/>
        <dsp:cNvSpPr/>
      </dsp:nvSpPr>
      <dsp:spPr>
        <a:xfrm>
          <a:off x="1348710" y="684"/>
          <a:ext cx="2779514" cy="1667708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>
              <a:solidFill>
                <a:schemeClr val="bg1"/>
              </a:solidFill>
            </a:rPr>
            <a:t>Zajedničko odlučivanje o planu izrade domaćih zadaća</a:t>
          </a:r>
          <a:endParaRPr lang="hr-HR" sz="2400" kern="1200" dirty="0">
            <a:solidFill>
              <a:schemeClr val="bg1"/>
            </a:solidFill>
          </a:endParaRPr>
        </a:p>
      </dsp:txBody>
      <dsp:txXfrm>
        <a:off x="1348710" y="684"/>
        <a:ext cx="2779514" cy="1667708"/>
      </dsp:txXfrm>
    </dsp:sp>
    <dsp:sp modelId="{4A2FC0C0-9840-4325-9A04-4DF353287952}">
      <dsp:nvSpPr>
        <dsp:cNvPr id="0" name=""/>
        <dsp:cNvSpPr/>
      </dsp:nvSpPr>
      <dsp:spPr>
        <a:xfrm>
          <a:off x="4406175" y="684"/>
          <a:ext cx="2779514" cy="1667708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bg1"/>
              </a:solidFill>
            </a:rPr>
            <a:t>Oblikovanje terapijskih očekivanja</a:t>
          </a:r>
        </a:p>
      </dsp:txBody>
      <dsp:txXfrm>
        <a:off x="4406175" y="684"/>
        <a:ext cx="2779514" cy="1667708"/>
      </dsp:txXfrm>
    </dsp:sp>
    <dsp:sp modelId="{DB8DE105-89F6-49A3-AB9E-351D3D3B3667}">
      <dsp:nvSpPr>
        <dsp:cNvPr id="0" name=""/>
        <dsp:cNvSpPr/>
      </dsp:nvSpPr>
      <dsp:spPr>
        <a:xfrm>
          <a:off x="2877442" y="1946344"/>
          <a:ext cx="2779514" cy="1667708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i="1" kern="1200" dirty="0">
              <a:solidFill>
                <a:schemeClr val="bg1"/>
              </a:solidFill>
            </a:rPr>
            <a:t>Zaključno o procjeni i povratna </a:t>
          </a:r>
          <a:r>
            <a:rPr lang="hr-HR" sz="2400" kern="1200" dirty="0">
              <a:solidFill>
                <a:schemeClr val="bg1"/>
              </a:solidFill>
            </a:rPr>
            <a:t>informacija</a:t>
          </a:r>
        </a:p>
      </dsp:txBody>
      <dsp:txXfrm>
        <a:off x="2877442" y="1946344"/>
        <a:ext cx="2779514" cy="16677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47ECB-9A9D-4B31-B528-A193884220B7}">
      <dsp:nvSpPr>
        <dsp:cNvPr id="0" name=""/>
        <dsp:cNvSpPr/>
      </dsp:nvSpPr>
      <dsp:spPr>
        <a:xfrm>
          <a:off x="3131460" y="1634313"/>
          <a:ext cx="407401" cy="518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700" y="0"/>
              </a:lnTo>
              <a:lnTo>
                <a:pt x="203700" y="518514"/>
              </a:lnTo>
              <a:lnTo>
                <a:pt x="407401" y="51851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318675" y="1877085"/>
        <a:ext cx="32970" cy="32970"/>
      </dsp:txXfrm>
    </dsp:sp>
    <dsp:sp modelId="{2EE9DE3B-7FD1-4778-BBE0-6B4578575CDD}">
      <dsp:nvSpPr>
        <dsp:cNvPr id="0" name=""/>
        <dsp:cNvSpPr/>
      </dsp:nvSpPr>
      <dsp:spPr>
        <a:xfrm>
          <a:off x="3131460" y="1113370"/>
          <a:ext cx="407401" cy="520943"/>
        </a:xfrm>
        <a:custGeom>
          <a:avLst/>
          <a:gdLst/>
          <a:ahLst/>
          <a:cxnLst/>
          <a:rect l="0" t="0" r="0" b="0"/>
          <a:pathLst>
            <a:path>
              <a:moveTo>
                <a:pt x="0" y="520943"/>
              </a:moveTo>
              <a:lnTo>
                <a:pt x="203700" y="520943"/>
              </a:lnTo>
              <a:lnTo>
                <a:pt x="203700" y="0"/>
              </a:lnTo>
              <a:lnTo>
                <a:pt x="407401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3318628" y="1357308"/>
        <a:ext cx="33066" cy="33066"/>
      </dsp:txXfrm>
    </dsp:sp>
    <dsp:sp modelId="{F793CF4E-1A2B-4FE0-90DE-9F9E84A4CF05}">
      <dsp:nvSpPr>
        <dsp:cNvPr id="0" name=""/>
        <dsp:cNvSpPr/>
      </dsp:nvSpPr>
      <dsp:spPr>
        <a:xfrm rot="16200000">
          <a:off x="1186627" y="1323793"/>
          <a:ext cx="3268627" cy="621039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>
              <a:solidFill>
                <a:schemeClr val="bg1"/>
              </a:solidFill>
            </a:rPr>
            <a:t>Faza 1</a:t>
          </a:r>
        </a:p>
      </dsp:txBody>
      <dsp:txXfrm>
        <a:off x="1186627" y="1323793"/>
        <a:ext cx="3268627" cy="621039"/>
      </dsp:txXfrm>
    </dsp:sp>
    <dsp:sp modelId="{4BDD20E6-63F6-4595-B045-C34532735279}">
      <dsp:nvSpPr>
        <dsp:cNvPr id="0" name=""/>
        <dsp:cNvSpPr/>
      </dsp:nvSpPr>
      <dsp:spPr>
        <a:xfrm>
          <a:off x="3538862" y="672485"/>
          <a:ext cx="2037008" cy="881769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>
              <a:solidFill>
                <a:schemeClr val="bg1"/>
              </a:solidFill>
            </a:rPr>
            <a:t>Pregled dokumentacije</a:t>
          </a:r>
        </a:p>
      </dsp:txBody>
      <dsp:txXfrm>
        <a:off x="3538862" y="672485"/>
        <a:ext cx="2037008" cy="881769"/>
      </dsp:txXfrm>
    </dsp:sp>
    <dsp:sp modelId="{2B18189D-FFBC-4142-9AC1-BB3823A82F26}">
      <dsp:nvSpPr>
        <dsp:cNvPr id="0" name=""/>
        <dsp:cNvSpPr/>
      </dsp:nvSpPr>
      <dsp:spPr>
        <a:xfrm>
          <a:off x="3538862" y="1709515"/>
          <a:ext cx="2037008" cy="886626"/>
        </a:xfrm>
        <a:prstGeom prst="rect">
          <a:avLst/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>
              <a:solidFill>
                <a:schemeClr val="bg1"/>
              </a:solidFill>
            </a:rPr>
            <a:t>Prisutnost člana obitelji</a:t>
          </a:r>
        </a:p>
      </dsp:txBody>
      <dsp:txXfrm>
        <a:off x="3538862" y="1709515"/>
        <a:ext cx="2037008" cy="886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7BD429-7018-4EBC-8911-8D1C1228453C}">
      <dsp:nvSpPr>
        <dsp:cNvPr id="0" name=""/>
        <dsp:cNvSpPr/>
      </dsp:nvSpPr>
      <dsp:spPr>
        <a:xfrm>
          <a:off x="1056386" y="23835"/>
          <a:ext cx="1594946" cy="797473"/>
        </a:xfrm>
        <a:prstGeom prst="roundRect">
          <a:avLst>
            <a:gd name="adj" fmla="val 10000"/>
          </a:avLst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dirty="0">
              <a:solidFill>
                <a:schemeClr val="bg1"/>
              </a:solidFill>
            </a:rPr>
            <a:t>FAZA 2</a:t>
          </a:r>
        </a:p>
      </dsp:txBody>
      <dsp:txXfrm>
        <a:off x="1079743" y="47192"/>
        <a:ext cx="1548232" cy="750759"/>
      </dsp:txXfrm>
    </dsp:sp>
    <dsp:sp modelId="{128B05C4-4982-4912-AEB4-20B64EDDDE11}">
      <dsp:nvSpPr>
        <dsp:cNvPr id="0" name=""/>
        <dsp:cNvSpPr/>
      </dsp:nvSpPr>
      <dsp:spPr>
        <a:xfrm>
          <a:off x="1215880" y="821308"/>
          <a:ext cx="124039" cy="575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5688"/>
              </a:lnTo>
              <a:lnTo>
                <a:pt x="124039" y="57568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BC844-7A70-4CD2-A7DD-AAA9FE688E43}">
      <dsp:nvSpPr>
        <dsp:cNvPr id="0" name=""/>
        <dsp:cNvSpPr/>
      </dsp:nvSpPr>
      <dsp:spPr>
        <a:xfrm>
          <a:off x="1339919" y="998260"/>
          <a:ext cx="1275957" cy="797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err="1"/>
            <a:t>Bkt</a:t>
          </a:r>
          <a:r>
            <a:rPr lang="hr-HR" sz="2000" kern="1200" dirty="0"/>
            <a:t> intervju</a:t>
          </a:r>
        </a:p>
      </dsp:txBody>
      <dsp:txXfrm>
        <a:off x="1363276" y="1021617"/>
        <a:ext cx="1229243" cy="750759"/>
      </dsp:txXfrm>
    </dsp:sp>
    <dsp:sp modelId="{9C80C39C-EB64-4C8F-84A9-963C9A909136}">
      <dsp:nvSpPr>
        <dsp:cNvPr id="0" name=""/>
        <dsp:cNvSpPr/>
      </dsp:nvSpPr>
      <dsp:spPr>
        <a:xfrm>
          <a:off x="3014613" y="1418"/>
          <a:ext cx="1594946" cy="797473"/>
        </a:xfrm>
        <a:prstGeom prst="roundRect">
          <a:avLst>
            <a:gd name="adj" fmla="val 10000"/>
          </a:avLst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dirty="0">
              <a:solidFill>
                <a:schemeClr val="bg1"/>
              </a:solidFill>
            </a:rPr>
            <a:t>FAZA 3</a:t>
          </a:r>
        </a:p>
      </dsp:txBody>
      <dsp:txXfrm>
        <a:off x="3037970" y="24775"/>
        <a:ext cx="1548232" cy="750759"/>
      </dsp:txXfrm>
    </dsp:sp>
    <dsp:sp modelId="{0DA622F3-3066-4E98-93DD-444F8E39491C}">
      <dsp:nvSpPr>
        <dsp:cNvPr id="0" name=""/>
        <dsp:cNvSpPr/>
      </dsp:nvSpPr>
      <dsp:spPr>
        <a:xfrm>
          <a:off x="3174108" y="798891"/>
          <a:ext cx="159494" cy="598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105"/>
              </a:lnTo>
              <a:lnTo>
                <a:pt x="159494" y="59810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26903-EC83-4394-91FB-E4386FED1199}">
      <dsp:nvSpPr>
        <dsp:cNvPr id="0" name=""/>
        <dsp:cNvSpPr/>
      </dsp:nvSpPr>
      <dsp:spPr>
        <a:xfrm>
          <a:off x="3333603" y="998260"/>
          <a:ext cx="1683268" cy="797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Dijagnoza i plan tretmana</a:t>
          </a:r>
        </a:p>
      </dsp:txBody>
      <dsp:txXfrm>
        <a:off x="3356960" y="1021617"/>
        <a:ext cx="1636554" cy="7507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3D5CC-49DB-4B2D-81CA-34D3BBF78C7F}">
      <dsp:nvSpPr>
        <dsp:cNvPr id="0" name=""/>
        <dsp:cNvSpPr/>
      </dsp:nvSpPr>
      <dsp:spPr>
        <a:xfrm>
          <a:off x="1550747" y="0"/>
          <a:ext cx="2245573" cy="1122786"/>
        </a:xfrm>
        <a:prstGeom prst="roundRect">
          <a:avLst>
            <a:gd name="adj" fmla="val 10000"/>
          </a:avLst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1" kern="1200" dirty="0">
              <a:solidFill>
                <a:schemeClr val="bg1"/>
              </a:solidFill>
            </a:rPr>
            <a:t>FAZA 4</a:t>
          </a:r>
        </a:p>
      </dsp:txBody>
      <dsp:txXfrm>
        <a:off x="1583632" y="32885"/>
        <a:ext cx="2179803" cy="1057016"/>
      </dsp:txXfrm>
    </dsp:sp>
    <dsp:sp modelId="{40B44D5C-B420-4D69-8D28-D25DA602F37C}">
      <dsp:nvSpPr>
        <dsp:cNvPr id="0" name=""/>
        <dsp:cNvSpPr/>
      </dsp:nvSpPr>
      <dsp:spPr>
        <a:xfrm>
          <a:off x="1775304" y="1122786"/>
          <a:ext cx="146613" cy="842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913"/>
              </a:lnTo>
              <a:lnTo>
                <a:pt x="146613" y="84291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CF1D66-E5E0-4D66-8BBE-EE88B56D2083}">
      <dsp:nvSpPr>
        <dsp:cNvPr id="0" name=""/>
        <dsp:cNvSpPr/>
      </dsp:nvSpPr>
      <dsp:spPr>
        <a:xfrm>
          <a:off x="1921918" y="1404306"/>
          <a:ext cx="1796459" cy="1122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Plan samostalnog rada</a:t>
          </a:r>
        </a:p>
      </dsp:txBody>
      <dsp:txXfrm>
        <a:off x="1954803" y="1437191"/>
        <a:ext cx="1730689" cy="1057016"/>
      </dsp:txXfrm>
    </dsp:sp>
    <dsp:sp modelId="{D433869E-13E7-4F85-B1CC-964FC9D72455}">
      <dsp:nvSpPr>
        <dsp:cNvPr id="0" name=""/>
        <dsp:cNvSpPr/>
      </dsp:nvSpPr>
      <dsp:spPr>
        <a:xfrm>
          <a:off x="4279770" y="823"/>
          <a:ext cx="2245573" cy="1122786"/>
        </a:xfrm>
        <a:prstGeom prst="roundRect">
          <a:avLst>
            <a:gd name="adj" fmla="val 10000"/>
          </a:avLst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1" kern="1200" dirty="0">
              <a:solidFill>
                <a:schemeClr val="bg1"/>
              </a:solidFill>
            </a:rPr>
            <a:t>FAZA 5</a:t>
          </a:r>
        </a:p>
      </dsp:txBody>
      <dsp:txXfrm>
        <a:off x="4312655" y="33708"/>
        <a:ext cx="2179803" cy="1057016"/>
      </dsp:txXfrm>
    </dsp:sp>
    <dsp:sp modelId="{E9ADEE46-3C55-493D-AC82-74FAE3DF4CB8}">
      <dsp:nvSpPr>
        <dsp:cNvPr id="0" name=""/>
        <dsp:cNvSpPr/>
      </dsp:nvSpPr>
      <dsp:spPr>
        <a:xfrm>
          <a:off x="4504328" y="1123610"/>
          <a:ext cx="224557" cy="842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090"/>
              </a:lnTo>
              <a:lnTo>
                <a:pt x="224557" y="84209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452F1-0560-4D62-BBC3-8A4B71D5DE19}">
      <dsp:nvSpPr>
        <dsp:cNvPr id="0" name=""/>
        <dsp:cNvSpPr/>
      </dsp:nvSpPr>
      <dsp:spPr>
        <a:xfrm>
          <a:off x="4728885" y="1404306"/>
          <a:ext cx="1796459" cy="1122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Oblikovanje terapijskih očekivanja</a:t>
          </a:r>
        </a:p>
      </dsp:txBody>
      <dsp:txXfrm>
        <a:off x="4761770" y="1437191"/>
        <a:ext cx="1730689" cy="10570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49972D-2A38-45D8-BDB9-53F581F0D9DD}">
      <dsp:nvSpPr>
        <dsp:cNvPr id="0" name=""/>
        <dsp:cNvSpPr/>
      </dsp:nvSpPr>
      <dsp:spPr>
        <a:xfrm>
          <a:off x="2192780" y="1282"/>
          <a:ext cx="1633494" cy="1061952"/>
        </a:xfrm>
        <a:prstGeom prst="roundRect">
          <a:avLst>
            <a:gd name="adj" fmla="val 10000"/>
          </a:avLst>
        </a:prstGeom>
        <a:solidFill>
          <a:schemeClr val="tx1"/>
        </a:solidFill>
        <a:ln w="15875" cap="rnd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dirty="0">
              <a:solidFill>
                <a:schemeClr val="bg1"/>
              </a:solidFill>
            </a:rPr>
            <a:t>FAZA 6</a:t>
          </a:r>
        </a:p>
      </dsp:txBody>
      <dsp:txXfrm>
        <a:off x="2223884" y="32386"/>
        <a:ext cx="1571286" cy="999744"/>
      </dsp:txXfrm>
    </dsp:sp>
    <dsp:sp modelId="{DC96A063-55BF-40AB-8513-429C31B00A6E}">
      <dsp:nvSpPr>
        <dsp:cNvPr id="0" name=""/>
        <dsp:cNvSpPr/>
      </dsp:nvSpPr>
      <dsp:spPr>
        <a:xfrm>
          <a:off x="2356129" y="1063234"/>
          <a:ext cx="163349" cy="796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6464"/>
              </a:lnTo>
              <a:lnTo>
                <a:pt x="163349" y="79646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C9EBC-287A-428C-9CE0-60FFFA098D9A}">
      <dsp:nvSpPr>
        <dsp:cNvPr id="0" name=""/>
        <dsp:cNvSpPr/>
      </dsp:nvSpPr>
      <dsp:spPr>
        <a:xfrm>
          <a:off x="2519479" y="1328722"/>
          <a:ext cx="2052524" cy="10619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/>
            <a:t>sažimanje i povratna informacija</a:t>
          </a:r>
        </a:p>
      </dsp:txBody>
      <dsp:txXfrm>
        <a:off x="2550583" y="1359826"/>
        <a:ext cx="1990316" cy="999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7.12.2024.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21DA7-86E4-4B9F-9F70-A7511A1E6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8119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7.12.2024.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555BB-BD73-46F2-8A48-7A143C35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5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F4FD62-3761-499E-8E2F-FAEDAAC1E5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657906"/>
          </a:xfrm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Procjena 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ADCEAB3-88B4-477B-BFCB-99E5F3CC9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4802819"/>
            <a:ext cx="6400800" cy="988381"/>
          </a:xfrm>
        </p:spPr>
        <p:txBody>
          <a:bodyPr/>
          <a:lstStyle/>
          <a:p>
            <a:endParaRPr lang="hr-HR" b="1" dirty="0"/>
          </a:p>
          <a:p>
            <a:r>
              <a:rPr lang="hr-HR" b="1" dirty="0"/>
              <a:t>Anđela Radulović</a:t>
            </a:r>
          </a:p>
        </p:txBody>
      </p:sp>
    </p:spTree>
    <p:extLst>
      <p:ext uri="{BB962C8B-B14F-4D97-AF65-F5344CB8AC3E}">
        <p14:creationId xmlns:p14="http://schemas.microsoft.com/office/powerpoint/2010/main" val="61246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E7465F-6540-4DA5-995A-FBF49ED38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479DB8-90A4-45E8-B64A-01CBF0AA8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hr-HR" sz="3200" b="1" dirty="0"/>
              <a:t>Što je procjena u </a:t>
            </a:r>
            <a:r>
              <a:rPr lang="hr-HR" sz="3200" b="1" dirty="0" err="1"/>
              <a:t>bkt</a:t>
            </a:r>
            <a:r>
              <a:rPr lang="hr-HR" sz="3200" b="1" dirty="0"/>
              <a:t> psihoterapiji?</a:t>
            </a:r>
          </a:p>
          <a:p>
            <a:pPr>
              <a:buClrTx/>
            </a:pPr>
            <a:endParaRPr lang="hr-HR" sz="3200" b="1" dirty="0"/>
          </a:p>
          <a:p>
            <a:pPr>
              <a:buClrTx/>
            </a:pPr>
            <a:r>
              <a:rPr lang="hr-HR" sz="3200" b="1" dirty="0"/>
              <a:t>KORACI prilikom procjene</a:t>
            </a:r>
          </a:p>
          <a:p>
            <a:pPr>
              <a:buClrTx/>
            </a:pPr>
            <a:endParaRPr lang="hr-HR" sz="3200" b="1" dirty="0"/>
          </a:p>
          <a:p>
            <a:pPr>
              <a:buClrTx/>
            </a:pPr>
            <a:r>
              <a:rPr lang="hr-HR" sz="3200" b="1" dirty="0"/>
              <a:t>Što sa prikupljenim informacijama?</a:t>
            </a:r>
          </a:p>
        </p:txBody>
      </p:sp>
    </p:spTree>
    <p:extLst>
      <p:ext uri="{BB962C8B-B14F-4D97-AF65-F5344CB8AC3E}">
        <p14:creationId xmlns:p14="http://schemas.microsoft.com/office/powerpoint/2010/main" val="91292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6BB9EC-1580-4984-93AF-19FF0EA01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1134568-3213-4F5A-80EF-65B037988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29168"/>
            <a:ext cx="8534400" cy="556523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hr-HR" sz="3200" b="1" dirty="0">
                <a:solidFill>
                  <a:schemeClr val="accent2">
                    <a:lumMod val="75000"/>
                  </a:schemeClr>
                </a:solidFill>
              </a:rPr>
              <a:t>UVODNE SEANSE:</a:t>
            </a:r>
          </a:p>
          <a:p>
            <a:pPr marL="0" indent="0">
              <a:buNone/>
            </a:pPr>
            <a:endParaRPr lang="hr-HR" b="1" dirty="0"/>
          </a:p>
          <a:p>
            <a:pPr>
              <a:buFontTx/>
              <a:buChar char="-"/>
            </a:pPr>
            <a:r>
              <a:rPr lang="hr-HR" sz="2800" dirty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Prikupljanje informacija</a:t>
            </a:r>
          </a:p>
          <a:p>
            <a:pPr>
              <a:buFontTx/>
              <a:buChar char="-"/>
            </a:pPr>
            <a:r>
              <a:rPr lang="hr-HR" sz="2800" dirty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Određivanje prikladnosti psihoterapeuta za klijenta</a:t>
            </a:r>
          </a:p>
          <a:p>
            <a:pPr>
              <a:buFontTx/>
              <a:buChar char="-"/>
            </a:pPr>
            <a:r>
              <a:rPr lang="hr-HR" sz="2800" dirty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Određivanje jesu li potrebni dodatni tretmani</a:t>
            </a:r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648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B7E295-B49F-4A75-8F98-BCECCB49F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471" y="5712451"/>
            <a:ext cx="9947229" cy="1821063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C6AFA1-CBED-454F-AE6A-5D8DF68FE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409983"/>
          </a:xfrm>
        </p:spPr>
        <p:txBody>
          <a:bodyPr/>
          <a:lstStyle/>
          <a:p>
            <a:pPr>
              <a:buFontTx/>
              <a:buChar char="-"/>
            </a:pPr>
            <a:r>
              <a:rPr lang="hr-HR" sz="2800" b="1" dirty="0">
                <a:solidFill>
                  <a:srgbClr val="0070C0"/>
                </a:solidFill>
              </a:rPr>
              <a:t>Početak terapijskog odnosa s klijentom</a:t>
            </a:r>
          </a:p>
          <a:p>
            <a:pPr>
              <a:buFontTx/>
              <a:buChar char="-"/>
            </a:pPr>
            <a:r>
              <a:rPr lang="hr-HR" sz="2800" b="1" dirty="0">
                <a:solidFill>
                  <a:srgbClr val="0070C0"/>
                </a:solidFill>
              </a:rPr>
              <a:t>Edukacija o </a:t>
            </a:r>
            <a:r>
              <a:rPr lang="hr-HR" sz="2800" b="1" dirty="0" err="1">
                <a:solidFill>
                  <a:srgbClr val="0070C0"/>
                </a:solidFill>
              </a:rPr>
              <a:t>bkt</a:t>
            </a:r>
            <a:r>
              <a:rPr lang="hr-HR" sz="2800" b="1" dirty="0">
                <a:solidFill>
                  <a:srgbClr val="0070C0"/>
                </a:solidFill>
              </a:rPr>
              <a:t> psihoterapijskom tretmanu</a:t>
            </a:r>
          </a:p>
          <a:p>
            <a:pPr>
              <a:buFontTx/>
              <a:buChar char="-"/>
            </a:pPr>
            <a:r>
              <a:rPr lang="hr-HR" sz="2800" b="1" dirty="0">
                <a:solidFill>
                  <a:srgbClr val="0070C0"/>
                </a:solidFill>
              </a:rPr>
              <a:t>Dogovaranje izrade domaćih zadaća</a:t>
            </a:r>
          </a:p>
          <a:p>
            <a:pPr>
              <a:buFontTx/>
              <a:buChar char="-"/>
            </a:pPr>
            <a:endParaRPr lang="hr-HR" dirty="0"/>
          </a:p>
          <a:p>
            <a:endParaRPr lang="hr-HR" dirty="0"/>
          </a:p>
        </p:txBody>
      </p:sp>
      <p:pic>
        <p:nvPicPr>
          <p:cNvPr id="3076" name="Picture 4" descr="364,800+ Steps Stock Illustrations, Royalty-Free Vector Graphics &amp; Clip Art  - iStock | Steps infographic, Process, Next steps">
            <a:extLst>
              <a:ext uri="{FF2B5EF4-FFF2-40B4-BE49-F238E27FC236}">
                <a16:creationId xmlns:a16="http://schemas.microsoft.com/office/drawing/2014/main" id="{5D4C3F97-72F7-4C59-BA3A-38ACE4F66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742" y="3582557"/>
            <a:ext cx="2595870" cy="2589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80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DBAB8E-B402-44F2-8A39-90C2D871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41539"/>
            <a:ext cx="8534400" cy="1029809"/>
          </a:xfrm>
        </p:spPr>
        <p:txBody>
          <a:bodyPr/>
          <a:lstStyle/>
          <a:p>
            <a:r>
              <a:rPr lang="hr-HR" dirty="0">
                <a:solidFill>
                  <a:schemeClr val="bg1"/>
                </a:solidFill>
              </a:rPr>
              <a:t>Struktura procjene na seansi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51A28D10-8AF2-45D6-9A58-212E2773F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072314"/>
              </p:ext>
            </p:extLst>
          </p:nvPr>
        </p:nvGraphicFramePr>
        <p:xfrm>
          <a:off x="684213" y="2104008"/>
          <a:ext cx="8534400" cy="2196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496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EB4089-7E02-4AA5-B1F8-20632A5D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EF1DE377-F15C-4DD6-80DD-E4D2AB7BED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889758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8021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8087E2-C5A0-4347-AC43-A1B953225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096" y="4216893"/>
            <a:ext cx="7616409" cy="2308194"/>
          </a:xfrm>
        </p:spPr>
        <p:txBody>
          <a:bodyPr/>
          <a:lstStyle/>
          <a:p>
            <a:endParaRPr lang="hr-HR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1E2CBF6C-760E-48F8-9E24-495E1E85CC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962839"/>
              </p:ext>
            </p:extLst>
          </p:nvPr>
        </p:nvGraphicFramePr>
        <p:xfrm>
          <a:off x="684213" y="685799"/>
          <a:ext cx="8086292" cy="3268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jagram 5">
            <a:extLst>
              <a:ext uri="{FF2B5EF4-FFF2-40B4-BE49-F238E27FC236}">
                <a16:creationId xmlns:a16="http://schemas.microsoft.com/office/drawing/2014/main" id="{E0623FAA-EA91-41FC-916B-F5C68DC8FB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3391407"/>
              </p:ext>
            </p:extLst>
          </p:nvPr>
        </p:nvGraphicFramePr>
        <p:xfrm>
          <a:off x="2032001" y="4341181"/>
          <a:ext cx="6037802" cy="17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368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535E51-22E6-4F5B-9D6A-D357CBDB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522" y="3746376"/>
            <a:ext cx="7288567" cy="2527917"/>
          </a:xfrm>
        </p:spPr>
        <p:txBody>
          <a:bodyPr/>
          <a:lstStyle/>
          <a:p>
            <a:endParaRPr lang="hr-HR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5D438940-F149-4F15-BB95-1156978C63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214400"/>
              </p:ext>
            </p:extLst>
          </p:nvPr>
        </p:nvGraphicFramePr>
        <p:xfrm>
          <a:off x="684213" y="685800"/>
          <a:ext cx="7998148" cy="2527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jagram 4">
            <a:extLst>
              <a:ext uri="{FF2B5EF4-FFF2-40B4-BE49-F238E27FC236}">
                <a16:creationId xmlns:a16="http://schemas.microsoft.com/office/drawing/2014/main" id="{D5F6A10F-D59A-466A-B244-7869581224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4756328"/>
              </p:ext>
            </p:extLst>
          </p:nvPr>
        </p:nvGraphicFramePr>
        <p:xfrm>
          <a:off x="1109710" y="3746376"/>
          <a:ext cx="6764784" cy="2391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69907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F2E0FD-19C8-40D2-ABB0-79A8F45F8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459767"/>
            <a:ext cx="8534400" cy="967666"/>
          </a:xfrm>
        </p:spPr>
        <p:txBody>
          <a:bodyPr>
            <a:normAutofit/>
          </a:bodyPr>
          <a:lstStyle/>
          <a:p>
            <a:r>
              <a:rPr lang="hr-HR" sz="1800" dirty="0" err="1">
                <a:solidFill>
                  <a:schemeClr val="bg1"/>
                </a:solidFill>
              </a:rPr>
              <a:t>Beck,J.S</a:t>
            </a:r>
            <a:r>
              <a:rPr lang="hr-HR" sz="1800" dirty="0">
                <a:solidFill>
                  <a:schemeClr val="bg1"/>
                </a:solidFill>
              </a:rPr>
              <a:t>.(2020).</a:t>
            </a:r>
            <a:r>
              <a:rPr lang="hr-HR" sz="1800" dirty="0" err="1">
                <a:solidFill>
                  <a:schemeClr val="bg1"/>
                </a:solidFill>
              </a:rPr>
              <a:t>Cognitive</a:t>
            </a:r>
            <a:r>
              <a:rPr lang="hr-HR" sz="1800" dirty="0">
                <a:solidFill>
                  <a:schemeClr val="bg1"/>
                </a:solidFill>
              </a:rPr>
              <a:t> </a:t>
            </a:r>
            <a:r>
              <a:rPr lang="hr-HR" sz="1800" dirty="0" err="1">
                <a:solidFill>
                  <a:schemeClr val="bg1"/>
                </a:solidFill>
              </a:rPr>
              <a:t>behaviour</a:t>
            </a:r>
            <a:r>
              <a:rPr lang="hr-HR" sz="1800" dirty="0">
                <a:solidFill>
                  <a:schemeClr val="bg1"/>
                </a:solidFill>
              </a:rPr>
              <a:t> </a:t>
            </a:r>
            <a:r>
              <a:rPr lang="hr-HR" sz="1800" dirty="0" err="1">
                <a:solidFill>
                  <a:schemeClr val="bg1"/>
                </a:solidFill>
              </a:rPr>
              <a:t>therapy</a:t>
            </a:r>
            <a:r>
              <a:rPr lang="hr-HR" sz="1800" dirty="0">
                <a:solidFill>
                  <a:schemeClr val="bg1"/>
                </a:solidFill>
              </a:rPr>
              <a:t> (3.izdanje). </a:t>
            </a:r>
            <a:r>
              <a:rPr lang="hr-HR" sz="1800" dirty="0" err="1">
                <a:solidFill>
                  <a:schemeClr val="bg1"/>
                </a:solidFill>
              </a:rPr>
              <a:t>Guilford</a:t>
            </a:r>
            <a:r>
              <a:rPr lang="hr-HR" sz="1800" dirty="0">
                <a:solidFill>
                  <a:schemeClr val="bg1"/>
                </a:solidFill>
              </a:rPr>
              <a:t> Press.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E7990E-C3B8-4489-86FA-671CE9107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051699"/>
          </a:xfrm>
        </p:spPr>
        <p:txBody>
          <a:bodyPr/>
          <a:lstStyle/>
          <a:p>
            <a:pPr>
              <a:buClrTx/>
            </a:pPr>
            <a:r>
              <a:rPr lang="hr-HR" b="1" dirty="0">
                <a:solidFill>
                  <a:schemeClr val="bg1"/>
                </a:solidFill>
              </a:rPr>
              <a:t>PROCJENA objedinjuje informacije o klijentu i teškoći </a:t>
            </a:r>
          </a:p>
          <a:p>
            <a:pPr>
              <a:buClrTx/>
            </a:pPr>
            <a:endParaRPr lang="hr-HR" b="1" dirty="0">
              <a:solidFill>
                <a:schemeClr val="bg1"/>
              </a:solidFill>
            </a:endParaRPr>
          </a:p>
          <a:p>
            <a:pPr>
              <a:buClrTx/>
            </a:pPr>
            <a:r>
              <a:rPr lang="hr-HR" b="1" dirty="0">
                <a:solidFill>
                  <a:schemeClr val="bg1"/>
                </a:solidFill>
              </a:rPr>
              <a:t>Kreira se početna kognitivna konceptualizacija i </a:t>
            </a:r>
            <a:r>
              <a:rPr lang="hr-HR" b="1" dirty="0" err="1">
                <a:solidFill>
                  <a:schemeClr val="bg1"/>
                </a:solidFill>
              </a:rPr>
              <a:t>incijalni</a:t>
            </a:r>
            <a:r>
              <a:rPr lang="hr-HR" b="1" dirty="0">
                <a:solidFill>
                  <a:schemeClr val="bg1"/>
                </a:solidFill>
              </a:rPr>
              <a:t> plan tretmana</a:t>
            </a:r>
          </a:p>
        </p:txBody>
      </p:sp>
    </p:spTree>
    <p:extLst>
      <p:ext uri="{BB962C8B-B14F-4D97-AF65-F5344CB8AC3E}">
        <p14:creationId xmlns:p14="http://schemas.microsoft.com/office/powerpoint/2010/main" val="3026305634"/>
      </p:ext>
    </p:extLst>
  </p:cSld>
  <p:clrMapOvr>
    <a:masterClrMapping/>
  </p:clrMapOvr>
</p:sld>
</file>

<file path=ppt/theme/theme1.xml><?xml version="1.0" encoding="utf-8"?>
<a:theme xmlns:a="http://schemas.openxmlformats.org/drawingml/2006/main" name="Isječa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106</TotalTime>
  <Words>158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3</vt:lpstr>
      <vt:lpstr>Isječak</vt:lpstr>
      <vt:lpstr>Procjena  </vt:lpstr>
      <vt:lpstr>PowerPoint Presentation</vt:lpstr>
      <vt:lpstr>PowerPoint Presentation</vt:lpstr>
      <vt:lpstr>PowerPoint Presentation</vt:lpstr>
      <vt:lpstr>Struktura procjene na seansi</vt:lpstr>
      <vt:lpstr>PowerPoint Presentation</vt:lpstr>
      <vt:lpstr>PowerPoint Presentation</vt:lpstr>
      <vt:lpstr>PowerPoint Presentation</vt:lpstr>
      <vt:lpstr>Beck,J.S.(2020).Cognitive behaviour therapy (3.izdanje). Guilford Press.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Procjena</dc:title>
  <dc:creator>Anđela Radulović</dc:creator>
  <cp:lastModifiedBy>hubikotvr@outlook.com</cp:lastModifiedBy>
  <cp:revision>14</cp:revision>
  <cp:lastPrinted>2024-12-04T16:12:20Z</cp:lastPrinted>
  <dcterms:created xsi:type="dcterms:W3CDTF">2024-11-21T08:26:24Z</dcterms:created>
  <dcterms:modified xsi:type="dcterms:W3CDTF">2024-12-04T16:13:00Z</dcterms:modified>
</cp:coreProperties>
</file>