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omments/comment1.xml" ContentType="application/vnd.openxmlformats-officedocument.presentationml.comment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60" r:id="rId4"/>
    <p:sldId id="259" r:id="rId5"/>
    <p:sldId id="258" r:id="rId6"/>
    <p:sldId id="261" r:id="rId7"/>
    <p:sldId id="262" r:id="rId8"/>
    <p:sldId id="263" r:id="rId9"/>
    <p:sldId id="267" r:id="rId10"/>
    <p:sldId id="264" r:id="rId11"/>
    <p:sldId id="265" r:id="rId12"/>
    <p:sldId id="266" r:id="rId13"/>
  </p:sldIdLst>
  <p:sldSz cx="12192000" cy="6858000"/>
  <p:notesSz cx="6858000" cy="9144000"/>
  <p:defaultTextStyle>
    <a:defPPr>
      <a:defRPr lang="en-H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orisnik" initials="K" lastIdx="5" clrIdx="0">
    <p:extLst>
      <p:ext uri="{19B8F6BF-5375-455C-9EA6-DF929625EA0E}">
        <p15:presenceInfo xmlns:p15="http://schemas.microsoft.com/office/powerpoint/2012/main" userId="Korisnik"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3536"/>
    <p:restoredTop sz="94682"/>
  </p:normalViewPr>
  <p:slideViewPr>
    <p:cSldViewPr snapToGrid="0">
      <p:cViewPr varScale="1">
        <p:scale>
          <a:sx n="101" d="100"/>
          <a:sy n="101" d="100"/>
        </p:scale>
        <p:origin x="138" y="1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24-11-12T12:19:14.127" idx="5">
    <p:pos x="3159" y="1844"/>
    <p:text>Predlažem da natuknice budu malo informativnije kako bi polaznici ubuduće mogli lakše pratiti prezentaciju (i kad nemaju vaša pojašnjenja). Npr. Traženje dopuštenja za razmjenu informacija sa stručnjakom koji pacijentu pruža drugu vrstu tretmana (npr. medikamenti). Podržavam konciznost, samo predlažem preoblikovanje 3., 4.., 5. i 6. natuknice kako bi se znalo na što se odnose.</p:text>
    <p:extLst>
      <p:ext uri="{C676402C-5697-4E1C-873F-D02D1690AC5C}">
        <p15:threadingInfo xmlns:p15="http://schemas.microsoft.com/office/powerpoint/2012/main" timeZoneBias="-60"/>
      </p:ext>
    </p:extLst>
  </p:cm>
</p:cmLst>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E34A32-FF4B-2102-5529-7B6FE3D1F4FB}"/>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HR"/>
          </a:p>
        </p:txBody>
      </p:sp>
      <p:sp>
        <p:nvSpPr>
          <p:cNvPr id="3" name="Subtitle 2">
            <a:extLst>
              <a:ext uri="{FF2B5EF4-FFF2-40B4-BE49-F238E27FC236}">
                <a16:creationId xmlns:a16="http://schemas.microsoft.com/office/drawing/2014/main" id="{EEC351C5-6943-808A-3CD1-E9A52B68F03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HR"/>
          </a:p>
        </p:txBody>
      </p:sp>
      <p:sp>
        <p:nvSpPr>
          <p:cNvPr id="4" name="Date Placeholder 3">
            <a:extLst>
              <a:ext uri="{FF2B5EF4-FFF2-40B4-BE49-F238E27FC236}">
                <a16:creationId xmlns:a16="http://schemas.microsoft.com/office/drawing/2014/main" id="{57DA5A94-D4C1-47AD-3770-1A2F8F17018E}"/>
              </a:ext>
            </a:extLst>
          </p:cNvPr>
          <p:cNvSpPr>
            <a:spLocks noGrp="1"/>
          </p:cNvSpPr>
          <p:nvPr>
            <p:ph type="dt" sz="half" idx="10"/>
          </p:nvPr>
        </p:nvSpPr>
        <p:spPr/>
        <p:txBody>
          <a:bodyPr/>
          <a:lstStyle/>
          <a:p>
            <a:fld id="{B4FB6724-336A-5346-B8DF-15A4E12B1A9F}" type="datetimeFigureOut">
              <a:rPr lang="en-HR" smtClean="0"/>
              <a:t>11/20/2024</a:t>
            </a:fld>
            <a:endParaRPr lang="en-HR"/>
          </a:p>
        </p:txBody>
      </p:sp>
      <p:sp>
        <p:nvSpPr>
          <p:cNvPr id="5" name="Footer Placeholder 4">
            <a:extLst>
              <a:ext uri="{FF2B5EF4-FFF2-40B4-BE49-F238E27FC236}">
                <a16:creationId xmlns:a16="http://schemas.microsoft.com/office/drawing/2014/main" id="{17BB198C-1D5F-2E81-362E-4FC4501B51FF}"/>
              </a:ext>
            </a:extLst>
          </p:cNvPr>
          <p:cNvSpPr>
            <a:spLocks noGrp="1"/>
          </p:cNvSpPr>
          <p:nvPr>
            <p:ph type="ftr" sz="quarter" idx="11"/>
          </p:nvPr>
        </p:nvSpPr>
        <p:spPr/>
        <p:txBody>
          <a:bodyPr/>
          <a:lstStyle/>
          <a:p>
            <a:endParaRPr lang="en-HR"/>
          </a:p>
        </p:txBody>
      </p:sp>
      <p:sp>
        <p:nvSpPr>
          <p:cNvPr id="6" name="Slide Number Placeholder 5">
            <a:extLst>
              <a:ext uri="{FF2B5EF4-FFF2-40B4-BE49-F238E27FC236}">
                <a16:creationId xmlns:a16="http://schemas.microsoft.com/office/drawing/2014/main" id="{EA415CDF-8A6A-7A2D-77F8-B7551746FC75}"/>
              </a:ext>
            </a:extLst>
          </p:cNvPr>
          <p:cNvSpPr>
            <a:spLocks noGrp="1"/>
          </p:cNvSpPr>
          <p:nvPr>
            <p:ph type="sldNum" sz="quarter" idx="12"/>
          </p:nvPr>
        </p:nvSpPr>
        <p:spPr/>
        <p:txBody>
          <a:bodyPr/>
          <a:lstStyle/>
          <a:p>
            <a:fld id="{CDAB5CC9-E9E1-E547-B1CD-1FFB3DA1E94C}" type="slidenum">
              <a:rPr lang="en-HR" smtClean="0"/>
              <a:t>‹#›</a:t>
            </a:fld>
            <a:endParaRPr lang="en-HR"/>
          </a:p>
        </p:txBody>
      </p:sp>
    </p:spTree>
    <p:extLst>
      <p:ext uri="{BB962C8B-B14F-4D97-AF65-F5344CB8AC3E}">
        <p14:creationId xmlns:p14="http://schemas.microsoft.com/office/powerpoint/2010/main" val="37301234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F5518-3AD1-BC6C-5123-EF27C66F7A1F}"/>
              </a:ext>
            </a:extLst>
          </p:cNvPr>
          <p:cNvSpPr>
            <a:spLocks noGrp="1"/>
          </p:cNvSpPr>
          <p:nvPr>
            <p:ph type="title"/>
          </p:nvPr>
        </p:nvSpPr>
        <p:spPr/>
        <p:txBody>
          <a:bodyPr/>
          <a:lstStyle/>
          <a:p>
            <a:r>
              <a:rPr lang="en-GB"/>
              <a:t>Click to edit Master title style</a:t>
            </a:r>
            <a:endParaRPr lang="en-HR"/>
          </a:p>
        </p:txBody>
      </p:sp>
      <p:sp>
        <p:nvSpPr>
          <p:cNvPr id="3" name="Vertical Text Placeholder 2">
            <a:extLst>
              <a:ext uri="{FF2B5EF4-FFF2-40B4-BE49-F238E27FC236}">
                <a16:creationId xmlns:a16="http://schemas.microsoft.com/office/drawing/2014/main" id="{24E7A6E7-A369-16D1-7B34-E5BC6B279AD5}"/>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HR"/>
          </a:p>
        </p:txBody>
      </p:sp>
      <p:sp>
        <p:nvSpPr>
          <p:cNvPr id="4" name="Date Placeholder 3">
            <a:extLst>
              <a:ext uri="{FF2B5EF4-FFF2-40B4-BE49-F238E27FC236}">
                <a16:creationId xmlns:a16="http://schemas.microsoft.com/office/drawing/2014/main" id="{B7786F98-93C9-4BBD-2DC9-5D2CABB8CB33}"/>
              </a:ext>
            </a:extLst>
          </p:cNvPr>
          <p:cNvSpPr>
            <a:spLocks noGrp="1"/>
          </p:cNvSpPr>
          <p:nvPr>
            <p:ph type="dt" sz="half" idx="10"/>
          </p:nvPr>
        </p:nvSpPr>
        <p:spPr/>
        <p:txBody>
          <a:bodyPr/>
          <a:lstStyle/>
          <a:p>
            <a:fld id="{B4FB6724-336A-5346-B8DF-15A4E12B1A9F}" type="datetimeFigureOut">
              <a:rPr lang="en-HR" smtClean="0"/>
              <a:t>11/20/2024</a:t>
            </a:fld>
            <a:endParaRPr lang="en-HR"/>
          </a:p>
        </p:txBody>
      </p:sp>
      <p:sp>
        <p:nvSpPr>
          <p:cNvPr id="5" name="Footer Placeholder 4">
            <a:extLst>
              <a:ext uri="{FF2B5EF4-FFF2-40B4-BE49-F238E27FC236}">
                <a16:creationId xmlns:a16="http://schemas.microsoft.com/office/drawing/2014/main" id="{E42B4893-8ED6-0DBD-A75C-7042FD0160D5}"/>
              </a:ext>
            </a:extLst>
          </p:cNvPr>
          <p:cNvSpPr>
            <a:spLocks noGrp="1"/>
          </p:cNvSpPr>
          <p:nvPr>
            <p:ph type="ftr" sz="quarter" idx="11"/>
          </p:nvPr>
        </p:nvSpPr>
        <p:spPr/>
        <p:txBody>
          <a:bodyPr/>
          <a:lstStyle/>
          <a:p>
            <a:endParaRPr lang="en-HR"/>
          </a:p>
        </p:txBody>
      </p:sp>
      <p:sp>
        <p:nvSpPr>
          <p:cNvPr id="6" name="Slide Number Placeholder 5">
            <a:extLst>
              <a:ext uri="{FF2B5EF4-FFF2-40B4-BE49-F238E27FC236}">
                <a16:creationId xmlns:a16="http://schemas.microsoft.com/office/drawing/2014/main" id="{96549903-E1DB-1D48-470D-D0D1E25AF70B}"/>
              </a:ext>
            </a:extLst>
          </p:cNvPr>
          <p:cNvSpPr>
            <a:spLocks noGrp="1"/>
          </p:cNvSpPr>
          <p:nvPr>
            <p:ph type="sldNum" sz="quarter" idx="12"/>
          </p:nvPr>
        </p:nvSpPr>
        <p:spPr/>
        <p:txBody>
          <a:bodyPr/>
          <a:lstStyle/>
          <a:p>
            <a:fld id="{CDAB5CC9-E9E1-E547-B1CD-1FFB3DA1E94C}" type="slidenum">
              <a:rPr lang="en-HR" smtClean="0"/>
              <a:t>‹#›</a:t>
            </a:fld>
            <a:endParaRPr lang="en-HR"/>
          </a:p>
        </p:txBody>
      </p:sp>
    </p:spTree>
    <p:extLst>
      <p:ext uri="{BB962C8B-B14F-4D97-AF65-F5344CB8AC3E}">
        <p14:creationId xmlns:p14="http://schemas.microsoft.com/office/powerpoint/2010/main" val="1454055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911897F-1FCE-E2FF-5037-DDD8ED6DE134}"/>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HR"/>
          </a:p>
        </p:txBody>
      </p:sp>
      <p:sp>
        <p:nvSpPr>
          <p:cNvPr id="3" name="Vertical Text Placeholder 2">
            <a:extLst>
              <a:ext uri="{FF2B5EF4-FFF2-40B4-BE49-F238E27FC236}">
                <a16:creationId xmlns:a16="http://schemas.microsoft.com/office/drawing/2014/main" id="{642BECBB-E020-BB9E-25DE-276693A6C110}"/>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HR"/>
          </a:p>
        </p:txBody>
      </p:sp>
      <p:sp>
        <p:nvSpPr>
          <p:cNvPr id="4" name="Date Placeholder 3">
            <a:extLst>
              <a:ext uri="{FF2B5EF4-FFF2-40B4-BE49-F238E27FC236}">
                <a16:creationId xmlns:a16="http://schemas.microsoft.com/office/drawing/2014/main" id="{7AA80410-A63E-A037-E865-CF79BCACEE77}"/>
              </a:ext>
            </a:extLst>
          </p:cNvPr>
          <p:cNvSpPr>
            <a:spLocks noGrp="1"/>
          </p:cNvSpPr>
          <p:nvPr>
            <p:ph type="dt" sz="half" idx="10"/>
          </p:nvPr>
        </p:nvSpPr>
        <p:spPr/>
        <p:txBody>
          <a:bodyPr/>
          <a:lstStyle/>
          <a:p>
            <a:fld id="{B4FB6724-336A-5346-B8DF-15A4E12B1A9F}" type="datetimeFigureOut">
              <a:rPr lang="en-HR" smtClean="0"/>
              <a:t>11/20/2024</a:t>
            </a:fld>
            <a:endParaRPr lang="en-HR"/>
          </a:p>
        </p:txBody>
      </p:sp>
      <p:sp>
        <p:nvSpPr>
          <p:cNvPr id="5" name="Footer Placeholder 4">
            <a:extLst>
              <a:ext uri="{FF2B5EF4-FFF2-40B4-BE49-F238E27FC236}">
                <a16:creationId xmlns:a16="http://schemas.microsoft.com/office/drawing/2014/main" id="{763A8D59-09CB-C91F-3414-EC0FEB154E5B}"/>
              </a:ext>
            </a:extLst>
          </p:cNvPr>
          <p:cNvSpPr>
            <a:spLocks noGrp="1"/>
          </p:cNvSpPr>
          <p:nvPr>
            <p:ph type="ftr" sz="quarter" idx="11"/>
          </p:nvPr>
        </p:nvSpPr>
        <p:spPr/>
        <p:txBody>
          <a:bodyPr/>
          <a:lstStyle/>
          <a:p>
            <a:endParaRPr lang="en-HR"/>
          </a:p>
        </p:txBody>
      </p:sp>
      <p:sp>
        <p:nvSpPr>
          <p:cNvPr id="6" name="Slide Number Placeholder 5">
            <a:extLst>
              <a:ext uri="{FF2B5EF4-FFF2-40B4-BE49-F238E27FC236}">
                <a16:creationId xmlns:a16="http://schemas.microsoft.com/office/drawing/2014/main" id="{304F4488-7F65-5E5E-E813-EFE4F91D7E90}"/>
              </a:ext>
            </a:extLst>
          </p:cNvPr>
          <p:cNvSpPr>
            <a:spLocks noGrp="1"/>
          </p:cNvSpPr>
          <p:nvPr>
            <p:ph type="sldNum" sz="quarter" idx="12"/>
          </p:nvPr>
        </p:nvSpPr>
        <p:spPr/>
        <p:txBody>
          <a:bodyPr/>
          <a:lstStyle/>
          <a:p>
            <a:fld id="{CDAB5CC9-E9E1-E547-B1CD-1FFB3DA1E94C}" type="slidenum">
              <a:rPr lang="en-HR" smtClean="0"/>
              <a:t>‹#›</a:t>
            </a:fld>
            <a:endParaRPr lang="en-HR"/>
          </a:p>
        </p:txBody>
      </p:sp>
    </p:spTree>
    <p:extLst>
      <p:ext uri="{BB962C8B-B14F-4D97-AF65-F5344CB8AC3E}">
        <p14:creationId xmlns:p14="http://schemas.microsoft.com/office/powerpoint/2010/main" val="44720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D43D88-20DA-FFCA-3489-BC267DF46AFB}"/>
              </a:ext>
            </a:extLst>
          </p:cNvPr>
          <p:cNvSpPr>
            <a:spLocks noGrp="1"/>
          </p:cNvSpPr>
          <p:nvPr>
            <p:ph type="title"/>
          </p:nvPr>
        </p:nvSpPr>
        <p:spPr/>
        <p:txBody>
          <a:bodyPr/>
          <a:lstStyle/>
          <a:p>
            <a:r>
              <a:rPr lang="en-GB"/>
              <a:t>Click to edit Master title style</a:t>
            </a:r>
            <a:endParaRPr lang="en-HR"/>
          </a:p>
        </p:txBody>
      </p:sp>
      <p:sp>
        <p:nvSpPr>
          <p:cNvPr id="3" name="Content Placeholder 2">
            <a:extLst>
              <a:ext uri="{FF2B5EF4-FFF2-40B4-BE49-F238E27FC236}">
                <a16:creationId xmlns:a16="http://schemas.microsoft.com/office/drawing/2014/main" id="{32542FC5-B8A0-B2CE-B7C9-A7CC2C066135}"/>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HR"/>
          </a:p>
        </p:txBody>
      </p:sp>
      <p:sp>
        <p:nvSpPr>
          <p:cNvPr id="4" name="Date Placeholder 3">
            <a:extLst>
              <a:ext uri="{FF2B5EF4-FFF2-40B4-BE49-F238E27FC236}">
                <a16:creationId xmlns:a16="http://schemas.microsoft.com/office/drawing/2014/main" id="{3519A996-9695-0B22-CF9F-F733375A4918}"/>
              </a:ext>
            </a:extLst>
          </p:cNvPr>
          <p:cNvSpPr>
            <a:spLocks noGrp="1"/>
          </p:cNvSpPr>
          <p:nvPr>
            <p:ph type="dt" sz="half" idx="10"/>
          </p:nvPr>
        </p:nvSpPr>
        <p:spPr/>
        <p:txBody>
          <a:bodyPr/>
          <a:lstStyle/>
          <a:p>
            <a:fld id="{B4FB6724-336A-5346-B8DF-15A4E12B1A9F}" type="datetimeFigureOut">
              <a:rPr lang="en-HR" smtClean="0"/>
              <a:t>11/20/2024</a:t>
            </a:fld>
            <a:endParaRPr lang="en-HR"/>
          </a:p>
        </p:txBody>
      </p:sp>
      <p:sp>
        <p:nvSpPr>
          <p:cNvPr id="5" name="Footer Placeholder 4">
            <a:extLst>
              <a:ext uri="{FF2B5EF4-FFF2-40B4-BE49-F238E27FC236}">
                <a16:creationId xmlns:a16="http://schemas.microsoft.com/office/drawing/2014/main" id="{255E3B0D-E726-487E-45B1-8F2354F708AE}"/>
              </a:ext>
            </a:extLst>
          </p:cNvPr>
          <p:cNvSpPr>
            <a:spLocks noGrp="1"/>
          </p:cNvSpPr>
          <p:nvPr>
            <p:ph type="ftr" sz="quarter" idx="11"/>
          </p:nvPr>
        </p:nvSpPr>
        <p:spPr/>
        <p:txBody>
          <a:bodyPr/>
          <a:lstStyle/>
          <a:p>
            <a:endParaRPr lang="en-HR"/>
          </a:p>
        </p:txBody>
      </p:sp>
      <p:sp>
        <p:nvSpPr>
          <p:cNvPr id="6" name="Slide Number Placeholder 5">
            <a:extLst>
              <a:ext uri="{FF2B5EF4-FFF2-40B4-BE49-F238E27FC236}">
                <a16:creationId xmlns:a16="http://schemas.microsoft.com/office/drawing/2014/main" id="{E3B820C1-2177-78B0-B0AD-94A6F80192E8}"/>
              </a:ext>
            </a:extLst>
          </p:cNvPr>
          <p:cNvSpPr>
            <a:spLocks noGrp="1"/>
          </p:cNvSpPr>
          <p:nvPr>
            <p:ph type="sldNum" sz="quarter" idx="12"/>
          </p:nvPr>
        </p:nvSpPr>
        <p:spPr/>
        <p:txBody>
          <a:bodyPr/>
          <a:lstStyle/>
          <a:p>
            <a:fld id="{CDAB5CC9-E9E1-E547-B1CD-1FFB3DA1E94C}" type="slidenum">
              <a:rPr lang="en-HR" smtClean="0"/>
              <a:t>‹#›</a:t>
            </a:fld>
            <a:endParaRPr lang="en-HR"/>
          </a:p>
        </p:txBody>
      </p:sp>
    </p:spTree>
    <p:extLst>
      <p:ext uri="{BB962C8B-B14F-4D97-AF65-F5344CB8AC3E}">
        <p14:creationId xmlns:p14="http://schemas.microsoft.com/office/powerpoint/2010/main" val="615803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61876-76BC-979B-CB15-C26DB68C86FD}"/>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HR"/>
          </a:p>
        </p:txBody>
      </p:sp>
      <p:sp>
        <p:nvSpPr>
          <p:cNvPr id="3" name="Text Placeholder 2">
            <a:extLst>
              <a:ext uri="{FF2B5EF4-FFF2-40B4-BE49-F238E27FC236}">
                <a16:creationId xmlns:a16="http://schemas.microsoft.com/office/drawing/2014/main" id="{5E9FEA4C-E7C6-9626-2CB5-FC0AA646EAE3}"/>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B7FB9A05-3FD4-0C02-4CE6-A0124FADC988}"/>
              </a:ext>
            </a:extLst>
          </p:cNvPr>
          <p:cNvSpPr>
            <a:spLocks noGrp="1"/>
          </p:cNvSpPr>
          <p:nvPr>
            <p:ph type="dt" sz="half" idx="10"/>
          </p:nvPr>
        </p:nvSpPr>
        <p:spPr/>
        <p:txBody>
          <a:bodyPr/>
          <a:lstStyle/>
          <a:p>
            <a:fld id="{B4FB6724-336A-5346-B8DF-15A4E12B1A9F}" type="datetimeFigureOut">
              <a:rPr lang="en-HR" smtClean="0"/>
              <a:t>11/20/2024</a:t>
            </a:fld>
            <a:endParaRPr lang="en-HR"/>
          </a:p>
        </p:txBody>
      </p:sp>
      <p:sp>
        <p:nvSpPr>
          <p:cNvPr id="5" name="Footer Placeholder 4">
            <a:extLst>
              <a:ext uri="{FF2B5EF4-FFF2-40B4-BE49-F238E27FC236}">
                <a16:creationId xmlns:a16="http://schemas.microsoft.com/office/drawing/2014/main" id="{33DC568D-BC65-9507-7BBE-F67B894FEC55}"/>
              </a:ext>
            </a:extLst>
          </p:cNvPr>
          <p:cNvSpPr>
            <a:spLocks noGrp="1"/>
          </p:cNvSpPr>
          <p:nvPr>
            <p:ph type="ftr" sz="quarter" idx="11"/>
          </p:nvPr>
        </p:nvSpPr>
        <p:spPr/>
        <p:txBody>
          <a:bodyPr/>
          <a:lstStyle/>
          <a:p>
            <a:endParaRPr lang="en-HR"/>
          </a:p>
        </p:txBody>
      </p:sp>
      <p:sp>
        <p:nvSpPr>
          <p:cNvPr id="6" name="Slide Number Placeholder 5">
            <a:extLst>
              <a:ext uri="{FF2B5EF4-FFF2-40B4-BE49-F238E27FC236}">
                <a16:creationId xmlns:a16="http://schemas.microsoft.com/office/drawing/2014/main" id="{47412DA5-7EC0-9114-D387-CBFE3F3CAA55}"/>
              </a:ext>
            </a:extLst>
          </p:cNvPr>
          <p:cNvSpPr>
            <a:spLocks noGrp="1"/>
          </p:cNvSpPr>
          <p:nvPr>
            <p:ph type="sldNum" sz="quarter" idx="12"/>
          </p:nvPr>
        </p:nvSpPr>
        <p:spPr/>
        <p:txBody>
          <a:bodyPr/>
          <a:lstStyle/>
          <a:p>
            <a:fld id="{CDAB5CC9-E9E1-E547-B1CD-1FFB3DA1E94C}" type="slidenum">
              <a:rPr lang="en-HR" smtClean="0"/>
              <a:t>‹#›</a:t>
            </a:fld>
            <a:endParaRPr lang="en-HR"/>
          </a:p>
        </p:txBody>
      </p:sp>
    </p:spTree>
    <p:extLst>
      <p:ext uri="{BB962C8B-B14F-4D97-AF65-F5344CB8AC3E}">
        <p14:creationId xmlns:p14="http://schemas.microsoft.com/office/powerpoint/2010/main" val="5490656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DCF9C5-1154-50E9-3D73-C6CC4D16E3A8}"/>
              </a:ext>
            </a:extLst>
          </p:cNvPr>
          <p:cNvSpPr>
            <a:spLocks noGrp="1"/>
          </p:cNvSpPr>
          <p:nvPr>
            <p:ph type="title"/>
          </p:nvPr>
        </p:nvSpPr>
        <p:spPr/>
        <p:txBody>
          <a:bodyPr/>
          <a:lstStyle/>
          <a:p>
            <a:r>
              <a:rPr lang="en-GB"/>
              <a:t>Click to edit Master title style</a:t>
            </a:r>
            <a:endParaRPr lang="en-HR"/>
          </a:p>
        </p:txBody>
      </p:sp>
      <p:sp>
        <p:nvSpPr>
          <p:cNvPr id="3" name="Content Placeholder 2">
            <a:extLst>
              <a:ext uri="{FF2B5EF4-FFF2-40B4-BE49-F238E27FC236}">
                <a16:creationId xmlns:a16="http://schemas.microsoft.com/office/drawing/2014/main" id="{17F4A739-1233-A725-7CC4-FB08A334FED2}"/>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HR"/>
          </a:p>
        </p:txBody>
      </p:sp>
      <p:sp>
        <p:nvSpPr>
          <p:cNvPr id="4" name="Content Placeholder 3">
            <a:extLst>
              <a:ext uri="{FF2B5EF4-FFF2-40B4-BE49-F238E27FC236}">
                <a16:creationId xmlns:a16="http://schemas.microsoft.com/office/drawing/2014/main" id="{B29F9E93-2DF2-324E-C8EC-170C5BA1C771}"/>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HR"/>
          </a:p>
        </p:txBody>
      </p:sp>
      <p:sp>
        <p:nvSpPr>
          <p:cNvPr id="5" name="Date Placeholder 4">
            <a:extLst>
              <a:ext uri="{FF2B5EF4-FFF2-40B4-BE49-F238E27FC236}">
                <a16:creationId xmlns:a16="http://schemas.microsoft.com/office/drawing/2014/main" id="{D382A5A4-1D98-D230-0535-6D2E6916CF5D}"/>
              </a:ext>
            </a:extLst>
          </p:cNvPr>
          <p:cNvSpPr>
            <a:spLocks noGrp="1"/>
          </p:cNvSpPr>
          <p:nvPr>
            <p:ph type="dt" sz="half" idx="10"/>
          </p:nvPr>
        </p:nvSpPr>
        <p:spPr/>
        <p:txBody>
          <a:bodyPr/>
          <a:lstStyle/>
          <a:p>
            <a:fld id="{B4FB6724-336A-5346-B8DF-15A4E12B1A9F}" type="datetimeFigureOut">
              <a:rPr lang="en-HR" smtClean="0"/>
              <a:t>11/20/2024</a:t>
            </a:fld>
            <a:endParaRPr lang="en-HR"/>
          </a:p>
        </p:txBody>
      </p:sp>
      <p:sp>
        <p:nvSpPr>
          <p:cNvPr id="6" name="Footer Placeholder 5">
            <a:extLst>
              <a:ext uri="{FF2B5EF4-FFF2-40B4-BE49-F238E27FC236}">
                <a16:creationId xmlns:a16="http://schemas.microsoft.com/office/drawing/2014/main" id="{C66048C2-01F1-DC51-80EC-58109CE904C9}"/>
              </a:ext>
            </a:extLst>
          </p:cNvPr>
          <p:cNvSpPr>
            <a:spLocks noGrp="1"/>
          </p:cNvSpPr>
          <p:nvPr>
            <p:ph type="ftr" sz="quarter" idx="11"/>
          </p:nvPr>
        </p:nvSpPr>
        <p:spPr/>
        <p:txBody>
          <a:bodyPr/>
          <a:lstStyle/>
          <a:p>
            <a:endParaRPr lang="en-HR"/>
          </a:p>
        </p:txBody>
      </p:sp>
      <p:sp>
        <p:nvSpPr>
          <p:cNvPr id="7" name="Slide Number Placeholder 6">
            <a:extLst>
              <a:ext uri="{FF2B5EF4-FFF2-40B4-BE49-F238E27FC236}">
                <a16:creationId xmlns:a16="http://schemas.microsoft.com/office/drawing/2014/main" id="{6873A8DB-8505-E3CF-945E-5A186E2AB039}"/>
              </a:ext>
            </a:extLst>
          </p:cNvPr>
          <p:cNvSpPr>
            <a:spLocks noGrp="1"/>
          </p:cNvSpPr>
          <p:nvPr>
            <p:ph type="sldNum" sz="quarter" idx="12"/>
          </p:nvPr>
        </p:nvSpPr>
        <p:spPr/>
        <p:txBody>
          <a:bodyPr/>
          <a:lstStyle/>
          <a:p>
            <a:fld id="{CDAB5CC9-E9E1-E547-B1CD-1FFB3DA1E94C}" type="slidenum">
              <a:rPr lang="en-HR" smtClean="0"/>
              <a:t>‹#›</a:t>
            </a:fld>
            <a:endParaRPr lang="en-HR"/>
          </a:p>
        </p:txBody>
      </p:sp>
    </p:spTree>
    <p:extLst>
      <p:ext uri="{BB962C8B-B14F-4D97-AF65-F5344CB8AC3E}">
        <p14:creationId xmlns:p14="http://schemas.microsoft.com/office/powerpoint/2010/main" val="5431201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FF83D5-6315-FF7B-31BE-15C063B035E1}"/>
              </a:ext>
            </a:extLst>
          </p:cNvPr>
          <p:cNvSpPr>
            <a:spLocks noGrp="1"/>
          </p:cNvSpPr>
          <p:nvPr>
            <p:ph type="title"/>
          </p:nvPr>
        </p:nvSpPr>
        <p:spPr>
          <a:xfrm>
            <a:off x="839788" y="365125"/>
            <a:ext cx="10515600" cy="1325563"/>
          </a:xfrm>
        </p:spPr>
        <p:txBody>
          <a:bodyPr/>
          <a:lstStyle/>
          <a:p>
            <a:r>
              <a:rPr lang="en-GB"/>
              <a:t>Click to edit Master title style</a:t>
            </a:r>
            <a:endParaRPr lang="en-HR"/>
          </a:p>
        </p:txBody>
      </p:sp>
      <p:sp>
        <p:nvSpPr>
          <p:cNvPr id="3" name="Text Placeholder 2">
            <a:extLst>
              <a:ext uri="{FF2B5EF4-FFF2-40B4-BE49-F238E27FC236}">
                <a16:creationId xmlns:a16="http://schemas.microsoft.com/office/drawing/2014/main" id="{AF390BBE-51E9-7755-A2D8-29183CB850B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EDDD7F4B-22EC-1706-12B6-BF46AD6A7F57}"/>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HR"/>
          </a:p>
        </p:txBody>
      </p:sp>
      <p:sp>
        <p:nvSpPr>
          <p:cNvPr id="5" name="Text Placeholder 4">
            <a:extLst>
              <a:ext uri="{FF2B5EF4-FFF2-40B4-BE49-F238E27FC236}">
                <a16:creationId xmlns:a16="http://schemas.microsoft.com/office/drawing/2014/main" id="{8CF32DCC-BC34-FE97-7470-43FE698888E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26CFBC6D-621A-04BD-49CB-751D8F2A1A0F}"/>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HR"/>
          </a:p>
        </p:txBody>
      </p:sp>
      <p:sp>
        <p:nvSpPr>
          <p:cNvPr id="7" name="Date Placeholder 6">
            <a:extLst>
              <a:ext uri="{FF2B5EF4-FFF2-40B4-BE49-F238E27FC236}">
                <a16:creationId xmlns:a16="http://schemas.microsoft.com/office/drawing/2014/main" id="{8F1E6056-E47A-0EEC-3D19-4DF976C93512}"/>
              </a:ext>
            </a:extLst>
          </p:cNvPr>
          <p:cNvSpPr>
            <a:spLocks noGrp="1"/>
          </p:cNvSpPr>
          <p:nvPr>
            <p:ph type="dt" sz="half" idx="10"/>
          </p:nvPr>
        </p:nvSpPr>
        <p:spPr/>
        <p:txBody>
          <a:bodyPr/>
          <a:lstStyle/>
          <a:p>
            <a:fld id="{B4FB6724-336A-5346-B8DF-15A4E12B1A9F}" type="datetimeFigureOut">
              <a:rPr lang="en-HR" smtClean="0"/>
              <a:t>11/20/2024</a:t>
            </a:fld>
            <a:endParaRPr lang="en-HR"/>
          </a:p>
        </p:txBody>
      </p:sp>
      <p:sp>
        <p:nvSpPr>
          <p:cNvPr id="8" name="Footer Placeholder 7">
            <a:extLst>
              <a:ext uri="{FF2B5EF4-FFF2-40B4-BE49-F238E27FC236}">
                <a16:creationId xmlns:a16="http://schemas.microsoft.com/office/drawing/2014/main" id="{35AF25DA-B5F9-2CCD-DE58-2A67912B692B}"/>
              </a:ext>
            </a:extLst>
          </p:cNvPr>
          <p:cNvSpPr>
            <a:spLocks noGrp="1"/>
          </p:cNvSpPr>
          <p:nvPr>
            <p:ph type="ftr" sz="quarter" idx="11"/>
          </p:nvPr>
        </p:nvSpPr>
        <p:spPr/>
        <p:txBody>
          <a:bodyPr/>
          <a:lstStyle/>
          <a:p>
            <a:endParaRPr lang="en-HR"/>
          </a:p>
        </p:txBody>
      </p:sp>
      <p:sp>
        <p:nvSpPr>
          <p:cNvPr id="9" name="Slide Number Placeholder 8">
            <a:extLst>
              <a:ext uri="{FF2B5EF4-FFF2-40B4-BE49-F238E27FC236}">
                <a16:creationId xmlns:a16="http://schemas.microsoft.com/office/drawing/2014/main" id="{E7FC150F-1ACD-2C9A-7441-0F6677156785}"/>
              </a:ext>
            </a:extLst>
          </p:cNvPr>
          <p:cNvSpPr>
            <a:spLocks noGrp="1"/>
          </p:cNvSpPr>
          <p:nvPr>
            <p:ph type="sldNum" sz="quarter" idx="12"/>
          </p:nvPr>
        </p:nvSpPr>
        <p:spPr/>
        <p:txBody>
          <a:bodyPr/>
          <a:lstStyle/>
          <a:p>
            <a:fld id="{CDAB5CC9-E9E1-E547-B1CD-1FFB3DA1E94C}" type="slidenum">
              <a:rPr lang="en-HR" smtClean="0"/>
              <a:t>‹#›</a:t>
            </a:fld>
            <a:endParaRPr lang="en-HR"/>
          </a:p>
        </p:txBody>
      </p:sp>
    </p:spTree>
    <p:extLst>
      <p:ext uri="{BB962C8B-B14F-4D97-AF65-F5344CB8AC3E}">
        <p14:creationId xmlns:p14="http://schemas.microsoft.com/office/powerpoint/2010/main" val="37936404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D606D2-17D8-3207-F6C1-130F1848B0F3}"/>
              </a:ext>
            </a:extLst>
          </p:cNvPr>
          <p:cNvSpPr>
            <a:spLocks noGrp="1"/>
          </p:cNvSpPr>
          <p:nvPr>
            <p:ph type="title"/>
          </p:nvPr>
        </p:nvSpPr>
        <p:spPr/>
        <p:txBody>
          <a:bodyPr/>
          <a:lstStyle/>
          <a:p>
            <a:r>
              <a:rPr lang="en-GB"/>
              <a:t>Click to edit Master title style</a:t>
            </a:r>
            <a:endParaRPr lang="en-HR"/>
          </a:p>
        </p:txBody>
      </p:sp>
      <p:sp>
        <p:nvSpPr>
          <p:cNvPr id="3" name="Date Placeholder 2">
            <a:extLst>
              <a:ext uri="{FF2B5EF4-FFF2-40B4-BE49-F238E27FC236}">
                <a16:creationId xmlns:a16="http://schemas.microsoft.com/office/drawing/2014/main" id="{6E9F5A1B-BA27-9C6D-D180-1C50B6F08AC7}"/>
              </a:ext>
            </a:extLst>
          </p:cNvPr>
          <p:cNvSpPr>
            <a:spLocks noGrp="1"/>
          </p:cNvSpPr>
          <p:nvPr>
            <p:ph type="dt" sz="half" idx="10"/>
          </p:nvPr>
        </p:nvSpPr>
        <p:spPr/>
        <p:txBody>
          <a:bodyPr/>
          <a:lstStyle/>
          <a:p>
            <a:fld id="{B4FB6724-336A-5346-B8DF-15A4E12B1A9F}" type="datetimeFigureOut">
              <a:rPr lang="en-HR" smtClean="0"/>
              <a:t>11/20/2024</a:t>
            </a:fld>
            <a:endParaRPr lang="en-HR"/>
          </a:p>
        </p:txBody>
      </p:sp>
      <p:sp>
        <p:nvSpPr>
          <p:cNvPr id="4" name="Footer Placeholder 3">
            <a:extLst>
              <a:ext uri="{FF2B5EF4-FFF2-40B4-BE49-F238E27FC236}">
                <a16:creationId xmlns:a16="http://schemas.microsoft.com/office/drawing/2014/main" id="{24BD3126-9145-988A-2E2A-DB17E516EDA5}"/>
              </a:ext>
            </a:extLst>
          </p:cNvPr>
          <p:cNvSpPr>
            <a:spLocks noGrp="1"/>
          </p:cNvSpPr>
          <p:nvPr>
            <p:ph type="ftr" sz="quarter" idx="11"/>
          </p:nvPr>
        </p:nvSpPr>
        <p:spPr/>
        <p:txBody>
          <a:bodyPr/>
          <a:lstStyle/>
          <a:p>
            <a:endParaRPr lang="en-HR"/>
          </a:p>
        </p:txBody>
      </p:sp>
      <p:sp>
        <p:nvSpPr>
          <p:cNvPr id="5" name="Slide Number Placeholder 4">
            <a:extLst>
              <a:ext uri="{FF2B5EF4-FFF2-40B4-BE49-F238E27FC236}">
                <a16:creationId xmlns:a16="http://schemas.microsoft.com/office/drawing/2014/main" id="{B8F7CD6D-4564-3830-87C7-D896756E3963}"/>
              </a:ext>
            </a:extLst>
          </p:cNvPr>
          <p:cNvSpPr>
            <a:spLocks noGrp="1"/>
          </p:cNvSpPr>
          <p:nvPr>
            <p:ph type="sldNum" sz="quarter" idx="12"/>
          </p:nvPr>
        </p:nvSpPr>
        <p:spPr/>
        <p:txBody>
          <a:bodyPr/>
          <a:lstStyle/>
          <a:p>
            <a:fld id="{CDAB5CC9-E9E1-E547-B1CD-1FFB3DA1E94C}" type="slidenum">
              <a:rPr lang="en-HR" smtClean="0"/>
              <a:t>‹#›</a:t>
            </a:fld>
            <a:endParaRPr lang="en-HR"/>
          </a:p>
        </p:txBody>
      </p:sp>
    </p:spTree>
    <p:extLst>
      <p:ext uri="{BB962C8B-B14F-4D97-AF65-F5344CB8AC3E}">
        <p14:creationId xmlns:p14="http://schemas.microsoft.com/office/powerpoint/2010/main" val="26562770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2B79AD8-43E1-484A-A78E-1D3435B3ABE2}"/>
              </a:ext>
            </a:extLst>
          </p:cNvPr>
          <p:cNvSpPr>
            <a:spLocks noGrp="1"/>
          </p:cNvSpPr>
          <p:nvPr>
            <p:ph type="dt" sz="half" idx="10"/>
          </p:nvPr>
        </p:nvSpPr>
        <p:spPr/>
        <p:txBody>
          <a:bodyPr/>
          <a:lstStyle/>
          <a:p>
            <a:fld id="{B4FB6724-336A-5346-B8DF-15A4E12B1A9F}" type="datetimeFigureOut">
              <a:rPr lang="en-HR" smtClean="0"/>
              <a:t>11/20/2024</a:t>
            </a:fld>
            <a:endParaRPr lang="en-HR"/>
          </a:p>
        </p:txBody>
      </p:sp>
      <p:sp>
        <p:nvSpPr>
          <p:cNvPr id="3" name="Footer Placeholder 2">
            <a:extLst>
              <a:ext uri="{FF2B5EF4-FFF2-40B4-BE49-F238E27FC236}">
                <a16:creationId xmlns:a16="http://schemas.microsoft.com/office/drawing/2014/main" id="{F5D09635-44AD-2FB8-6DE2-9E0FF4F710AF}"/>
              </a:ext>
            </a:extLst>
          </p:cNvPr>
          <p:cNvSpPr>
            <a:spLocks noGrp="1"/>
          </p:cNvSpPr>
          <p:nvPr>
            <p:ph type="ftr" sz="quarter" idx="11"/>
          </p:nvPr>
        </p:nvSpPr>
        <p:spPr/>
        <p:txBody>
          <a:bodyPr/>
          <a:lstStyle/>
          <a:p>
            <a:endParaRPr lang="en-HR"/>
          </a:p>
        </p:txBody>
      </p:sp>
      <p:sp>
        <p:nvSpPr>
          <p:cNvPr id="4" name="Slide Number Placeholder 3">
            <a:extLst>
              <a:ext uri="{FF2B5EF4-FFF2-40B4-BE49-F238E27FC236}">
                <a16:creationId xmlns:a16="http://schemas.microsoft.com/office/drawing/2014/main" id="{A7351EFD-9B49-261A-408D-140A068F059B}"/>
              </a:ext>
            </a:extLst>
          </p:cNvPr>
          <p:cNvSpPr>
            <a:spLocks noGrp="1"/>
          </p:cNvSpPr>
          <p:nvPr>
            <p:ph type="sldNum" sz="quarter" idx="12"/>
          </p:nvPr>
        </p:nvSpPr>
        <p:spPr/>
        <p:txBody>
          <a:bodyPr/>
          <a:lstStyle/>
          <a:p>
            <a:fld id="{CDAB5CC9-E9E1-E547-B1CD-1FFB3DA1E94C}" type="slidenum">
              <a:rPr lang="en-HR" smtClean="0"/>
              <a:t>‹#›</a:t>
            </a:fld>
            <a:endParaRPr lang="en-HR"/>
          </a:p>
        </p:txBody>
      </p:sp>
    </p:spTree>
    <p:extLst>
      <p:ext uri="{BB962C8B-B14F-4D97-AF65-F5344CB8AC3E}">
        <p14:creationId xmlns:p14="http://schemas.microsoft.com/office/powerpoint/2010/main" val="2868054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52F839-CA43-D7BC-1C60-A9D52954B0C6}"/>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HR"/>
          </a:p>
        </p:txBody>
      </p:sp>
      <p:sp>
        <p:nvSpPr>
          <p:cNvPr id="3" name="Content Placeholder 2">
            <a:extLst>
              <a:ext uri="{FF2B5EF4-FFF2-40B4-BE49-F238E27FC236}">
                <a16:creationId xmlns:a16="http://schemas.microsoft.com/office/drawing/2014/main" id="{1E3FEC89-3D71-DE4F-5E92-D957C2FD915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HR"/>
          </a:p>
        </p:txBody>
      </p:sp>
      <p:sp>
        <p:nvSpPr>
          <p:cNvPr id="4" name="Text Placeholder 3">
            <a:extLst>
              <a:ext uri="{FF2B5EF4-FFF2-40B4-BE49-F238E27FC236}">
                <a16:creationId xmlns:a16="http://schemas.microsoft.com/office/drawing/2014/main" id="{1B9B77D3-1417-7FEE-0614-CC9992B2EB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E24C4C3C-B863-6953-BFD2-8B756F854F7B}"/>
              </a:ext>
            </a:extLst>
          </p:cNvPr>
          <p:cNvSpPr>
            <a:spLocks noGrp="1"/>
          </p:cNvSpPr>
          <p:nvPr>
            <p:ph type="dt" sz="half" idx="10"/>
          </p:nvPr>
        </p:nvSpPr>
        <p:spPr/>
        <p:txBody>
          <a:bodyPr/>
          <a:lstStyle/>
          <a:p>
            <a:fld id="{B4FB6724-336A-5346-B8DF-15A4E12B1A9F}" type="datetimeFigureOut">
              <a:rPr lang="en-HR" smtClean="0"/>
              <a:t>11/20/2024</a:t>
            </a:fld>
            <a:endParaRPr lang="en-HR"/>
          </a:p>
        </p:txBody>
      </p:sp>
      <p:sp>
        <p:nvSpPr>
          <p:cNvPr id="6" name="Footer Placeholder 5">
            <a:extLst>
              <a:ext uri="{FF2B5EF4-FFF2-40B4-BE49-F238E27FC236}">
                <a16:creationId xmlns:a16="http://schemas.microsoft.com/office/drawing/2014/main" id="{A7E4BEFA-C63B-30F3-A979-88E0332AB423}"/>
              </a:ext>
            </a:extLst>
          </p:cNvPr>
          <p:cNvSpPr>
            <a:spLocks noGrp="1"/>
          </p:cNvSpPr>
          <p:nvPr>
            <p:ph type="ftr" sz="quarter" idx="11"/>
          </p:nvPr>
        </p:nvSpPr>
        <p:spPr/>
        <p:txBody>
          <a:bodyPr/>
          <a:lstStyle/>
          <a:p>
            <a:endParaRPr lang="en-HR"/>
          </a:p>
        </p:txBody>
      </p:sp>
      <p:sp>
        <p:nvSpPr>
          <p:cNvPr id="7" name="Slide Number Placeholder 6">
            <a:extLst>
              <a:ext uri="{FF2B5EF4-FFF2-40B4-BE49-F238E27FC236}">
                <a16:creationId xmlns:a16="http://schemas.microsoft.com/office/drawing/2014/main" id="{854F4600-CA07-09A1-2894-76E21C96DA69}"/>
              </a:ext>
            </a:extLst>
          </p:cNvPr>
          <p:cNvSpPr>
            <a:spLocks noGrp="1"/>
          </p:cNvSpPr>
          <p:nvPr>
            <p:ph type="sldNum" sz="quarter" idx="12"/>
          </p:nvPr>
        </p:nvSpPr>
        <p:spPr/>
        <p:txBody>
          <a:bodyPr/>
          <a:lstStyle/>
          <a:p>
            <a:fld id="{CDAB5CC9-E9E1-E547-B1CD-1FFB3DA1E94C}" type="slidenum">
              <a:rPr lang="en-HR" smtClean="0"/>
              <a:t>‹#›</a:t>
            </a:fld>
            <a:endParaRPr lang="en-HR"/>
          </a:p>
        </p:txBody>
      </p:sp>
    </p:spTree>
    <p:extLst>
      <p:ext uri="{BB962C8B-B14F-4D97-AF65-F5344CB8AC3E}">
        <p14:creationId xmlns:p14="http://schemas.microsoft.com/office/powerpoint/2010/main" val="2758762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E925A-FEB1-4C02-A7B9-A7DB02B6DE21}"/>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HR"/>
          </a:p>
        </p:txBody>
      </p:sp>
      <p:sp>
        <p:nvSpPr>
          <p:cNvPr id="3" name="Picture Placeholder 2">
            <a:extLst>
              <a:ext uri="{FF2B5EF4-FFF2-40B4-BE49-F238E27FC236}">
                <a16:creationId xmlns:a16="http://schemas.microsoft.com/office/drawing/2014/main" id="{803FE0B9-F2F2-5E88-425B-46CB8724B7F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HR"/>
          </a:p>
        </p:txBody>
      </p:sp>
      <p:sp>
        <p:nvSpPr>
          <p:cNvPr id="4" name="Text Placeholder 3">
            <a:extLst>
              <a:ext uri="{FF2B5EF4-FFF2-40B4-BE49-F238E27FC236}">
                <a16:creationId xmlns:a16="http://schemas.microsoft.com/office/drawing/2014/main" id="{24E6B18C-B096-329C-CE24-5BB2181EA4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0A8AC04A-4BAD-1C41-1920-5176C8D98BE7}"/>
              </a:ext>
            </a:extLst>
          </p:cNvPr>
          <p:cNvSpPr>
            <a:spLocks noGrp="1"/>
          </p:cNvSpPr>
          <p:nvPr>
            <p:ph type="dt" sz="half" idx="10"/>
          </p:nvPr>
        </p:nvSpPr>
        <p:spPr/>
        <p:txBody>
          <a:bodyPr/>
          <a:lstStyle/>
          <a:p>
            <a:fld id="{B4FB6724-336A-5346-B8DF-15A4E12B1A9F}" type="datetimeFigureOut">
              <a:rPr lang="en-HR" smtClean="0"/>
              <a:t>11/20/2024</a:t>
            </a:fld>
            <a:endParaRPr lang="en-HR"/>
          </a:p>
        </p:txBody>
      </p:sp>
      <p:sp>
        <p:nvSpPr>
          <p:cNvPr id="6" name="Footer Placeholder 5">
            <a:extLst>
              <a:ext uri="{FF2B5EF4-FFF2-40B4-BE49-F238E27FC236}">
                <a16:creationId xmlns:a16="http://schemas.microsoft.com/office/drawing/2014/main" id="{94733DFE-A4D9-4912-95C0-2CB428238AED}"/>
              </a:ext>
            </a:extLst>
          </p:cNvPr>
          <p:cNvSpPr>
            <a:spLocks noGrp="1"/>
          </p:cNvSpPr>
          <p:nvPr>
            <p:ph type="ftr" sz="quarter" idx="11"/>
          </p:nvPr>
        </p:nvSpPr>
        <p:spPr/>
        <p:txBody>
          <a:bodyPr/>
          <a:lstStyle/>
          <a:p>
            <a:endParaRPr lang="en-HR"/>
          </a:p>
        </p:txBody>
      </p:sp>
      <p:sp>
        <p:nvSpPr>
          <p:cNvPr id="7" name="Slide Number Placeholder 6">
            <a:extLst>
              <a:ext uri="{FF2B5EF4-FFF2-40B4-BE49-F238E27FC236}">
                <a16:creationId xmlns:a16="http://schemas.microsoft.com/office/drawing/2014/main" id="{DFCF032E-ACE6-C453-C5B7-FA74E04844A1}"/>
              </a:ext>
            </a:extLst>
          </p:cNvPr>
          <p:cNvSpPr>
            <a:spLocks noGrp="1"/>
          </p:cNvSpPr>
          <p:nvPr>
            <p:ph type="sldNum" sz="quarter" idx="12"/>
          </p:nvPr>
        </p:nvSpPr>
        <p:spPr/>
        <p:txBody>
          <a:bodyPr/>
          <a:lstStyle/>
          <a:p>
            <a:fld id="{CDAB5CC9-E9E1-E547-B1CD-1FFB3DA1E94C}" type="slidenum">
              <a:rPr lang="en-HR" smtClean="0"/>
              <a:t>‹#›</a:t>
            </a:fld>
            <a:endParaRPr lang="en-HR"/>
          </a:p>
        </p:txBody>
      </p:sp>
    </p:spTree>
    <p:extLst>
      <p:ext uri="{BB962C8B-B14F-4D97-AF65-F5344CB8AC3E}">
        <p14:creationId xmlns:p14="http://schemas.microsoft.com/office/powerpoint/2010/main" val="31205669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87862E5-E643-CFA7-489E-1E3FB89AD03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HR"/>
          </a:p>
        </p:txBody>
      </p:sp>
      <p:sp>
        <p:nvSpPr>
          <p:cNvPr id="3" name="Text Placeholder 2">
            <a:extLst>
              <a:ext uri="{FF2B5EF4-FFF2-40B4-BE49-F238E27FC236}">
                <a16:creationId xmlns:a16="http://schemas.microsoft.com/office/drawing/2014/main" id="{7CD81FEE-3150-F84B-F2F3-A39B1214742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HR"/>
          </a:p>
        </p:txBody>
      </p:sp>
      <p:sp>
        <p:nvSpPr>
          <p:cNvPr id="4" name="Date Placeholder 3">
            <a:extLst>
              <a:ext uri="{FF2B5EF4-FFF2-40B4-BE49-F238E27FC236}">
                <a16:creationId xmlns:a16="http://schemas.microsoft.com/office/drawing/2014/main" id="{35721C68-973D-3B7F-E85D-D0AAF48AA3C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4FB6724-336A-5346-B8DF-15A4E12B1A9F}" type="datetimeFigureOut">
              <a:rPr lang="en-HR" smtClean="0"/>
              <a:t>11/20/2024</a:t>
            </a:fld>
            <a:endParaRPr lang="en-HR"/>
          </a:p>
        </p:txBody>
      </p:sp>
      <p:sp>
        <p:nvSpPr>
          <p:cNvPr id="5" name="Footer Placeholder 4">
            <a:extLst>
              <a:ext uri="{FF2B5EF4-FFF2-40B4-BE49-F238E27FC236}">
                <a16:creationId xmlns:a16="http://schemas.microsoft.com/office/drawing/2014/main" id="{FBC362D0-A8D7-A029-D24D-B1587951F5F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HR"/>
          </a:p>
        </p:txBody>
      </p:sp>
      <p:sp>
        <p:nvSpPr>
          <p:cNvPr id="6" name="Slide Number Placeholder 5">
            <a:extLst>
              <a:ext uri="{FF2B5EF4-FFF2-40B4-BE49-F238E27FC236}">
                <a16:creationId xmlns:a16="http://schemas.microsoft.com/office/drawing/2014/main" id="{5B0E1DC6-430C-14DE-CBE8-1C6481EC31D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DAB5CC9-E9E1-E547-B1CD-1FFB3DA1E94C}" type="slidenum">
              <a:rPr lang="en-HR" smtClean="0"/>
              <a:t>‹#›</a:t>
            </a:fld>
            <a:endParaRPr lang="en-HR"/>
          </a:p>
        </p:txBody>
      </p:sp>
    </p:spTree>
    <p:extLst>
      <p:ext uri="{BB962C8B-B14F-4D97-AF65-F5344CB8AC3E}">
        <p14:creationId xmlns:p14="http://schemas.microsoft.com/office/powerpoint/2010/main" val="41206508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H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res.cloudinary.com/dpmykpsih/image/upload/great-plains-health-site-358/media/1087/anxiety.pdf" TargetMode="External"/><Relationship Id="rId2" Type="http://schemas.openxmlformats.org/officeDocument/2006/relationships/hyperlink" Target="https://www.ohsu.edu/sites/default/files/2019-06/Beck%20Depression%20Inventory.pdf" TargetMode="External"/><Relationship Id="rId1" Type="http://schemas.openxmlformats.org/officeDocument/2006/relationships/slideLayout" Target="../slideLayouts/slideLayout2.xml"/><Relationship Id="rId6" Type="http://schemas.openxmlformats.org/officeDocument/2006/relationships/hyperlink" Target="https://adaa.org/sites/default/files/GAD-7_Anxiety-updated_0.pdf" TargetMode="External"/><Relationship Id="rId5" Type="http://schemas.openxmlformats.org/officeDocument/2006/relationships/hyperlink" Target="https://med.stanford.edu/fastlab/research/imapp/msrs/_jcr_content/main/accordion/accordion_content3/download_256324296/file.res/PHQ9%20id%20date%2008.03.pdf" TargetMode="External"/><Relationship Id="rId4" Type="http://schemas.openxmlformats.org/officeDocument/2006/relationships/hyperlink" Target="https://www.carepatron.com/files/beck-hopelessness-scale.pdf" TargetMode="External"/></Relationships>
</file>

<file path=ppt/slides/_rels/slide6.xml.rels><?xml version="1.0" encoding="UTF-8" standalone="yes"?>
<Relationships xmlns="http://schemas.openxmlformats.org/package/2006/relationships"><Relationship Id="rId2" Type="http://schemas.openxmlformats.org/officeDocument/2006/relationships/comments" Target="../comments/comment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9D2953-3F9D-259C-693D-4710EB09E8F5}"/>
              </a:ext>
            </a:extLst>
          </p:cNvPr>
          <p:cNvSpPr>
            <a:spLocks noGrp="1"/>
          </p:cNvSpPr>
          <p:nvPr>
            <p:ph type="ctrTitle"/>
          </p:nvPr>
        </p:nvSpPr>
        <p:spPr/>
        <p:txBody>
          <a:bodyPr/>
          <a:lstStyle/>
          <a:p>
            <a:r>
              <a:rPr lang="en-HR" b="1" dirty="0"/>
              <a:t>Struktura prve terapijske seanse</a:t>
            </a:r>
          </a:p>
        </p:txBody>
      </p:sp>
      <p:sp>
        <p:nvSpPr>
          <p:cNvPr id="3" name="Subtitle 2">
            <a:extLst>
              <a:ext uri="{FF2B5EF4-FFF2-40B4-BE49-F238E27FC236}">
                <a16:creationId xmlns:a16="http://schemas.microsoft.com/office/drawing/2014/main" id="{10E2FFE5-F321-DD8B-6690-4B66C24DFA7C}"/>
              </a:ext>
            </a:extLst>
          </p:cNvPr>
          <p:cNvSpPr>
            <a:spLocks noGrp="1"/>
          </p:cNvSpPr>
          <p:nvPr>
            <p:ph type="subTitle" idx="1"/>
          </p:nvPr>
        </p:nvSpPr>
        <p:spPr>
          <a:xfrm>
            <a:off x="1524000" y="4907756"/>
            <a:ext cx="9144000" cy="1655762"/>
          </a:xfrm>
        </p:spPr>
        <p:txBody>
          <a:bodyPr>
            <a:normAutofit fontScale="77500" lnSpcReduction="20000"/>
          </a:bodyPr>
          <a:lstStyle/>
          <a:p>
            <a:endParaRPr lang="en-HR" b="1" dirty="0"/>
          </a:p>
          <a:p>
            <a:r>
              <a:rPr lang="en-HR" b="1" dirty="0"/>
              <a:t>Marko Galić, mag. psych.</a:t>
            </a:r>
          </a:p>
          <a:p>
            <a:r>
              <a:rPr lang="hr-HR" b="1" dirty="0"/>
              <a:t>Edukacija iz bihevioralno-kognitivnih terapija</a:t>
            </a:r>
          </a:p>
          <a:p>
            <a:r>
              <a:rPr lang="hr-HR" b="1" dirty="0"/>
              <a:t>Praktikum 2 (grupa E)</a:t>
            </a:r>
          </a:p>
          <a:p>
            <a:r>
              <a:rPr lang="hr-HR" b="1" dirty="0"/>
              <a:t>Zagreb, 23. studenog 2024.</a:t>
            </a:r>
            <a:endParaRPr lang="en-HR" b="1" dirty="0"/>
          </a:p>
        </p:txBody>
      </p:sp>
    </p:spTree>
    <p:extLst>
      <p:ext uri="{BB962C8B-B14F-4D97-AF65-F5344CB8AC3E}">
        <p14:creationId xmlns:p14="http://schemas.microsoft.com/office/powerpoint/2010/main" val="21719312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D4E1F6-F0D2-CD0C-F43B-A67E68DA23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0152CD-9D3D-ED82-F8E8-AFEEA9E1903E}"/>
              </a:ext>
            </a:extLst>
          </p:cNvPr>
          <p:cNvSpPr>
            <a:spLocks noGrp="1"/>
          </p:cNvSpPr>
          <p:nvPr>
            <p:ph type="title"/>
          </p:nvPr>
        </p:nvSpPr>
        <p:spPr>
          <a:xfrm>
            <a:off x="349624" y="193673"/>
            <a:ext cx="10027024" cy="854075"/>
          </a:xfrm>
        </p:spPr>
        <p:txBody>
          <a:bodyPr/>
          <a:lstStyle/>
          <a:p>
            <a:r>
              <a:rPr lang="en-HR" b="1" dirty="0"/>
              <a:t>Postavljanje ciljeva</a:t>
            </a:r>
          </a:p>
        </p:txBody>
      </p:sp>
      <p:sp>
        <p:nvSpPr>
          <p:cNvPr id="3" name="Content Placeholder 2">
            <a:extLst>
              <a:ext uri="{FF2B5EF4-FFF2-40B4-BE49-F238E27FC236}">
                <a16:creationId xmlns:a16="http://schemas.microsoft.com/office/drawing/2014/main" id="{5DC04FB0-BB14-63F8-CE94-D7C50639ED76}"/>
              </a:ext>
            </a:extLst>
          </p:cNvPr>
          <p:cNvSpPr>
            <a:spLocks noGrp="1"/>
          </p:cNvSpPr>
          <p:nvPr>
            <p:ph idx="1"/>
          </p:nvPr>
        </p:nvSpPr>
        <p:spPr>
          <a:xfrm>
            <a:off x="349624" y="1171401"/>
            <a:ext cx="11587452" cy="5432600"/>
          </a:xfrm>
        </p:spPr>
        <p:txBody>
          <a:bodyPr>
            <a:normAutofit/>
          </a:bodyPr>
          <a:lstStyle/>
          <a:p>
            <a:pPr>
              <a:lnSpc>
                <a:spcPct val="160000"/>
              </a:lnSpc>
            </a:pPr>
            <a:r>
              <a:rPr lang="hr-HR" dirty="0">
                <a:sym typeface="Wingdings" pitchFamily="2" charset="2"/>
              </a:rPr>
              <a:t>Specifičnost i poteškoće (širina, smišljanje, drugi)</a:t>
            </a:r>
          </a:p>
          <a:p>
            <a:pPr>
              <a:lnSpc>
                <a:spcPct val="160000"/>
              </a:lnSpc>
            </a:pPr>
            <a:r>
              <a:rPr lang="hr-HR" i="1" dirty="0">
                <a:sym typeface="Wingdings" pitchFamily="2" charset="2"/>
              </a:rPr>
              <a:t>Kada bi se dogodilo čudo...</a:t>
            </a:r>
          </a:p>
          <a:p>
            <a:pPr>
              <a:lnSpc>
                <a:spcPct val="160000"/>
              </a:lnSpc>
            </a:pPr>
            <a:r>
              <a:rPr lang="hr-HR" dirty="0">
                <a:sym typeface="Wingdings" pitchFamily="2" charset="2"/>
              </a:rPr>
              <a:t>Analogija (upala pluća)</a:t>
            </a:r>
          </a:p>
          <a:p>
            <a:pPr>
              <a:lnSpc>
                <a:spcPct val="160000"/>
              </a:lnSpc>
            </a:pPr>
            <a:r>
              <a:rPr lang="hr-HR" dirty="0">
                <a:sym typeface="Wingdings" pitchFamily="2" charset="2"/>
              </a:rPr>
              <a:t>NAM (dolazak na terapiju)</a:t>
            </a:r>
          </a:p>
          <a:p>
            <a:pPr>
              <a:lnSpc>
                <a:spcPct val="160000"/>
              </a:lnSpc>
            </a:pPr>
            <a:r>
              <a:rPr lang="hr-HR" dirty="0">
                <a:sym typeface="Wingdings" pitchFamily="2" charset="2"/>
              </a:rPr>
              <a:t>Promjena ciljeva tijekom terapije</a:t>
            </a:r>
          </a:p>
          <a:p>
            <a:pPr>
              <a:lnSpc>
                <a:spcPct val="160000"/>
              </a:lnSpc>
            </a:pPr>
            <a:r>
              <a:rPr lang="hr-HR" dirty="0">
                <a:sym typeface="Wingdings" pitchFamily="2" charset="2"/>
              </a:rPr>
              <a:t>***Raspored aktivnosti</a:t>
            </a:r>
            <a:endParaRPr lang="en-HR" dirty="0"/>
          </a:p>
        </p:txBody>
      </p:sp>
    </p:spTree>
    <p:extLst>
      <p:ext uri="{BB962C8B-B14F-4D97-AF65-F5344CB8AC3E}">
        <p14:creationId xmlns:p14="http://schemas.microsoft.com/office/powerpoint/2010/main" val="29920638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5E76DE-2D54-DF68-CC62-902949C7F6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1C61175-59CB-1D33-337B-85224ACD8C57}"/>
              </a:ext>
            </a:extLst>
          </p:cNvPr>
          <p:cNvSpPr>
            <a:spLocks noGrp="1"/>
          </p:cNvSpPr>
          <p:nvPr>
            <p:ph type="title"/>
          </p:nvPr>
        </p:nvSpPr>
        <p:spPr>
          <a:xfrm>
            <a:off x="349624" y="193673"/>
            <a:ext cx="10027024" cy="854075"/>
          </a:xfrm>
        </p:spPr>
        <p:txBody>
          <a:bodyPr/>
          <a:lstStyle/>
          <a:p>
            <a:r>
              <a:rPr lang="en-HR" b="1" dirty="0"/>
              <a:t>Sažimanje</a:t>
            </a:r>
          </a:p>
        </p:txBody>
      </p:sp>
      <p:sp>
        <p:nvSpPr>
          <p:cNvPr id="3" name="Content Placeholder 2">
            <a:extLst>
              <a:ext uri="{FF2B5EF4-FFF2-40B4-BE49-F238E27FC236}">
                <a16:creationId xmlns:a16="http://schemas.microsoft.com/office/drawing/2014/main" id="{C3F0BCB8-8709-8EB4-DC99-11E4CD5EEBC2}"/>
              </a:ext>
            </a:extLst>
          </p:cNvPr>
          <p:cNvSpPr>
            <a:spLocks noGrp="1"/>
          </p:cNvSpPr>
          <p:nvPr>
            <p:ph idx="1"/>
          </p:nvPr>
        </p:nvSpPr>
        <p:spPr>
          <a:xfrm>
            <a:off x="349624" y="1047748"/>
            <a:ext cx="11587452" cy="1497658"/>
          </a:xfrm>
        </p:spPr>
        <p:txBody>
          <a:bodyPr>
            <a:normAutofit fontScale="92500"/>
          </a:bodyPr>
          <a:lstStyle/>
          <a:p>
            <a:pPr>
              <a:lnSpc>
                <a:spcPct val="160000"/>
              </a:lnSpc>
            </a:pPr>
            <a:r>
              <a:rPr lang="hr-HR" dirty="0">
                <a:sym typeface="Wingdings" pitchFamily="2" charset="2"/>
              </a:rPr>
              <a:t>Povezivanje i naglašavanje</a:t>
            </a:r>
          </a:p>
          <a:p>
            <a:pPr>
              <a:lnSpc>
                <a:spcPct val="160000"/>
              </a:lnSpc>
            </a:pPr>
            <a:r>
              <a:rPr lang="hr-HR" dirty="0">
                <a:sym typeface="Wingdings" pitchFamily="2" charset="2"/>
              </a:rPr>
              <a:t>Akcijski plan i vjerojatnost ispunjavanja domaće zadaće</a:t>
            </a:r>
          </a:p>
          <a:p>
            <a:pPr marL="0" indent="0">
              <a:lnSpc>
                <a:spcPct val="160000"/>
              </a:lnSpc>
              <a:buNone/>
            </a:pPr>
            <a:endParaRPr lang="en-HR" dirty="0"/>
          </a:p>
          <a:p>
            <a:pPr>
              <a:lnSpc>
                <a:spcPct val="160000"/>
              </a:lnSpc>
            </a:pPr>
            <a:endParaRPr lang="en-HR" dirty="0"/>
          </a:p>
        </p:txBody>
      </p:sp>
      <p:sp>
        <p:nvSpPr>
          <p:cNvPr id="4" name="TextBox 3">
            <a:extLst>
              <a:ext uri="{FF2B5EF4-FFF2-40B4-BE49-F238E27FC236}">
                <a16:creationId xmlns:a16="http://schemas.microsoft.com/office/drawing/2014/main" id="{EB70ABD9-9127-40D2-206B-A56AF88B6B30}"/>
              </a:ext>
            </a:extLst>
          </p:cNvPr>
          <p:cNvSpPr txBox="1"/>
          <p:nvPr/>
        </p:nvSpPr>
        <p:spPr>
          <a:xfrm>
            <a:off x="349624" y="3271095"/>
            <a:ext cx="11253371" cy="2539157"/>
          </a:xfrm>
          <a:prstGeom prst="rect">
            <a:avLst/>
          </a:prstGeom>
          <a:noFill/>
        </p:spPr>
        <p:txBody>
          <a:bodyPr wrap="square" rtlCol="0">
            <a:spAutoFit/>
          </a:bodyPr>
          <a:lstStyle/>
          <a:p>
            <a:r>
              <a:rPr lang="en-HR" sz="4400" b="1" dirty="0">
                <a:latin typeface="+mj-lt"/>
              </a:rPr>
              <a:t>Povratna informacija</a:t>
            </a:r>
          </a:p>
          <a:p>
            <a:endParaRPr lang="en-HR" dirty="0"/>
          </a:p>
          <a:p>
            <a:pPr marL="285750" indent="-285750">
              <a:lnSpc>
                <a:spcPct val="200000"/>
              </a:lnSpc>
              <a:buFont typeface="Arial" panose="020B0604020202020204" pitchFamily="34" charset="0"/>
              <a:buChar char="•"/>
            </a:pPr>
            <a:r>
              <a:rPr lang="en-HR" sz="2600" dirty="0"/>
              <a:t>Osnaživanje odnosa</a:t>
            </a:r>
          </a:p>
          <a:p>
            <a:pPr marL="285750" indent="-285750">
              <a:lnSpc>
                <a:spcPct val="200000"/>
              </a:lnSpc>
              <a:buFont typeface="Arial" panose="020B0604020202020204" pitchFamily="34" charset="0"/>
              <a:buChar char="•"/>
            </a:pPr>
            <a:r>
              <a:rPr lang="en-HR" sz="2600" dirty="0"/>
              <a:t>Rješavanje nesuglasica</a:t>
            </a:r>
          </a:p>
        </p:txBody>
      </p:sp>
    </p:spTree>
    <p:extLst>
      <p:ext uri="{BB962C8B-B14F-4D97-AF65-F5344CB8AC3E}">
        <p14:creationId xmlns:p14="http://schemas.microsoft.com/office/powerpoint/2010/main" val="2260809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 calcmode="lin" valueType="num">
                                      <p:cBhvr additive="base">
                                        <p:cTn id="1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txEl>
                                              <p:pRg st="0" end="0"/>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additive="base">
                                        <p:cTn id="21"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4">
                                            <p:txEl>
                                              <p:pRg st="2" end="2"/>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4">
                                            <p:txEl>
                                              <p:pRg st="3" end="3"/>
                                            </p:txEl>
                                          </p:spTgt>
                                        </p:tgtEl>
                                        <p:attrNameLst>
                                          <p:attrName>style.visibility</p:attrName>
                                        </p:attrNameLst>
                                      </p:cBhvr>
                                      <p:to>
                                        <p:strVal val="visible"/>
                                      </p:to>
                                    </p:set>
                                    <p:anim calcmode="lin" valueType="num">
                                      <p:cBhvr additive="base">
                                        <p:cTn id="25"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3392A3-D181-9953-BB27-0396CD7343AD}"/>
              </a:ext>
            </a:extLst>
          </p:cNvPr>
          <p:cNvSpPr>
            <a:spLocks noGrp="1"/>
          </p:cNvSpPr>
          <p:nvPr>
            <p:ph type="title"/>
          </p:nvPr>
        </p:nvSpPr>
        <p:spPr>
          <a:xfrm>
            <a:off x="924698" y="2342206"/>
            <a:ext cx="10515600" cy="1325563"/>
          </a:xfrm>
        </p:spPr>
        <p:txBody>
          <a:bodyPr>
            <a:normAutofit/>
          </a:bodyPr>
          <a:lstStyle/>
          <a:p>
            <a:pPr algn="ctr"/>
            <a:r>
              <a:rPr lang="en-HR" sz="6000" b="1" dirty="0"/>
              <a:t>Hvala Vam na pažnji!</a:t>
            </a:r>
          </a:p>
        </p:txBody>
      </p:sp>
    </p:spTree>
    <p:extLst>
      <p:ext uri="{BB962C8B-B14F-4D97-AF65-F5344CB8AC3E}">
        <p14:creationId xmlns:p14="http://schemas.microsoft.com/office/powerpoint/2010/main" val="47317125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2B83A0-DD5B-6EDC-9329-81B38E03F997}"/>
              </a:ext>
            </a:extLst>
          </p:cNvPr>
          <p:cNvSpPr>
            <a:spLocks noGrp="1"/>
          </p:cNvSpPr>
          <p:nvPr>
            <p:ph type="title"/>
          </p:nvPr>
        </p:nvSpPr>
        <p:spPr>
          <a:xfrm>
            <a:off x="349624" y="71650"/>
            <a:ext cx="10027024" cy="854075"/>
          </a:xfrm>
        </p:spPr>
        <p:txBody>
          <a:bodyPr/>
          <a:lstStyle/>
          <a:p>
            <a:r>
              <a:rPr lang="en-HR" b="1" dirty="0"/>
              <a:t>Sadržaj</a:t>
            </a:r>
          </a:p>
        </p:txBody>
      </p:sp>
      <p:sp>
        <p:nvSpPr>
          <p:cNvPr id="3" name="Content Placeholder 2">
            <a:extLst>
              <a:ext uri="{FF2B5EF4-FFF2-40B4-BE49-F238E27FC236}">
                <a16:creationId xmlns:a16="http://schemas.microsoft.com/office/drawing/2014/main" id="{C75C0563-F181-678F-C8E9-9D2621FFB3B2}"/>
              </a:ext>
            </a:extLst>
          </p:cNvPr>
          <p:cNvSpPr>
            <a:spLocks noGrp="1"/>
          </p:cNvSpPr>
          <p:nvPr>
            <p:ph idx="1"/>
          </p:nvPr>
        </p:nvSpPr>
        <p:spPr>
          <a:xfrm>
            <a:off x="349624" y="1171401"/>
            <a:ext cx="11587452" cy="5432600"/>
          </a:xfrm>
        </p:spPr>
        <p:txBody>
          <a:bodyPr>
            <a:normAutofit lnSpcReduction="10000"/>
          </a:bodyPr>
          <a:lstStyle/>
          <a:p>
            <a:r>
              <a:rPr lang="en-HR" dirty="0"/>
              <a:t>Općenito o prvoj seansi</a:t>
            </a:r>
          </a:p>
          <a:p>
            <a:r>
              <a:rPr lang="en-HR" dirty="0"/>
              <a:t>Tri dijela prve seanse</a:t>
            </a:r>
          </a:p>
          <a:p>
            <a:r>
              <a:rPr lang="en-HR" dirty="0"/>
              <a:t>Provjera raspoloženja</a:t>
            </a:r>
          </a:p>
          <a:p>
            <a:r>
              <a:rPr lang="en-HR" dirty="0"/>
              <a:t>Provjera uzimanja medikamenata</a:t>
            </a:r>
          </a:p>
          <a:p>
            <a:r>
              <a:rPr lang="en-HR" dirty="0"/>
              <a:t>Postavljanje dnevnog reda</a:t>
            </a:r>
          </a:p>
          <a:p>
            <a:r>
              <a:rPr lang="en-HR" dirty="0"/>
              <a:t>Revidiranje akcijskog plana i novosti</a:t>
            </a:r>
          </a:p>
          <a:p>
            <a:r>
              <a:rPr lang="en-HR" dirty="0"/>
              <a:t>Dijagnoza i psihoedukacija</a:t>
            </a:r>
          </a:p>
          <a:p>
            <a:r>
              <a:rPr lang="en-HR" dirty="0"/>
              <a:t>Identificiranje vrijednosti i težnji</a:t>
            </a:r>
          </a:p>
          <a:p>
            <a:r>
              <a:rPr lang="en-HR" dirty="0"/>
              <a:t>Postavljanje ciljeva</a:t>
            </a:r>
          </a:p>
          <a:p>
            <a:r>
              <a:rPr lang="en-HR" dirty="0"/>
              <a:t>Sažimanje</a:t>
            </a:r>
          </a:p>
          <a:p>
            <a:r>
              <a:rPr lang="en-HR" dirty="0"/>
              <a:t>Povratna informacija</a:t>
            </a:r>
          </a:p>
        </p:txBody>
      </p:sp>
    </p:spTree>
    <p:extLst>
      <p:ext uri="{BB962C8B-B14F-4D97-AF65-F5344CB8AC3E}">
        <p14:creationId xmlns:p14="http://schemas.microsoft.com/office/powerpoint/2010/main" val="1019245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FBD465-290C-5F34-10E8-23A2A9E11F0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12E028C-7ABB-E050-E0AE-B1A4762E5CF0}"/>
              </a:ext>
            </a:extLst>
          </p:cNvPr>
          <p:cNvSpPr>
            <a:spLocks noGrp="1"/>
          </p:cNvSpPr>
          <p:nvPr>
            <p:ph type="title"/>
          </p:nvPr>
        </p:nvSpPr>
        <p:spPr>
          <a:xfrm>
            <a:off x="349624" y="137621"/>
            <a:ext cx="10027024" cy="854075"/>
          </a:xfrm>
        </p:spPr>
        <p:txBody>
          <a:bodyPr/>
          <a:lstStyle/>
          <a:p>
            <a:r>
              <a:rPr lang="en-HR" b="1" dirty="0"/>
              <a:t>Općenito</a:t>
            </a:r>
          </a:p>
        </p:txBody>
      </p:sp>
      <p:sp>
        <p:nvSpPr>
          <p:cNvPr id="3" name="Content Placeholder 2">
            <a:extLst>
              <a:ext uri="{FF2B5EF4-FFF2-40B4-BE49-F238E27FC236}">
                <a16:creationId xmlns:a16="http://schemas.microsoft.com/office/drawing/2014/main" id="{08091942-6CA9-CBCF-407F-235B2DE4B571}"/>
              </a:ext>
            </a:extLst>
          </p:cNvPr>
          <p:cNvSpPr>
            <a:spLocks noGrp="1"/>
          </p:cNvSpPr>
          <p:nvPr>
            <p:ph idx="1"/>
          </p:nvPr>
        </p:nvSpPr>
        <p:spPr>
          <a:xfrm>
            <a:off x="349624" y="1171401"/>
            <a:ext cx="11554202" cy="5412280"/>
          </a:xfrm>
        </p:spPr>
        <p:txBody>
          <a:bodyPr>
            <a:normAutofit/>
          </a:bodyPr>
          <a:lstStyle/>
          <a:p>
            <a:pPr>
              <a:lnSpc>
                <a:spcPct val="200000"/>
              </a:lnSpc>
            </a:pPr>
            <a:r>
              <a:rPr lang="en-HR" sz="3200" dirty="0"/>
              <a:t>Najvažniji cilj </a:t>
            </a:r>
            <a:r>
              <a:rPr lang="en-HR" sz="3200" dirty="0">
                <a:sym typeface="Wingdings" pitchFamily="2" charset="2"/>
              </a:rPr>
              <a:t> ostvarivanje</a:t>
            </a:r>
          </a:p>
          <a:p>
            <a:pPr>
              <a:lnSpc>
                <a:spcPct val="200000"/>
              </a:lnSpc>
            </a:pPr>
            <a:r>
              <a:rPr lang="en-HR" sz="3200" dirty="0">
                <a:sym typeface="Wingdings" pitchFamily="2" charset="2"/>
              </a:rPr>
              <a:t>Procjena (konceptualizacija + plan tretmana)</a:t>
            </a:r>
          </a:p>
          <a:p>
            <a:pPr>
              <a:lnSpc>
                <a:spcPct val="200000"/>
              </a:lnSpc>
            </a:pPr>
            <a:r>
              <a:rPr lang="en-HR" sz="3200" dirty="0">
                <a:sym typeface="Wingdings" pitchFamily="2" charset="2"/>
              </a:rPr>
              <a:t>Automatske misli</a:t>
            </a:r>
          </a:p>
          <a:p>
            <a:pPr>
              <a:lnSpc>
                <a:spcPct val="200000"/>
              </a:lnSpc>
            </a:pPr>
            <a:r>
              <a:rPr lang="en-HR" sz="3200" dirty="0">
                <a:sym typeface="Wingdings" pitchFamily="2" charset="2"/>
              </a:rPr>
              <a:t>Kognitivni model</a:t>
            </a:r>
          </a:p>
          <a:p>
            <a:pPr>
              <a:lnSpc>
                <a:spcPct val="200000"/>
              </a:lnSpc>
            </a:pPr>
            <a:r>
              <a:rPr lang="en-HR" sz="3200" dirty="0">
                <a:sym typeface="Wingdings" pitchFamily="2" charset="2"/>
              </a:rPr>
              <a:t>Pozitivne emocije (vizualizacija, SO)</a:t>
            </a:r>
            <a:endParaRPr lang="en-HR" sz="3200" dirty="0"/>
          </a:p>
        </p:txBody>
      </p:sp>
      <p:pic>
        <p:nvPicPr>
          <p:cNvPr id="5" name="Picture 4" descr="A document with black text&#10;&#10;Description automatically generated">
            <a:extLst>
              <a:ext uri="{FF2B5EF4-FFF2-40B4-BE49-F238E27FC236}">
                <a16:creationId xmlns:a16="http://schemas.microsoft.com/office/drawing/2014/main" id="{A17D69E4-5268-0871-E736-B2446C833489}"/>
              </a:ext>
            </a:extLst>
          </p:cNvPr>
          <p:cNvPicPr>
            <a:picLocks noChangeAspect="1"/>
          </p:cNvPicPr>
          <p:nvPr/>
        </p:nvPicPr>
        <p:blipFill>
          <a:blip r:embed="rId2"/>
          <a:stretch>
            <a:fillRect/>
          </a:stretch>
        </p:blipFill>
        <p:spPr>
          <a:xfrm>
            <a:off x="713508" y="148868"/>
            <a:ext cx="4548697" cy="6709131"/>
          </a:xfrm>
          <a:prstGeom prst="rect">
            <a:avLst/>
          </a:prstGeom>
        </p:spPr>
      </p:pic>
      <p:pic>
        <p:nvPicPr>
          <p:cNvPr id="7" name="Picture 6" descr="A white text on a black background&#10;&#10;Description automatically generated">
            <a:extLst>
              <a:ext uri="{FF2B5EF4-FFF2-40B4-BE49-F238E27FC236}">
                <a16:creationId xmlns:a16="http://schemas.microsoft.com/office/drawing/2014/main" id="{CD5FD7F6-E223-24C0-2905-DB39964C2A57}"/>
              </a:ext>
            </a:extLst>
          </p:cNvPr>
          <p:cNvPicPr>
            <a:picLocks noChangeAspect="1"/>
          </p:cNvPicPr>
          <p:nvPr/>
        </p:nvPicPr>
        <p:blipFill>
          <a:blip r:embed="rId3"/>
          <a:stretch>
            <a:fillRect/>
          </a:stretch>
        </p:blipFill>
        <p:spPr>
          <a:xfrm>
            <a:off x="5550378" y="897082"/>
            <a:ext cx="6641621" cy="4789517"/>
          </a:xfrm>
          <a:prstGeom prst="rect">
            <a:avLst/>
          </a:prstGeom>
        </p:spPr>
      </p:pic>
    </p:spTree>
    <p:extLst>
      <p:ext uri="{BB962C8B-B14F-4D97-AF65-F5344CB8AC3E}">
        <p14:creationId xmlns:p14="http://schemas.microsoft.com/office/powerpoint/2010/main" val="3997539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5"/>
                                        </p:tgtEl>
                                        <p:attrNameLst>
                                          <p:attrName>style.visibility</p:attrName>
                                        </p:attrNameLst>
                                      </p:cBhvr>
                                      <p:to>
                                        <p:strVal val="visible"/>
                                      </p:to>
                                    </p:set>
                                    <p:anim calcmode="lin" valueType="num">
                                      <p:cBhvr additive="base">
                                        <p:cTn id="31" dur="500" fill="hold"/>
                                        <p:tgtEl>
                                          <p:spTgt spid="5"/>
                                        </p:tgtEl>
                                        <p:attrNameLst>
                                          <p:attrName>ppt_x</p:attrName>
                                        </p:attrNameLst>
                                      </p:cBhvr>
                                      <p:tavLst>
                                        <p:tav tm="0">
                                          <p:val>
                                            <p:strVal val="#ppt_x"/>
                                          </p:val>
                                        </p:tav>
                                        <p:tav tm="100000">
                                          <p:val>
                                            <p:strVal val="#ppt_x"/>
                                          </p:val>
                                        </p:tav>
                                      </p:tavLst>
                                    </p:anim>
                                    <p:anim calcmode="lin" valueType="num">
                                      <p:cBhvr additive="base">
                                        <p:cTn id="32"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7"/>
                                        </p:tgtEl>
                                        <p:attrNameLst>
                                          <p:attrName>style.visibility</p:attrName>
                                        </p:attrNameLst>
                                      </p:cBhvr>
                                      <p:to>
                                        <p:strVal val="visible"/>
                                      </p:to>
                                    </p:set>
                                    <p:anim calcmode="lin" valueType="num">
                                      <p:cBhvr additive="base">
                                        <p:cTn id="37" dur="500" fill="hold"/>
                                        <p:tgtEl>
                                          <p:spTgt spid="7"/>
                                        </p:tgtEl>
                                        <p:attrNameLst>
                                          <p:attrName>ppt_x</p:attrName>
                                        </p:attrNameLst>
                                      </p:cBhvr>
                                      <p:tavLst>
                                        <p:tav tm="0">
                                          <p:val>
                                            <p:strVal val="#ppt_x"/>
                                          </p:val>
                                        </p:tav>
                                        <p:tav tm="100000">
                                          <p:val>
                                            <p:strVal val="#ppt_x"/>
                                          </p:val>
                                        </p:tav>
                                      </p:tavLst>
                                    </p:anim>
                                    <p:anim calcmode="lin" valueType="num">
                                      <p:cBhvr additive="base">
                                        <p:cTn id="3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6A3EFE-56FB-EF67-2DDD-752E9E8FF9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7C2701-3EA8-0805-823F-825DE7CC0A93}"/>
              </a:ext>
            </a:extLst>
          </p:cNvPr>
          <p:cNvSpPr>
            <a:spLocks noGrp="1"/>
          </p:cNvSpPr>
          <p:nvPr>
            <p:ph type="title"/>
          </p:nvPr>
        </p:nvSpPr>
        <p:spPr>
          <a:xfrm>
            <a:off x="349624" y="137621"/>
            <a:ext cx="10027024" cy="854075"/>
          </a:xfrm>
        </p:spPr>
        <p:txBody>
          <a:bodyPr/>
          <a:lstStyle/>
          <a:p>
            <a:r>
              <a:rPr lang="en-HR" b="1" dirty="0"/>
              <a:t>Dijelovi prve seanse</a:t>
            </a:r>
          </a:p>
        </p:txBody>
      </p:sp>
      <p:sp>
        <p:nvSpPr>
          <p:cNvPr id="3" name="Content Placeholder 2">
            <a:extLst>
              <a:ext uri="{FF2B5EF4-FFF2-40B4-BE49-F238E27FC236}">
                <a16:creationId xmlns:a16="http://schemas.microsoft.com/office/drawing/2014/main" id="{DCAC56E4-8309-6B52-BB1C-61DB54538E59}"/>
              </a:ext>
            </a:extLst>
          </p:cNvPr>
          <p:cNvSpPr>
            <a:spLocks noGrp="1"/>
          </p:cNvSpPr>
          <p:nvPr>
            <p:ph idx="1"/>
          </p:nvPr>
        </p:nvSpPr>
        <p:spPr>
          <a:xfrm>
            <a:off x="349624" y="1171401"/>
            <a:ext cx="11554202" cy="5412280"/>
          </a:xfrm>
        </p:spPr>
        <p:txBody>
          <a:bodyPr>
            <a:normAutofit lnSpcReduction="10000"/>
          </a:bodyPr>
          <a:lstStyle/>
          <a:p>
            <a:r>
              <a:rPr lang="en-HR" b="1" dirty="0"/>
              <a:t>Uvodni dio</a:t>
            </a:r>
          </a:p>
          <a:p>
            <a:pPr lvl="1"/>
            <a:r>
              <a:rPr lang="en-HR" dirty="0"/>
              <a:t>Provjera raspoloženja (i uzimanja medikamenata ako ih pacijent ima)</a:t>
            </a:r>
          </a:p>
          <a:p>
            <a:pPr lvl="1"/>
            <a:r>
              <a:rPr lang="en-HR" dirty="0"/>
              <a:t>Postavljanje dnevnog reda</a:t>
            </a:r>
          </a:p>
          <a:p>
            <a:pPr lvl="1"/>
            <a:r>
              <a:rPr lang="en-HR" dirty="0"/>
              <a:t>Provjera akcijskog plana i novosti (u odnosu na procjenu)</a:t>
            </a:r>
          </a:p>
          <a:p>
            <a:pPr lvl="1"/>
            <a:r>
              <a:rPr lang="en-HR" dirty="0"/>
              <a:t>Pojašnjavanje dijagnoze klijenta i psihoedukacija o dijagnozi</a:t>
            </a:r>
          </a:p>
          <a:p>
            <a:r>
              <a:rPr lang="en-HR" b="1" dirty="0"/>
              <a:t>Središnji dio</a:t>
            </a:r>
          </a:p>
          <a:p>
            <a:pPr lvl="1"/>
            <a:r>
              <a:rPr lang="en-HR" dirty="0"/>
              <a:t>Upoznavanje s vrijednostima, ciljevima i težnjama</a:t>
            </a:r>
          </a:p>
          <a:p>
            <a:pPr lvl="1"/>
            <a:r>
              <a:rPr lang="en-HR" dirty="0"/>
              <a:t>Planiranje aktivnosti ili rad na problemu</a:t>
            </a:r>
          </a:p>
          <a:p>
            <a:pPr lvl="1"/>
            <a:r>
              <a:rPr lang="en-HR" dirty="0"/>
              <a:t>Zajedničko postavljanje akcijskog plana i procjena mogućnosti ispunjavanja plana</a:t>
            </a:r>
          </a:p>
          <a:p>
            <a:r>
              <a:rPr lang="en-HR" b="1" dirty="0"/>
              <a:t>Završni dio</a:t>
            </a:r>
          </a:p>
          <a:p>
            <a:pPr lvl="1"/>
            <a:r>
              <a:rPr lang="en-HR" dirty="0"/>
              <a:t>Sažimanje</a:t>
            </a:r>
          </a:p>
          <a:p>
            <a:pPr lvl="1"/>
            <a:r>
              <a:rPr lang="en-HR" dirty="0"/>
              <a:t>Provjera vjerojatnosti ispunjavanja postavljenog akcijskog plana</a:t>
            </a:r>
          </a:p>
          <a:p>
            <a:pPr lvl="1"/>
            <a:r>
              <a:rPr lang="en-HR" dirty="0"/>
              <a:t>Povratna informacija</a:t>
            </a:r>
          </a:p>
        </p:txBody>
      </p:sp>
    </p:spTree>
    <p:extLst>
      <p:ext uri="{BB962C8B-B14F-4D97-AF65-F5344CB8AC3E}">
        <p14:creationId xmlns:p14="http://schemas.microsoft.com/office/powerpoint/2010/main" val="15102659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additive="base">
                                        <p:cTn id="3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 calcmode="lin" valueType="num">
                                      <p:cBhvr additive="base">
                                        <p:cTn id="4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 calcmode="lin" valueType="num">
                                      <p:cBhvr additive="base">
                                        <p:cTn id="47"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9" end="9"/>
                                            </p:txEl>
                                          </p:spTgt>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3">
                                            <p:txEl>
                                              <p:pRg st="10" end="10"/>
                                            </p:txEl>
                                          </p:spTgt>
                                        </p:tgtEl>
                                        <p:attrNameLst>
                                          <p:attrName>style.visibility</p:attrName>
                                        </p:attrNameLst>
                                      </p:cBhvr>
                                      <p:to>
                                        <p:strVal val="visible"/>
                                      </p:to>
                                    </p:set>
                                    <p:anim calcmode="lin" valueType="num">
                                      <p:cBhvr additive="base">
                                        <p:cTn id="5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53" presetID="2" presetClass="entr" presetSubtype="4" fill="hold" nodeType="withEffect">
                                  <p:stCondLst>
                                    <p:cond delay="0"/>
                                  </p:stCondLst>
                                  <p:childTnLst>
                                    <p:set>
                                      <p:cBhvr>
                                        <p:cTn id="54" dur="1" fill="hold">
                                          <p:stCondLst>
                                            <p:cond delay="0"/>
                                          </p:stCondLst>
                                        </p:cTn>
                                        <p:tgtEl>
                                          <p:spTgt spid="3">
                                            <p:txEl>
                                              <p:pRg st="11" end="11"/>
                                            </p:txEl>
                                          </p:spTgt>
                                        </p:tgtEl>
                                        <p:attrNameLst>
                                          <p:attrName>style.visibility</p:attrName>
                                        </p:attrNameLst>
                                      </p:cBhvr>
                                      <p:to>
                                        <p:strVal val="visible"/>
                                      </p:to>
                                    </p:set>
                                    <p:anim calcmode="lin" valueType="num">
                                      <p:cBhvr additive="base">
                                        <p:cTn id="55"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11" end="11"/>
                                            </p:txEl>
                                          </p:spTgt>
                                        </p:tgtEl>
                                        <p:attrNameLst>
                                          <p:attrName>ppt_y</p:attrName>
                                        </p:attrNameLst>
                                      </p:cBhvr>
                                      <p:tavLst>
                                        <p:tav tm="0">
                                          <p:val>
                                            <p:strVal val="1+#ppt_h/2"/>
                                          </p:val>
                                        </p:tav>
                                        <p:tav tm="100000">
                                          <p:val>
                                            <p:strVal val="#ppt_y"/>
                                          </p:val>
                                        </p:tav>
                                      </p:tavLst>
                                    </p:anim>
                                  </p:childTnLst>
                                </p:cTn>
                              </p:par>
                              <p:par>
                                <p:cTn id="57" presetID="2" presetClass="entr" presetSubtype="4" fill="hold" nodeType="withEffect">
                                  <p:stCondLst>
                                    <p:cond delay="0"/>
                                  </p:stCondLst>
                                  <p:childTnLst>
                                    <p:set>
                                      <p:cBhvr>
                                        <p:cTn id="58" dur="1" fill="hold">
                                          <p:stCondLst>
                                            <p:cond delay="0"/>
                                          </p:stCondLst>
                                        </p:cTn>
                                        <p:tgtEl>
                                          <p:spTgt spid="3">
                                            <p:txEl>
                                              <p:pRg st="12" end="12"/>
                                            </p:txEl>
                                          </p:spTgt>
                                        </p:tgtEl>
                                        <p:attrNameLst>
                                          <p:attrName>style.visibility</p:attrName>
                                        </p:attrNameLst>
                                      </p:cBhvr>
                                      <p:to>
                                        <p:strVal val="visible"/>
                                      </p:to>
                                    </p:set>
                                    <p:anim calcmode="lin" valueType="num">
                                      <p:cBhvr additive="base">
                                        <p:cTn id="59"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3">
                                            <p:txEl>
                                              <p:pRg st="12" end="1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D158445-D4B0-CEDB-0AD4-83BB2C5756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B4F991E-2724-3569-8CD0-EC88D92FF95D}"/>
              </a:ext>
            </a:extLst>
          </p:cNvPr>
          <p:cNvSpPr>
            <a:spLocks noGrp="1"/>
          </p:cNvSpPr>
          <p:nvPr>
            <p:ph type="title"/>
          </p:nvPr>
        </p:nvSpPr>
        <p:spPr>
          <a:xfrm>
            <a:off x="349624" y="253999"/>
            <a:ext cx="10027024" cy="854075"/>
          </a:xfrm>
        </p:spPr>
        <p:txBody>
          <a:bodyPr/>
          <a:lstStyle/>
          <a:p>
            <a:r>
              <a:rPr lang="en-HR" b="1" dirty="0"/>
              <a:t>Provjera raspoloženja</a:t>
            </a:r>
          </a:p>
        </p:txBody>
      </p:sp>
      <p:sp>
        <p:nvSpPr>
          <p:cNvPr id="3" name="Content Placeholder 2">
            <a:extLst>
              <a:ext uri="{FF2B5EF4-FFF2-40B4-BE49-F238E27FC236}">
                <a16:creationId xmlns:a16="http://schemas.microsoft.com/office/drawing/2014/main" id="{38A52AB3-E768-C478-257A-985CADA5E21A}"/>
              </a:ext>
            </a:extLst>
          </p:cNvPr>
          <p:cNvSpPr>
            <a:spLocks noGrp="1"/>
          </p:cNvSpPr>
          <p:nvPr>
            <p:ph idx="1"/>
          </p:nvPr>
        </p:nvSpPr>
        <p:spPr>
          <a:xfrm>
            <a:off x="349624" y="1171401"/>
            <a:ext cx="11587452" cy="5432600"/>
          </a:xfrm>
        </p:spPr>
        <p:txBody>
          <a:bodyPr>
            <a:normAutofit lnSpcReduction="10000"/>
          </a:bodyPr>
          <a:lstStyle/>
          <a:p>
            <a:r>
              <a:rPr lang="en-HR" dirty="0"/>
              <a:t>Praćenje napretka (Miller i sur., 2015)</a:t>
            </a:r>
          </a:p>
          <a:p>
            <a:r>
              <a:rPr lang="en-HR" dirty="0">
                <a:hlinkClick r:id="rId2"/>
              </a:rPr>
              <a:t>BDI</a:t>
            </a:r>
            <a:endParaRPr lang="en-HR" dirty="0"/>
          </a:p>
          <a:p>
            <a:r>
              <a:rPr lang="en-HR" dirty="0">
                <a:hlinkClick r:id="rId3"/>
              </a:rPr>
              <a:t>BAI</a:t>
            </a:r>
            <a:endParaRPr lang="en-HR" dirty="0"/>
          </a:p>
          <a:p>
            <a:r>
              <a:rPr lang="en-HR" dirty="0">
                <a:hlinkClick r:id="rId4"/>
              </a:rPr>
              <a:t>BHI</a:t>
            </a:r>
            <a:endParaRPr lang="en-HR" dirty="0"/>
          </a:p>
          <a:p>
            <a:r>
              <a:rPr lang="en-HR" dirty="0">
                <a:hlinkClick r:id="rId5"/>
              </a:rPr>
              <a:t>PHQ-9</a:t>
            </a:r>
            <a:endParaRPr lang="en-HR" dirty="0"/>
          </a:p>
          <a:p>
            <a:r>
              <a:rPr lang="en-HR" dirty="0">
                <a:hlinkClick r:id="rId6"/>
              </a:rPr>
              <a:t>GAD-7</a:t>
            </a:r>
            <a:endParaRPr lang="en-HR" dirty="0"/>
          </a:p>
          <a:p>
            <a:r>
              <a:rPr lang="en-HR" dirty="0"/>
              <a:t>Skala od 10 stupnjeva</a:t>
            </a:r>
          </a:p>
          <a:p>
            <a:r>
              <a:rPr lang="en-HR" dirty="0"/>
              <a:t>Ček-lista simptoma (usmena provjera)</a:t>
            </a:r>
          </a:p>
          <a:p>
            <a:r>
              <a:rPr lang="en-HR" dirty="0"/>
              <a:t>***Suicidalnost </a:t>
            </a:r>
            <a:r>
              <a:rPr lang="en-HR" dirty="0">
                <a:sym typeface="Wingdings" pitchFamily="2" charset="2"/>
              </a:rPr>
              <a:t> planiranje nastavka seanse</a:t>
            </a:r>
          </a:p>
          <a:p>
            <a:r>
              <a:rPr lang="en-HR" dirty="0"/>
              <a:t>Protekli tjedan! ; nastavak praćenja</a:t>
            </a:r>
          </a:p>
          <a:p>
            <a:r>
              <a:rPr lang="en-GB" dirty="0"/>
              <a:t>S</a:t>
            </a:r>
            <a:r>
              <a:rPr lang="en-HR" dirty="0"/>
              <a:t>ažetost </a:t>
            </a:r>
            <a:r>
              <a:rPr lang="en-HR" dirty="0">
                <a:sym typeface="Wingdings" pitchFamily="2" charset="2"/>
              </a:rPr>
              <a:t> stavljanje na dnevni red</a:t>
            </a:r>
            <a:endParaRPr lang="en-HR" dirty="0"/>
          </a:p>
        </p:txBody>
      </p:sp>
    </p:spTree>
    <p:extLst>
      <p:ext uri="{BB962C8B-B14F-4D97-AF65-F5344CB8AC3E}">
        <p14:creationId xmlns:p14="http://schemas.microsoft.com/office/powerpoint/2010/main" val="32823272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 calcmode="lin" valueType="num">
                                      <p:cBhvr additive="base">
                                        <p:cTn id="3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3">
                                            <p:txEl>
                                              <p:pRg st="8" end="8"/>
                                            </p:txEl>
                                          </p:spTgt>
                                        </p:tgtEl>
                                        <p:attrNameLst>
                                          <p:attrName>style.visibility</p:attrName>
                                        </p:attrNameLst>
                                      </p:cBhvr>
                                      <p:to>
                                        <p:strVal val="visible"/>
                                      </p:to>
                                    </p:set>
                                    <p:anim calcmode="lin" valueType="num">
                                      <p:cBhvr additive="base">
                                        <p:cTn id="4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7" presetID="2" presetClass="entr" presetSubtype="4" fill="hold" nodeType="withEffect">
                                  <p:stCondLst>
                                    <p:cond delay="0"/>
                                  </p:stCondLst>
                                  <p:childTnLst>
                                    <p:set>
                                      <p:cBhvr>
                                        <p:cTn id="48" dur="1" fill="hold">
                                          <p:stCondLst>
                                            <p:cond delay="0"/>
                                          </p:stCondLst>
                                        </p:cTn>
                                        <p:tgtEl>
                                          <p:spTgt spid="3">
                                            <p:txEl>
                                              <p:pRg st="9" end="9"/>
                                            </p:txEl>
                                          </p:spTgt>
                                        </p:tgtEl>
                                        <p:attrNameLst>
                                          <p:attrName>style.visibility</p:attrName>
                                        </p:attrNameLst>
                                      </p:cBhvr>
                                      <p:to>
                                        <p:strVal val="visible"/>
                                      </p:to>
                                    </p:set>
                                    <p:anim calcmode="lin" valueType="num">
                                      <p:cBhvr additive="base">
                                        <p:cTn id="4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10" end="10"/>
                                            </p:txEl>
                                          </p:spTgt>
                                        </p:tgtEl>
                                        <p:attrNameLst>
                                          <p:attrName>style.visibility</p:attrName>
                                        </p:attrNameLst>
                                      </p:cBhvr>
                                      <p:to>
                                        <p:strVal val="visible"/>
                                      </p:to>
                                    </p:set>
                                    <p:anim calcmode="lin" valueType="num">
                                      <p:cBhvr additive="base">
                                        <p:cTn id="55"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5BB431-80DB-9419-941F-5761A47238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5A972CF-2EBA-8930-1DAD-43F1194E4256}"/>
              </a:ext>
            </a:extLst>
          </p:cNvPr>
          <p:cNvSpPr>
            <a:spLocks noGrp="1"/>
          </p:cNvSpPr>
          <p:nvPr>
            <p:ph type="title"/>
          </p:nvPr>
        </p:nvSpPr>
        <p:spPr>
          <a:xfrm>
            <a:off x="349624" y="193673"/>
            <a:ext cx="10027024" cy="854075"/>
          </a:xfrm>
        </p:spPr>
        <p:txBody>
          <a:bodyPr/>
          <a:lstStyle/>
          <a:p>
            <a:r>
              <a:rPr lang="en-HR" b="1" dirty="0"/>
              <a:t>Provjera uzimanja medikamenata</a:t>
            </a:r>
          </a:p>
        </p:txBody>
      </p:sp>
      <p:sp>
        <p:nvSpPr>
          <p:cNvPr id="3" name="Content Placeholder 2">
            <a:extLst>
              <a:ext uri="{FF2B5EF4-FFF2-40B4-BE49-F238E27FC236}">
                <a16:creationId xmlns:a16="http://schemas.microsoft.com/office/drawing/2014/main" id="{2C7FD46B-5B40-2EBF-BB3E-E98645E7F674}"/>
              </a:ext>
            </a:extLst>
          </p:cNvPr>
          <p:cNvSpPr>
            <a:spLocks noGrp="1"/>
          </p:cNvSpPr>
          <p:nvPr>
            <p:ph idx="1"/>
          </p:nvPr>
        </p:nvSpPr>
        <p:spPr>
          <a:xfrm>
            <a:off x="349624" y="1171401"/>
            <a:ext cx="11587452" cy="5432600"/>
          </a:xfrm>
        </p:spPr>
        <p:txBody>
          <a:bodyPr>
            <a:normAutofit fontScale="85000" lnSpcReduction="20000"/>
          </a:bodyPr>
          <a:lstStyle/>
          <a:p>
            <a:pPr>
              <a:lnSpc>
                <a:spcPct val="200000"/>
              </a:lnSpc>
            </a:pPr>
            <a:r>
              <a:rPr lang="en-HR" dirty="0"/>
              <a:t>Redovitost, problemi, nuspojave</a:t>
            </a:r>
          </a:p>
          <a:p>
            <a:pPr>
              <a:lnSpc>
                <a:spcPct val="200000"/>
              </a:lnSpc>
            </a:pPr>
            <a:r>
              <a:rPr lang="en-HR" dirty="0"/>
              <a:t>Učestalost!</a:t>
            </a:r>
          </a:p>
          <a:p>
            <a:pPr>
              <a:lnSpc>
                <a:spcPct val="200000"/>
              </a:lnSpc>
            </a:pPr>
            <a:r>
              <a:rPr lang="en-HR" dirty="0"/>
              <a:t>Traženje dopuštenja za razmjenu informacija sa stručnjakom koji pruža drugu vrstu tretmana </a:t>
            </a:r>
            <a:r>
              <a:rPr lang="en-HR" dirty="0">
                <a:sym typeface="Wingdings" pitchFamily="2" charset="2"/>
              </a:rPr>
              <a:t> periodično kontaktiranje</a:t>
            </a:r>
          </a:p>
          <a:p>
            <a:pPr>
              <a:lnSpc>
                <a:spcPct val="200000"/>
              </a:lnSpc>
            </a:pPr>
            <a:r>
              <a:rPr lang="en-HR" dirty="0">
                <a:sym typeface="Wingdings" pitchFamily="2" charset="2"/>
              </a:rPr>
              <a:t>Pomaganje klijentu pri specifičnim pitanjima o korištenju terapije (priprema pitanja)</a:t>
            </a:r>
          </a:p>
          <a:p>
            <a:pPr>
              <a:lnSpc>
                <a:spcPct val="200000"/>
              </a:lnSpc>
            </a:pPr>
            <a:r>
              <a:rPr lang="en-HR" i="1" dirty="0">
                <a:sym typeface="Wingdings" pitchFamily="2" charset="2"/>
              </a:rPr>
              <a:t>Što kada nemaju propisanu terapiju, a možda bi im trebala?</a:t>
            </a:r>
            <a:endParaRPr lang="en-HR" dirty="0">
              <a:sym typeface="Wingdings" pitchFamily="2" charset="2"/>
            </a:endParaRPr>
          </a:p>
          <a:p>
            <a:pPr>
              <a:lnSpc>
                <a:spcPct val="200000"/>
              </a:lnSpc>
            </a:pPr>
            <a:r>
              <a:rPr lang="en-HR">
                <a:sym typeface="Wingdings" pitchFamily="2" charset="2"/>
              </a:rPr>
              <a:t>Dogovaranje konzultacija (Za i Protiv)</a:t>
            </a:r>
            <a:endParaRPr lang="en-HR" dirty="0"/>
          </a:p>
        </p:txBody>
      </p:sp>
    </p:spTree>
    <p:extLst>
      <p:ext uri="{BB962C8B-B14F-4D97-AF65-F5344CB8AC3E}">
        <p14:creationId xmlns:p14="http://schemas.microsoft.com/office/powerpoint/2010/main" val="1725509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C5FAD3-4E31-BCD9-56FD-E016487D548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7E1E289-8DAE-E9D6-772C-4BA9A92A89B4}"/>
              </a:ext>
            </a:extLst>
          </p:cNvPr>
          <p:cNvSpPr>
            <a:spLocks noGrp="1"/>
          </p:cNvSpPr>
          <p:nvPr>
            <p:ph type="title"/>
          </p:nvPr>
        </p:nvSpPr>
        <p:spPr>
          <a:xfrm>
            <a:off x="349624" y="193673"/>
            <a:ext cx="10027024" cy="854075"/>
          </a:xfrm>
        </p:spPr>
        <p:txBody>
          <a:bodyPr>
            <a:normAutofit/>
          </a:bodyPr>
          <a:lstStyle/>
          <a:p>
            <a:r>
              <a:rPr lang="en-HR" sz="4000" b="1" dirty="0"/>
              <a:t>Postavljanje dnevnog reda</a:t>
            </a:r>
          </a:p>
        </p:txBody>
      </p:sp>
      <p:sp>
        <p:nvSpPr>
          <p:cNvPr id="3" name="Content Placeholder 2">
            <a:extLst>
              <a:ext uri="{FF2B5EF4-FFF2-40B4-BE49-F238E27FC236}">
                <a16:creationId xmlns:a16="http://schemas.microsoft.com/office/drawing/2014/main" id="{98D172EA-4962-D42B-8A8E-F9EC20389132}"/>
              </a:ext>
            </a:extLst>
          </p:cNvPr>
          <p:cNvSpPr>
            <a:spLocks noGrp="1"/>
          </p:cNvSpPr>
          <p:nvPr>
            <p:ph idx="1"/>
          </p:nvPr>
        </p:nvSpPr>
        <p:spPr>
          <a:xfrm>
            <a:off x="349624" y="1171401"/>
            <a:ext cx="9651626" cy="1657524"/>
          </a:xfrm>
        </p:spPr>
        <p:txBody>
          <a:bodyPr>
            <a:normAutofit/>
          </a:bodyPr>
          <a:lstStyle/>
          <a:p>
            <a:pPr>
              <a:lnSpc>
                <a:spcPct val="150000"/>
              </a:lnSpc>
            </a:pPr>
            <a:r>
              <a:rPr lang="en-HR" sz="2400" dirty="0"/>
              <a:t>Struktura seanse </a:t>
            </a:r>
            <a:r>
              <a:rPr lang="en-HR" sz="2400" dirty="0">
                <a:sym typeface="Wingdings" pitchFamily="2" charset="2"/>
              </a:rPr>
              <a:t> razumijevanje  aktivno sudjelovanje</a:t>
            </a:r>
            <a:endParaRPr lang="en-HR" sz="2400" dirty="0"/>
          </a:p>
          <a:p>
            <a:pPr>
              <a:lnSpc>
                <a:spcPct val="150000"/>
              </a:lnSpc>
            </a:pPr>
            <a:r>
              <a:rPr lang="en-HR" sz="2400" dirty="0"/>
              <a:t>Pojava novih problema </a:t>
            </a:r>
            <a:r>
              <a:rPr lang="en-HR" sz="2400" dirty="0">
                <a:sym typeface="Wingdings" pitchFamily="2" charset="2"/>
              </a:rPr>
              <a:t> procjena važnosti</a:t>
            </a:r>
            <a:endParaRPr lang="en-HR" sz="2400" dirty="0"/>
          </a:p>
        </p:txBody>
      </p:sp>
      <p:sp>
        <p:nvSpPr>
          <p:cNvPr id="4" name="TextBox 3">
            <a:extLst>
              <a:ext uri="{FF2B5EF4-FFF2-40B4-BE49-F238E27FC236}">
                <a16:creationId xmlns:a16="http://schemas.microsoft.com/office/drawing/2014/main" id="{051C4143-70C8-3F5E-BF7E-149B313095E9}"/>
              </a:ext>
            </a:extLst>
          </p:cNvPr>
          <p:cNvSpPr txBox="1"/>
          <p:nvPr/>
        </p:nvSpPr>
        <p:spPr>
          <a:xfrm>
            <a:off x="349624" y="2694032"/>
            <a:ext cx="8851526" cy="707886"/>
          </a:xfrm>
          <a:prstGeom prst="rect">
            <a:avLst/>
          </a:prstGeom>
          <a:noFill/>
        </p:spPr>
        <p:txBody>
          <a:bodyPr wrap="square" rtlCol="0">
            <a:spAutoFit/>
          </a:bodyPr>
          <a:lstStyle/>
          <a:p>
            <a:r>
              <a:rPr lang="en-HR" sz="4000" b="1" dirty="0">
                <a:latin typeface="+mj-lt"/>
              </a:rPr>
              <a:t>Revidiranje akcijskog plana i novosti</a:t>
            </a:r>
          </a:p>
        </p:txBody>
      </p:sp>
      <p:sp>
        <p:nvSpPr>
          <p:cNvPr id="5" name="TextBox 4">
            <a:extLst>
              <a:ext uri="{FF2B5EF4-FFF2-40B4-BE49-F238E27FC236}">
                <a16:creationId xmlns:a16="http://schemas.microsoft.com/office/drawing/2014/main" id="{94E00295-716F-A693-83C9-5D8423798198}"/>
              </a:ext>
            </a:extLst>
          </p:cNvPr>
          <p:cNvSpPr txBox="1"/>
          <p:nvPr/>
        </p:nvSpPr>
        <p:spPr>
          <a:xfrm>
            <a:off x="349624" y="3401918"/>
            <a:ext cx="10474895" cy="3363037"/>
          </a:xfrm>
          <a:prstGeom prst="rect">
            <a:avLst/>
          </a:prstGeom>
          <a:noFill/>
        </p:spPr>
        <p:txBody>
          <a:bodyPr wrap="square" rtlCol="0">
            <a:spAutoFit/>
          </a:bodyPr>
          <a:lstStyle/>
          <a:p>
            <a:pPr marL="285750" indent="-285750">
              <a:lnSpc>
                <a:spcPct val="150000"/>
              </a:lnSpc>
              <a:buFont typeface="Arial" panose="020B0604020202020204" pitchFamily="34" charset="0"/>
              <a:buChar char="•"/>
            </a:pPr>
            <a:r>
              <a:rPr lang="en-GB" sz="2400" dirty="0" err="1"/>
              <a:t>Pozitivna</a:t>
            </a:r>
            <a:r>
              <a:rPr lang="en-GB" sz="2400" dirty="0"/>
              <a:t> </a:t>
            </a:r>
            <a:r>
              <a:rPr lang="en-GB" sz="2400" dirty="0" err="1"/>
              <a:t>iskustva</a:t>
            </a:r>
            <a:r>
              <a:rPr lang="en-GB" sz="2400" dirty="0"/>
              <a:t> </a:t>
            </a:r>
            <a:r>
              <a:rPr lang="en-GB" sz="2400" dirty="0">
                <a:sym typeface="Wingdings" pitchFamily="2" charset="2"/>
              </a:rPr>
              <a:t> </a:t>
            </a:r>
            <a:r>
              <a:rPr lang="en-GB" sz="2400" dirty="0" err="1">
                <a:sym typeface="Wingdings" pitchFamily="2" charset="2"/>
              </a:rPr>
              <a:t>adaptivni</a:t>
            </a:r>
            <a:r>
              <a:rPr lang="en-GB" sz="2400" dirty="0">
                <a:sym typeface="Wingdings" pitchFamily="2" charset="2"/>
              </a:rPr>
              <a:t> </a:t>
            </a:r>
            <a:r>
              <a:rPr lang="en-GB" sz="2400" dirty="0" err="1">
                <a:sym typeface="Wingdings" pitchFamily="2" charset="2"/>
              </a:rPr>
              <a:t>zaključci</a:t>
            </a:r>
            <a:endParaRPr lang="en-GB" sz="2400" dirty="0">
              <a:sym typeface="Wingdings" pitchFamily="2" charset="2"/>
            </a:endParaRPr>
          </a:p>
          <a:p>
            <a:pPr marL="285750" indent="-285750">
              <a:lnSpc>
                <a:spcPct val="150000"/>
              </a:lnSpc>
              <a:buFont typeface="Arial" panose="020B0604020202020204" pitchFamily="34" charset="0"/>
              <a:buChar char="•"/>
            </a:pPr>
            <a:r>
              <a:rPr lang="en-GB" sz="2400" dirty="0">
                <a:sym typeface="Wingdings" pitchFamily="2" charset="2"/>
              </a:rPr>
              <a:t>Kada </a:t>
            </a:r>
            <a:r>
              <a:rPr lang="en-GB" sz="2400" dirty="0" err="1">
                <a:sym typeface="Wingdings" pitchFamily="2" charset="2"/>
              </a:rPr>
              <a:t>ste</a:t>
            </a:r>
            <a:r>
              <a:rPr lang="en-GB" sz="2400" dirty="0">
                <a:sym typeface="Wingdings" pitchFamily="2" charset="2"/>
              </a:rPr>
              <a:t> se </a:t>
            </a:r>
            <a:r>
              <a:rPr lang="en-GB" sz="2400" dirty="0" err="1">
                <a:sym typeface="Wingdings" pitchFamily="2" charset="2"/>
              </a:rPr>
              <a:t>osjećali</a:t>
            </a:r>
            <a:r>
              <a:rPr lang="en-GB" sz="2400" dirty="0">
                <a:sym typeface="Wingdings" pitchFamily="2" charset="2"/>
              </a:rPr>
              <a:t> </a:t>
            </a:r>
            <a:r>
              <a:rPr lang="en-GB" sz="2400" dirty="0" err="1">
                <a:sym typeface="Wingdings" pitchFamily="2" charset="2"/>
              </a:rPr>
              <a:t>najbolje</a:t>
            </a:r>
            <a:r>
              <a:rPr lang="en-GB" sz="2400" dirty="0">
                <a:sym typeface="Wingdings" pitchFamily="2" charset="2"/>
              </a:rPr>
              <a:t> u </a:t>
            </a:r>
            <a:r>
              <a:rPr lang="en-GB" sz="2400" dirty="0" err="1">
                <a:sym typeface="Wingdings" pitchFamily="2" charset="2"/>
              </a:rPr>
              <a:t>proteklome</a:t>
            </a:r>
            <a:r>
              <a:rPr lang="en-GB" sz="2400" dirty="0">
                <a:sym typeface="Wingdings" pitchFamily="2" charset="2"/>
              </a:rPr>
              <a:t> </a:t>
            </a:r>
            <a:r>
              <a:rPr lang="en-GB" sz="2400" dirty="0" err="1">
                <a:sym typeface="Wingdings" pitchFamily="2" charset="2"/>
              </a:rPr>
              <a:t>tjednu</a:t>
            </a:r>
            <a:r>
              <a:rPr lang="en-GB" sz="2400" dirty="0">
                <a:sym typeface="Wingdings" pitchFamily="2" charset="2"/>
              </a:rPr>
              <a:t>?</a:t>
            </a:r>
          </a:p>
          <a:p>
            <a:pPr marL="285750" indent="-285750">
              <a:lnSpc>
                <a:spcPct val="150000"/>
              </a:lnSpc>
              <a:buFont typeface="Arial" panose="020B0604020202020204" pitchFamily="34" charset="0"/>
              <a:buChar char="•"/>
            </a:pPr>
            <a:r>
              <a:rPr lang="en-GB" sz="2400" dirty="0" err="1">
                <a:sym typeface="Wingdings" pitchFamily="2" charset="2"/>
              </a:rPr>
              <a:t>Opis</a:t>
            </a:r>
            <a:r>
              <a:rPr lang="en-GB" sz="2400" dirty="0">
                <a:sym typeface="Wingdings" pitchFamily="2" charset="2"/>
              </a:rPr>
              <a:t> </a:t>
            </a:r>
            <a:r>
              <a:rPr lang="en-GB" sz="2400" dirty="0" err="1">
                <a:sym typeface="Wingdings" pitchFamily="2" charset="2"/>
              </a:rPr>
              <a:t>situacije</a:t>
            </a:r>
            <a:r>
              <a:rPr lang="en-GB" sz="2400" dirty="0">
                <a:sym typeface="Wingdings" pitchFamily="2" charset="2"/>
              </a:rPr>
              <a:t>  </a:t>
            </a:r>
            <a:r>
              <a:rPr lang="en-GB" sz="2400" dirty="0" err="1">
                <a:sym typeface="Wingdings" pitchFamily="2" charset="2"/>
              </a:rPr>
              <a:t>pozitivni</a:t>
            </a:r>
            <a:r>
              <a:rPr lang="en-GB" sz="2400" dirty="0">
                <a:sym typeface="Wingdings" pitchFamily="2" charset="2"/>
              </a:rPr>
              <a:t> </a:t>
            </a:r>
            <a:r>
              <a:rPr lang="en-GB" sz="2400" dirty="0" err="1">
                <a:sym typeface="Wingdings" pitchFamily="2" charset="2"/>
              </a:rPr>
              <a:t>zaključci</a:t>
            </a:r>
            <a:r>
              <a:rPr lang="en-GB" sz="2400" dirty="0">
                <a:sym typeface="Wingdings" pitchFamily="2" charset="2"/>
              </a:rPr>
              <a:t> o </a:t>
            </a:r>
            <a:r>
              <a:rPr lang="en-GB" sz="2400" dirty="0" err="1">
                <a:sym typeface="Wingdings" pitchFamily="2" charset="2"/>
              </a:rPr>
              <a:t>situaciji</a:t>
            </a:r>
            <a:r>
              <a:rPr lang="en-GB" sz="2400" dirty="0">
                <a:sym typeface="Wingdings" pitchFamily="2" charset="2"/>
              </a:rPr>
              <a:t> </a:t>
            </a:r>
            <a:r>
              <a:rPr lang="en-GB" sz="2400" dirty="0" err="1">
                <a:sym typeface="Wingdings" pitchFamily="2" charset="2"/>
              </a:rPr>
              <a:t>i</a:t>
            </a:r>
            <a:r>
              <a:rPr lang="en-GB" sz="2400" dirty="0">
                <a:sym typeface="Wingdings" pitchFamily="2" charset="2"/>
              </a:rPr>
              <a:t> </a:t>
            </a:r>
            <a:r>
              <a:rPr lang="en-GB" sz="2400" dirty="0" err="1">
                <a:sym typeface="Wingdings" pitchFamily="2" charset="2"/>
              </a:rPr>
              <a:t>samome</a:t>
            </a:r>
            <a:r>
              <a:rPr lang="en-GB" sz="2400" dirty="0">
                <a:sym typeface="Wingdings" pitchFamily="2" charset="2"/>
              </a:rPr>
              <a:t> </a:t>
            </a:r>
            <a:r>
              <a:rPr lang="en-GB" sz="2400" dirty="0" err="1">
                <a:sym typeface="Wingdings" pitchFamily="2" charset="2"/>
              </a:rPr>
              <a:t>sebi</a:t>
            </a:r>
            <a:endParaRPr lang="en-GB" sz="2400" dirty="0">
              <a:sym typeface="Wingdings" pitchFamily="2" charset="2"/>
            </a:endParaRPr>
          </a:p>
          <a:p>
            <a:pPr marL="285750" indent="-285750">
              <a:lnSpc>
                <a:spcPct val="150000"/>
              </a:lnSpc>
              <a:buFont typeface="Arial" panose="020B0604020202020204" pitchFamily="34" charset="0"/>
              <a:buChar char="•"/>
            </a:pPr>
            <a:r>
              <a:rPr lang="en-GB" sz="2400" dirty="0">
                <a:sym typeface="Wingdings" pitchFamily="2" charset="2"/>
              </a:rPr>
              <a:t>AM  </a:t>
            </a:r>
            <a:r>
              <a:rPr lang="en-GB" sz="2400" dirty="0" err="1">
                <a:sym typeface="Wingdings" pitchFamily="2" charset="2"/>
              </a:rPr>
              <a:t>kognitivni</a:t>
            </a:r>
            <a:r>
              <a:rPr lang="en-GB" sz="2400" dirty="0">
                <a:sym typeface="Wingdings" pitchFamily="2" charset="2"/>
              </a:rPr>
              <a:t> model</a:t>
            </a:r>
          </a:p>
          <a:p>
            <a:pPr marL="285750" indent="-285750">
              <a:lnSpc>
                <a:spcPct val="150000"/>
              </a:lnSpc>
              <a:buFont typeface="Arial" panose="020B0604020202020204" pitchFamily="34" charset="0"/>
              <a:buChar char="•"/>
            </a:pPr>
            <a:r>
              <a:rPr lang="en-GB" sz="2400" dirty="0" err="1">
                <a:sym typeface="Wingdings" pitchFamily="2" charset="2"/>
              </a:rPr>
              <a:t>Provjera</a:t>
            </a:r>
            <a:r>
              <a:rPr lang="en-GB" sz="2400" dirty="0">
                <a:sym typeface="Wingdings" pitchFamily="2" charset="2"/>
              </a:rPr>
              <a:t> </a:t>
            </a:r>
            <a:r>
              <a:rPr lang="en-GB" sz="2400" dirty="0" err="1">
                <a:sym typeface="Wingdings" pitchFamily="2" charset="2"/>
              </a:rPr>
              <a:t>aktivnosti</a:t>
            </a:r>
            <a:r>
              <a:rPr lang="en-GB" sz="2400" dirty="0">
                <a:sym typeface="Wingdings" pitchFamily="2" charset="2"/>
              </a:rPr>
              <a:t> </a:t>
            </a:r>
            <a:r>
              <a:rPr lang="en-GB" sz="2400" dirty="0" err="1">
                <a:sym typeface="Wingdings" pitchFamily="2" charset="2"/>
              </a:rPr>
              <a:t>iz</a:t>
            </a:r>
            <a:r>
              <a:rPr lang="en-GB" sz="2400" dirty="0">
                <a:sym typeface="Wingdings" pitchFamily="2" charset="2"/>
              </a:rPr>
              <a:t> </a:t>
            </a:r>
            <a:r>
              <a:rPr lang="en-GB" sz="2400" dirty="0" err="1">
                <a:sym typeface="Wingdings" pitchFamily="2" charset="2"/>
              </a:rPr>
              <a:t>akcijskog</a:t>
            </a:r>
            <a:r>
              <a:rPr lang="en-GB" sz="2400" dirty="0">
                <a:sym typeface="Wingdings" pitchFamily="2" charset="2"/>
              </a:rPr>
              <a:t> plana</a:t>
            </a:r>
            <a:endParaRPr lang="en-HR" sz="2400" dirty="0"/>
          </a:p>
          <a:p>
            <a:pPr marL="285750" indent="-285750">
              <a:lnSpc>
                <a:spcPct val="150000"/>
              </a:lnSpc>
              <a:buFont typeface="Arial" panose="020B0604020202020204" pitchFamily="34" charset="0"/>
              <a:buChar char="•"/>
            </a:pPr>
            <a:endParaRPr lang="en-HR" sz="2400" dirty="0"/>
          </a:p>
        </p:txBody>
      </p:sp>
    </p:spTree>
    <p:extLst>
      <p:ext uri="{BB962C8B-B14F-4D97-AF65-F5344CB8AC3E}">
        <p14:creationId xmlns:p14="http://schemas.microsoft.com/office/powerpoint/2010/main" val="32795842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4">
                                            <p:txEl>
                                              <p:pRg st="0" end="0"/>
                                            </p:txEl>
                                          </p:spTgt>
                                        </p:tgtEl>
                                        <p:attrNameLst>
                                          <p:attrName>style.visibility</p:attrName>
                                        </p:attrNameLst>
                                      </p:cBhvr>
                                      <p:to>
                                        <p:strVal val="visible"/>
                                      </p:to>
                                    </p:set>
                                    <p:anim calcmode="lin" valueType="num">
                                      <p:cBhvr additive="base">
                                        <p:cTn id="1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5">
                                            <p:txEl>
                                              <p:pRg st="0" end="0"/>
                                            </p:txEl>
                                          </p:spTgt>
                                        </p:tgtEl>
                                        <p:attrNameLst>
                                          <p:attrName>style.visibility</p:attrName>
                                        </p:attrNameLst>
                                      </p:cBhvr>
                                      <p:to>
                                        <p:strVal val="visible"/>
                                      </p:to>
                                    </p:set>
                                    <p:anim calcmode="lin" valueType="num">
                                      <p:cBhvr additive="base">
                                        <p:cTn id="23"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5">
                                            <p:txEl>
                                              <p:pRg st="0" end="0"/>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5">
                                            <p:txEl>
                                              <p:pRg st="1" end="1"/>
                                            </p:txEl>
                                          </p:spTgt>
                                        </p:tgtEl>
                                        <p:attrNameLst>
                                          <p:attrName>style.visibility</p:attrName>
                                        </p:attrNameLst>
                                      </p:cBhvr>
                                      <p:to>
                                        <p:strVal val="visible"/>
                                      </p:to>
                                    </p:set>
                                    <p:anim calcmode="lin" valueType="num">
                                      <p:cBhvr additive="base">
                                        <p:cTn id="27"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5">
                                            <p:txEl>
                                              <p:pRg st="1" end="1"/>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5">
                                            <p:txEl>
                                              <p:pRg st="2" end="2"/>
                                            </p:txEl>
                                          </p:spTgt>
                                        </p:tgtEl>
                                        <p:attrNameLst>
                                          <p:attrName>style.visibility</p:attrName>
                                        </p:attrNameLst>
                                      </p:cBhvr>
                                      <p:to>
                                        <p:strVal val="visible"/>
                                      </p:to>
                                    </p:set>
                                    <p:anim calcmode="lin" valueType="num">
                                      <p:cBhvr additive="base">
                                        <p:cTn id="31"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5">
                                            <p:txEl>
                                              <p:pRg st="3" end="3"/>
                                            </p:txEl>
                                          </p:spTgt>
                                        </p:tgtEl>
                                        <p:attrNameLst>
                                          <p:attrName>style.visibility</p:attrName>
                                        </p:attrNameLst>
                                      </p:cBhvr>
                                      <p:to>
                                        <p:strVal val="visible"/>
                                      </p:to>
                                    </p:set>
                                    <p:anim calcmode="lin" valueType="num">
                                      <p:cBhvr additive="base">
                                        <p:cTn id="37"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3" end="3"/>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5">
                                            <p:txEl>
                                              <p:pRg st="4" end="4"/>
                                            </p:txEl>
                                          </p:spTgt>
                                        </p:tgtEl>
                                        <p:attrNameLst>
                                          <p:attrName>style.visibility</p:attrName>
                                        </p:attrNameLst>
                                      </p:cBhvr>
                                      <p:to>
                                        <p:strVal val="visible"/>
                                      </p:to>
                                    </p:set>
                                    <p:anim calcmode="lin" valueType="num">
                                      <p:cBhvr additive="base">
                                        <p:cTn id="41"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E8E4E0-581E-A38E-D5B8-084DF23FEF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7655972-ED39-80D5-B4BC-10C220FD0EDB}"/>
              </a:ext>
            </a:extLst>
          </p:cNvPr>
          <p:cNvSpPr>
            <a:spLocks noGrp="1"/>
          </p:cNvSpPr>
          <p:nvPr>
            <p:ph type="title"/>
          </p:nvPr>
        </p:nvSpPr>
        <p:spPr>
          <a:xfrm>
            <a:off x="349624" y="193673"/>
            <a:ext cx="10027024" cy="854075"/>
          </a:xfrm>
        </p:spPr>
        <p:txBody>
          <a:bodyPr/>
          <a:lstStyle/>
          <a:p>
            <a:r>
              <a:rPr lang="en-HR" b="1" dirty="0"/>
              <a:t>Dijagnoza i psihoedukacija</a:t>
            </a:r>
          </a:p>
        </p:txBody>
      </p:sp>
      <p:sp>
        <p:nvSpPr>
          <p:cNvPr id="3" name="Content Placeholder 2">
            <a:extLst>
              <a:ext uri="{FF2B5EF4-FFF2-40B4-BE49-F238E27FC236}">
                <a16:creationId xmlns:a16="http://schemas.microsoft.com/office/drawing/2014/main" id="{B298BA0B-8A69-24D9-BDAE-0F3F25654C15}"/>
              </a:ext>
            </a:extLst>
          </p:cNvPr>
          <p:cNvSpPr>
            <a:spLocks noGrp="1"/>
          </p:cNvSpPr>
          <p:nvPr>
            <p:ph idx="1"/>
          </p:nvPr>
        </p:nvSpPr>
        <p:spPr>
          <a:xfrm>
            <a:off x="349624" y="1171401"/>
            <a:ext cx="11587452" cy="5432600"/>
          </a:xfrm>
        </p:spPr>
        <p:txBody>
          <a:bodyPr>
            <a:normAutofit fontScale="92500"/>
          </a:bodyPr>
          <a:lstStyle/>
          <a:p>
            <a:pPr>
              <a:lnSpc>
                <a:spcPct val="160000"/>
              </a:lnSpc>
            </a:pPr>
            <a:r>
              <a:rPr lang="en-HR" strike="sngStrike" dirty="0"/>
              <a:t>Imenovanje</a:t>
            </a:r>
            <a:r>
              <a:rPr lang="en-HR" dirty="0"/>
              <a:t> 	</a:t>
            </a:r>
            <a:r>
              <a:rPr lang="en-HR" dirty="0">
                <a:sym typeface="Wingdings" pitchFamily="2" charset="2"/>
              </a:rPr>
              <a:t> 	opisivanje</a:t>
            </a:r>
          </a:p>
          <a:p>
            <a:pPr>
              <a:lnSpc>
                <a:spcPct val="160000"/>
              </a:lnSpc>
            </a:pPr>
            <a:r>
              <a:rPr lang="en-HR" dirty="0">
                <a:sym typeface="Wingdings" pitchFamily="2" charset="2"/>
              </a:rPr>
              <a:t>Atribucije</a:t>
            </a:r>
          </a:p>
          <a:p>
            <a:pPr>
              <a:lnSpc>
                <a:spcPct val="160000"/>
              </a:lnSpc>
            </a:pPr>
            <a:r>
              <a:rPr lang="en-HR" dirty="0">
                <a:sym typeface="Wingdings" pitchFamily="2" charset="2"/>
              </a:rPr>
              <a:t>Korištenje usporedbi i metafora (analogije)</a:t>
            </a:r>
          </a:p>
          <a:p>
            <a:pPr>
              <a:lnSpc>
                <a:spcPct val="160000"/>
              </a:lnSpc>
            </a:pPr>
            <a:r>
              <a:rPr lang="en-HR" dirty="0">
                <a:sym typeface="Wingdings" pitchFamily="2" charset="2"/>
              </a:rPr>
              <a:t>Objašnjavanje načina dijagnosticiranja problema  pružanje nade</a:t>
            </a:r>
          </a:p>
          <a:p>
            <a:pPr>
              <a:lnSpc>
                <a:spcPct val="160000"/>
              </a:lnSpc>
            </a:pPr>
            <a:r>
              <a:rPr lang="en-HR" dirty="0">
                <a:sym typeface="Wingdings" pitchFamily="2" charset="2"/>
              </a:rPr>
              <a:t>Stanje, (N)AM, kognitivni model</a:t>
            </a:r>
          </a:p>
          <a:p>
            <a:pPr>
              <a:lnSpc>
                <a:spcPct val="160000"/>
              </a:lnSpc>
            </a:pPr>
            <a:r>
              <a:rPr lang="en-HR" dirty="0">
                <a:sym typeface="Wingdings" pitchFamily="2" charset="2"/>
              </a:rPr>
              <a:t>Poteškoće u identifikaciji AM (emocionalni i fiziološki odgovor; vizualizacija, igranje uloga, predlaganje obrnute misli, pridavanje značenja situaciji)</a:t>
            </a:r>
          </a:p>
          <a:p>
            <a:pPr>
              <a:lnSpc>
                <a:spcPct val="160000"/>
              </a:lnSpc>
            </a:pPr>
            <a:endParaRPr lang="en-HR" dirty="0">
              <a:sym typeface="Wingdings" pitchFamily="2" charset="2"/>
            </a:endParaRPr>
          </a:p>
          <a:p>
            <a:pPr>
              <a:lnSpc>
                <a:spcPct val="160000"/>
              </a:lnSpc>
            </a:pPr>
            <a:endParaRPr lang="en-HR" dirty="0"/>
          </a:p>
        </p:txBody>
      </p:sp>
    </p:spTree>
    <p:extLst>
      <p:ext uri="{BB962C8B-B14F-4D97-AF65-F5344CB8AC3E}">
        <p14:creationId xmlns:p14="http://schemas.microsoft.com/office/powerpoint/2010/main" val="14566925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7CFF0B-913B-ABC0-F5C0-7F4EEACA6A6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1080EE-F452-EC03-C06A-4C9775BB4DD2}"/>
              </a:ext>
            </a:extLst>
          </p:cNvPr>
          <p:cNvSpPr>
            <a:spLocks noGrp="1"/>
          </p:cNvSpPr>
          <p:nvPr>
            <p:ph type="title"/>
          </p:nvPr>
        </p:nvSpPr>
        <p:spPr>
          <a:xfrm>
            <a:off x="349624" y="193673"/>
            <a:ext cx="10027024" cy="854075"/>
          </a:xfrm>
        </p:spPr>
        <p:txBody>
          <a:bodyPr/>
          <a:lstStyle/>
          <a:p>
            <a:r>
              <a:rPr lang="en-HR" b="1" dirty="0"/>
              <a:t>Identificiranje vrijednosti i težnji</a:t>
            </a:r>
          </a:p>
        </p:txBody>
      </p:sp>
      <p:sp>
        <p:nvSpPr>
          <p:cNvPr id="3" name="Content Placeholder 2">
            <a:extLst>
              <a:ext uri="{FF2B5EF4-FFF2-40B4-BE49-F238E27FC236}">
                <a16:creationId xmlns:a16="http://schemas.microsoft.com/office/drawing/2014/main" id="{4F98EADF-7C06-F1F1-B901-A4A01B92DB5C}"/>
              </a:ext>
            </a:extLst>
          </p:cNvPr>
          <p:cNvSpPr>
            <a:spLocks noGrp="1"/>
          </p:cNvSpPr>
          <p:nvPr>
            <p:ph idx="1"/>
          </p:nvPr>
        </p:nvSpPr>
        <p:spPr>
          <a:xfrm>
            <a:off x="349624" y="1171401"/>
            <a:ext cx="11587452" cy="5432600"/>
          </a:xfrm>
        </p:spPr>
        <p:txBody>
          <a:bodyPr>
            <a:normAutofit/>
          </a:bodyPr>
          <a:lstStyle/>
          <a:p>
            <a:pPr>
              <a:lnSpc>
                <a:spcPct val="160000"/>
              </a:lnSpc>
            </a:pPr>
            <a:r>
              <a:rPr lang="en-HR" dirty="0">
                <a:sym typeface="Wingdings" pitchFamily="2" charset="2"/>
              </a:rPr>
              <a:t>Što Vam je (bilo) važno?  koja područja</a:t>
            </a:r>
          </a:p>
          <a:p>
            <a:pPr>
              <a:lnSpc>
                <a:spcPct val="160000"/>
              </a:lnSpc>
            </a:pPr>
            <a:r>
              <a:rPr lang="en-HR" dirty="0">
                <a:sym typeface="Wingdings" pitchFamily="2" charset="2"/>
              </a:rPr>
              <a:t>Želje, nade, budućnost  Kakav ste život priželjkivali dok ste odrastali?</a:t>
            </a:r>
          </a:p>
          <a:p>
            <a:pPr>
              <a:lnSpc>
                <a:spcPct val="160000"/>
              </a:lnSpc>
            </a:pPr>
            <a:r>
              <a:rPr lang="en-HR" dirty="0">
                <a:sym typeface="Wingdings" pitchFamily="2" charset="2"/>
              </a:rPr>
              <a:t>Važnost </a:t>
            </a:r>
            <a:r>
              <a:rPr lang="en-HR" b="1" dirty="0">
                <a:sym typeface="Wingdings" pitchFamily="2" charset="2"/>
              </a:rPr>
              <a:t>značenja </a:t>
            </a:r>
            <a:r>
              <a:rPr lang="en-HR" dirty="0">
                <a:sym typeface="Wingdings" pitchFamily="2" charset="2"/>
              </a:rPr>
              <a:t>u razumijevanju težnji (Kako biste se osjećali KADA)</a:t>
            </a:r>
          </a:p>
          <a:p>
            <a:pPr>
              <a:lnSpc>
                <a:spcPct val="160000"/>
              </a:lnSpc>
            </a:pPr>
            <a:r>
              <a:rPr lang="en-HR">
                <a:sym typeface="Wingdings" pitchFamily="2" charset="2"/>
              </a:rPr>
              <a:t>Vizualiziranje aspiracija  pozitivne emocije</a:t>
            </a:r>
            <a:endParaRPr lang="en-HR" dirty="0">
              <a:sym typeface="Wingdings" pitchFamily="2" charset="2"/>
            </a:endParaRPr>
          </a:p>
          <a:p>
            <a:pPr>
              <a:lnSpc>
                <a:spcPct val="160000"/>
              </a:lnSpc>
            </a:pPr>
            <a:endParaRPr lang="en-HR" dirty="0">
              <a:sym typeface="Wingdings" pitchFamily="2" charset="2"/>
            </a:endParaRPr>
          </a:p>
          <a:p>
            <a:pPr>
              <a:lnSpc>
                <a:spcPct val="160000"/>
              </a:lnSpc>
            </a:pPr>
            <a:endParaRPr lang="en-HR" dirty="0"/>
          </a:p>
        </p:txBody>
      </p:sp>
    </p:spTree>
    <p:extLst>
      <p:ext uri="{BB962C8B-B14F-4D97-AF65-F5344CB8AC3E}">
        <p14:creationId xmlns:p14="http://schemas.microsoft.com/office/powerpoint/2010/main" val="1673634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826</TotalTime>
  <Words>420</Words>
  <Application>Microsoft Office PowerPoint</Application>
  <PresentationFormat>Widescreen</PresentationFormat>
  <Paragraphs>93</Paragraphs>
  <Slides>12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Aptos</vt:lpstr>
      <vt:lpstr>Aptos Display</vt:lpstr>
      <vt:lpstr>Arial</vt:lpstr>
      <vt:lpstr>Wingdings</vt:lpstr>
      <vt:lpstr>Office Theme</vt:lpstr>
      <vt:lpstr>Struktura prve terapijske seanse</vt:lpstr>
      <vt:lpstr>Sadržaj</vt:lpstr>
      <vt:lpstr>Općenito</vt:lpstr>
      <vt:lpstr>Dijelovi prve seanse</vt:lpstr>
      <vt:lpstr>Provjera raspoloženja</vt:lpstr>
      <vt:lpstr>Provjera uzimanja medikamenata</vt:lpstr>
      <vt:lpstr>Postavljanje dnevnog reda</vt:lpstr>
      <vt:lpstr>Dijagnoza i psihoedukacija</vt:lpstr>
      <vt:lpstr>Identificiranje vrijednosti i težnji</vt:lpstr>
      <vt:lpstr>Postavljanje ciljeva</vt:lpstr>
      <vt:lpstr>Sažimanje</vt:lpstr>
      <vt:lpstr>Hvala Vam na pažnji!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Struktura prve terapijske seanse</dc:title>
  <dc:creator>Marko Galić</dc:creator>
  <cp:lastModifiedBy>hubikotvr@outlook.com</cp:lastModifiedBy>
  <cp:revision>30</cp:revision>
  <dcterms:created xsi:type="dcterms:W3CDTF">2024-11-03T17:09:21Z</dcterms:created>
  <dcterms:modified xsi:type="dcterms:W3CDTF">2024-11-20T15:35:34Z</dcterms:modified>
</cp:coreProperties>
</file>