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7"/>
  </p:notesMasterIdLst>
  <p:handoutMasterIdLst>
    <p:handoutMasterId r:id="rId18"/>
  </p:handoutMasterIdLst>
  <p:sldIdLst>
    <p:sldId id="256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202158-1DE6-4213-9B90-E623722D7A39}" v="2" dt="2025-01-07T14:49:29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8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ip Sviben" userId="a61ec62d-227a-4a92-86ba-1b275df67d7d" providerId="ADAL" clId="{73202158-1DE6-4213-9B90-E623722D7A39}"/>
    <pc:docChg chg="custSel addSld delSld modSld">
      <pc:chgData name="Filip Sviben" userId="a61ec62d-227a-4a92-86ba-1b275df67d7d" providerId="ADAL" clId="{73202158-1DE6-4213-9B90-E623722D7A39}" dt="2025-01-09T10:09:30.152" v="639" actId="47"/>
      <pc:docMkLst>
        <pc:docMk/>
      </pc:docMkLst>
      <pc:sldChg chg="modSp mod">
        <pc:chgData name="Filip Sviben" userId="a61ec62d-227a-4a92-86ba-1b275df67d7d" providerId="ADAL" clId="{73202158-1DE6-4213-9B90-E623722D7A39}" dt="2025-01-07T14:36:37.298" v="89" actId="20577"/>
        <pc:sldMkLst>
          <pc:docMk/>
          <pc:sldMk cId="0" sldId="257"/>
        </pc:sldMkLst>
        <pc:spChg chg="mod">
          <ac:chgData name="Filip Sviben" userId="a61ec62d-227a-4a92-86ba-1b275df67d7d" providerId="ADAL" clId="{73202158-1DE6-4213-9B90-E623722D7A39}" dt="2025-01-07T14:36:37.298" v="89" actId="20577"/>
          <ac:spMkLst>
            <pc:docMk/>
            <pc:sldMk cId="0" sldId="257"/>
            <ac:spMk id="3" creationId="{E4BA12F5-83F0-D067-16F7-AF376038DC59}"/>
          </ac:spMkLst>
        </pc:spChg>
      </pc:sldChg>
      <pc:sldChg chg="modSp mod">
        <pc:chgData name="Filip Sviben" userId="a61ec62d-227a-4a92-86ba-1b275df67d7d" providerId="ADAL" clId="{73202158-1DE6-4213-9B90-E623722D7A39}" dt="2025-01-07T15:00:05.559" v="637" actId="20577"/>
        <pc:sldMkLst>
          <pc:docMk/>
          <pc:sldMk cId="0" sldId="258"/>
        </pc:sldMkLst>
        <pc:spChg chg="mod">
          <ac:chgData name="Filip Sviben" userId="a61ec62d-227a-4a92-86ba-1b275df67d7d" providerId="ADAL" clId="{73202158-1DE6-4213-9B90-E623722D7A39}" dt="2025-01-07T14:49:41.822" v="95"/>
          <ac:spMkLst>
            <pc:docMk/>
            <pc:sldMk cId="0" sldId="258"/>
            <ac:spMk id="2" creationId="{9F31D382-21E9-4A83-A645-0CEA4430AAB3}"/>
          </ac:spMkLst>
        </pc:spChg>
        <pc:spChg chg="mod">
          <ac:chgData name="Filip Sviben" userId="a61ec62d-227a-4a92-86ba-1b275df67d7d" providerId="ADAL" clId="{73202158-1DE6-4213-9B90-E623722D7A39}" dt="2025-01-07T15:00:05.559" v="637" actId="20577"/>
          <ac:spMkLst>
            <pc:docMk/>
            <pc:sldMk cId="0" sldId="258"/>
            <ac:spMk id="3" creationId="{13914275-BBB5-B885-02A3-CA477EB56EDA}"/>
          </ac:spMkLst>
        </pc:spChg>
      </pc:sldChg>
      <pc:sldChg chg="modSp del mod">
        <pc:chgData name="Filip Sviben" userId="a61ec62d-227a-4a92-86ba-1b275df67d7d" providerId="ADAL" clId="{73202158-1DE6-4213-9B90-E623722D7A39}" dt="2025-01-07T14:36:09.219" v="88" actId="47"/>
        <pc:sldMkLst>
          <pc:docMk/>
          <pc:sldMk cId="0" sldId="259"/>
        </pc:sldMkLst>
        <pc:spChg chg="mod">
          <ac:chgData name="Filip Sviben" userId="a61ec62d-227a-4a92-86ba-1b275df67d7d" providerId="ADAL" clId="{73202158-1DE6-4213-9B90-E623722D7A39}" dt="2025-01-07T14:31:14.473" v="37" actId="27636"/>
          <ac:spMkLst>
            <pc:docMk/>
            <pc:sldMk cId="0" sldId="259"/>
            <ac:spMk id="3" creationId="{1A63C1EA-F4EF-A355-DD03-F96564D05B83}"/>
          </ac:spMkLst>
        </pc:spChg>
        <pc:spChg chg="mod">
          <ac:chgData name="Filip Sviben" userId="a61ec62d-227a-4a92-86ba-1b275df67d7d" providerId="ADAL" clId="{73202158-1DE6-4213-9B90-E623722D7A39}" dt="2025-01-07T14:31:14.487" v="38" actId="27636"/>
          <ac:spMkLst>
            <pc:docMk/>
            <pc:sldMk cId="0" sldId="259"/>
            <ac:spMk id="4" creationId="{A8CB6D9E-0A77-E81D-E946-6283F20D9CA4}"/>
          </ac:spMkLst>
        </pc:spChg>
      </pc:sldChg>
      <pc:sldChg chg="modSp mod">
        <pc:chgData name="Filip Sviben" userId="a61ec62d-227a-4a92-86ba-1b275df67d7d" providerId="ADAL" clId="{73202158-1DE6-4213-9B90-E623722D7A39}" dt="2025-01-07T14:27:07.807" v="26"/>
        <pc:sldMkLst>
          <pc:docMk/>
          <pc:sldMk cId="0" sldId="267"/>
        </pc:sldMkLst>
        <pc:spChg chg="mod">
          <ac:chgData name="Filip Sviben" userId="a61ec62d-227a-4a92-86ba-1b275df67d7d" providerId="ADAL" clId="{73202158-1DE6-4213-9B90-E623722D7A39}" dt="2025-01-07T14:27:07.807" v="26"/>
          <ac:spMkLst>
            <pc:docMk/>
            <pc:sldMk cId="0" sldId="267"/>
            <ac:spMk id="3" creationId="{CA9A0B21-B995-19A0-7904-248ACE812E8F}"/>
          </ac:spMkLst>
        </pc:spChg>
      </pc:sldChg>
      <pc:sldChg chg="modSp mod">
        <pc:chgData name="Filip Sviben" userId="a61ec62d-227a-4a92-86ba-1b275df67d7d" providerId="ADAL" clId="{73202158-1DE6-4213-9B90-E623722D7A39}" dt="2025-01-07T14:27:47.027" v="33" actId="12"/>
        <pc:sldMkLst>
          <pc:docMk/>
          <pc:sldMk cId="0" sldId="268"/>
        </pc:sldMkLst>
        <pc:spChg chg="mod">
          <ac:chgData name="Filip Sviben" userId="a61ec62d-227a-4a92-86ba-1b275df67d7d" providerId="ADAL" clId="{73202158-1DE6-4213-9B90-E623722D7A39}" dt="2025-01-07T14:27:47.027" v="33" actId="12"/>
          <ac:spMkLst>
            <pc:docMk/>
            <pc:sldMk cId="0" sldId="268"/>
            <ac:spMk id="3" creationId="{65C074EC-FBE7-E808-C28A-FBB159E0BBEF}"/>
          </ac:spMkLst>
        </pc:spChg>
      </pc:sldChg>
      <pc:sldChg chg="modSp add del mod">
        <pc:chgData name="Filip Sviben" userId="a61ec62d-227a-4a92-86ba-1b275df67d7d" providerId="ADAL" clId="{73202158-1DE6-4213-9B90-E623722D7A39}" dt="2025-01-09T10:09:30.152" v="639" actId="47"/>
        <pc:sldMkLst>
          <pc:docMk/>
          <pc:sldMk cId="4035412335" sldId="270"/>
        </pc:sldMkLst>
        <pc:spChg chg="mod">
          <ac:chgData name="Filip Sviben" userId="a61ec62d-227a-4a92-86ba-1b275df67d7d" providerId="ADAL" clId="{73202158-1DE6-4213-9B90-E623722D7A39}" dt="2025-01-07T14:36:06.401" v="87" actId="20577"/>
          <ac:spMkLst>
            <pc:docMk/>
            <pc:sldMk cId="4035412335" sldId="270"/>
            <ac:spMk id="2" creationId="{171DE53C-A789-9CFC-D54F-7CD68DA869FC}"/>
          </ac:spMkLst>
        </pc:spChg>
        <pc:spChg chg="mod">
          <ac:chgData name="Filip Sviben" userId="a61ec62d-227a-4a92-86ba-1b275df67d7d" providerId="ADAL" clId="{73202158-1DE6-4213-9B90-E623722D7A39}" dt="2025-01-07T14:33:18.431" v="57" actId="948"/>
          <ac:spMkLst>
            <pc:docMk/>
            <pc:sldMk cId="4035412335" sldId="270"/>
            <ac:spMk id="3" creationId="{ED3EEA2C-8D87-73BE-8CB3-977B08B5F4DC}"/>
          </ac:spMkLst>
        </pc:spChg>
        <pc:spChg chg="mod">
          <ac:chgData name="Filip Sviben" userId="a61ec62d-227a-4a92-86ba-1b275df67d7d" providerId="ADAL" clId="{73202158-1DE6-4213-9B90-E623722D7A39}" dt="2025-01-07T14:34:32.496" v="71" actId="113"/>
          <ac:spMkLst>
            <pc:docMk/>
            <pc:sldMk cId="4035412335" sldId="270"/>
            <ac:spMk id="4" creationId="{A55A45D6-1F05-956B-C2DE-4369A8C35111}"/>
          </ac:spMkLst>
        </pc:spChg>
      </pc:sldChg>
      <pc:sldChg chg="new del">
        <pc:chgData name="Filip Sviben" userId="a61ec62d-227a-4a92-86ba-1b275df67d7d" providerId="ADAL" clId="{73202158-1DE6-4213-9B90-E623722D7A39}" dt="2025-01-07T14:49:31.479" v="94" actId="47"/>
        <pc:sldMkLst>
          <pc:docMk/>
          <pc:sldMk cId="808199615" sldId="271"/>
        </pc:sldMkLst>
      </pc:sldChg>
      <pc:sldChg chg="del">
        <pc:chgData name="Filip Sviben" userId="a61ec62d-227a-4a92-86ba-1b275df67d7d" providerId="ADAL" clId="{73202158-1DE6-4213-9B90-E623722D7A39}" dt="2025-01-09T10:07:37.307" v="638" actId="47"/>
        <pc:sldMkLst>
          <pc:docMk/>
          <pc:sldMk cId="3866337665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8472A3-3533-9264-F989-81A94983E24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hr-BA" sz="14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EF3D55-1606-9936-D7D4-9D235E3BAA69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hr-BA" sz="14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8D9920-E0F2-7826-1D1F-3BC1567F7C4C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hr-BA" sz="14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7379E0-4833-6ABF-ACBB-086E5325342A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05D5E989-247E-45E0-A995-ABC7FC1A3443}" type="slidenum">
              <a:t>‹#›</a:t>
            </a:fld>
            <a:endParaRPr lang="hr-BA" sz="14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19612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D8E883-6516-C57A-28B4-C070AEB499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6355CC-3898-DA6C-11E9-F846E1B075F9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hr-BA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8433299-FFB6-D2CE-A66E-6C93835BC67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hr-BA" sz="14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83F0A-2EA0-D3C9-F0CB-6A81E668ACCC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hr-BA" sz="14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1F12C-CD50-3602-0A9A-3E885C6FFDFE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hr-BA" sz="14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42731F-D604-BFDF-4C3A-75D63B5518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hr-BA" sz="14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fld id="{4126BC4F-15C1-4381-8FD8-765992F1321F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44040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hr-BA" sz="2000" b="0" i="0" u="none" strike="noStrike" kern="1200" cap="none">
        <a:ln>
          <a:noFill/>
        </a:ln>
        <a:latin typeface="Source Sans Pro" pitchFamily="34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F5D2A-3A23-8D91-0D84-42F5190F5B5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A1F7EDB-8431-48DD-89E8-4A9009651186}" type="slidenum">
              <a:t>1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500122-920D-9FB0-59A6-B0EC6945EF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A947AB-4E8C-86CB-782B-943F38CDD7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>
              <a:solidFill>
                <a:srgbClr val="2C3E5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79297-01B6-E325-0E55-16BB95E08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874243B-8378-48AE-A313-58785FF5F86C}" type="slidenum">
              <a:t>10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99A76E-0B90-55B3-226E-C1EF1CF8233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DB9F30-7C34-9F88-A285-A117F36FD92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AF5890-E1F0-B3AF-7BD7-93E0BC3914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7ADDE83-618E-426F-B292-2DBFAAFC39F4}" type="slidenum">
              <a:t>11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7A0924-C457-63A3-060E-A5B9BCBA03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63FDAF-16C7-8565-20B9-6F19E236B7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C1B0C-9C8A-7D61-AD6B-94DCA7CE51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1EC6721-5743-491B-851F-5EABEE3A93AC}" type="slidenum">
              <a:t>12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0F7E5C-24F9-90D4-F8D4-46BB8037B20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33F617-BFE4-9177-81BA-C68F1B8D7C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28B72-AE38-6976-E89E-C9435BB405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181E03F-EF9D-43F9-A0BB-F49523A61598}" type="slidenum">
              <a:t>13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95C5EF-D57D-4CD7-A9FE-DA57ECD6173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890CD4-2854-D660-AADE-CF6FACDED6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C2C5C-2A6D-31B0-E433-70EED388FF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D1C2B12-FAF0-4D77-A7F7-9D09C6ED7887}" type="slidenum">
              <a:t>2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E11CFD-0238-3B31-F69D-AF22FBD234D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303F04-17C3-1950-52BE-92EA4F72C2B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00377-A32C-ADCA-D285-63995AA8577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E74157B-CC4F-4420-86E4-2073F8630BAB}" type="slidenum">
              <a:t>3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95D717-127A-42C1-435A-568BBA7379F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CD8AC5-CA2C-F5A3-09E9-CBF2F8BA592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934938-7D0E-8D5D-6A63-7EE91150E05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873BCD1-2A24-4995-8E57-83ADEFEB5CB7}" type="slidenum">
              <a:t>4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9482B2-22EA-A483-57CD-F3921A75F5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2FF906-4E33-9216-F59B-CB568C2F99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D791A3-867F-25B2-46C5-FAEA88AC904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7FFF4BF-F533-4B8D-B978-455A1C776A40}" type="slidenum">
              <a:t>5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0E40F6-3220-EF5C-8A62-C44E8A0B82D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E929A1-6CC1-D839-6DC6-7FEC78980F1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DD4A9B-A5EB-1D0E-790C-AF09B24F7B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C810534-A98A-443D-92A4-225289F4B797}" type="slidenum">
              <a:t>6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2B53B4-4013-8740-2B0A-4C761F8AC3B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311D4C-182A-1B4F-A2F5-4FD9AE379E8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91554-0AB2-F207-7233-0FFBA8463DE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9ED2EA4-1516-4773-ACE5-29205760DD82}" type="slidenum">
              <a:t>7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908239-2BBF-0C8B-A501-90B480C867E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5ABF70-5608-9AE0-6BE5-9FD40D98462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98843F-0B18-1097-F4F8-C4DF24FD098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D636D52-4A57-4706-9BA6-D1FDC40CB012}" type="slidenum">
              <a:t>8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1A87A1-67B8-4AD3-1B74-7E7E8F2CCA0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00BE0E-209A-9102-9275-9314DD59A1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E209A-87C0-9B2C-07CD-F1077A91A4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9FC7B5E-2C7A-4274-8F6D-B3F5DA5E1D3D}" type="slidenum">
              <a:t>9</a:t>
            </a:fld>
            <a:endParaRPr lang="hr-BA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19549D-0C52-86C9-6DD8-1469A2482D7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064D02-A78C-BA9D-A924-E32ADD67BC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8000" cy="4811040"/>
          </a:xfrm>
        </p:spPr>
        <p:txBody>
          <a:bodyPr vert="horz">
            <a:spAutoFit/>
          </a:bodyPr>
          <a:lstStyle/>
          <a:p>
            <a:pPr rtl="0"/>
            <a:endParaRPr lang="hr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E3DD1-70E1-13ED-1BAB-5D2F5086C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0A71C8-A0D6-7F10-862E-538623F04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06E95-6452-89F8-DC15-6C543D543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7D8E4-B96E-2B06-0E7C-2BC54D53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12804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A4399-C035-E3A4-779D-2C57AA475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29DA7E-3A90-63C6-1392-B3189C68E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8A866-14FB-E982-4512-B19D911B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C3A77-6D37-35A3-1DF3-F92247D4F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56650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0AE929-0307-BE65-3633-FA6FCE8C93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80288" y="225425"/>
            <a:ext cx="2339975" cy="50403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55F01-B041-56FF-6926-1011EC872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0363" y="225425"/>
            <a:ext cx="6867525" cy="50403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C1547-41A2-3420-7174-9EE07A3F8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5A961-51A7-336D-3839-4BE985063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22905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368DE-9D0D-EAA6-3842-345DCED7C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A2CE7-2073-F7AE-D25E-7AE85D3F2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FDACF-908B-F5EE-E5CB-45D04F35F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F74DC-3007-FE9E-DA9B-57F94956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C0C40-E8FA-3FFE-3FAF-52291FD83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61001E-F410-478B-A96A-C7A3ED4FF8AE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077861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07441-CD0C-08E2-5C66-40BB7B0A7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86605-0F94-3691-9528-411664450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A32DE-84BB-2D41-F72E-5FA2C8F0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D32A1-02D0-278C-3E17-D17E45EA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8FDC2-6C0A-47E0-78F8-F74C6D35F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C152294-CDA5-42C1-A015-4EF0FB933CD8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3785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A137-751A-301B-2749-FAAF88CD9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6FE08-3B75-D7C2-B89E-8D63017A2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A6678-1B6A-A984-691F-FA3053A11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7EDFB-F8A0-0895-67CC-D8D8B7A07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7C023-85AC-7EAD-590C-91C718FF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25DF75-CD22-47F9-9ED8-93F8C3454A2E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963284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821CD-27C6-EF8C-C68D-DD3E2F68A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BEBB5-29BA-36E2-7D9E-5137563119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363" y="3914775"/>
            <a:ext cx="4603750" cy="1485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C1DAB-5233-89AB-C9D4-48F1CE5FB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6513" y="3914775"/>
            <a:ext cx="4603750" cy="1485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43266-F316-FFF7-7F88-C8D1824E7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A9544-A7EC-CB26-C71D-5B41571F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139CB-23DA-3952-1B6D-C310EB3C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867F54-B0A1-48FE-BE60-2623B05A0B27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06743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E7ED1-3524-4965-AADF-F48782C9E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AAA04-6198-A672-6BB1-FA97C3B1F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60ED7-9EC9-6DD0-1921-C38323327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585BA5-386D-4AD2-5CFA-318995529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D6509D-FA24-51CC-25D7-D7DFB42F7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041717-3F2C-3B5B-664E-F17E2C833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C3ABD3-2DF2-1B3B-2B3D-2E2079081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F3A45-6585-66BD-1810-0957504AD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088878-0677-4C87-B6CA-1B383E2C1855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57681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C5635-38EC-1DC4-E8AB-BF5A66F61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F961E6-9664-1A1D-E46E-2FA70A92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DB990A-6D82-6700-8433-540FB71B0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0DE4E-E9E2-6B99-2A09-317E522D1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07F5822-D4DD-4AD6-87D2-20C9ABE66365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34211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443336-D358-FE2D-5042-EE88DFB3A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88B60-2194-26D1-762E-A9F47F98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BCA0DD-8A2F-0636-94C2-B735603F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D15A85D-CA20-4E9D-A6CA-42B847192CB2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4316945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F19D4-30B5-0B8C-5F3B-A44C27F24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FDF0E-3FDB-69EB-8AC6-8F851B0CF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9D1C8F-94A4-063B-9C9F-FFFA07538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90A95-5A57-D581-F5C2-6F9428FB0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8E9E62-0F00-F9F4-FB09-65801F5A8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CA8B64-979C-BF36-1979-A1F9610D5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C81FDA4-B9CE-4715-A063-37CA81ECF155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77025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4C20-30B7-471B-46BA-127A4CD0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34CB4-69BF-1B7D-AF57-C9D1CCC03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579B7-5EFB-ACC5-0024-A6748BF0C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0017D-A15A-D635-4839-EDCE382B8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0744240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46F1F-A981-AE26-6B0F-A521E71E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38F5FC-3925-6176-E230-878F03AE2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8A837-B6B6-4D84-7642-DDB5E9655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7B7A9-6CDA-445D-A19D-38A228868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CD157-A6B0-45FA-26CE-6E241A18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0313C-0C77-CE05-ACAA-036EB056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576F77-A871-453C-A6F6-6D5D42122666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648563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6AE98-7E5E-47B4-E62E-8569C8E65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3E1D4-F2A4-F30D-57DD-BF0D3560B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1C8EF-1E27-A6A7-B82F-0B0E84917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75099-96F3-CE21-BB3D-EE51D1C0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3AB01-825B-F90A-C949-5245BF84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E0C5BAF-119B-47F0-AA1C-A551665C9C98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605780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E16B61-8896-0DD4-6D37-F9D2EC000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80288" y="2835275"/>
            <a:ext cx="2339975" cy="256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0233DD-F52E-3D6C-4CF5-DFA186F84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0363" y="2835275"/>
            <a:ext cx="6867525" cy="2565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A29D8-6F73-0B5A-AA76-980F01886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E16CE-5898-3B20-5C5F-36FD6B0C9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3F3F0-247E-B6DA-D87D-E91395BC3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90B76C-785A-41AB-B9EE-FA716906D3A1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2303204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D8782-1DA9-D825-E5A6-FC72C3876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DFC9F5-1EC3-B964-6868-B0531B559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7234D-56EB-8740-81AE-EE431A07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D9EB3-972F-D314-9876-D02FD1FA1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0D7C9-413F-3FCB-DFB6-89260C4DA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08CD73E-243D-4FEF-B60C-CD8A37A69EF1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686297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89116-FA3C-1E17-E92D-809ADD506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B3A5-C1D6-E4CA-8AAC-CE4B9C7E9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A4B5-C924-5F4F-3383-C255B022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ECC6C-4597-7870-5A20-CD3F303F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CCFB9-6BBA-CF3F-B372-3F5E857D6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EA7684-374A-45C4-B84F-4B79211C4E47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9206373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04B89-8EAF-8D7F-6DB1-CAD199B7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61B14D-418A-8FA0-3E27-2D0E6FC84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D9D1E-C7D1-9A8B-9801-2701C8A26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97994-0597-13A3-1FAE-D600C464B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77D75-9981-7F50-F489-4AC459C5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4F1BD6D-ABA1-4D4D-8A22-C55CB0D4C53F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0000473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BE553-3BA7-F958-DEBD-7E286E2D7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89CE8-BD52-F23D-1E08-E33E4422E0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19475" y="3240088"/>
            <a:ext cx="3073400" cy="161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893999-8DA6-2E01-1CD4-F3C6F4A87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5275" y="3240088"/>
            <a:ext cx="3074988" cy="161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FC3DD-75B7-0F29-285B-A4AB1D94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42E378-AFB0-D914-75E6-153462C3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D0BA1-AC9D-0A90-3E18-F6E2010FB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6E4FD3-90EC-4609-A351-6A509091D663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02431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E0B45-9BF9-C727-A949-DCD3C96BF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50F8A-D8FC-3E76-4254-0599C8DEE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EEA544-0F2A-3AC8-3C16-3F19031E4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0B481-FF79-7A29-1112-A9925C3388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EB50E1-8A92-0F6F-7558-0E6C5E79D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E9196-7B45-0770-2BE1-C70BFF28F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535CCC-F487-E10D-C0BF-AF893D0FB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4A0B01-E197-0FC6-20ED-C6BAA0AE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361DDDB-774B-48F9-9A74-457EB329C940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7327480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7084-3C05-1584-ED6E-B0588DB0D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089F3-9BB8-B314-9D55-71F41EB0F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1BC2A-E537-C9D1-EABD-538A73070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5D0BA-5716-AEDB-E50A-DC52E53F7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1AC2F3-C6D5-47B9-A530-80A5FC1F7E2E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7730016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8D56F2-17B6-1BDE-EB01-7EFA71B0A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1AF98E-B1C3-56FB-3AAA-34FC9C69E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BC9D4-D229-4BA8-CC71-4EB7713EF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B607CE2-FF74-4696-90FD-9032BAF84548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5292293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9C3EB-FE23-48B2-DD0D-54CA08349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88436F-98EC-89CB-6633-E380DA936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5B7D5-7FA4-04F0-0DB1-D14CB1A54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F366F-1664-7235-7338-521FA9C08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786949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4D5EA-9600-F42C-36B8-E0372CE8D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94DBB-824D-8DA9-5AE1-722697892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02F571-AB8A-FD27-7F4C-0FBE08015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490280-7D60-00BC-F140-F2917FB6A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34D51-4418-1F67-A991-E5D40B3F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630A8-2E79-0326-8D77-4CA5B4682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F8A64E-A5FE-4AB0-AA66-D877CAEFB336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2111262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39EA5-C080-B2AB-650F-9DA96AD71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00CA9F-53EB-208D-E75D-6CE15C4C71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44AAB-72BD-B5F6-3B63-1D18EC009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F6E8D-70CF-A721-D934-72E2A4EC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84F7D-A91D-9A2D-CF98-2ADB361F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27F8D-11BF-1DEB-A037-A5721EBC7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C28C12-9C90-4D77-8421-EECC995C6FEB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4032451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E8DAF-4A10-651A-FAF8-977143E2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7E2C5A-C980-7136-AA0D-C2268D9865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47CAD-1BD4-7482-1482-3EC0AD044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68897-4292-F6AD-9293-FD679F97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CC893-6D0E-7376-00A2-33E62D392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48140FC-FC5F-4BD2-BA56-66C5243997D3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5493324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73F0C-76E3-4BDF-4B9A-FA75ED3EE0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66075" y="1484313"/>
            <a:ext cx="1754188" cy="33750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80EC15-77AE-F202-E0E9-BBA4EBA72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700338" y="1484313"/>
            <a:ext cx="5113337" cy="33750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9EFA3-8C4C-F8AB-DABF-BC7B9A45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B7930-D3A6-4461-EAE6-FDDF1C120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0EC42-AD65-5DC0-EED5-12AE2633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8B06FE-112A-4990-B387-31F77C3F0723}" type="slidenum"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410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03A69-3D17-99FF-23BE-6F4591CBA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34D0F-0EF3-71B5-E808-688AB27703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363" y="1484313"/>
            <a:ext cx="4603750" cy="3781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CB8A9-ED01-CD48-545C-D09A80FC9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6513" y="1484313"/>
            <a:ext cx="4603750" cy="3781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6700B7-1215-9E45-5A1C-F8F4F124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CD13B-1A1B-7E70-2FFF-314E756DF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4762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FFCC4-11F4-4FA7-C8C2-2AA41F86E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D713E-5209-0B44-56E5-1A2D0F604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16912-559C-EC64-E19E-D78A108A4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5076C-69DC-AADE-D5C1-512B70BF8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DCA68F-FC0F-48D6-FA8D-3A1D3B456E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252658-9A23-2F0A-0E77-8FA3C8CEB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9FB098-F968-9D11-4F13-563F47596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934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C5605-9DAE-5E2B-B6C2-F13284483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183B43-C482-61F2-F8FF-1BBA1005F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79E35C-DE3A-9D7B-BEFB-FD261B688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61294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79FEEA-E265-34AE-A31E-8FC6CFF33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FD5D76-E36D-6F61-98E1-37E2414CD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2369740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D135A-8FB3-62F4-A24B-A82A9A14B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64989-EF1B-1995-A0A2-904783521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A42661-EF34-F45F-D759-045CB042A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ED3C7-7189-C66F-F87C-F810B6055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3378B-D554-034A-E72E-74169A102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98681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F655E-F97C-D96C-E518-69305E87B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F3C50-989B-4934-5DA0-8F9199586A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D2A9D-2B94-B95E-5A37-7B6BF3E44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B0585A-2281-FB2A-B7B1-F5389EF6A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hr-B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97AED9-5009-5F5C-B49D-ED96A4EB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94506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16C1E16-623A-E621-15CE-A1747CB2DFFA}"/>
              </a:ext>
            </a:extLst>
          </p:cNvPr>
          <p:cNvSpPr>
            <a:spLocks noMove="1" noResize="1"/>
          </p:cNvSpPr>
          <p:nvPr/>
        </p:nvSpPr>
        <p:spPr>
          <a:xfrm>
            <a:off x="0" y="5400000"/>
            <a:ext cx="10080000" cy="27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2C3E50"/>
          </a:solidFill>
          <a:ln>
            <a:noFill/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algn="ctr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BA" sz="18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877B54E-32E7-C946-D000-0D6EF231DC8D}"/>
              </a:ext>
            </a:extLst>
          </p:cNvPr>
          <p:cNvSpPr/>
          <p:nvPr/>
        </p:nvSpPr>
        <p:spPr>
          <a:xfrm>
            <a:off x="0" y="0"/>
            <a:ext cx="10080000" cy="1214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2C3E50"/>
          </a:solidFill>
          <a:ln>
            <a:noFill/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algn="ctr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BA" sz="18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173E333C-3AE8-69F6-CBAD-137AF6916A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endParaRPr lang="hr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A8F72F-6971-21B9-1C78-295EFA5C77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0000" y="1484999"/>
            <a:ext cx="9360000" cy="378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A35CAD2-79A7-DCD3-9A2A-BB9AE1F5702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l" rtl="0" hangingPunct="0">
              <a:buNone/>
              <a:tabLst/>
              <a:defRPr lang="hr-BA" sz="18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50A4765-161D-AC73-1DF3-01A00E9F117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hr-BA" sz="18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58DA5A7-3809-BC42-DDE5-2BEBC320D339}"/>
              </a:ext>
            </a:extLst>
          </p:cNvPr>
          <p:cNvSpPr/>
          <p:nvPr/>
        </p:nvSpPr>
        <p:spPr>
          <a:xfrm>
            <a:off x="9315000" y="5175000"/>
            <a:ext cx="450000" cy="45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1ABC9C"/>
          </a:solidFill>
          <a:ln w="10800">
            <a:solidFill>
              <a:srgbClr val="1ABC9C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algn="ctr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BA" sz="18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402D0-4D4D-E1D4-A25C-2F1E342B7345}"/>
              </a:ext>
            </a:extLst>
          </p:cNvPr>
          <p:cNvSpPr txBox="1"/>
          <p:nvPr/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 anchorCtr="0">
            <a:noAutofit/>
          </a:bodyPr>
          <a:lstStyle/>
          <a:p>
            <a:pPr lvl="0" algn="ctr" rtl="0" hangingPunct="0">
              <a:buNone/>
              <a:tabLst/>
            </a:pPr>
            <a:fld id="{7EA5851F-48C6-4A03-A4E7-65F8A0689F98}" type="slidenum">
              <a:t>‹#›</a:t>
            </a:fld>
            <a:endParaRPr lang="hr-BA" sz="1800" b="1" kern="1200">
              <a:solidFill>
                <a:srgbClr val="FFFFFF"/>
              </a:solidFill>
              <a:latin typeface="Source Sans Pro Black" pitchFamily="34"/>
              <a:ea typeface="Segoe UI" pitchFamily="2"/>
              <a:cs typeface="Tahoma" pitchFamily="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D01A57-A07D-C101-67AA-BBADDB63D23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818825" y="5424170"/>
            <a:ext cx="477837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hangingPunct="1">
        <a:tabLst/>
        <a:defRPr lang="hr-BA" sz="2700" b="1" i="0" u="none" strike="noStrike" kern="1200" cap="none">
          <a:ln>
            <a:noFill/>
          </a:ln>
          <a:solidFill>
            <a:srgbClr val="FFFFFF"/>
          </a:solidFill>
          <a:latin typeface="Source Sans Pro Black" pitchFamily="34"/>
        </a:defRPr>
      </a:lvl1pPr>
    </p:titleStyle>
    <p:bodyStyle>
      <a:lvl1pPr marL="0" marR="0" indent="0" hangingPunct="1">
        <a:spcBef>
          <a:spcPts val="0"/>
        </a:spcBef>
        <a:spcAft>
          <a:spcPts val="1057"/>
        </a:spcAft>
        <a:tabLst/>
        <a:defRPr lang="hr-BA" sz="2400" b="1" i="0" u="none" strike="noStrike" kern="1200" cap="none">
          <a:ln>
            <a:noFill/>
          </a:ln>
          <a:solidFill>
            <a:srgbClr val="2C3E50"/>
          </a:solidFill>
          <a:latin typeface="Source Sans Pro Semibold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65E2D4FF-6C76-3EBE-58E3-FB88BBC1629A}"/>
              </a:ext>
            </a:extLst>
          </p:cNvPr>
          <p:cNvSpPr/>
          <p:nvPr/>
        </p:nvSpPr>
        <p:spPr>
          <a:xfrm>
            <a:off x="0" y="0"/>
            <a:ext cx="10080000" cy="567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2C3E50"/>
          </a:solidFill>
          <a:ln>
            <a:noFill/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algn="ctr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BA" sz="18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2ECCDAE0-411F-36BD-2FAC-83918CD73BFD}"/>
              </a:ext>
            </a:extLst>
          </p:cNvPr>
          <p:cNvSpPr/>
          <p:nvPr/>
        </p:nvSpPr>
        <p:spPr>
          <a:xfrm>
            <a:off x="0" y="0"/>
            <a:ext cx="10080000" cy="37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1ABC9C"/>
          </a:solidFill>
          <a:ln w="10800">
            <a:solidFill>
              <a:srgbClr val="1ABC9C"/>
            </a:solidFill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algn="ctr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BA" sz="18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5BD0097A-31CD-C4AE-A39C-78C97E5002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0000" y="2835000"/>
            <a:ext cx="9360000" cy="718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endParaRPr lang="hr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7ED8C-5A53-B281-A625-9BA53C884F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0000" y="3915000"/>
            <a:ext cx="9360000" cy="1484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B82531D-19F5-842D-DFD9-7981F08AB33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l" rtl="0" hangingPunct="0">
              <a:buNone/>
              <a:tabLst/>
              <a:defRPr lang="hr-BA" sz="18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BBC4F06-55C2-3D69-6A1D-3C1D9BCA24F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hr-BA" sz="18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17D5471-A862-7EBE-4681-C10BA481900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 anchorCtr="0">
            <a:noAutofit/>
          </a:bodyPr>
          <a:lstStyle>
            <a:lvl1pPr lvl="0" algn="ctr" rtl="0" hangingPunct="0">
              <a:buNone/>
              <a:tabLst/>
              <a:defRPr lang="hr-BA" sz="18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fld id="{067C95AE-DDE6-4FC5-85F3-B6EF7CE9856A}" type="slidenum">
              <a:t>‹#›</a:t>
            </a:fld>
            <a:endParaRPr lang="hr-B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E283EA-4F4E-F5AD-8CED-B0939BC1837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818825" y="5424170"/>
            <a:ext cx="477837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hangingPunct="1">
        <a:lnSpc>
          <a:spcPct val="150000"/>
        </a:lnSpc>
        <a:tabLst/>
        <a:defRPr lang="hr-BA" sz="2700" b="1" i="0" u="none" strike="noStrike" kern="1200" cap="none">
          <a:ln>
            <a:noFill/>
          </a:ln>
          <a:solidFill>
            <a:srgbClr val="FFFFFF"/>
          </a:solidFill>
          <a:latin typeface="Source Sans Pro Black" pitchFamily="34"/>
        </a:defRPr>
      </a:lvl1pPr>
    </p:titleStyle>
    <p:bodyStyle>
      <a:lvl1pPr marL="0" marR="0" indent="0" algn="l" hangingPunct="1">
        <a:spcBef>
          <a:spcPts val="0"/>
        </a:spcBef>
        <a:spcAft>
          <a:spcPts val="655"/>
        </a:spcAft>
        <a:tabLst/>
        <a:defRPr lang="hr-BA" sz="1500" b="0" i="0" u="none" strike="noStrike" kern="1200" cap="none">
          <a:ln>
            <a:noFill/>
          </a:ln>
          <a:solidFill>
            <a:srgbClr val="FFFFFF"/>
          </a:solidFill>
          <a:latin typeface="Source Sans Pro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CD935926-8019-2681-C3BC-286F816553E6}"/>
              </a:ext>
            </a:extLst>
          </p:cNvPr>
          <p:cNvSpPr/>
          <p:nvPr/>
        </p:nvSpPr>
        <p:spPr>
          <a:xfrm>
            <a:off x="0" y="0"/>
            <a:ext cx="10080000" cy="567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2C3E50"/>
          </a:solidFill>
          <a:ln>
            <a:noFill/>
            <a:prstDash val="solid"/>
          </a:ln>
        </p:spPr>
        <p:txBody>
          <a:bodyPr wrap="none" lIns="90000" tIns="45000" rIns="90000" bIns="45000" anchor="ctr" anchorCtr="0" compatLnSpc="0">
            <a:noAutofit/>
          </a:bodyPr>
          <a:lstStyle/>
          <a:p>
            <a:pPr marL="0" marR="0" lvl="0" indent="0" algn="ctr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BA" sz="18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5F5E862-F1AB-1ACE-3C71-04AFD468D5E8}"/>
              </a:ext>
            </a:extLst>
          </p:cNvPr>
          <p:cNvSpPr/>
          <p:nvPr/>
        </p:nvSpPr>
        <p:spPr>
          <a:xfrm>
            <a:off x="2520000" y="1350000"/>
            <a:ext cx="5040000" cy="1890000"/>
          </a:xfrm>
          <a:custGeom>
            <a:avLst>
              <a:gd name="f0" fmla="val 3449"/>
              <a:gd name="f1" fmla="val 3951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+- 0 0 0"/>
              <a:gd name="f17" fmla="*/ f5 1 21600"/>
              <a:gd name="f18" fmla="*/ f6 1 21600"/>
              <a:gd name="f19" fmla="pin -2147483647 f0 2147483647"/>
              <a:gd name="f20" fmla="pin -2147483647 f1 2147483647"/>
              <a:gd name="f21" fmla="*/ f16 f2 1"/>
              <a:gd name="f22" fmla="+- f19 0 10800"/>
              <a:gd name="f23" fmla="+- f20 0 10800"/>
              <a:gd name="f24" fmla="+- f20 0 21600"/>
              <a:gd name="f25" fmla="+- f19 0 21600"/>
              <a:gd name="f26" fmla="val f19"/>
              <a:gd name="f27" fmla="val f20"/>
              <a:gd name="f28" fmla="*/ f19 f17 1"/>
              <a:gd name="f29" fmla="*/ f20 f18 1"/>
              <a:gd name="f30" fmla="*/ 0 f17 1"/>
              <a:gd name="f31" fmla="*/ 21600 f17 1"/>
              <a:gd name="f32" fmla="*/ 21600 f18 1"/>
              <a:gd name="f33" fmla="*/ 0 f18 1"/>
              <a:gd name="f34" fmla="*/ 10800 f17 1"/>
              <a:gd name="f35" fmla="*/ f21 1 f4"/>
              <a:gd name="f36" fmla="*/ 10800 f18 1"/>
              <a:gd name="f37" fmla="abs f22"/>
              <a:gd name="f38" fmla="abs f23"/>
              <a:gd name="f39" fmla="+- f35 0 f3"/>
              <a:gd name="f40" fmla="*/ f26 f17 1"/>
              <a:gd name="f41" fmla="*/ f27 f18 1"/>
              <a:gd name="f42" fmla="+- f37 0 f38"/>
              <a:gd name="f43" fmla="+- f38 0 f37"/>
              <a:gd name="f44" fmla="?: f23 f9 f42"/>
              <a:gd name="f45" fmla="?: f23 f42 f9"/>
              <a:gd name="f46" fmla="?: f22 f9 f43"/>
              <a:gd name="f47" fmla="?: f22 f43 f9"/>
              <a:gd name="f48" fmla="?: f19 f9 f44"/>
              <a:gd name="f49" fmla="?: f19 f9 f45"/>
              <a:gd name="f50" fmla="?: f24 f46 f9"/>
              <a:gd name="f51" fmla="?: f24 f47 f9"/>
              <a:gd name="f52" fmla="?: f25 f45 f9"/>
              <a:gd name="f53" fmla="?: f25 f44 f9"/>
              <a:gd name="f54" fmla="?: f20 f9 f47"/>
              <a:gd name="f55" fmla="?: f20 f9 f46"/>
              <a:gd name="f56" fmla="?: f48 f19 0"/>
              <a:gd name="f57" fmla="?: f48 f20 6280"/>
              <a:gd name="f58" fmla="?: f49 f19 0"/>
              <a:gd name="f59" fmla="?: f49 f20 15320"/>
              <a:gd name="f60" fmla="?: f50 f19 6280"/>
              <a:gd name="f61" fmla="?: f50 f20 21600"/>
              <a:gd name="f62" fmla="?: f51 f19 15320"/>
              <a:gd name="f63" fmla="?: f51 f20 21600"/>
              <a:gd name="f64" fmla="?: f52 f19 21600"/>
              <a:gd name="f65" fmla="?: f52 f20 15320"/>
              <a:gd name="f66" fmla="?: f53 f19 21600"/>
              <a:gd name="f67" fmla="?: f53 f20 6280"/>
              <a:gd name="f68" fmla="?: f54 f19 15320"/>
              <a:gd name="f69" fmla="?: f54 f20 0"/>
              <a:gd name="f70" fmla="?: f55 f19 6280"/>
              <a:gd name="f71" fmla="?: f55 f20 0"/>
            </a:gdLst>
            <a:ahLst>
              <a:ahXY gdRefX="f0" minX="f10" maxX="f11" gdRefY="f1" minY="f10" maxY="f11">
                <a:pos x="f28" y="f29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34" y="f33"/>
              </a:cxn>
              <a:cxn ang="f39">
                <a:pos x="f30" y="f36"/>
              </a:cxn>
              <a:cxn ang="f39">
                <a:pos x="f34" y="f32"/>
              </a:cxn>
              <a:cxn ang="f39">
                <a:pos x="f31" y="f36"/>
              </a:cxn>
              <a:cxn ang="f39">
                <a:pos x="f40" y="f41"/>
              </a:cxn>
            </a:cxnLst>
            <a:rect l="f30" t="f33" r="f31" b="f32"/>
            <a:pathLst>
              <a:path w="21600" h="21600">
                <a:moveTo>
                  <a:pt x="f7" y="f7"/>
                </a:moveTo>
                <a:lnTo>
                  <a:pt x="f7" y="f12"/>
                </a:lnTo>
                <a:lnTo>
                  <a:pt x="f56" y="f57"/>
                </a:lnTo>
                <a:lnTo>
                  <a:pt x="f7" y="f13"/>
                </a:lnTo>
                <a:lnTo>
                  <a:pt x="f7" y="f14"/>
                </a:lnTo>
                <a:lnTo>
                  <a:pt x="f58" y="f59"/>
                </a:lnTo>
                <a:lnTo>
                  <a:pt x="f7" y="f15"/>
                </a:lnTo>
                <a:lnTo>
                  <a:pt x="f7" y="f8"/>
                </a:lnTo>
                <a:lnTo>
                  <a:pt x="f12" y="f8"/>
                </a:lnTo>
                <a:lnTo>
                  <a:pt x="f60" y="f61"/>
                </a:lnTo>
                <a:lnTo>
                  <a:pt x="f13" y="f8"/>
                </a:lnTo>
                <a:lnTo>
                  <a:pt x="f14" y="f8"/>
                </a:lnTo>
                <a:lnTo>
                  <a:pt x="f62" y="f63"/>
                </a:lnTo>
                <a:lnTo>
                  <a:pt x="f15" y="f8"/>
                </a:lnTo>
                <a:lnTo>
                  <a:pt x="f8" y="f8"/>
                </a:lnTo>
                <a:lnTo>
                  <a:pt x="f8" y="f15"/>
                </a:lnTo>
                <a:lnTo>
                  <a:pt x="f64" y="f65"/>
                </a:lnTo>
                <a:lnTo>
                  <a:pt x="f8" y="f14"/>
                </a:lnTo>
                <a:lnTo>
                  <a:pt x="f8" y="f13"/>
                </a:lnTo>
                <a:lnTo>
                  <a:pt x="f66" y="f67"/>
                </a:lnTo>
                <a:lnTo>
                  <a:pt x="f8" y="f12"/>
                </a:lnTo>
                <a:lnTo>
                  <a:pt x="f8" y="f7"/>
                </a:lnTo>
                <a:lnTo>
                  <a:pt x="f15" y="f7"/>
                </a:lnTo>
                <a:lnTo>
                  <a:pt x="f68" y="f69"/>
                </a:lnTo>
                <a:lnTo>
                  <a:pt x="f14" y="f7"/>
                </a:lnTo>
                <a:lnTo>
                  <a:pt x="f13" y="f7"/>
                </a:lnTo>
                <a:lnTo>
                  <a:pt x="f70" y="f71"/>
                </a:lnTo>
                <a:lnTo>
                  <a:pt x="f12" y="f7"/>
                </a:lnTo>
                <a:lnTo>
                  <a:pt x="f7" y="f7"/>
                </a:lnTo>
                <a:close/>
              </a:path>
            </a:pathLst>
          </a:custGeom>
          <a:solidFill>
            <a:srgbClr val="FFFFFF"/>
          </a:solidFill>
          <a:ln w="72000">
            <a:solidFill>
              <a:srgbClr val="1ABC9C"/>
            </a:solidFill>
            <a:prstDash val="solid"/>
          </a:ln>
        </p:spPr>
        <p:txBody>
          <a:bodyPr wrap="none" lIns="120600" tIns="75600" rIns="120600" bIns="75600" anchor="ctr" anchorCtr="0" compatLnSpc="0">
            <a:noAutofit/>
          </a:bodyPr>
          <a:lstStyle/>
          <a:p>
            <a:pPr marL="0" marR="0" lvl="0" indent="0" algn="ctr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hr-BA" sz="1800" b="0" i="0" u="none" strike="noStrike" kern="1200" cap="none">
              <a:ln>
                <a:noFill/>
              </a:ln>
              <a:solidFill>
                <a:srgbClr val="2C3E50"/>
              </a:solidFill>
              <a:latin typeface="Source Sans Pro" pitchFamily="34"/>
              <a:ea typeface="Segoe UI" pitchFamily="2"/>
              <a:cs typeface="Tahoma" pitchFamily="2"/>
            </a:endParaRPr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D46370C8-AC2A-75CC-1BF7-2B518E12B4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00000" y="1484999"/>
            <a:ext cx="4680000" cy="1620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endParaRPr lang="hr-B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A1E92A-F439-F132-3CB7-642653D121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0BB7B13-B9EC-EF49-1976-C64F7FAE3F6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l" rtl="0" hangingPunct="0">
              <a:buNone/>
              <a:tabLst/>
              <a:defRPr lang="hr-BA" sz="18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7E199F6-0504-A4FA-7C45-04D8ACE7306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hr-BA" sz="18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hr-B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0124DBD-8E5E-9EE8-D437-C11822F23DE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 anchorCtr="0">
            <a:noAutofit/>
          </a:bodyPr>
          <a:lstStyle>
            <a:lvl1pPr lvl="0" algn="ctr" rtl="0" hangingPunct="0">
              <a:buNone/>
              <a:tabLst/>
              <a:defRPr lang="hr-BA" sz="1800" b="1" kern="1200">
                <a:solidFill>
                  <a:srgbClr val="FFFFFF"/>
                </a:solidFill>
                <a:latin typeface="Source Sans Pro Black" pitchFamily="34"/>
                <a:ea typeface="Segoe UI" pitchFamily="2"/>
                <a:cs typeface="Tahoma" pitchFamily="2"/>
              </a:defRPr>
            </a:lvl1pPr>
          </a:lstStyle>
          <a:p>
            <a:pPr lvl="0"/>
            <a:fld id="{3305870C-F359-408A-A5E7-5B3BE8E5B81C}" type="slidenum">
              <a:t>‹#›</a:t>
            </a:fld>
            <a:endParaRPr lang="hr-B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753408-F713-C5FB-91C2-8C75F1CA9F0F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818825" y="5424170"/>
            <a:ext cx="477837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hangingPunct="1">
        <a:lnSpc>
          <a:spcPct val="100000"/>
        </a:lnSpc>
        <a:tabLst/>
        <a:defRPr lang="hr-BA" sz="2700" b="1" i="0" u="none" strike="noStrike" kern="1200" cap="none">
          <a:ln>
            <a:noFill/>
          </a:ln>
          <a:solidFill>
            <a:srgbClr val="2C3E50"/>
          </a:solidFill>
          <a:latin typeface="Source Sans Pro Black" pitchFamily="34"/>
        </a:defRPr>
      </a:lvl1pPr>
    </p:titleStyle>
    <p:bodyStyle>
      <a:lvl1pPr marL="0" marR="0" indent="0" algn="l" hangingPunct="1">
        <a:spcBef>
          <a:spcPts val="0"/>
        </a:spcBef>
        <a:spcAft>
          <a:spcPts val="655"/>
        </a:spcAft>
        <a:tabLst/>
        <a:defRPr lang="hr-BA" sz="1500" b="0" i="0" u="none" strike="noStrike" kern="1200" cap="none">
          <a:ln>
            <a:noFill/>
          </a:ln>
          <a:solidFill>
            <a:srgbClr val="FFFFFF"/>
          </a:solidFill>
          <a:latin typeface="Source Sans Pro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3DF44-1C68-1CF0-4257-7C85D69FC99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>
            <a:spAutoFit/>
          </a:bodyPr>
          <a:lstStyle/>
          <a:p>
            <a:pPr lvl="0" rtl="0"/>
            <a:r>
              <a:rPr lang="hr-BA">
                <a:cs typeface="Tahoma" pitchFamily="2"/>
              </a:rPr>
              <a:t>Planiranje tretmana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531685-EA38-303E-A9E0-21096654C918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/>
        <p:txBody>
          <a:bodyPr vert="horz" anchor="ctr">
            <a:spAutoFit/>
          </a:bodyPr>
          <a:lstStyle/>
          <a:p>
            <a:pPr lvl="0" rtl="0"/>
            <a:r>
              <a:rPr lang="hr-BA" sz="2200">
                <a:cs typeface="Tahoma" pitchFamily="2"/>
              </a:rPr>
              <a:t>Praktikum II</a:t>
            </a:r>
            <a:br>
              <a:rPr lang="hr-BA" sz="2200">
                <a:cs typeface="Tahoma" pitchFamily="2"/>
              </a:rPr>
            </a:br>
            <a:r>
              <a:rPr lang="hr-BA" sz="2200">
                <a:cs typeface="Tahoma" pitchFamily="2"/>
              </a:rPr>
              <a:t>Grupa G</a:t>
            </a:r>
            <a:br>
              <a:rPr lang="hr-BA" sz="2200">
                <a:cs typeface="Tahoma" pitchFamily="2"/>
              </a:rPr>
            </a:br>
            <a:r>
              <a:rPr lang="hr-BA" sz="2200">
                <a:cs typeface="Tahoma" pitchFamily="2"/>
              </a:rPr>
              <a:t>Filip Sviben</a:t>
            </a:r>
          </a:p>
          <a:p>
            <a:pPr lvl="0" rtl="0"/>
            <a:r>
              <a:rPr lang="hr-BA" sz="2200">
                <a:cs typeface="Tahoma" pitchFamily="2"/>
              </a:rPr>
              <a:t>11.01.2024.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5E3E2-E485-3EDE-6693-3127F7646B0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Planiranje pojedine sesije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F3AB9-3AD6-B88D-73AA-027F78798F2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>
            <a:normAutofit fontScale="92500" lnSpcReduction="20000"/>
          </a:bodyPr>
          <a:lstStyle/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9) Nakon rasprave o temi: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Kako se klijent sada osjeća?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Koliko još vremena imamo? Možemo li započeti s novom temom?</a:t>
            </a:r>
          </a:p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10) Prije završetka sesije: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Jesmo li postigli napredak u terapiji/sesiji? Osjeća li se klijent bolje?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Je li klijent motiviran i hoće li se držati dogovora i odraditi zadaću?</a:t>
            </a:r>
          </a:p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11) Nakon sesije: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Trebam li revidirati svoju konceptualizaciju?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Trebam li poraditi na odnosu s klijentom?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Što želim ispitati ili napraviti na sljedećoj i budućim sesijama?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44E03-1A39-DC8C-579C-4FAC3E4D032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>
                <a:cs typeface="Tahoma" pitchFamily="2"/>
              </a:rPr>
              <a:t>Smjernice za izbor ciljeva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9A0B21-B995-19A0-7904-248ACE812E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>
            <a:normAutofit/>
          </a:bodyPr>
          <a:lstStyle/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Koji ciljevi/problemi nisu korisni:</a:t>
            </a:r>
          </a:p>
          <a:p>
            <a:pPr marL="457200" lvl="2" indent="0">
              <a:spcBef>
                <a:spcPts val="0"/>
              </a:spcBef>
              <a:spcAft>
                <a:spcPts val="1055"/>
              </a:spcAft>
              <a:buClr>
                <a:srgbClr val="2C3E50"/>
              </a:buClr>
              <a:buSzPct val="75000"/>
              <a:buFont typeface="StarSymbol"/>
              <a:buChar char="–"/>
            </a:pPr>
            <a:r>
              <a:rPr lang="hr-BA" sz="2000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Ciljevi na kojima klijent ne želi raditi ili ne smatra relevantnima</a:t>
            </a:r>
          </a:p>
          <a:p>
            <a:pPr marL="457200" lvl="2" indent="0">
              <a:spcBef>
                <a:spcPts val="0"/>
              </a:spcBef>
              <a:spcAft>
                <a:spcPts val="1055"/>
              </a:spcAft>
              <a:buClr>
                <a:srgbClr val="2C3E50"/>
              </a:buClr>
              <a:buSzPct val="75000"/>
              <a:buFont typeface="StarSymbol"/>
              <a:buChar char="–"/>
            </a:pPr>
            <a:r>
              <a:rPr lang="hr-BA" sz="2000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Problemi koji se mogu riješiti sami od sebe</a:t>
            </a:r>
          </a:p>
          <a:p>
            <a:pPr marL="457200" lvl="2" indent="0">
              <a:spcBef>
                <a:spcPts val="0"/>
              </a:spcBef>
              <a:spcAft>
                <a:spcPts val="1055"/>
              </a:spcAft>
              <a:buClr>
                <a:srgbClr val="2C3E50"/>
              </a:buClr>
              <a:buSzPct val="75000"/>
              <a:buFont typeface="StarSymbol"/>
              <a:buChar char="–"/>
            </a:pPr>
            <a:r>
              <a:rPr lang="hr-BA" sz="2000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Izolirani slučajevi ili situacije koje se vrlo vjerojatno više neće dogoditi</a:t>
            </a:r>
          </a:p>
          <a:p>
            <a:pPr marL="457200" lvl="2" indent="0">
              <a:spcBef>
                <a:spcPts val="0"/>
              </a:spcBef>
              <a:spcAft>
                <a:spcPts val="1055"/>
              </a:spcAft>
              <a:buClr>
                <a:srgbClr val="2C3E50"/>
              </a:buClr>
              <a:buSzPct val="75000"/>
              <a:buFont typeface="StarSymbol"/>
              <a:buChar char="–"/>
            </a:pPr>
            <a:r>
              <a:rPr lang="hr-BA" sz="2000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Slučajevi koji nisu povezani s disfunkcionalnim ponašanjem/mislima/osjećajima  koje rješavamo sukladno terapijskom planu</a:t>
            </a:r>
          </a:p>
          <a:p>
            <a:pPr marL="457200" lvl="2" indent="0">
              <a:spcBef>
                <a:spcPts val="0"/>
              </a:spcBef>
              <a:spcAft>
                <a:spcPts val="1055"/>
              </a:spcAft>
              <a:buClr>
                <a:srgbClr val="2C3E50"/>
              </a:buClr>
              <a:buSzPct val="75000"/>
              <a:buFont typeface="StarSymbol"/>
              <a:buChar char="–"/>
            </a:pPr>
            <a:r>
              <a:rPr lang="hr-BA" sz="2000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Ciljevi koje nećemo dostići ako prije toga ne riješimo neke druge poteškoće koje  im prethode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28735-8C9B-E480-BD6D-0E92E5BD45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>
              <a:spcAft>
                <a:spcPts val="1057"/>
              </a:spcAft>
            </a:pPr>
            <a:r>
              <a:rPr lang="hr-BA" dirty="0">
                <a:cs typeface="Tahoma" pitchFamily="2"/>
              </a:rPr>
              <a:t>Kako pomoći klijentima da prepoznaju problematične situacije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074EC-FBE7-E808-C28A-FBB159E0BBE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Korištenje hipotetičkih scenarija za otkrivanje glavnog izvora stresa</a:t>
            </a:r>
          </a:p>
          <a:p>
            <a:pPr marL="3429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sz="2400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Davanje nekoliko primjera potencijalnog izvora problema</a:t>
            </a:r>
          </a:p>
          <a:p>
            <a:pPr marL="3429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sz="2400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Traženje klijenta da hipotetski riješe jedan problem</a:t>
            </a:r>
          </a:p>
          <a:p>
            <a:pPr marL="3429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sz="2400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Upitamo koliko olakšanje bi klijent zatim osjećao</a:t>
            </a:r>
          </a:p>
          <a:p>
            <a:pPr marL="0" lvl="2" indent="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45000"/>
              <a:buFont typeface="StarSymbol"/>
              <a:buChar char="●"/>
            </a:pPr>
            <a:endParaRPr lang="hr-BA" sz="2400" b="1" dirty="0">
              <a:solidFill>
                <a:srgbClr val="2C3E50"/>
              </a:solidFill>
              <a:latin typeface="Source Sans Pro Semibold" pitchFamily="34"/>
              <a:cs typeface="Tahoma" pitchFamily="2"/>
            </a:endParaRPr>
          </a:p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Primjer klijentice koja nije mogla identificirati uzrok svog stresa - Maria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238D2F0-C808-D2E0-7FC1-61152F9B9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6BF9152-A09E-4A95-8894-ADEA4E32371A}" type="slidenum">
              <a:t>13</a:t>
            </a:fld>
            <a:endParaRPr lang="hr-B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AE6B93-1EA7-0A23-AB59-6EAF30A5E34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00000" y="1440000"/>
            <a:ext cx="4680000" cy="1620000"/>
          </a:xfrm>
        </p:spPr>
        <p:txBody>
          <a:bodyPr vert="horz"/>
          <a:lstStyle/>
          <a:p>
            <a:pPr lvl="0" rtl="0"/>
            <a:r>
              <a:rPr lang="hr-BA">
                <a:cs typeface="Tahoma" pitchFamily="2"/>
              </a:rPr>
              <a:t>Pitanja?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52BF2-76F6-F6C7-56A3-1C09DDB62D0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Uvod u planiranje tretmana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A12F5-83F0-D067-16F7-AF376038DC5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Planiranje tretmana uključuje razmatranje nekoliko ključnih aspekata: klijentove ciljeve, napredak, prepreke, prednosti, mane, vrijednosti, konceptualizaciju problema, odnos s klijentom i specifične tehnike koje se koriste u terapiji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1D382-21E9-4A83-A645-0CEA4430AAB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Planiranje tretmana kroz sesije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14275-BBB5-B885-02A3-CA477EB56E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>
            <a:normAutofit fontScale="92500" lnSpcReduction="10000"/>
          </a:bodyPr>
          <a:lstStyle/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U početnoj fazi:</a:t>
            </a:r>
          </a:p>
          <a:p>
            <a:pPr marL="1028700" lvl="1" indent="-342900">
              <a:buClr>
                <a:srgbClr val="2C3E50"/>
              </a:buClr>
              <a:buSzPct val="100000"/>
            </a:pPr>
            <a:r>
              <a:rPr lang="hr-BA" dirty="0">
                <a:cs typeface="Tahoma" pitchFamily="2"/>
              </a:rPr>
              <a:t>Izgraditi odnos s klijentom</a:t>
            </a:r>
          </a:p>
          <a:p>
            <a:pPr marL="1028700" lvl="1" indent="-342900">
              <a:buClr>
                <a:srgbClr val="2C3E50"/>
              </a:buClr>
              <a:buSzPct val="100000"/>
            </a:pPr>
            <a:r>
              <a:rPr lang="hr-BA" dirty="0">
                <a:cs typeface="Tahoma" pitchFamily="2"/>
              </a:rPr>
              <a:t>Istražiti ciljeve koje klijent želi postići u terapiji</a:t>
            </a:r>
          </a:p>
          <a:p>
            <a:pPr marL="1028700" lvl="1" indent="-342900">
              <a:buClr>
                <a:srgbClr val="2C3E50"/>
              </a:buClr>
              <a:buSzPct val="100000"/>
            </a:pPr>
            <a:r>
              <a:rPr lang="hr-BA" dirty="0">
                <a:cs typeface="Tahoma" pitchFamily="2"/>
              </a:rPr>
              <a:t>Upoznati klijenta s KBT modelom, način rada, planom terapije i sl.</a:t>
            </a:r>
          </a:p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Sredina terapije:</a:t>
            </a:r>
          </a:p>
          <a:p>
            <a:pPr marL="1028700" lvl="1" indent="-342900">
              <a:buClr>
                <a:srgbClr val="2C3E50"/>
              </a:buClr>
              <a:buSzPct val="100000"/>
            </a:pPr>
            <a:r>
              <a:rPr lang="hr-BA" dirty="0">
                <a:cs typeface="Tahoma" pitchFamily="2"/>
              </a:rPr>
              <a:t>Naglašavanje i osvještavanje klijentovih pozitivnih strana</a:t>
            </a:r>
          </a:p>
          <a:p>
            <a:pPr marL="1028700" lvl="1" indent="-342900">
              <a:buClr>
                <a:srgbClr val="2C3E50"/>
              </a:buClr>
              <a:buSzPct val="100000"/>
            </a:pPr>
            <a:r>
              <a:rPr lang="hr-BA" dirty="0">
                <a:cs typeface="Tahoma" pitchFamily="2"/>
              </a:rPr>
              <a:t>Identifikacija i modifikacija NAM</a:t>
            </a:r>
          </a:p>
          <a:p>
            <a:pPr marL="342900" indent="-34290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Kraj terapije:</a:t>
            </a:r>
          </a:p>
          <a:p>
            <a:pPr marL="1028700" lvl="1" indent="-342900">
              <a:buClr>
                <a:srgbClr val="2C3E50"/>
              </a:buClr>
              <a:buSzPct val="100000"/>
            </a:pPr>
            <a:r>
              <a:rPr lang="hr-BA" dirty="0">
                <a:cs typeface="Tahoma" pitchFamily="2"/>
              </a:rPr>
              <a:t>Priprema za završetak terapije – povećanje dobrobiti, ojačavanje zaštitnih faktora i prevencija povratka simptoma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8BE26-C641-7C37-3F35-70486E0AAD7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Planiranje pojedine sesije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086E5-AB4E-F36A-5F0A-CF0BD105555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 rtl="0">
              <a:buClr>
                <a:srgbClr val="2C3E50"/>
              </a:buClr>
              <a:buSzPct val="100000"/>
            </a:pPr>
            <a:r>
              <a:rPr lang="hr-BA" dirty="0">
                <a:cs typeface="Tahoma" pitchFamily="2"/>
              </a:rPr>
              <a:t>1) Dok pregledavamo bilješke prethodnih sesija, pitamo se: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Kako ojačati savez s klijentom?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Kako izgleda konceptualizacija klijenta, treba li nešto preispitati ili promijeniti?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Trebam li prilagoditi tretman specifičnim osobinama klijenta?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Kakav je napredak klijenta prema postavljenim ciljevima?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Što se dogodilo u posljednjih nekoliko sesija, u kojoj je fazi terapija?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Što je bio klijentov poslijednji samostalni rad?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B584-284F-DA73-BAB1-BFB52913E86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Planiranje pojedine sesije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66F51-23E1-39DA-AE6D-21311F1B529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2) Pregled klijentova raspoloženja: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Kako se klijent osjeća od prošle sesije?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Treba li nešto u vezi raspoloženja staviti na dnevni red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Koje emocije dominiraju, a koje kognicije mogu ometati napredak?</a:t>
            </a:r>
          </a:p>
          <a:p>
            <a:pPr marL="457200" lvl="2" indent="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  <a:buNone/>
            </a:pPr>
            <a:endParaRPr lang="hr-BA" b="1" dirty="0">
              <a:solidFill>
                <a:srgbClr val="2C3E50"/>
              </a:solidFill>
              <a:latin typeface="Source Sans Pro Semibold" pitchFamily="34"/>
              <a:cs typeface="Tahoma" pitchFamily="2"/>
            </a:endParaRPr>
          </a:p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3) Pregled tjedna: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Kada je klijent bio najbolje?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Koji su znakovi napretka?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Je li bilo teškoća koje trebamo staviti na dnevni red?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782E9-A0EF-2BCC-194B-1B8CF21DE0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Planiranje pojedine sesije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D0FC6-9D5F-F631-5672-31973641F49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4) Pitanja o alkoholu, drogama i lijekovima: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Postoji li problem u tim područjima?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Ima li klijent cilj vezan uz ove aspekte?</a:t>
            </a:r>
          </a:p>
          <a:p>
            <a:pPr marL="457200" lvl="2" indent="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  <a:buNone/>
            </a:pPr>
            <a:endParaRPr lang="hr-BA" b="1" dirty="0">
              <a:solidFill>
                <a:srgbClr val="2C3E50"/>
              </a:solidFill>
              <a:latin typeface="Source Sans Pro Semibold" pitchFamily="34"/>
              <a:cs typeface="Tahoma" pitchFamily="2"/>
            </a:endParaRPr>
          </a:p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5) Postavljanje dnevni red za sesiju: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Na kojim ciljevima/problemima klijent danas želi raditi?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Koji je glavni cilj ove sesije?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Koje konkretne poteškoće klijent želi razraditi?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982AB-20F8-8DC3-5247-B14FD61782E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Planiranje pojedine sesije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CCE75-A901-9EE3-2BE1-EDB16295357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6) Prioritizacija dnevnog reda: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Koja tema je najvažnija?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Koliko vremena treba posvetiti svakoj temi?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Postoje li ciljevi koje klijent može riješiti sam?</a:t>
            </a:r>
          </a:p>
          <a:p>
            <a:pPr marL="457200" lvl="2" indent="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100000"/>
              <a:buNone/>
            </a:pPr>
            <a:endParaRPr lang="hr-BA" b="1" dirty="0">
              <a:solidFill>
                <a:srgbClr val="2C3E50"/>
              </a:solidFill>
              <a:latin typeface="Source Sans Pro Semibold" pitchFamily="34"/>
              <a:cs typeface="Tahoma" pitchFamily="2"/>
            </a:endParaRPr>
          </a:p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7) Revidiranje klijentovog samostalnog rada:</a:t>
            </a:r>
          </a:p>
          <a:p>
            <a:pPr marL="800100" lvl="2" indent="-342900">
              <a:spcBef>
                <a:spcPts val="0"/>
              </a:spcBef>
              <a:spcAft>
                <a:spcPts val="850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Kako je klijent napredovao prema cilju?</a:t>
            </a:r>
          </a:p>
          <a:p>
            <a:pPr marL="800100" lvl="2" indent="-342900">
              <a:spcBef>
                <a:spcPts val="0"/>
              </a:spcBef>
              <a:spcAft>
                <a:spcPts val="850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Koje prepreke su se pojavile?</a:t>
            </a:r>
          </a:p>
          <a:p>
            <a:pPr marL="800100" lvl="2" indent="-342900">
              <a:spcBef>
                <a:spcPts val="0"/>
              </a:spcBef>
              <a:spcAft>
                <a:spcPts val="850"/>
              </a:spcAft>
              <a:buClr>
                <a:srgbClr val="2C3E50"/>
              </a:buClr>
              <a:buSzPct val="100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Je li bio koristan i što treba promijeniti?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FA922-2BDA-672E-6CC0-FE6557A33E0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Planiranje pojedine sesije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EA52F4-2F59-3316-AA83-4B4F7CA008A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lvl="0" rtl="0">
              <a:buClr>
                <a:srgbClr val="2C3E50"/>
              </a:buClr>
              <a:buSzPct val="45000"/>
            </a:pPr>
            <a:r>
              <a:rPr lang="hr-BA" dirty="0">
                <a:cs typeface="Tahoma" pitchFamily="2"/>
              </a:rPr>
              <a:t>8) Za vrijeme diskusije o nekoj temi</a:t>
            </a:r>
          </a:p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Definiranje problema ili cilja: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Što točno klijent želi postići?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Kako taj cilj odgovara cjelokupnoj konceptualizaciji?</a:t>
            </a:r>
          </a:p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Odabir strategije: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Što je klijent već učinio da riješi ovaj problem?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Što bih ja učinio na klijentovom mjestu?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236D9-6761-ED81-9166-27568A085B2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5720"/>
            <a:ext cx="9360000" cy="720000"/>
          </a:xfrm>
        </p:spPr>
        <p:txBody>
          <a:bodyPr vert="horz"/>
          <a:lstStyle/>
          <a:p>
            <a:pPr lvl="0" rtl="0"/>
            <a:r>
              <a:rPr lang="hr-BA" dirty="0">
                <a:cs typeface="Tahoma" pitchFamily="2"/>
              </a:rPr>
              <a:t>Planiranje pojedine sesije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EC9CA-1288-8B51-BDF0-1A8C9EB3CB9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vert="horz"/>
          <a:lstStyle/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Odabir tehnike: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Koje su tehnike već bile uspješne?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Koje ćemo tehnike koristiti i kako ćemo pratiti njihov učinak?</a:t>
            </a:r>
          </a:p>
          <a:p>
            <a:pPr marL="342900" lvl="0" indent="-342900" rtl="0">
              <a:buClr>
                <a:srgbClr val="2C3E50"/>
              </a:buClr>
              <a:buSzPct val="100000"/>
              <a:buFont typeface="Arial" panose="020B0604020202020204" pitchFamily="34" charset="0"/>
              <a:buChar char="•"/>
            </a:pPr>
            <a:r>
              <a:rPr lang="hr-BA" dirty="0">
                <a:cs typeface="Tahoma" pitchFamily="2"/>
              </a:rPr>
              <a:t>Praćenje terapijskog procesa: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Radimo li kao tim?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Kako klijent reagira na primijenjene tehnike?</a:t>
            </a:r>
          </a:p>
          <a:p>
            <a:pPr marL="800100" lvl="2" indent="-342900">
              <a:spcBef>
                <a:spcPts val="0"/>
              </a:spcBef>
              <a:spcAft>
                <a:spcPts val="1057"/>
              </a:spcAft>
              <a:buClr>
                <a:srgbClr val="2C3E50"/>
              </a:buClr>
              <a:buSzPct val="75000"/>
            </a:pPr>
            <a:r>
              <a:rPr lang="hr-BA" b="1" dirty="0">
                <a:solidFill>
                  <a:srgbClr val="2C3E50"/>
                </a:solidFill>
                <a:latin typeface="Source Sans Pro Semibold" pitchFamily="34"/>
                <a:cs typeface="Tahoma" pitchFamily="2"/>
              </a:rPr>
              <a:t>Što bi bio primjeren samostalni rad?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dnightblu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idnightblue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idnightblue2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77ced66-738b-4d45-b3d5-615aa6299286}" enabled="1" method="Privileged" siteId="{f7ef0a86-3179-47cc-8497-f3b5dd0d29f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695</Words>
  <Application>Microsoft Office PowerPoint</Application>
  <PresentationFormat>Custom</PresentationFormat>
  <Paragraphs>108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Aptos</vt:lpstr>
      <vt:lpstr>Arial</vt:lpstr>
      <vt:lpstr>Calibri</vt:lpstr>
      <vt:lpstr>Source Sans Pro</vt:lpstr>
      <vt:lpstr>Source Sans Pro Black</vt:lpstr>
      <vt:lpstr>Source Sans Pro Semibold</vt:lpstr>
      <vt:lpstr>StarSymbol</vt:lpstr>
      <vt:lpstr>Tahoma</vt:lpstr>
      <vt:lpstr>Midnightblue</vt:lpstr>
      <vt:lpstr>Midnightblue1</vt:lpstr>
      <vt:lpstr>Midnightblue2</vt:lpstr>
      <vt:lpstr>Planiranje tretmana</vt:lpstr>
      <vt:lpstr>Uvod u planiranje tretmana</vt:lpstr>
      <vt:lpstr>Planiranje tretmana kroz sesije</vt:lpstr>
      <vt:lpstr>Planiranje pojedine sesije </vt:lpstr>
      <vt:lpstr>Planiranje pojedine sesije </vt:lpstr>
      <vt:lpstr>Planiranje pojedine sesije </vt:lpstr>
      <vt:lpstr>Planiranje pojedine sesije </vt:lpstr>
      <vt:lpstr>Planiranje pojedine sesije </vt:lpstr>
      <vt:lpstr>Planiranje pojedine sesije </vt:lpstr>
      <vt:lpstr>Planiranje pojedine sesije </vt:lpstr>
      <vt:lpstr>Smjernice za izbor ciljeva</vt:lpstr>
      <vt:lpstr>Kako pomoći klijentima da prepoznaju problematične situacije</vt:lpstr>
      <vt:lpstr>Pitanja?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Midnightblue</dc:title>
  <dc:creator>Filip Sviben</dc:creator>
  <cp:lastModifiedBy>Filip Sviben</cp:lastModifiedBy>
  <cp:revision>9</cp:revision>
  <dcterms:created xsi:type="dcterms:W3CDTF">2024-12-27T18:08:56Z</dcterms:created>
  <dcterms:modified xsi:type="dcterms:W3CDTF">2025-01-09T10:09:39Z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Midnightblue:11\Midnightblue1:10\Midnightblue2:10</vt:lpwstr>
  </property>
  <property fmtid="{D5CDD505-2E9C-101B-9397-08002B2CF9AE}" pid="3" name="ClassificationContentMarkingFooterText">
    <vt:lpwstr>PUBLIC</vt:lpwstr>
  </property>
</Properties>
</file>