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80" r:id="rId7"/>
    <p:sldId id="279" r:id="rId8"/>
    <p:sldId id="281" r:id="rId9"/>
    <p:sldId id="292" r:id="rId10"/>
    <p:sldId id="283" r:id="rId11"/>
    <p:sldId id="260" r:id="rId12"/>
    <p:sldId id="284" r:id="rId13"/>
    <p:sldId id="285" r:id="rId14"/>
    <p:sldId id="262" r:id="rId15"/>
    <p:sldId id="272" r:id="rId16"/>
    <p:sldId id="286" r:id="rId17"/>
    <p:sldId id="287" r:id="rId18"/>
    <p:sldId id="288" r:id="rId19"/>
    <p:sldId id="264" r:id="rId20"/>
    <p:sldId id="293" r:id="rId21"/>
    <p:sldId id="263" r:id="rId22"/>
    <p:sldId id="289" r:id="rId23"/>
    <p:sldId id="290" r:id="rId24"/>
    <p:sldId id="291" r:id="rId25"/>
    <p:sldId id="267" r:id="rId26"/>
    <p:sldId id="276" r:id="rId27"/>
    <p:sldId id="269" r:id="rId28"/>
    <p:sldId id="270" r:id="rId29"/>
    <p:sldId id="27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39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0FEB74-C2FF-DA68-4E69-11EF7F5F11F9}" v="251" dt="2025-01-13T13:13:00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06"/>
    <p:restoredTop sz="94659"/>
  </p:normalViewPr>
  <p:slideViewPr>
    <p:cSldViewPr snapToGrid="0">
      <p:cViewPr varScale="1">
        <p:scale>
          <a:sx n="104" d="100"/>
          <a:sy n="104" d="100"/>
        </p:scale>
        <p:origin x="138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EB143-C8A2-48A0-AF5F-84583F64747A}" type="doc">
      <dgm:prSet loTypeId="urn:microsoft.com/office/officeart/2005/8/layout/hierarchy1" loCatId="hierarchy" qsTypeId="urn:microsoft.com/office/officeart/2005/8/quickstyle/simple4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53A7E93D-D29E-496A-9C8B-EB5693C4E259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sistematičan pristup vođenju terapijskih susreta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BFDCAB-B368-4DB3-88FB-2F80D8DCB70B}" type="parTrans" cxnId="{FF5AEC12-F447-4001-8674-7DDB7F548991}">
      <dgm:prSet/>
      <dgm:spPr/>
      <dgm:t>
        <a:bodyPr/>
        <a:lstStyle/>
        <a:p>
          <a:endParaRPr lang="en-US"/>
        </a:p>
      </dgm:t>
    </dgm:pt>
    <dgm:pt modelId="{DA826A6D-38FB-4E3F-A724-200078474FA2}" type="sibTrans" cxnId="{FF5AEC12-F447-4001-8674-7DDB7F548991}">
      <dgm:prSet/>
      <dgm:spPr/>
      <dgm:t>
        <a:bodyPr/>
        <a:lstStyle/>
        <a:p>
          <a:endParaRPr lang="en-US"/>
        </a:p>
      </dgm:t>
    </dgm:pt>
    <dgm:pt modelId="{82E229FD-B68A-4267-9735-7D75AEF278FA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omogućava jasne ciljeve i praćenje napretka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C89B73-909B-421E-9CB6-EA5E33BEC7E2}" type="parTrans" cxnId="{CBDD2B85-ACBC-4A60-9F7F-D0941654C9F8}">
      <dgm:prSet/>
      <dgm:spPr/>
      <dgm:t>
        <a:bodyPr/>
        <a:lstStyle/>
        <a:p>
          <a:endParaRPr lang="en-US"/>
        </a:p>
      </dgm:t>
    </dgm:pt>
    <dgm:pt modelId="{D629C431-F77A-411A-9DDB-AA1B114F2EEF}" type="sibTrans" cxnId="{CBDD2B85-ACBC-4A60-9F7F-D0941654C9F8}">
      <dgm:prSet/>
      <dgm:spPr/>
      <dgm:t>
        <a:bodyPr/>
        <a:lstStyle/>
        <a:p>
          <a:endParaRPr lang="en-US"/>
        </a:p>
      </dgm:t>
    </dgm:pt>
    <dgm:pt modelId="{B808BAFE-CF88-4366-B025-80310BED8FEE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prilagodljivo individualnim potrebama klijenta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90FB5-8E58-475A-A3A7-57F6FD621170}" type="parTrans" cxnId="{17086563-C5BC-4D21-9D37-CE2D9A91595F}">
      <dgm:prSet/>
      <dgm:spPr/>
      <dgm:t>
        <a:bodyPr/>
        <a:lstStyle/>
        <a:p>
          <a:endParaRPr lang="en-US"/>
        </a:p>
      </dgm:t>
    </dgm:pt>
    <dgm:pt modelId="{D9A9091F-AF11-42BA-A051-222AB8B8AD1C}" type="sibTrans" cxnId="{17086563-C5BC-4D21-9D37-CE2D9A91595F}">
      <dgm:prSet/>
      <dgm:spPr/>
      <dgm:t>
        <a:bodyPr/>
        <a:lstStyle/>
        <a:p>
          <a:endParaRPr lang="en-US"/>
        </a:p>
      </dgm:t>
    </dgm:pt>
    <dgm:pt modelId="{5162DC7B-A9C1-404B-AA40-030207BAEE9C}" type="pres">
      <dgm:prSet presAssocID="{D1EEB143-C8A2-48A0-AF5F-84583F6474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380DAD0-324C-43B8-B679-C05C571AF88F}" type="pres">
      <dgm:prSet presAssocID="{53A7E93D-D29E-496A-9C8B-EB5693C4E259}" presName="hierRoot1" presStyleCnt="0"/>
      <dgm:spPr/>
    </dgm:pt>
    <dgm:pt modelId="{24E2F7C3-E68C-4192-A246-810A32A2057D}" type="pres">
      <dgm:prSet presAssocID="{53A7E93D-D29E-496A-9C8B-EB5693C4E259}" presName="composite" presStyleCnt="0"/>
      <dgm:spPr/>
    </dgm:pt>
    <dgm:pt modelId="{3EF53084-424A-4B57-AF7E-E04620011D6A}" type="pres">
      <dgm:prSet presAssocID="{53A7E93D-D29E-496A-9C8B-EB5693C4E259}" presName="background" presStyleLbl="node0" presStyleIdx="0" presStyleCnt="3"/>
      <dgm:spPr/>
    </dgm:pt>
    <dgm:pt modelId="{1C57074A-3FE9-41CA-96EB-B2BB267432F8}" type="pres">
      <dgm:prSet presAssocID="{53A7E93D-D29E-496A-9C8B-EB5693C4E259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67D750-18B1-45D5-AB55-0E83124E4C1F}" type="pres">
      <dgm:prSet presAssocID="{53A7E93D-D29E-496A-9C8B-EB5693C4E259}" presName="hierChild2" presStyleCnt="0"/>
      <dgm:spPr/>
    </dgm:pt>
    <dgm:pt modelId="{CF1BFD2A-CBD6-4D49-9637-BE444B182ED9}" type="pres">
      <dgm:prSet presAssocID="{82E229FD-B68A-4267-9735-7D75AEF278FA}" presName="hierRoot1" presStyleCnt="0"/>
      <dgm:spPr/>
    </dgm:pt>
    <dgm:pt modelId="{27FB867A-0F7A-436B-B91F-B219A998791A}" type="pres">
      <dgm:prSet presAssocID="{82E229FD-B68A-4267-9735-7D75AEF278FA}" presName="composite" presStyleCnt="0"/>
      <dgm:spPr/>
    </dgm:pt>
    <dgm:pt modelId="{E96BEED4-3F41-4983-8649-F14A39E1A2F5}" type="pres">
      <dgm:prSet presAssocID="{82E229FD-B68A-4267-9735-7D75AEF278FA}" presName="background" presStyleLbl="node0" presStyleIdx="1" presStyleCnt="3"/>
      <dgm:spPr/>
    </dgm:pt>
    <dgm:pt modelId="{07A373B4-B380-4FBB-ABEB-F065CA0D2BD8}" type="pres">
      <dgm:prSet presAssocID="{82E229FD-B68A-4267-9735-7D75AEF278FA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B56B70-4530-44B9-9F23-F046BBB18A0C}" type="pres">
      <dgm:prSet presAssocID="{82E229FD-B68A-4267-9735-7D75AEF278FA}" presName="hierChild2" presStyleCnt="0"/>
      <dgm:spPr/>
    </dgm:pt>
    <dgm:pt modelId="{AFC890A3-FD4F-422F-AFAD-283324E36884}" type="pres">
      <dgm:prSet presAssocID="{B808BAFE-CF88-4366-B025-80310BED8FEE}" presName="hierRoot1" presStyleCnt="0"/>
      <dgm:spPr/>
    </dgm:pt>
    <dgm:pt modelId="{BC3A9EF3-A2A0-4F22-B05F-94742A7FD966}" type="pres">
      <dgm:prSet presAssocID="{B808BAFE-CF88-4366-B025-80310BED8FEE}" presName="composite" presStyleCnt="0"/>
      <dgm:spPr/>
    </dgm:pt>
    <dgm:pt modelId="{61CA058E-5909-41FA-BC2D-79BBA963FDBB}" type="pres">
      <dgm:prSet presAssocID="{B808BAFE-CF88-4366-B025-80310BED8FEE}" presName="background" presStyleLbl="node0" presStyleIdx="2" presStyleCnt="3"/>
      <dgm:spPr/>
    </dgm:pt>
    <dgm:pt modelId="{9782CFC9-7AE3-49ED-A9DD-F6485AD8B058}" type="pres">
      <dgm:prSet presAssocID="{B808BAFE-CF88-4366-B025-80310BED8FEE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35A8C7-3241-47A1-8D2B-2764F85A0EB3}" type="pres">
      <dgm:prSet presAssocID="{B808BAFE-CF88-4366-B025-80310BED8FEE}" presName="hierChild2" presStyleCnt="0"/>
      <dgm:spPr/>
    </dgm:pt>
  </dgm:ptLst>
  <dgm:cxnLst>
    <dgm:cxn modelId="{17086563-C5BC-4D21-9D37-CE2D9A91595F}" srcId="{D1EEB143-C8A2-48A0-AF5F-84583F64747A}" destId="{B808BAFE-CF88-4366-B025-80310BED8FEE}" srcOrd="2" destOrd="0" parTransId="{7C790FB5-8E58-475A-A3A7-57F6FD621170}" sibTransId="{D9A9091F-AF11-42BA-A051-222AB8B8AD1C}"/>
    <dgm:cxn modelId="{7F943D01-6710-49E5-AC0C-D57D6F109E67}" type="presOf" srcId="{82E229FD-B68A-4267-9735-7D75AEF278FA}" destId="{07A373B4-B380-4FBB-ABEB-F065CA0D2BD8}" srcOrd="0" destOrd="0" presId="urn:microsoft.com/office/officeart/2005/8/layout/hierarchy1"/>
    <dgm:cxn modelId="{833931CB-6FCD-4B22-A8A0-B231BA0767CE}" type="presOf" srcId="{D1EEB143-C8A2-48A0-AF5F-84583F64747A}" destId="{5162DC7B-A9C1-404B-AA40-030207BAEE9C}" srcOrd="0" destOrd="0" presId="urn:microsoft.com/office/officeart/2005/8/layout/hierarchy1"/>
    <dgm:cxn modelId="{FF5AEC12-F447-4001-8674-7DDB7F548991}" srcId="{D1EEB143-C8A2-48A0-AF5F-84583F64747A}" destId="{53A7E93D-D29E-496A-9C8B-EB5693C4E259}" srcOrd="0" destOrd="0" parTransId="{F9BFDCAB-B368-4DB3-88FB-2F80D8DCB70B}" sibTransId="{DA826A6D-38FB-4E3F-A724-200078474FA2}"/>
    <dgm:cxn modelId="{BE735D9F-9FE5-4F1B-83DA-55C28F797D90}" type="presOf" srcId="{B808BAFE-CF88-4366-B025-80310BED8FEE}" destId="{9782CFC9-7AE3-49ED-A9DD-F6485AD8B058}" srcOrd="0" destOrd="0" presId="urn:microsoft.com/office/officeart/2005/8/layout/hierarchy1"/>
    <dgm:cxn modelId="{F343BD6D-038D-49A5-BED5-9FFDE305DE8F}" type="presOf" srcId="{53A7E93D-D29E-496A-9C8B-EB5693C4E259}" destId="{1C57074A-3FE9-41CA-96EB-B2BB267432F8}" srcOrd="0" destOrd="0" presId="urn:microsoft.com/office/officeart/2005/8/layout/hierarchy1"/>
    <dgm:cxn modelId="{CBDD2B85-ACBC-4A60-9F7F-D0941654C9F8}" srcId="{D1EEB143-C8A2-48A0-AF5F-84583F64747A}" destId="{82E229FD-B68A-4267-9735-7D75AEF278FA}" srcOrd="1" destOrd="0" parTransId="{FBC89B73-909B-421E-9CB6-EA5E33BEC7E2}" sibTransId="{D629C431-F77A-411A-9DDB-AA1B114F2EEF}"/>
    <dgm:cxn modelId="{8B66896C-F39B-493B-86F9-A68CFD309041}" type="presParOf" srcId="{5162DC7B-A9C1-404B-AA40-030207BAEE9C}" destId="{A380DAD0-324C-43B8-B679-C05C571AF88F}" srcOrd="0" destOrd="0" presId="urn:microsoft.com/office/officeart/2005/8/layout/hierarchy1"/>
    <dgm:cxn modelId="{695B4264-FE54-4872-8E5B-35CD94E4827B}" type="presParOf" srcId="{A380DAD0-324C-43B8-B679-C05C571AF88F}" destId="{24E2F7C3-E68C-4192-A246-810A32A2057D}" srcOrd="0" destOrd="0" presId="urn:microsoft.com/office/officeart/2005/8/layout/hierarchy1"/>
    <dgm:cxn modelId="{8960FF06-37D4-40E5-94A1-7A57F8928B6E}" type="presParOf" srcId="{24E2F7C3-E68C-4192-A246-810A32A2057D}" destId="{3EF53084-424A-4B57-AF7E-E04620011D6A}" srcOrd="0" destOrd="0" presId="urn:microsoft.com/office/officeart/2005/8/layout/hierarchy1"/>
    <dgm:cxn modelId="{76EBEE3A-0EFE-4015-871E-697A53040F4E}" type="presParOf" srcId="{24E2F7C3-E68C-4192-A246-810A32A2057D}" destId="{1C57074A-3FE9-41CA-96EB-B2BB267432F8}" srcOrd="1" destOrd="0" presId="urn:microsoft.com/office/officeart/2005/8/layout/hierarchy1"/>
    <dgm:cxn modelId="{32CCB36A-1A7E-41CC-BA99-41F7F7E8E20C}" type="presParOf" srcId="{A380DAD0-324C-43B8-B679-C05C571AF88F}" destId="{E067D750-18B1-45D5-AB55-0E83124E4C1F}" srcOrd="1" destOrd="0" presId="urn:microsoft.com/office/officeart/2005/8/layout/hierarchy1"/>
    <dgm:cxn modelId="{384952E6-3ABF-4F08-8515-13680E8E0548}" type="presParOf" srcId="{5162DC7B-A9C1-404B-AA40-030207BAEE9C}" destId="{CF1BFD2A-CBD6-4D49-9637-BE444B182ED9}" srcOrd="1" destOrd="0" presId="urn:microsoft.com/office/officeart/2005/8/layout/hierarchy1"/>
    <dgm:cxn modelId="{3DC22859-8F94-4151-AD82-78CEF79D448E}" type="presParOf" srcId="{CF1BFD2A-CBD6-4D49-9637-BE444B182ED9}" destId="{27FB867A-0F7A-436B-B91F-B219A998791A}" srcOrd="0" destOrd="0" presId="urn:microsoft.com/office/officeart/2005/8/layout/hierarchy1"/>
    <dgm:cxn modelId="{75B9343F-AAB2-47DF-B41B-E37A98D71760}" type="presParOf" srcId="{27FB867A-0F7A-436B-B91F-B219A998791A}" destId="{E96BEED4-3F41-4983-8649-F14A39E1A2F5}" srcOrd="0" destOrd="0" presId="urn:microsoft.com/office/officeart/2005/8/layout/hierarchy1"/>
    <dgm:cxn modelId="{60035EF6-4B8D-4EBC-BB66-E45AEB314EE9}" type="presParOf" srcId="{27FB867A-0F7A-436B-B91F-B219A998791A}" destId="{07A373B4-B380-4FBB-ABEB-F065CA0D2BD8}" srcOrd="1" destOrd="0" presId="urn:microsoft.com/office/officeart/2005/8/layout/hierarchy1"/>
    <dgm:cxn modelId="{EA514A94-0262-4812-B7A3-E3F44265FC6D}" type="presParOf" srcId="{CF1BFD2A-CBD6-4D49-9637-BE444B182ED9}" destId="{87B56B70-4530-44B9-9F23-F046BBB18A0C}" srcOrd="1" destOrd="0" presId="urn:microsoft.com/office/officeart/2005/8/layout/hierarchy1"/>
    <dgm:cxn modelId="{6F4AE00B-214E-4C27-BFDC-CC39E6337E9D}" type="presParOf" srcId="{5162DC7B-A9C1-404B-AA40-030207BAEE9C}" destId="{AFC890A3-FD4F-422F-AFAD-283324E36884}" srcOrd="2" destOrd="0" presId="urn:microsoft.com/office/officeart/2005/8/layout/hierarchy1"/>
    <dgm:cxn modelId="{B47C041F-B006-47BE-BDEF-E32BA2375C23}" type="presParOf" srcId="{AFC890A3-FD4F-422F-AFAD-283324E36884}" destId="{BC3A9EF3-A2A0-4F22-B05F-94742A7FD966}" srcOrd="0" destOrd="0" presId="urn:microsoft.com/office/officeart/2005/8/layout/hierarchy1"/>
    <dgm:cxn modelId="{98CE42B1-709D-421D-821E-10DC8D15ADE6}" type="presParOf" srcId="{BC3A9EF3-A2A0-4F22-B05F-94742A7FD966}" destId="{61CA058E-5909-41FA-BC2D-79BBA963FDBB}" srcOrd="0" destOrd="0" presId="urn:microsoft.com/office/officeart/2005/8/layout/hierarchy1"/>
    <dgm:cxn modelId="{16BE1CB7-37B7-463F-966A-AB04B9F7BE61}" type="presParOf" srcId="{BC3A9EF3-A2A0-4F22-B05F-94742A7FD966}" destId="{9782CFC9-7AE3-49ED-A9DD-F6485AD8B058}" srcOrd="1" destOrd="0" presId="urn:microsoft.com/office/officeart/2005/8/layout/hierarchy1"/>
    <dgm:cxn modelId="{2620F6B2-08E4-49E8-9723-317C0EF34069}" type="presParOf" srcId="{AFC890A3-FD4F-422F-AFAD-283324E36884}" destId="{3935A8C7-3241-47A1-8D2B-2764F85A0E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E73E15-62AB-49E7-8627-2282F5BDEC1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C6BCA3C-E82F-481B-98CD-7F436E0F6F36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Prvi susret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49AC5A-8736-44DD-B137-F812BE59F973}" type="parTrans" cxnId="{EB1CA702-CE59-4870-BF9E-D787BEE6750C}">
      <dgm:prSet/>
      <dgm:spPr/>
      <dgm:t>
        <a:bodyPr/>
        <a:lstStyle/>
        <a:p>
          <a:endParaRPr lang="en-US"/>
        </a:p>
      </dgm:t>
    </dgm:pt>
    <dgm:pt modelId="{D5ADEE4E-9691-44C4-A2EB-08B76B811F56}" type="sibTrans" cxnId="{EB1CA702-CE59-4870-BF9E-D787BEE6750C}">
      <dgm:prSet/>
      <dgm:spPr/>
      <dgm:t>
        <a:bodyPr/>
        <a:lstStyle/>
        <a:p>
          <a:endParaRPr lang="en-US"/>
        </a:p>
      </dgm:t>
    </dgm:pt>
    <dgm:pt modelId="{B10E7461-B67F-4EF0-9E8D-5016EE998072}">
      <dgm:prSet/>
      <dgm:spPr/>
      <dgm:t>
        <a:bodyPr/>
        <a:lstStyle/>
        <a:p>
          <a:r>
            <a:rPr lang="hr-HR">
              <a:latin typeface="Times New Roman" panose="02020603050405020304" pitchFamily="18" charset="0"/>
              <a:cs typeface="Times New Roman" panose="02020603050405020304" pitchFamily="18" charset="0"/>
            </a:rPr>
            <a:t>upoznavanje klijenta s postavkama KBT terapije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147D20-DCD0-42FF-AA22-68F28CE8E064}" type="parTrans" cxnId="{6CE1EBA0-49C4-48E2-B12E-CFE5F5A51E44}">
      <dgm:prSet/>
      <dgm:spPr/>
      <dgm:t>
        <a:bodyPr/>
        <a:lstStyle/>
        <a:p>
          <a:endParaRPr lang="en-US"/>
        </a:p>
      </dgm:t>
    </dgm:pt>
    <dgm:pt modelId="{6B484AA0-D483-4DF5-A6CE-7701C2DC7218}" type="sibTrans" cxnId="{6CE1EBA0-49C4-48E2-B12E-CFE5F5A51E44}">
      <dgm:prSet/>
      <dgm:spPr/>
      <dgm:t>
        <a:bodyPr/>
        <a:lstStyle/>
        <a:p>
          <a:endParaRPr lang="en-US"/>
        </a:p>
      </dgm:t>
    </dgm:pt>
    <dgm:pt modelId="{8E0882A3-A520-4CCE-A764-3BDD74BBE47D}">
      <dgm:prSet/>
      <dgm:spPr/>
      <dgm:t>
        <a:bodyPr/>
        <a:lstStyle/>
        <a:p>
          <a:r>
            <a:rPr lang="hr-HR">
              <a:latin typeface="Times New Roman" panose="02020603050405020304" pitchFamily="18" charset="0"/>
              <a:cs typeface="Times New Roman" panose="02020603050405020304" pitchFamily="18" charset="0"/>
            </a:rPr>
            <a:t>prikupljanje informacija i postavljanje očekivanja 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A488C9-7D3C-4961-8CFC-217694F37FE0}" type="parTrans" cxnId="{A7228261-62F8-41DB-970D-9276CA3FA1AE}">
      <dgm:prSet/>
      <dgm:spPr/>
      <dgm:t>
        <a:bodyPr/>
        <a:lstStyle/>
        <a:p>
          <a:endParaRPr lang="en-US"/>
        </a:p>
      </dgm:t>
    </dgm:pt>
    <dgm:pt modelId="{46403D6A-34F1-4CD9-B620-6BE81475E683}" type="sibTrans" cxnId="{A7228261-62F8-41DB-970D-9276CA3FA1AE}">
      <dgm:prSet/>
      <dgm:spPr/>
      <dgm:t>
        <a:bodyPr/>
        <a:lstStyle/>
        <a:p>
          <a:endParaRPr lang="en-US"/>
        </a:p>
      </dgm:t>
    </dgm:pt>
    <dgm:pt modelId="{93E7D69D-5F14-4564-9B24-EC4B4DB340F0}">
      <dgm:prSet/>
      <dgm:spPr/>
      <dgm:t>
        <a:bodyPr/>
        <a:lstStyle/>
        <a:p>
          <a:r>
            <a:rPr lang="hr-HR">
              <a:latin typeface="Times New Roman" panose="02020603050405020304" pitchFamily="18" charset="0"/>
              <a:cs typeface="Times New Roman" panose="02020603050405020304" pitchFamily="18" charset="0"/>
            </a:rPr>
            <a:t>Kasniji susreti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67A878-C9F8-4D5A-A3E3-A458D1FB7EAA}" type="parTrans" cxnId="{C415F4F2-717C-459C-A960-02DF5B2D3EA4}">
      <dgm:prSet/>
      <dgm:spPr/>
      <dgm:t>
        <a:bodyPr/>
        <a:lstStyle/>
        <a:p>
          <a:endParaRPr lang="en-US"/>
        </a:p>
      </dgm:t>
    </dgm:pt>
    <dgm:pt modelId="{6545FBE5-5E1B-43BA-8F8D-73F32717ECAD}" type="sibTrans" cxnId="{C415F4F2-717C-459C-A960-02DF5B2D3EA4}">
      <dgm:prSet/>
      <dgm:spPr/>
      <dgm:t>
        <a:bodyPr/>
        <a:lstStyle/>
        <a:p>
          <a:endParaRPr lang="en-US"/>
        </a:p>
      </dgm:t>
    </dgm:pt>
    <dgm:pt modelId="{7CF19B1A-1D9C-4347-813C-9DAF08B2F7B2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fokus na specifične ciljeve i probleme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3F94F4-EE34-4731-8114-2B57D9F85885}" type="parTrans" cxnId="{B6855E73-FD05-46FE-9B49-A8AC6EDB489D}">
      <dgm:prSet/>
      <dgm:spPr/>
      <dgm:t>
        <a:bodyPr/>
        <a:lstStyle/>
        <a:p>
          <a:endParaRPr lang="en-US"/>
        </a:p>
      </dgm:t>
    </dgm:pt>
    <dgm:pt modelId="{47FAB725-E859-40E9-B765-DE0ECC4BD5C0}" type="sibTrans" cxnId="{B6855E73-FD05-46FE-9B49-A8AC6EDB489D}">
      <dgm:prSet/>
      <dgm:spPr/>
      <dgm:t>
        <a:bodyPr/>
        <a:lstStyle/>
        <a:p>
          <a:endParaRPr lang="en-US"/>
        </a:p>
      </dgm:t>
    </dgm:pt>
    <dgm:pt modelId="{4B434DEB-4720-4ACA-A103-C5B8793F238D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praćenje napretka i prilagodba terapijskih planova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647457-3183-4BCB-ACB3-7E8DDDAECE99}" type="parTrans" cxnId="{8103B1C2-B4CA-46A0-9FF1-63E16ADE74E8}">
      <dgm:prSet/>
      <dgm:spPr/>
      <dgm:t>
        <a:bodyPr/>
        <a:lstStyle/>
        <a:p>
          <a:endParaRPr lang="en-US"/>
        </a:p>
      </dgm:t>
    </dgm:pt>
    <dgm:pt modelId="{FD028379-00C3-41C8-8743-64F7DB19C34D}" type="sibTrans" cxnId="{8103B1C2-B4CA-46A0-9FF1-63E16ADE74E8}">
      <dgm:prSet/>
      <dgm:spPr/>
      <dgm:t>
        <a:bodyPr/>
        <a:lstStyle/>
        <a:p>
          <a:endParaRPr lang="en-US"/>
        </a:p>
      </dgm:t>
    </dgm:pt>
    <dgm:pt modelId="{C988AD04-AFFE-46C5-B53E-D618B90752C1}" type="pres">
      <dgm:prSet presAssocID="{C0E73E15-62AB-49E7-8627-2282F5BDEC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4DE22A-8244-4ABA-BFC5-05E50268CD99}" type="pres">
      <dgm:prSet presAssocID="{CC6BCA3C-E82F-481B-98CD-7F436E0F6F36}" presName="linNode" presStyleCnt="0"/>
      <dgm:spPr/>
    </dgm:pt>
    <dgm:pt modelId="{22EDDCC6-C860-48EF-9BBF-51DF0CB8211D}" type="pres">
      <dgm:prSet presAssocID="{CC6BCA3C-E82F-481B-98CD-7F436E0F6F3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22383-339E-4E11-BE00-6AA92F04FE15}" type="pres">
      <dgm:prSet presAssocID="{CC6BCA3C-E82F-481B-98CD-7F436E0F6F36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19502-A1F5-4A7B-9984-D6927E137C66}" type="pres">
      <dgm:prSet presAssocID="{D5ADEE4E-9691-44C4-A2EB-08B76B811F56}" presName="sp" presStyleCnt="0"/>
      <dgm:spPr/>
    </dgm:pt>
    <dgm:pt modelId="{E3E109BE-776D-4914-9169-E4C0F107167F}" type="pres">
      <dgm:prSet presAssocID="{93E7D69D-5F14-4564-9B24-EC4B4DB340F0}" presName="linNode" presStyleCnt="0"/>
      <dgm:spPr/>
    </dgm:pt>
    <dgm:pt modelId="{A3172515-FF9A-4F3F-9B61-6399DAB88403}" type="pres">
      <dgm:prSet presAssocID="{93E7D69D-5F14-4564-9B24-EC4B4DB340F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F0171-EBE8-4DD8-88D4-EBB699B364A6}" type="pres">
      <dgm:prSet presAssocID="{93E7D69D-5F14-4564-9B24-EC4B4DB340F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0FF086-F351-42F8-8CD2-6948B3D948CA}" type="presOf" srcId="{C0E73E15-62AB-49E7-8627-2282F5BDEC14}" destId="{C988AD04-AFFE-46C5-B53E-D618B90752C1}" srcOrd="0" destOrd="0" presId="urn:microsoft.com/office/officeart/2005/8/layout/vList5"/>
    <dgm:cxn modelId="{6D535EC4-A452-47E1-8246-CACD6A2EFE04}" type="presOf" srcId="{93E7D69D-5F14-4564-9B24-EC4B4DB340F0}" destId="{A3172515-FF9A-4F3F-9B61-6399DAB88403}" srcOrd="0" destOrd="0" presId="urn:microsoft.com/office/officeart/2005/8/layout/vList5"/>
    <dgm:cxn modelId="{7ACD7483-217B-441C-A10C-B8AE348E73F0}" type="presOf" srcId="{4B434DEB-4720-4ACA-A103-C5B8793F238D}" destId="{5F9F0171-EBE8-4DD8-88D4-EBB699B364A6}" srcOrd="0" destOrd="1" presId="urn:microsoft.com/office/officeart/2005/8/layout/vList5"/>
    <dgm:cxn modelId="{A7228261-62F8-41DB-970D-9276CA3FA1AE}" srcId="{CC6BCA3C-E82F-481B-98CD-7F436E0F6F36}" destId="{8E0882A3-A520-4CCE-A764-3BDD74BBE47D}" srcOrd="1" destOrd="0" parTransId="{09A488C9-7D3C-4961-8CFC-217694F37FE0}" sibTransId="{46403D6A-34F1-4CD9-B620-6BE81475E683}"/>
    <dgm:cxn modelId="{6CE1EBA0-49C4-48E2-B12E-CFE5F5A51E44}" srcId="{CC6BCA3C-E82F-481B-98CD-7F436E0F6F36}" destId="{B10E7461-B67F-4EF0-9E8D-5016EE998072}" srcOrd="0" destOrd="0" parTransId="{45147D20-DCD0-42FF-AA22-68F28CE8E064}" sibTransId="{6B484AA0-D483-4DF5-A6CE-7701C2DC7218}"/>
    <dgm:cxn modelId="{EB1CA702-CE59-4870-BF9E-D787BEE6750C}" srcId="{C0E73E15-62AB-49E7-8627-2282F5BDEC14}" destId="{CC6BCA3C-E82F-481B-98CD-7F436E0F6F36}" srcOrd="0" destOrd="0" parTransId="{3B49AC5A-8736-44DD-B137-F812BE59F973}" sibTransId="{D5ADEE4E-9691-44C4-A2EB-08B76B811F56}"/>
    <dgm:cxn modelId="{11C4A3C9-A0C3-4BD7-87BC-6C74D07DED9E}" type="presOf" srcId="{8E0882A3-A520-4CCE-A764-3BDD74BBE47D}" destId="{99D22383-339E-4E11-BE00-6AA92F04FE15}" srcOrd="0" destOrd="1" presId="urn:microsoft.com/office/officeart/2005/8/layout/vList5"/>
    <dgm:cxn modelId="{6F801216-AA2A-4A5E-BC8C-F4A75ACCA4F3}" type="presOf" srcId="{CC6BCA3C-E82F-481B-98CD-7F436E0F6F36}" destId="{22EDDCC6-C860-48EF-9BBF-51DF0CB8211D}" srcOrd="0" destOrd="0" presId="urn:microsoft.com/office/officeart/2005/8/layout/vList5"/>
    <dgm:cxn modelId="{C415F4F2-717C-459C-A960-02DF5B2D3EA4}" srcId="{C0E73E15-62AB-49E7-8627-2282F5BDEC14}" destId="{93E7D69D-5F14-4564-9B24-EC4B4DB340F0}" srcOrd="1" destOrd="0" parTransId="{6267A878-C9F8-4D5A-A3E3-A458D1FB7EAA}" sibTransId="{6545FBE5-5E1B-43BA-8F8D-73F32717ECAD}"/>
    <dgm:cxn modelId="{8103B1C2-B4CA-46A0-9FF1-63E16ADE74E8}" srcId="{93E7D69D-5F14-4564-9B24-EC4B4DB340F0}" destId="{4B434DEB-4720-4ACA-A103-C5B8793F238D}" srcOrd="1" destOrd="0" parTransId="{F2647457-3183-4BCB-ACB3-7E8DDDAECE99}" sibTransId="{FD028379-00C3-41C8-8743-64F7DB19C34D}"/>
    <dgm:cxn modelId="{1C6E7A4D-ECC5-4175-BE1F-D3ACE2C45898}" type="presOf" srcId="{B10E7461-B67F-4EF0-9E8D-5016EE998072}" destId="{99D22383-339E-4E11-BE00-6AA92F04FE15}" srcOrd="0" destOrd="0" presId="urn:microsoft.com/office/officeart/2005/8/layout/vList5"/>
    <dgm:cxn modelId="{4D7D9652-0F25-42ED-9738-EBF37F00B61F}" type="presOf" srcId="{7CF19B1A-1D9C-4347-813C-9DAF08B2F7B2}" destId="{5F9F0171-EBE8-4DD8-88D4-EBB699B364A6}" srcOrd="0" destOrd="0" presId="urn:microsoft.com/office/officeart/2005/8/layout/vList5"/>
    <dgm:cxn modelId="{B6855E73-FD05-46FE-9B49-A8AC6EDB489D}" srcId="{93E7D69D-5F14-4564-9B24-EC4B4DB340F0}" destId="{7CF19B1A-1D9C-4347-813C-9DAF08B2F7B2}" srcOrd="0" destOrd="0" parTransId="{7C3F94F4-EE34-4731-8114-2B57D9F85885}" sibTransId="{47FAB725-E859-40E9-B765-DE0ECC4BD5C0}"/>
    <dgm:cxn modelId="{BA5CF25B-1E80-4C40-99CA-9B4B5166FEF1}" type="presParOf" srcId="{C988AD04-AFFE-46C5-B53E-D618B90752C1}" destId="{D44DE22A-8244-4ABA-BFC5-05E50268CD99}" srcOrd="0" destOrd="0" presId="urn:microsoft.com/office/officeart/2005/8/layout/vList5"/>
    <dgm:cxn modelId="{0637F075-4954-4B4D-B8D3-8BB68001674A}" type="presParOf" srcId="{D44DE22A-8244-4ABA-BFC5-05E50268CD99}" destId="{22EDDCC6-C860-48EF-9BBF-51DF0CB8211D}" srcOrd="0" destOrd="0" presId="urn:microsoft.com/office/officeart/2005/8/layout/vList5"/>
    <dgm:cxn modelId="{C7713ECF-B42A-431A-A386-B666CEA8EA96}" type="presParOf" srcId="{D44DE22A-8244-4ABA-BFC5-05E50268CD99}" destId="{99D22383-339E-4E11-BE00-6AA92F04FE15}" srcOrd="1" destOrd="0" presId="urn:microsoft.com/office/officeart/2005/8/layout/vList5"/>
    <dgm:cxn modelId="{84D02FF5-2BB2-4607-BF58-41A2257B450B}" type="presParOf" srcId="{C988AD04-AFFE-46C5-B53E-D618B90752C1}" destId="{0A019502-A1F5-4A7B-9984-D6927E137C66}" srcOrd="1" destOrd="0" presId="urn:microsoft.com/office/officeart/2005/8/layout/vList5"/>
    <dgm:cxn modelId="{16C9B890-8C97-4DFD-8839-05574238B1C4}" type="presParOf" srcId="{C988AD04-AFFE-46C5-B53E-D618B90752C1}" destId="{E3E109BE-776D-4914-9169-E4C0F107167F}" srcOrd="2" destOrd="0" presId="urn:microsoft.com/office/officeart/2005/8/layout/vList5"/>
    <dgm:cxn modelId="{629C221B-FAAA-4B37-B192-7A0B8FB4B657}" type="presParOf" srcId="{E3E109BE-776D-4914-9169-E4C0F107167F}" destId="{A3172515-FF9A-4F3F-9B61-6399DAB88403}" srcOrd="0" destOrd="0" presId="urn:microsoft.com/office/officeart/2005/8/layout/vList5"/>
    <dgm:cxn modelId="{D1FBF267-0ADC-46A1-B24D-7B4265B49687}" type="presParOf" srcId="{E3E109BE-776D-4914-9169-E4C0F107167F}" destId="{5F9F0171-EBE8-4DD8-88D4-EBB699B364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247AF1-3B5C-4615-AC06-2E3C2836A0EA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08FE3D28-5E64-4703-AF65-6131FF209B2A}">
      <dgm:prSet custT="1"/>
      <dgm:spPr/>
      <dgm:t>
        <a:bodyPr/>
        <a:lstStyle/>
        <a:p>
          <a:r>
            <a:rPr lang="hr-H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razgovor s klijentima o pridržavanju propisane terapije, poteškoćama vezanim za nuspojave i redovnosti odlazaka na druge tretmane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5C0474-1604-4499-949B-D61565014C33}" type="parTrans" cxnId="{D0F6DA41-871A-4271-A75A-8996F0385201}">
      <dgm:prSet/>
      <dgm:spPr/>
      <dgm:t>
        <a:bodyPr/>
        <a:lstStyle/>
        <a:p>
          <a:endParaRPr lang="en-US"/>
        </a:p>
      </dgm:t>
    </dgm:pt>
    <dgm:pt modelId="{6ABE59CE-0C69-40DB-A2B9-1395038F9725}" type="sibTrans" cxnId="{D0F6DA41-871A-4271-A75A-8996F0385201}">
      <dgm:prSet/>
      <dgm:spPr/>
      <dgm:t>
        <a:bodyPr/>
        <a:lstStyle/>
        <a:p>
          <a:endParaRPr lang="en-US"/>
        </a:p>
      </dgm:t>
    </dgm:pt>
    <dgm:pt modelId="{12AAB468-B715-4754-8B65-84EF5BEBBC3F}">
      <dgm:prSet custT="1"/>
      <dgm:spPr/>
      <dgm:t>
        <a:bodyPr/>
        <a:lstStyle/>
        <a:p>
          <a:r>
            <a:rPr lang="hr-H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pomagati klijentima u sastavljanju popisa pitanja za njihovog liječnika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EB7022-35C6-46E5-8449-C42F96D3DDCA}" type="parTrans" cxnId="{849FB602-CFBB-467A-94AC-BCEAE69AA802}">
      <dgm:prSet/>
      <dgm:spPr/>
      <dgm:t>
        <a:bodyPr/>
        <a:lstStyle/>
        <a:p>
          <a:endParaRPr lang="en-US"/>
        </a:p>
      </dgm:t>
    </dgm:pt>
    <dgm:pt modelId="{5288C036-82E2-4361-83D2-7D39FA334770}" type="sibTrans" cxnId="{849FB602-CFBB-467A-94AC-BCEAE69AA802}">
      <dgm:prSet/>
      <dgm:spPr/>
      <dgm:t>
        <a:bodyPr/>
        <a:lstStyle/>
        <a:p>
          <a:endParaRPr lang="en-US"/>
        </a:p>
      </dgm:t>
    </dgm:pt>
    <dgm:pt modelId="{C4BB7C31-D646-488F-8CEE-AEC09B3F0F6C}" type="pres">
      <dgm:prSet presAssocID="{0C247AF1-3B5C-4615-AC06-2E3C2836A0E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079444E-D361-4CC8-8622-B7DB7C59062C}" type="pres">
      <dgm:prSet presAssocID="{08FE3D28-5E64-4703-AF65-6131FF209B2A}" presName="thickLine" presStyleLbl="alignNode1" presStyleIdx="0" presStyleCnt="2"/>
      <dgm:spPr/>
    </dgm:pt>
    <dgm:pt modelId="{3E6CB28A-1BCB-4543-A3D3-87507EBD22D2}" type="pres">
      <dgm:prSet presAssocID="{08FE3D28-5E64-4703-AF65-6131FF209B2A}" presName="horz1" presStyleCnt="0"/>
      <dgm:spPr/>
    </dgm:pt>
    <dgm:pt modelId="{D3384148-7020-4CC3-BB1E-F71317919579}" type="pres">
      <dgm:prSet presAssocID="{08FE3D28-5E64-4703-AF65-6131FF209B2A}" presName="tx1" presStyleLbl="revTx" presStyleIdx="0" presStyleCnt="2"/>
      <dgm:spPr/>
      <dgm:t>
        <a:bodyPr/>
        <a:lstStyle/>
        <a:p>
          <a:endParaRPr lang="en-US"/>
        </a:p>
      </dgm:t>
    </dgm:pt>
    <dgm:pt modelId="{DF859312-F95C-46A2-917A-B7290EAFAE24}" type="pres">
      <dgm:prSet presAssocID="{08FE3D28-5E64-4703-AF65-6131FF209B2A}" presName="vert1" presStyleCnt="0"/>
      <dgm:spPr/>
    </dgm:pt>
    <dgm:pt modelId="{63568D43-E2E8-4CBB-ADAF-5837A09148FC}" type="pres">
      <dgm:prSet presAssocID="{12AAB468-B715-4754-8B65-84EF5BEBBC3F}" presName="thickLine" presStyleLbl="alignNode1" presStyleIdx="1" presStyleCnt="2"/>
      <dgm:spPr/>
    </dgm:pt>
    <dgm:pt modelId="{3E7CC892-A8CD-4D32-9083-B43F2FBE628B}" type="pres">
      <dgm:prSet presAssocID="{12AAB468-B715-4754-8B65-84EF5BEBBC3F}" presName="horz1" presStyleCnt="0"/>
      <dgm:spPr/>
    </dgm:pt>
    <dgm:pt modelId="{14131835-A2F7-4C94-9F0A-D118A2BCC253}" type="pres">
      <dgm:prSet presAssocID="{12AAB468-B715-4754-8B65-84EF5BEBBC3F}" presName="tx1" presStyleLbl="revTx" presStyleIdx="1" presStyleCnt="2"/>
      <dgm:spPr/>
      <dgm:t>
        <a:bodyPr/>
        <a:lstStyle/>
        <a:p>
          <a:endParaRPr lang="en-US"/>
        </a:p>
      </dgm:t>
    </dgm:pt>
    <dgm:pt modelId="{9EA6B256-096D-40EB-9942-13FA6DC54EA8}" type="pres">
      <dgm:prSet presAssocID="{12AAB468-B715-4754-8B65-84EF5BEBBC3F}" presName="vert1" presStyleCnt="0"/>
      <dgm:spPr/>
    </dgm:pt>
  </dgm:ptLst>
  <dgm:cxnLst>
    <dgm:cxn modelId="{520841E3-3195-43E4-BB88-6FC74FD53AFB}" type="presOf" srcId="{08FE3D28-5E64-4703-AF65-6131FF209B2A}" destId="{D3384148-7020-4CC3-BB1E-F71317919579}" srcOrd="0" destOrd="0" presId="urn:microsoft.com/office/officeart/2008/layout/LinedList"/>
    <dgm:cxn modelId="{D0F6DA41-871A-4271-A75A-8996F0385201}" srcId="{0C247AF1-3B5C-4615-AC06-2E3C2836A0EA}" destId="{08FE3D28-5E64-4703-AF65-6131FF209B2A}" srcOrd="0" destOrd="0" parTransId="{E25C0474-1604-4499-949B-D61565014C33}" sibTransId="{6ABE59CE-0C69-40DB-A2B9-1395038F9725}"/>
    <dgm:cxn modelId="{79F772AB-B212-45AF-8AF5-EB2C5AE5DA18}" type="presOf" srcId="{12AAB468-B715-4754-8B65-84EF5BEBBC3F}" destId="{14131835-A2F7-4C94-9F0A-D118A2BCC253}" srcOrd="0" destOrd="0" presId="urn:microsoft.com/office/officeart/2008/layout/LinedList"/>
    <dgm:cxn modelId="{BE54B4B5-16BD-424A-98A9-51CC18903C1B}" type="presOf" srcId="{0C247AF1-3B5C-4615-AC06-2E3C2836A0EA}" destId="{C4BB7C31-D646-488F-8CEE-AEC09B3F0F6C}" srcOrd="0" destOrd="0" presId="urn:microsoft.com/office/officeart/2008/layout/LinedList"/>
    <dgm:cxn modelId="{849FB602-CFBB-467A-94AC-BCEAE69AA802}" srcId="{0C247AF1-3B5C-4615-AC06-2E3C2836A0EA}" destId="{12AAB468-B715-4754-8B65-84EF5BEBBC3F}" srcOrd="1" destOrd="0" parTransId="{33EB7022-35C6-46E5-8449-C42F96D3DDCA}" sibTransId="{5288C036-82E2-4361-83D2-7D39FA334770}"/>
    <dgm:cxn modelId="{37FF108A-EE25-4170-8F59-3680FC03F64E}" type="presParOf" srcId="{C4BB7C31-D646-488F-8CEE-AEC09B3F0F6C}" destId="{C079444E-D361-4CC8-8622-B7DB7C59062C}" srcOrd="0" destOrd="0" presId="urn:microsoft.com/office/officeart/2008/layout/LinedList"/>
    <dgm:cxn modelId="{E77C9698-FF83-4A4D-A171-67A5F32BB8CE}" type="presParOf" srcId="{C4BB7C31-D646-488F-8CEE-AEC09B3F0F6C}" destId="{3E6CB28A-1BCB-4543-A3D3-87507EBD22D2}" srcOrd="1" destOrd="0" presId="urn:microsoft.com/office/officeart/2008/layout/LinedList"/>
    <dgm:cxn modelId="{840BFEC0-0E52-4414-B013-2D7F13F1BBCB}" type="presParOf" srcId="{3E6CB28A-1BCB-4543-A3D3-87507EBD22D2}" destId="{D3384148-7020-4CC3-BB1E-F71317919579}" srcOrd="0" destOrd="0" presId="urn:microsoft.com/office/officeart/2008/layout/LinedList"/>
    <dgm:cxn modelId="{BDBB09F1-B079-4561-8743-D8F85BFAF588}" type="presParOf" srcId="{3E6CB28A-1BCB-4543-A3D3-87507EBD22D2}" destId="{DF859312-F95C-46A2-917A-B7290EAFAE24}" srcOrd="1" destOrd="0" presId="urn:microsoft.com/office/officeart/2008/layout/LinedList"/>
    <dgm:cxn modelId="{CCB9D823-755B-4696-BB31-13E679A1AD1D}" type="presParOf" srcId="{C4BB7C31-D646-488F-8CEE-AEC09B3F0F6C}" destId="{63568D43-E2E8-4CBB-ADAF-5837A09148FC}" srcOrd="2" destOrd="0" presId="urn:microsoft.com/office/officeart/2008/layout/LinedList"/>
    <dgm:cxn modelId="{795C755F-0786-4369-B3E8-6C082919BE57}" type="presParOf" srcId="{C4BB7C31-D646-488F-8CEE-AEC09B3F0F6C}" destId="{3E7CC892-A8CD-4D32-9083-B43F2FBE628B}" srcOrd="3" destOrd="0" presId="urn:microsoft.com/office/officeart/2008/layout/LinedList"/>
    <dgm:cxn modelId="{859FC17F-3691-4DFB-91D9-0C4D464FC493}" type="presParOf" srcId="{3E7CC892-A8CD-4D32-9083-B43F2FBE628B}" destId="{14131835-A2F7-4C94-9F0A-D118A2BCC253}" srcOrd="0" destOrd="0" presId="urn:microsoft.com/office/officeart/2008/layout/LinedList"/>
    <dgm:cxn modelId="{FF4C85D3-130C-4FDE-AA59-EB2228E45A2C}" type="presParOf" srcId="{3E7CC892-A8CD-4D32-9083-B43F2FBE628B}" destId="{9EA6B256-096D-40EB-9942-13FA6DC54EA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53084-424A-4B57-AF7E-E04620011D6A}">
      <dsp:nvSpPr>
        <dsp:cNvPr id="0" name=""/>
        <dsp:cNvSpPr/>
      </dsp:nvSpPr>
      <dsp:spPr>
        <a:xfrm>
          <a:off x="0" y="1354343"/>
          <a:ext cx="2218134" cy="1408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57074A-3FE9-41CA-96EB-B2BB267432F8}">
      <dsp:nvSpPr>
        <dsp:cNvPr id="0" name=""/>
        <dsp:cNvSpPr/>
      </dsp:nvSpPr>
      <dsp:spPr>
        <a:xfrm>
          <a:off x="246459" y="1588479"/>
          <a:ext cx="2218134" cy="14085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sistematičan pristup vođenju terapijskih susreta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713" y="1629733"/>
        <a:ext cx="2135626" cy="1326007"/>
      </dsp:txXfrm>
    </dsp:sp>
    <dsp:sp modelId="{E96BEED4-3F41-4983-8649-F14A39E1A2F5}">
      <dsp:nvSpPr>
        <dsp:cNvPr id="0" name=""/>
        <dsp:cNvSpPr/>
      </dsp:nvSpPr>
      <dsp:spPr>
        <a:xfrm>
          <a:off x="2711053" y="1354343"/>
          <a:ext cx="2218134" cy="1408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A373B4-B380-4FBB-ABEB-F065CA0D2BD8}">
      <dsp:nvSpPr>
        <dsp:cNvPr id="0" name=""/>
        <dsp:cNvSpPr/>
      </dsp:nvSpPr>
      <dsp:spPr>
        <a:xfrm>
          <a:off x="2957512" y="1588479"/>
          <a:ext cx="2218134" cy="14085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omogućava jasne ciljeve i praćenje napretka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8766" y="1629733"/>
        <a:ext cx="2135626" cy="1326007"/>
      </dsp:txXfrm>
    </dsp:sp>
    <dsp:sp modelId="{61CA058E-5909-41FA-BC2D-79BBA963FDBB}">
      <dsp:nvSpPr>
        <dsp:cNvPr id="0" name=""/>
        <dsp:cNvSpPr/>
      </dsp:nvSpPr>
      <dsp:spPr>
        <a:xfrm>
          <a:off x="5422106" y="1354343"/>
          <a:ext cx="2218134" cy="1408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82CFC9-7AE3-49ED-A9DD-F6485AD8B058}">
      <dsp:nvSpPr>
        <dsp:cNvPr id="0" name=""/>
        <dsp:cNvSpPr/>
      </dsp:nvSpPr>
      <dsp:spPr>
        <a:xfrm>
          <a:off x="5668565" y="1588479"/>
          <a:ext cx="2218134" cy="14085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prilagodljivo individualnim potrebama klijenta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9819" y="1629733"/>
        <a:ext cx="2135626" cy="1326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22383-339E-4E11-BE00-6AA92F04FE15}">
      <dsp:nvSpPr>
        <dsp:cNvPr id="0" name=""/>
        <dsp:cNvSpPr/>
      </dsp:nvSpPr>
      <dsp:spPr>
        <a:xfrm rot="5400000">
          <a:off x="4513935" y="-1462414"/>
          <a:ext cx="1698041" cy="504748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700" kern="1200">
              <a:latin typeface="Times New Roman" panose="02020603050405020304" pitchFamily="18" charset="0"/>
              <a:cs typeface="Times New Roman" panose="02020603050405020304" pitchFamily="18" charset="0"/>
            </a:rPr>
            <a:t>upoznavanje klijenta s postavkama KBT terapije</a:t>
          </a:r>
          <a:endParaRPr lang="en-US" sz="2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700" kern="1200">
              <a:latin typeface="Times New Roman" panose="02020603050405020304" pitchFamily="18" charset="0"/>
              <a:cs typeface="Times New Roman" panose="02020603050405020304" pitchFamily="18" charset="0"/>
            </a:rPr>
            <a:t>prikupljanje informacija i postavljanje očekivanja </a:t>
          </a:r>
          <a:endParaRPr lang="en-US" sz="2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39212" y="295201"/>
        <a:ext cx="4964596" cy="1532257"/>
      </dsp:txXfrm>
    </dsp:sp>
    <dsp:sp modelId="{22EDDCC6-C860-48EF-9BBF-51DF0CB8211D}">
      <dsp:nvSpPr>
        <dsp:cNvPr id="0" name=""/>
        <dsp:cNvSpPr/>
      </dsp:nvSpPr>
      <dsp:spPr>
        <a:xfrm>
          <a:off x="0" y="53"/>
          <a:ext cx="2839211" cy="21225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Prvi susret </a:t>
          </a:r>
          <a:endParaRPr lang="en-US" sz="5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614" y="103667"/>
        <a:ext cx="2631983" cy="1915324"/>
      </dsp:txXfrm>
    </dsp:sp>
    <dsp:sp modelId="{5F9F0171-EBE8-4DD8-88D4-EBB699B364A6}">
      <dsp:nvSpPr>
        <dsp:cNvPr id="0" name=""/>
        <dsp:cNvSpPr/>
      </dsp:nvSpPr>
      <dsp:spPr>
        <a:xfrm rot="5400000">
          <a:off x="4513935" y="766264"/>
          <a:ext cx="1698041" cy="504748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fokus na specifične ciljeve i probleme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praćenje napretka i prilagodba terapijskih planova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39212" y="2523879"/>
        <a:ext cx="4964596" cy="1532257"/>
      </dsp:txXfrm>
    </dsp:sp>
    <dsp:sp modelId="{A3172515-FF9A-4F3F-9B61-6399DAB88403}">
      <dsp:nvSpPr>
        <dsp:cNvPr id="0" name=""/>
        <dsp:cNvSpPr/>
      </dsp:nvSpPr>
      <dsp:spPr>
        <a:xfrm>
          <a:off x="0" y="2228732"/>
          <a:ext cx="2839211" cy="21225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700" kern="1200">
              <a:latin typeface="Times New Roman" panose="02020603050405020304" pitchFamily="18" charset="0"/>
              <a:cs typeface="Times New Roman" panose="02020603050405020304" pitchFamily="18" charset="0"/>
            </a:rPr>
            <a:t>Kasniji susreti</a:t>
          </a:r>
          <a:endParaRPr lang="en-US" sz="5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614" y="2332346"/>
        <a:ext cx="2631983" cy="1915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9444E-D361-4CC8-8622-B7DB7C59062C}">
      <dsp:nvSpPr>
        <dsp:cNvPr id="0" name=""/>
        <dsp:cNvSpPr/>
      </dsp:nvSpPr>
      <dsp:spPr>
        <a:xfrm>
          <a:off x="0" y="0"/>
          <a:ext cx="503605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384148-7020-4CC3-BB1E-F71317919579}">
      <dsp:nvSpPr>
        <dsp:cNvPr id="0" name=""/>
        <dsp:cNvSpPr/>
      </dsp:nvSpPr>
      <dsp:spPr>
        <a:xfrm>
          <a:off x="0" y="0"/>
          <a:ext cx="5036058" cy="2151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razgovor s klijentima o pridržavanju propisane terapije, poteškoćama vezanim za nuspojave i redovnosti odlazaka na druge tretmane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5036058" cy="2151732"/>
      </dsp:txXfrm>
    </dsp:sp>
    <dsp:sp modelId="{63568D43-E2E8-4CBB-ADAF-5837A09148FC}">
      <dsp:nvSpPr>
        <dsp:cNvPr id="0" name=""/>
        <dsp:cNvSpPr/>
      </dsp:nvSpPr>
      <dsp:spPr>
        <a:xfrm>
          <a:off x="0" y="2151732"/>
          <a:ext cx="503605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131835-A2F7-4C94-9F0A-D118A2BCC253}">
      <dsp:nvSpPr>
        <dsp:cNvPr id="0" name=""/>
        <dsp:cNvSpPr/>
      </dsp:nvSpPr>
      <dsp:spPr>
        <a:xfrm>
          <a:off x="0" y="2151732"/>
          <a:ext cx="5036058" cy="2151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pomagati klijentima u sastavljanju popisa pitanja za njihovog liječnika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51732"/>
        <a:ext cx="5036058" cy="2151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1">
            <a:extLst>
              <a:ext uri="{FF2B5EF4-FFF2-40B4-BE49-F238E27FC236}">
                <a16:creationId xmlns:a16="http://schemas.microsoft.com/office/drawing/2014/main" id="{0262E669-7774-4EAE-BBCE-F9FFE664D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33">
            <a:extLst>
              <a:ext uri="{FF2B5EF4-FFF2-40B4-BE49-F238E27FC236}">
                <a16:creationId xmlns:a16="http://schemas.microsoft.com/office/drawing/2014/main" id="{D0838CA9-6736-4868-BAC7-C020254B5B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097" y="1144989"/>
            <a:ext cx="7257805" cy="4048564"/>
          </a:xfrm>
          <a:custGeom>
            <a:avLst/>
            <a:gdLst>
              <a:gd name="connsiteX0" fmla="*/ 0 w 8037833"/>
              <a:gd name="connsiteY0" fmla="*/ 0 h 3771414"/>
              <a:gd name="connsiteX1" fmla="*/ 8037833 w 8037833"/>
              <a:gd name="connsiteY1" fmla="*/ 702854 h 3771414"/>
              <a:gd name="connsiteX2" fmla="*/ 8037833 w 8037833"/>
              <a:gd name="connsiteY2" fmla="*/ 3110335 h 3771414"/>
              <a:gd name="connsiteX3" fmla="*/ 8034343 w 8037833"/>
              <a:gd name="connsiteY3" fmla="*/ 3109810 h 3771414"/>
              <a:gd name="connsiteX4" fmla="*/ 7877229 w 8037833"/>
              <a:gd name="connsiteY4" fmla="*/ 3131056 h 3771414"/>
              <a:gd name="connsiteX5" fmla="*/ 7807644 w 8037833"/>
              <a:gd name="connsiteY5" fmla="*/ 3086007 h 3771414"/>
              <a:gd name="connsiteX6" fmla="*/ 7607062 w 8037833"/>
              <a:gd name="connsiteY6" fmla="*/ 3074909 h 3771414"/>
              <a:gd name="connsiteX7" fmla="*/ 7351256 w 8037833"/>
              <a:gd name="connsiteY7" fmla="*/ 3263533 h 3771414"/>
              <a:gd name="connsiteX8" fmla="*/ 7241630 w 8037833"/>
              <a:gd name="connsiteY8" fmla="*/ 3245856 h 3771414"/>
              <a:gd name="connsiteX9" fmla="*/ 7197338 w 8037833"/>
              <a:gd name="connsiteY9" fmla="*/ 3211988 h 3771414"/>
              <a:gd name="connsiteX10" fmla="*/ 7180777 w 8037833"/>
              <a:gd name="connsiteY10" fmla="*/ 3210063 h 3771414"/>
              <a:gd name="connsiteX11" fmla="*/ 7146896 w 8037833"/>
              <a:gd name="connsiteY11" fmla="*/ 3244212 h 3771414"/>
              <a:gd name="connsiteX12" fmla="*/ 7101771 w 8037833"/>
              <a:gd name="connsiteY12" fmla="*/ 3244252 h 3771414"/>
              <a:gd name="connsiteX13" fmla="*/ 7047844 w 8037833"/>
              <a:gd name="connsiteY13" fmla="*/ 3291028 h 3771414"/>
              <a:gd name="connsiteX14" fmla="*/ 6869803 w 8037833"/>
              <a:gd name="connsiteY14" fmla="*/ 3307526 h 3771414"/>
              <a:gd name="connsiteX15" fmla="*/ 6819463 w 8037833"/>
              <a:gd name="connsiteY15" fmla="*/ 3355861 h 3771414"/>
              <a:gd name="connsiteX16" fmla="*/ 6797198 w 8037833"/>
              <a:gd name="connsiteY16" fmla="*/ 3365493 h 3771414"/>
              <a:gd name="connsiteX17" fmla="*/ 6760989 w 8037833"/>
              <a:gd name="connsiteY17" fmla="*/ 3411424 h 3771414"/>
              <a:gd name="connsiteX18" fmla="*/ 6633643 w 8037833"/>
              <a:gd name="connsiteY18" fmla="*/ 3335413 h 3771414"/>
              <a:gd name="connsiteX19" fmla="*/ 6462092 w 8037833"/>
              <a:gd name="connsiteY19" fmla="*/ 3360766 h 3771414"/>
              <a:gd name="connsiteX20" fmla="*/ 6303479 w 8037833"/>
              <a:gd name="connsiteY20" fmla="*/ 3307079 h 3771414"/>
              <a:gd name="connsiteX21" fmla="*/ 6210639 w 8037833"/>
              <a:gd name="connsiteY21" fmla="*/ 3322783 h 3771414"/>
              <a:gd name="connsiteX22" fmla="*/ 6184923 w 8037833"/>
              <a:gd name="connsiteY22" fmla="*/ 3365368 h 3771414"/>
              <a:gd name="connsiteX23" fmla="*/ 5949057 w 8037833"/>
              <a:gd name="connsiteY23" fmla="*/ 3366889 h 3771414"/>
              <a:gd name="connsiteX24" fmla="*/ 5891274 w 8037833"/>
              <a:gd name="connsiteY24" fmla="*/ 3384918 h 3771414"/>
              <a:gd name="connsiteX25" fmla="*/ 5835383 w 8037833"/>
              <a:gd name="connsiteY25" fmla="*/ 3364766 h 3771414"/>
              <a:gd name="connsiteX26" fmla="*/ 5746050 w 8037833"/>
              <a:gd name="connsiteY26" fmla="*/ 3413379 h 3771414"/>
              <a:gd name="connsiteX27" fmla="*/ 5613670 w 8037833"/>
              <a:gd name="connsiteY27" fmla="*/ 3415908 h 3771414"/>
              <a:gd name="connsiteX28" fmla="*/ 5535334 w 8037833"/>
              <a:gd name="connsiteY28" fmla="*/ 3424281 h 3771414"/>
              <a:gd name="connsiteX29" fmla="*/ 5506940 w 8037833"/>
              <a:gd name="connsiteY29" fmla="*/ 3438236 h 3771414"/>
              <a:gd name="connsiteX30" fmla="*/ 5466372 w 8037833"/>
              <a:gd name="connsiteY30" fmla="*/ 3450482 h 3771414"/>
              <a:gd name="connsiteX31" fmla="*/ 5395833 w 8037833"/>
              <a:gd name="connsiteY31" fmla="*/ 3480431 h 3771414"/>
              <a:gd name="connsiteX32" fmla="*/ 5299224 w 8037833"/>
              <a:gd name="connsiteY32" fmla="*/ 3506167 h 3771414"/>
              <a:gd name="connsiteX33" fmla="*/ 5223043 w 8037833"/>
              <a:gd name="connsiteY33" fmla="*/ 3478901 h 3771414"/>
              <a:gd name="connsiteX34" fmla="*/ 5217733 w 8037833"/>
              <a:gd name="connsiteY34" fmla="*/ 3487700 h 3771414"/>
              <a:gd name="connsiteX35" fmla="*/ 5167992 w 8037833"/>
              <a:gd name="connsiteY35" fmla="*/ 3491322 h 3771414"/>
              <a:gd name="connsiteX36" fmla="*/ 4987020 w 8037833"/>
              <a:gd name="connsiteY36" fmla="*/ 3448500 h 3771414"/>
              <a:gd name="connsiteX37" fmla="*/ 4890003 w 8037833"/>
              <a:gd name="connsiteY37" fmla="*/ 3457111 h 3771414"/>
              <a:gd name="connsiteX38" fmla="*/ 4856654 w 8037833"/>
              <a:gd name="connsiteY38" fmla="*/ 3469117 h 3771414"/>
              <a:gd name="connsiteX39" fmla="*/ 4800711 w 8037833"/>
              <a:gd name="connsiteY39" fmla="*/ 3488678 h 3771414"/>
              <a:gd name="connsiteX40" fmla="*/ 4761569 w 8037833"/>
              <a:gd name="connsiteY40" fmla="*/ 3525340 h 3771414"/>
              <a:gd name="connsiteX41" fmla="*/ 4713734 w 8037833"/>
              <a:gd name="connsiteY41" fmla="*/ 3532961 h 3771414"/>
              <a:gd name="connsiteX42" fmla="*/ 4699169 w 8037833"/>
              <a:gd name="connsiteY42" fmla="*/ 3506225 h 3771414"/>
              <a:gd name="connsiteX43" fmla="*/ 4649120 w 8037833"/>
              <a:gd name="connsiteY43" fmla="*/ 3523629 h 3771414"/>
              <a:gd name="connsiteX44" fmla="*/ 4573578 w 8037833"/>
              <a:gd name="connsiteY44" fmla="*/ 3553160 h 3771414"/>
              <a:gd name="connsiteX45" fmla="*/ 4529117 w 8037833"/>
              <a:gd name="connsiteY45" fmla="*/ 3562829 h 3771414"/>
              <a:gd name="connsiteX46" fmla="*/ 4408641 w 8037833"/>
              <a:gd name="connsiteY46" fmla="*/ 3597237 h 3771414"/>
              <a:gd name="connsiteX47" fmla="*/ 4288710 w 8037833"/>
              <a:gd name="connsiteY47" fmla="*/ 3637793 h 3771414"/>
              <a:gd name="connsiteX48" fmla="*/ 4234393 w 8037833"/>
              <a:gd name="connsiteY48" fmla="*/ 3691813 h 3771414"/>
              <a:gd name="connsiteX49" fmla="*/ 4227541 w 8037833"/>
              <a:gd name="connsiteY49" fmla="*/ 3694215 h 3771414"/>
              <a:gd name="connsiteX50" fmla="*/ 4208725 w 8037833"/>
              <a:gd name="connsiteY50" fmla="*/ 3692078 h 3771414"/>
              <a:gd name="connsiteX51" fmla="*/ 4201632 w 8037833"/>
              <a:gd name="connsiteY51" fmla="*/ 3689839 h 3771414"/>
              <a:gd name="connsiteX52" fmla="*/ 4191289 w 8037833"/>
              <a:gd name="connsiteY52" fmla="*/ 3689617 h 3771414"/>
              <a:gd name="connsiteX53" fmla="*/ 4191039 w 8037833"/>
              <a:gd name="connsiteY53" fmla="*/ 3690068 h 3771414"/>
              <a:gd name="connsiteX54" fmla="*/ 4181340 w 8037833"/>
              <a:gd name="connsiteY54" fmla="*/ 3688966 h 3771414"/>
              <a:gd name="connsiteX55" fmla="*/ 4133816 w 8037833"/>
              <a:gd name="connsiteY55" fmla="*/ 3677802 h 3771414"/>
              <a:gd name="connsiteX56" fmla="*/ 4071732 w 8037833"/>
              <a:gd name="connsiteY56" fmla="*/ 3719750 h 3771414"/>
              <a:gd name="connsiteX57" fmla="*/ 4045924 w 8037833"/>
              <a:gd name="connsiteY57" fmla="*/ 3726641 h 3771414"/>
              <a:gd name="connsiteX58" fmla="*/ 4032171 w 8037833"/>
              <a:gd name="connsiteY58" fmla="*/ 3732760 h 3771414"/>
              <a:gd name="connsiteX59" fmla="*/ 4031335 w 8037833"/>
              <a:gd name="connsiteY59" fmla="*/ 3734716 h 3771414"/>
              <a:gd name="connsiteX60" fmla="*/ 3985774 w 8037833"/>
              <a:gd name="connsiteY60" fmla="*/ 3723784 h 3771414"/>
              <a:gd name="connsiteX61" fmla="*/ 3979769 w 8037833"/>
              <a:gd name="connsiteY61" fmla="*/ 3726006 h 3771414"/>
              <a:gd name="connsiteX62" fmla="*/ 3950014 w 8037833"/>
              <a:gd name="connsiteY62" fmla="*/ 3714179 h 3771414"/>
              <a:gd name="connsiteX63" fmla="*/ 3934671 w 8037833"/>
              <a:gd name="connsiteY63" fmla="*/ 3710576 h 3771414"/>
              <a:gd name="connsiteX64" fmla="*/ 3930274 w 8037833"/>
              <a:gd name="connsiteY64" fmla="*/ 3704385 h 3771414"/>
              <a:gd name="connsiteX65" fmla="*/ 3907660 w 8037833"/>
              <a:gd name="connsiteY65" fmla="*/ 3701693 h 3771414"/>
              <a:gd name="connsiteX66" fmla="*/ 3905087 w 8037833"/>
              <a:gd name="connsiteY66" fmla="*/ 3703335 h 3771414"/>
              <a:gd name="connsiteX67" fmla="*/ 3886347 w 8037833"/>
              <a:gd name="connsiteY67" fmla="*/ 3693857 h 3771414"/>
              <a:gd name="connsiteX68" fmla="*/ 3870533 w 8037833"/>
              <a:gd name="connsiteY68" fmla="*/ 3677142 h 3771414"/>
              <a:gd name="connsiteX69" fmla="*/ 3678563 w 8037833"/>
              <a:gd name="connsiteY69" fmla="*/ 3681723 h 3771414"/>
              <a:gd name="connsiteX70" fmla="*/ 3511920 w 8037833"/>
              <a:gd name="connsiteY70" fmla="*/ 3609378 h 3771414"/>
              <a:gd name="connsiteX71" fmla="*/ 3407752 w 8037833"/>
              <a:gd name="connsiteY71" fmla="*/ 3613827 h 3771414"/>
              <a:gd name="connsiteX72" fmla="*/ 3373519 w 8037833"/>
              <a:gd name="connsiteY72" fmla="*/ 3653022 h 3771414"/>
              <a:gd name="connsiteX73" fmla="*/ 3114267 w 8037833"/>
              <a:gd name="connsiteY73" fmla="*/ 3626220 h 3771414"/>
              <a:gd name="connsiteX74" fmla="*/ 3048270 w 8037833"/>
              <a:gd name="connsiteY74" fmla="*/ 3637186 h 3771414"/>
              <a:gd name="connsiteX75" fmla="*/ 2989722 w 8037833"/>
              <a:gd name="connsiteY75" fmla="*/ 3610467 h 3771414"/>
              <a:gd name="connsiteX76" fmla="*/ 2965734 w 8037833"/>
              <a:gd name="connsiteY76" fmla="*/ 3622913 h 3771414"/>
              <a:gd name="connsiteX77" fmla="*/ 2961603 w 8037833"/>
              <a:gd name="connsiteY77" fmla="*/ 3625458 h 3771414"/>
              <a:gd name="connsiteX78" fmla="*/ 2944959 w 8037833"/>
              <a:gd name="connsiteY78" fmla="*/ 3626960 h 3771414"/>
              <a:gd name="connsiteX79" fmla="*/ 2940402 w 8037833"/>
              <a:gd name="connsiteY79" fmla="*/ 3638237 h 3771414"/>
              <a:gd name="connsiteX80" fmla="*/ 2915449 w 8037833"/>
              <a:gd name="connsiteY80" fmla="*/ 3648276 h 3771414"/>
              <a:gd name="connsiteX81" fmla="*/ 2884777 w 8037833"/>
              <a:gd name="connsiteY81" fmla="*/ 3648012 h 3771414"/>
              <a:gd name="connsiteX82" fmla="*/ 2739034 w 8037833"/>
              <a:gd name="connsiteY82" fmla="*/ 3634633 h 3771414"/>
              <a:gd name="connsiteX83" fmla="*/ 2651827 w 8037833"/>
              <a:gd name="connsiteY83" fmla="*/ 3633543 h 3771414"/>
              <a:gd name="connsiteX84" fmla="*/ 2618680 w 8037833"/>
              <a:gd name="connsiteY84" fmla="*/ 3643992 h 3771414"/>
              <a:gd name="connsiteX85" fmla="*/ 2572404 w 8037833"/>
              <a:gd name="connsiteY85" fmla="*/ 3651280 h 3771414"/>
              <a:gd name="connsiteX86" fmla="*/ 2490721 w 8037833"/>
              <a:gd name="connsiteY86" fmla="*/ 3672550 h 3771414"/>
              <a:gd name="connsiteX87" fmla="*/ 2381001 w 8037833"/>
              <a:gd name="connsiteY87" fmla="*/ 3686506 h 3771414"/>
              <a:gd name="connsiteX88" fmla="*/ 2301172 w 8037833"/>
              <a:gd name="connsiteY88" fmla="*/ 3650290 h 3771414"/>
              <a:gd name="connsiteX89" fmla="*/ 2294102 w 8037833"/>
              <a:gd name="connsiteY89" fmla="*/ 3658388 h 3771414"/>
              <a:gd name="connsiteX90" fmla="*/ 2238966 w 8037833"/>
              <a:gd name="connsiteY90" fmla="*/ 3656014 h 3771414"/>
              <a:gd name="connsiteX91" fmla="*/ 2046240 w 8037833"/>
              <a:gd name="connsiteY91" fmla="*/ 3591772 h 3771414"/>
              <a:gd name="connsiteX92" fmla="*/ 1938480 w 8037833"/>
              <a:gd name="connsiteY92" fmla="*/ 3588676 h 3771414"/>
              <a:gd name="connsiteX93" fmla="*/ 1900166 w 8037833"/>
              <a:gd name="connsiteY93" fmla="*/ 3596595 h 3771414"/>
              <a:gd name="connsiteX94" fmla="*/ 1835976 w 8037833"/>
              <a:gd name="connsiteY94" fmla="*/ 3609302 h 3771414"/>
              <a:gd name="connsiteX95" fmla="*/ 1787830 w 8037833"/>
              <a:gd name="connsiteY95" fmla="*/ 3641005 h 3771414"/>
              <a:gd name="connsiteX96" fmla="*/ 1734224 w 8037833"/>
              <a:gd name="connsiteY96" fmla="*/ 3642830 h 3771414"/>
              <a:gd name="connsiteX97" fmla="*/ 1721989 w 8037833"/>
              <a:gd name="connsiteY97" fmla="*/ 3614535 h 3771414"/>
              <a:gd name="connsiteX98" fmla="*/ 1664576 w 8037833"/>
              <a:gd name="connsiteY98" fmla="*/ 3625809 h 3771414"/>
              <a:gd name="connsiteX99" fmla="*/ 1577459 w 8037833"/>
              <a:gd name="connsiteY99" fmla="*/ 3646061 h 3771414"/>
              <a:gd name="connsiteX100" fmla="*/ 1527269 w 8037833"/>
              <a:gd name="connsiteY100" fmla="*/ 3650325 h 3771414"/>
              <a:gd name="connsiteX101" fmla="*/ 1390118 w 8037833"/>
              <a:gd name="connsiteY101" fmla="*/ 3670026 h 3771414"/>
              <a:gd name="connsiteX102" fmla="*/ 1252698 w 8037833"/>
              <a:gd name="connsiteY102" fmla="*/ 3695899 h 3771414"/>
              <a:gd name="connsiteX103" fmla="*/ 1171039 w 8037833"/>
              <a:gd name="connsiteY103" fmla="*/ 3745879 h 3771414"/>
              <a:gd name="connsiteX104" fmla="*/ 1058106 w 8037833"/>
              <a:gd name="connsiteY104" fmla="*/ 3763403 h 3771414"/>
              <a:gd name="connsiteX105" fmla="*/ 1039167 w 8037833"/>
              <a:gd name="connsiteY105" fmla="*/ 3771414 h 3771414"/>
              <a:gd name="connsiteX106" fmla="*/ 1012958 w 8037833"/>
              <a:gd name="connsiteY106" fmla="*/ 3766443 h 3771414"/>
              <a:gd name="connsiteX107" fmla="*/ 907906 w 8037833"/>
              <a:gd name="connsiteY107" fmla="*/ 3744915 h 3771414"/>
              <a:gd name="connsiteX108" fmla="*/ 825226 w 8037833"/>
              <a:gd name="connsiteY108" fmla="*/ 3713606 h 3771414"/>
              <a:gd name="connsiteX109" fmla="*/ 722264 w 8037833"/>
              <a:gd name="connsiteY109" fmla="*/ 3734849 h 3771414"/>
              <a:gd name="connsiteX110" fmla="*/ 659460 w 8037833"/>
              <a:gd name="connsiteY110" fmla="*/ 3727666 h 3771414"/>
              <a:gd name="connsiteX111" fmla="*/ 556552 w 8037833"/>
              <a:gd name="connsiteY111" fmla="*/ 3685171 h 3771414"/>
              <a:gd name="connsiteX112" fmla="*/ 421042 w 8037833"/>
              <a:gd name="connsiteY112" fmla="*/ 3697149 h 3771414"/>
              <a:gd name="connsiteX113" fmla="*/ 393295 w 8037833"/>
              <a:gd name="connsiteY113" fmla="*/ 3740334 h 3771414"/>
              <a:gd name="connsiteX114" fmla="*/ 355918 w 8037833"/>
              <a:gd name="connsiteY114" fmla="*/ 3766409 h 3771414"/>
              <a:gd name="connsiteX115" fmla="*/ 339711 w 8037833"/>
              <a:gd name="connsiteY115" fmla="*/ 3705479 h 3771414"/>
              <a:gd name="connsiteX116" fmla="*/ 222239 w 8037833"/>
              <a:gd name="connsiteY116" fmla="*/ 3659572 h 3771414"/>
              <a:gd name="connsiteX117" fmla="*/ 163578 w 8037833"/>
              <a:gd name="connsiteY117" fmla="*/ 3643529 h 3771414"/>
              <a:gd name="connsiteX118" fmla="*/ 72220 w 8037833"/>
              <a:gd name="connsiteY118" fmla="*/ 3632509 h 3771414"/>
              <a:gd name="connsiteX119" fmla="*/ 44395 w 8037833"/>
              <a:gd name="connsiteY119" fmla="*/ 3626692 h 3771414"/>
              <a:gd name="connsiteX120" fmla="*/ 1962 w 8037833"/>
              <a:gd name="connsiteY120" fmla="*/ 3623185 h 3771414"/>
              <a:gd name="connsiteX121" fmla="*/ 0 w 8037833"/>
              <a:gd name="connsiteY121" fmla="*/ 3622498 h 3771414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84923 w 8037833"/>
              <a:gd name="connsiteY22" fmla="*/ 3378131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11920 w 8037833"/>
              <a:gd name="connsiteY70" fmla="*/ 3622141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381001 w 8037833"/>
              <a:gd name="connsiteY87" fmla="*/ 369926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84923 w 8037833"/>
              <a:gd name="connsiteY22" fmla="*/ 3378131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381001 w 8037833"/>
              <a:gd name="connsiteY87" fmla="*/ 369926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84923 w 8037833"/>
              <a:gd name="connsiteY22" fmla="*/ 3378131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381001 w 8037833"/>
              <a:gd name="connsiteY87" fmla="*/ 369926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84923 w 8037833"/>
              <a:gd name="connsiteY22" fmla="*/ 3378131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34393 w 8037833"/>
              <a:gd name="connsiteY47" fmla="*/ 3704576 h 3784177"/>
              <a:gd name="connsiteX48" fmla="*/ 4227541 w 8037833"/>
              <a:gd name="connsiteY48" fmla="*/ 3706978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697934 h 3784177"/>
              <a:gd name="connsiteX111" fmla="*/ 421042 w 8037833"/>
              <a:gd name="connsiteY111" fmla="*/ 3709912 h 3784177"/>
              <a:gd name="connsiteX112" fmla="*/ 393295 w 8037833"/>
              <a:gd name="connsiteY112" fmla="*/ 3753097 h 3784177"/>
              <a:gd name="connsiteX113" fmla="*/ 355918 w 8037833"/>
              <a:gd name="connsiteY113" fmla="*/ 3779172 h 3784177"/>
              <a:gd name="connsiteX114" fmla="*/ 339711 w 8037833"/>
              <a:gd name="connsiteY114" fmla="*/ 3718242 h 3784177"/>
              <a:gd name="connsiteX115" fmla="*/ 222239 w 8037833"/>
              <a:gd name="connsiteY115" fmla="*/ 3672335 h 3784177"/>
              <a:gd name="connsiteX116" fmla="*/ 163578 w 8037833"/>
              <a:gd name="connsiteY116" fmla="*/ 3656292 h 3784177"/>
              <a:gd name="connsiteX117" fmla="*/ 72220 w 8037833"/>
              <a:gd name="connsiteY117" fmla="*/ 3645272 h 3784177"/>
              <a:gd name="connsiteX118" fmla="*/ 44395 w 8037833"/>
              <a:gd name="connsiteY118" fmla="*/ 3639455 h 3784177"/>
              <a:gd name="connsiteX119" fmla="*/ 1962 w 8037833"/>
              <a:gd name="connsiteY119" fmla="*/ 3635948 h 3784177"/>
              <a:gd name="connsiteX120" fmla="*/ 0 w 8037833"/>
              <a:gd name="connsiteY120" fmla="*/ 3635261 h 3784177"/>
              <a:gd name="connsiteX121" fmla="*/ 0 w 8037833"/>
              <a:gd name="connsiteY121" fmla="*/ 12763 h 3784177"/>
              <a:gd name="connsiteX0" fmla="*/ 0 w 8037833"/>
              <a:gd name="connsiteY0" fmla="*/ 12763 h 3823683"/>
              <a:gd name="connsiteX1" fmla="*/ 8037833 w 8037833"/>
              <a:gd name="connsiteY1" fmla="*/ 0 h 3823683"/>
              <a:gd name="connsiteX2" fmla="*/ 8037833 w 8037833"/>
              <a:gd name="connsiteY2" fmla="*/ 3123098 h 3823683"/>
              <a:gd name="connsiteX3" fmla="*/ 8034343 w 8037833"/>
              <a:gd name="connsiteY3" fmla="*/ 3122573 h 3823683"/>
              <a:gd name="connsiteX4" fmla="*/ 7877229 w 8037833"/>
              <a:gd name="connsiteY4" fmla="*/ 3143819 h 3823683"/>
              <a:gd name="connsiteX5" fmla="*/ 7752740 w 8037833"/>
              <a:gd name="connsiteY5" fmla="*/ 3181149 h 3823683"/>
              <a:gd name="connsiteX6" fmla="*/ 7588760 w 8037833"/>
              <a:gd name="connsiteY6" fmla="*/ 3183782 h 3823683"/>
              <a:gd name="connsiteX7" fmla="*/ 7351256 w 8037833"/>
              <a:gd name="connsiteY7" fmla="*/ 3276296 h 3823683"/>
              <a:gd name="connsiteX8" fmla="*/ 7241630 w 8037833"/>
              <a:gd name="connsiteY8" fmla="*/ 3258619 h 3823683"/>
              <a:gd name="connsiteX9" fmla="*/ 7197338 w 8037833"/>
              <a:gd name="connsiteY9" fmla="*/ 3224751 h 3823683"/>
              <a:gd name="connsiteX10" fmla="*/ 7180777 w 8037833"/>
              <a:gd name="connsiteY10" fmla="*/ 3222826 h 3823683"/>
              <a:gd name="connsiteX11" fmla="*/ 7146896 w 8037833"/>
              <a:gd name="connsiteY11" fmla="*/ 3256975 h 3823683"/>
              <a:gd name="connsiteX12" fmla="*/ 7101771 w 8037833"/>
              <a:gd name="connsiteY12" fmla="*/ 3257015 h 3823683"/>
              <a:gd name="connsiteX13" fmla="*/ 7047844 w 8037833"/>
              <a:gd name="connsiteY13" fmla="*/ 3303791 h 3823683"/>
              <a:gd name="connsiteX14" fmla="*/ 6912506 w 8037833"/>
              <a:gd name="connsiteY14" fmla="*/ 3361478 h 3823683"/>
              <a:gd name="connsiteX15" fmla="*/ 6819463 w 8037833"/>
              <a:gd name="connsiteY15" fmla="*/ 3368624 h 3823683"/>
              <a:gd name="connsiteX16" fmla="*/ 6797198 w 8037833"/>
              <a:gd name="connsiteY16" fmla="*/ 3378256 h 3823683"/>
              <a:gd name="connsiteX17" fmla="*/ 6718286 w 8037833"/>
              <a:gd name="connsiteY17" fmla="*/ 3382997 h 3823683"/>
              <a:gd name="connsiteX18" fmla="*/ 6609242 w 8037833"/>
              <a:gd name="connsiteY18" fmla="*/ 3355040 h 3823683"/>
              <a:gd name="connsiteX19" fmla="*/ 6462092 w 8037833"/>
              <a:gd name="connsiteY19" fmla="*/ 3373529 h 3823683"/>
              <a:gd name="connsiteX20" fmla="*/ 6303479 w 8037833"/>
              <a:gd name="connsiteY20" fmla="*/ 3319842 h 3823683"/>
              <a:gd name="connsiteX21" fmla="*/ 6210639 w 8037833"/>
              <a:gd name="connsiteY21" fmla="*/ 3335546 h 3823683"/>
              <a:gd name="connsiteX22" fmla="*/ 6111718 w 8037833"/>
              <a:gd name="connsiteY22" fmla="*/ 3357536 h 3823683"/>
              <a:gd name="connsiteX23" fmla="*/ 5949057 w 8037833"/>
              <a:gd name="connsiteY23" fmla="*/ 3379652 h 3823683"/>
              <a:gd name="connsiteX24" fmla="*/ 5891274 w 8037833"/>
              <a:gd name="connsiteY24" fmla="*/ 3397681 h 3823683"/>
              <a:gd name="connsiteX25" fmla="*/ 5835383 w 8037833"/>
              <a:gd name="connsiteY25" fmla="*/ 3377529 h 3823683"/>
              <a:gd name="connsiteX26" fmla="*/ 5746050 w 8037833"/>
              <a:gd name="connsiteY26" fmla="*/ 3426142 h 3823683"/>
              <a:gd name="connsiteX27" fmla="*/ 5613670 w 8037833"/>
              <a:gd name="connsiteY27" fmla="*/ 3428671 h 3823683"/>
              <a:gd name="connsiteX28" fmla="*/ 5535334 w 8037833"/>
              <a:gd name="connsiteY28" fmla="*/ 3437044 h 3823683"/>
              <a:gd name="connsiteX29" fmla="*/ 5506940 w 8037833"/>
              <a:gd name="connsiteY29" fmla="*/ 3450999 h 3823683"/>
              <a:gd name="connsiteX30" fmla="*/ 5466372 w 8037833"/>
              <a:gd name="connsiteY30" fmla="*/ 3463245 h 3823683"/>
              <a:gd name="connsiteX31" fmla="*/ 5395833 w 8037833"/>
              <a:gd name="connsiteY31" fmla="*/ 3493194 h 3823683"/>
              <a:gd name="connsiteX32" fmla="*/ 5299224 w 8037833"/>
              <a:gd name="connsiteY32" fmla="*/ 3518930 h 3823683"/>
              <a:gd name="connsiteX33" fmla="*/ 5223043 w 8037833"/>
              <a:gd name="connsiteY33" fmla="*/ 3491664 h 3823683"/>
              <a:gd name="connsiteX34" fmla="*/ 5217733 w 8037833"/>
              <a:gd name="connsiteY34" fmla="*/ 3500463 h 3823683"/>
              <a:gd name="connsiteX35" fmla="*/ 5167992 w 8037833"/>
              <a:gd name="connsiteY35" fmla="*/ 3504085 h 3823683"/>
              <a:gd name="connsiteX36" fmla="*/ 4987020 w 8037833"/>
              <a:gd name="connsiteY36" fmla="*/ 3461263 h 3823683"/>
              <a:gd name="connsiteX37" fmla="*/ 4890003 w 8037833"/>
              <a:gd name="connsiteY37" fmla="*/ 3469874 h 3823683"/>
              <a:gd name="connsiteX38" fmla="*/ 4856654 w 8037833"/>
              <a:gd name="connsiteY38" fmla="*/ 3481880 h 3823683"/>
              <a:gd name="connsiteX39" fmla="*/ 4800711 w 8037833"/>
              <a:gd name="connsiteY39" fmla="*/ 3501441 h 3823683"/>
              <a:gd name="connsiteX40" fmla="*/ 4761569 w 8037833"/>
              <a:gd name="connsiteY40" fmla="*/ 3538103 h 3823683"/>
              <a:gd name="connsiteX41" fmla="*/ 4713734 w 8037833"/>
              <a:gd name="connsiteY41" fmla="*/ 3545724 h 3823683"/>
              <a:gd name="connsiteX42" fmla="*/ 4699169 w 8037833"/>
              <a:gd name="connsiteY42" fmla="*/ 3518988 h 3823683"/>
              <a:gd name="connsiteX43" fmla="*/ 4649120 w 8037833"/>
              <a:gd name="connsiteY43" fmla="*/ 3536392 h 3823683"/>
              <a:gd name="connsiteX44" fmla="*/ 4573578 w 8037833"/>
              <a:gd name="connsiteY44" fmla="*/ 3565923 h 3823683"/>
              <a:gd name="connsiteX45" fmla="*/ 4529117 w 8037833"/>
              <a:gd name="connsiteY45" fmla="*/ 3575592 h 3823683"/>
              <a:gd name="connsiteX46" fmla="*/ 4408641 w 8037833"/>
              <a:gd name="connsiteY46" fmla="*/ 3610000 h 3823683"/>
              <a:gd name="connsiteX47" fmla="*/ 4234393 w 8037833"/>
              <a:gd name="connsiteY47" fmla="*/ 3704576 h 3823683"/>
              <a:gd name="connsiteX48" fmla="*/ 4258044 w 8037833"/>
              <a:gd name="connsiteY48" fmla="*/ 3823683 h 3823683"/>
              <a:gd name="connsiteX49" fmla="*/ 4208725 w 8037833"/>
              <a:gd name="connsiteY49" fmla="*/ 3704841 h 3823683"/>
              <a:gd name="connsiteX50" fmla="*/ 4201632 w 8037833"/>
              <a:gd name="connsiteY50" fmla="*/ 3702602 h 3823683"/>
              <a:gd name="connsiteX51" fmla="*/ 4191289 w 8037833"/>
              <a:gd name="connsiteY51" fmla="*/ 3702380 h 3823683"/>
              <a:gd name="connsiteX52" fmla="*/ 4191039 w 8037833"/>
              <a:gd name="connsiteY52" fmla="*/ 3702831 h 3823683"/>
              <a:gd name="connsiteX53" fmla="*/ 4181340 w 8037833"/>
              <a:gd name="connsiteY53" fmla="*/ 3701729 h 3823683"/>
              <a:gd name="connsiteX54" fmla="*/ 4133816 w 8037833"/>
              <a:gd name="connsiteY54" fmla="*/ 3690565 h 3823683"/>
              <a:gd name="connsiteX55" fmla="*/ 4071732 w 8037833"/>
              <a:gd name="connsiteY55" fmla="*/ 3732513 h 3823683"/>
              <a:gd name="connsiteX56" fmla="*/ 4045924 w 8037833"/>
              <a:gd name="connsiteY56" fmla="*/ 3739404 h 3823683"/>
              <a:gd name="connsiteX57" fmla="*/ 4032171 w 8037833"/>
              <a:gd name="connsiteY57" fmla="*/ 3745523 h 3823683"/>
              <a:gd name="connsiteX58" fmla="*/ 4031335 w 8037833"/>
              <a:gd name="connsiteY58" fmla="*/ 3747479 h 3823683"/>
              <a:gd name="connsiteX59" fmla="*/ 3985774 w 8037833"/>
              <a:gd name="connsiteY59" fmla="*/ 3736547 h 3823683"/>
              <a:gd name="connsiteX60" fmla="*/ 3979769 w 8037833"/>
              <a:gd name="connsiteY60" fmla="*/ 3738769 h 3823683"/>
              <a:gd name="connsiteX61" fmla="*/ 3950014 w 8037833"/>
              <a:gd name="connsiteY61" fmla="*/ 3726942 h 3823683"/>
              <a:gd name="connsiteX62" fmla="*/ 3934671 w 8037833"/>
              <a:gd name="connsiteY62" fmla="*/ 3723339 h 3823683"/>
              <a:gd name="connsiteX63" fmla="*/ 3930274 w 8037833"/>
              <a:gd name="connsiteY63" fmla="*/ 3717148 h 3823683"/>
              <a:gd name="connsiteX64" fmla="*/ 3907660 w 8037833"/>
              <a:gd name="connsiteY64" fmla="*/ 3714456 h 3823683"/>
              <a:gd name="connsiteX65" fmla="*/ 3905087 w 8037833"/>
              <a:gd name="connsiteY65" fmla="*/ 3716098 h 3823683"/>
              <a:gd name="connsiteX66" fmla="*/ 3886347 w 8037833"/>
              <a:gd name="connsiteY66" fmla="*/ 3706620 h 3823683"/>
              <a:gd name="connsiteX67" fmla="*/ 3870533 w 8037833"/>
              <a:gd name="connsiteY67" fmla="*/ 3689905 h 3823683"/>
              <a:gd name="connsiteX68" fmla="*/ 3678563 w 8037833"/>
              <a:gd name="connsiteY68" fmla="*/ 3694486 h 3823683"/>
              <a:gd name="connsiteX69" fmla="*/ 3524121 w 8037833"/>
              <a:gd name="connsiteY69" fmla="*/ 3642736 h 3823683"/>
              <a:gd name="connsiteX70" fmla="*/ 3407752 w 8037833"/>
              <a:gd name="connsiteY70" fmla="*/ 3626590 h 3823683"/>
              <a:gd name="connsiteX71" fmla="*/ 3373519 w 8037833"/>
              <a:gd name="connsiteY71" fmla="*/ 3665785 h 3823683"/>
              <a:gd name="connsiteX72" fmla="*/ 3114267 w 8037833"/>
              <a:gd name="connsiteY72" fmla="*/ 3638983 h 3823683"/>
              <a:gd name="connsiteX73" fmla="*/ 3048270 w 8037833"/>
              <a:gd name="connsiteY73" fmla="*/ 3649949 h 3823683"/>
              <a:gd name="connsiteX74" fmla="*/ 2989722 w 8037833"/>
              <a:gd name="connsiteY74" fmla="*/ 3623230 h 3823683"/>
              <a:gd name="connsiteX75" fmla="*/ 2965734 w 8037833"/>
              <a:gd name="connsiteY75" fmla="*/ 3635676 h 3823683"/>
              <a:gd name="connsiteX76" fmla="*/ 2961603 w 8037833"/>
              <a:gd name="connsiteY76" fmla="*/ 3638221 h 3823683"/>
              <a:gd name="connsiteX77" fmla="*/ 2944959 w 8037833"/>
              <a:gd name="connsiteY77" fmla="*/ 3639723 h 3823683"/>
              <a:gd name="connsiteX78" fmla="*/ 2940402 w 8037833"/>
              <a:gd name="connsiteY78" fmla="*/ 3651000 h 3823683"/>
              <a:gd name="connsiteX79" fmla="*/ 2915449 w 8037833"/>
              <a:gd name="connsiteY79" fmla="*/ 3661039 h 3823683"/>
              <a:gd name="connsiteX80" fmla="*/ 2884777 w 8037833"/>
              <a:gd name="connsiteY80" fmla="*/ 3660775 h 3823683"/>
              <a:gd name="connsiteX81" fmla="*/ 2739034 w 8037833"/>
              <a:gd name="connsiteY81" fmla="*/ 3647396 h 3823683"/>
              <a:gd name="connsiteX82" fmla="*/ 2651827 w 8037833"/>
              <a:gd name="connsiteY82" fmla="*/ 3646306 h 3823683"/>
              <a:gd name="connsiteX83" fmla="*/ 2618680 w 8037833"/>
              <a:gd name="connsiteY83" fmla="*/ 3656755 h 3823683"/>
              <a:gd name="connsiteX84" fmla="*/ 2572404 w 8037833"/>
              <a:gd name="connsiteY84" fmla="*/ 3664043 h 3823683"/>
              <a:gd name="connsiteX85" fmla="*/ 2490721 w 8037833"/>
              <a:gd name="connsiteY85" fmla="*/ 3685313 h 3823683"/>
              <a:gd name="connsiteX86" fmla="*/ 2423704 w 8037833"/>
              <a:gd name="connsiteY86" fmla="*/ 3658079 h 3823683"/>
              <a:gd name="connsiteX87" fmla="*/ 2301172 w 8037833"/>
              <a:gd name="connsiteY87" fmla="*/ 3663053 h 3823683"/>
              <a:gd name="connsiteX88" fmla="*/ 2294102 w 8037833"/>
              <a:gd name="connsiteY88" fmla="*/ 3671151 h 3823683"/>
              <a:gd name="connsiteX89" fmla="*/ 2238966 w 8037833"/>
              <a:gd name="connsiteY89" fmla="*/ 3668777 h 3823683"/>
              <a:gd name="connsiteX90" fmla="*/ 2046240 w 8037833"/>
              <a:gd name="connsiteY90" fmla="*/ 3604535 h 3823683"/>
              <a:gd name="connsiteX91" fmla="*/ 1938480 w 8037833"/>
              <a:gd name="connsiteY91" fmla="*/ 3601439 h 3823683"/>
              <a:gd name="connsiteX92" fmla="*/ 1900166 w 8037833"/>
              <a:gd name="connsiteY92" fmla="*/ 3609358 h 3823683"/>
              <a:gd name="connsiteX93" fmla="*/ 1835976 w 8037833"/>
              <a:gd name="connsiteY93" fmla="*/ 3622065 h 3823683"/>
              <a:gd name="connsiteX94" fmla="*/ 1787830 w 8037833"/>
              <a:gd name="connsiteY94" fmla="*/ 3653768 h 3823683"/>
              <a:gd name="connsiteX95" fmla="*/ 1734224 w 8037833"/>
              <a:gd name="connsiteY95" fmla="*/ 3655593 h 3823683"/>
              <a:gd name="connsiteX96" fmla="*/ 1721989 w 8037833"/>
              <a:gd name="connsiteY96" fmla="*/ 3627298 h 3823683"/>
              <a:gd name="connsiteX97" fmla="*/ 1664576 w 8037833"/>
              <a:gd name="connsiteY97" fmla="*/ 3638572 h 3823683"/>
              <a:gd name="connsiteX98" fmla="*/ 1577459 w 8037833"/>
              <a:gd name="connsiteY98" fmla="*/ 3658824 h 3823683"/>
              <a:gd name="connsiteX99" fmla="*/ 1527269 w 8037833"/>
              <a:gd name="connsiteY99" fmla="*/ 3663088 h 3823683"/>
              <a:gd name="connsiteX100" fmla="*/ 1390118 w 8037833"/>
              <a:gd name="connsiteY100" fmla="*/ 3682789 h 3823683"/>
              <a:gd name="connsiteX101" fmla="*/ 1252698 w 8037833"/>
              <a:gd name="connsiteY101" fmla="*/ 3708662 h 3823683"/>
              <a:gd name="connsiteX102" fmla="*/ 1171039 w 8037833"/>
              <a:gd name="connsiteY102" fmla="*/ 3758642 h 3823683"/>
              <a:gd name="connsiteX103" fmla="*/ 1058106 w 8037833"/>
              <a:gd name="connsiteY103" fmla="*/ 3776166 h 3823683"/>
              <a:gd name="connsiteX104" fmla="*/ 1039167 w 8037833"/>
              <a:gd name="connsiteY104" fmla="*/ 3784177 h 3823683"/>
              <a:gd name="connsiteX105" fmla="*/ 1012958 w 8037833"/>
              <a:gd name="connsiteY105" fmla="*/ 3779206 h 3823683"/>
              <a:gd name="connsiteX106" fmla="*/ 907906 w 8037833"/>
              <a:gd name="connsiteY106" fmla="*/ 3757678 h 3823683"/>
              <a:gd name="connsiteX107" fmla="*/ 825226 w 8037833"/>
              <a:gd name="connsiteY107" fmla="*/ 3726369 h 3823683"/>
              <a:gd name="connsiteX108" fmla="*/ 722264 w 8037833"/>
              <a:gd name="connsiteY108" fmla="*/ 3747612 h 3823683"/>
              <a:gd name="connsiteX109" fmla="*/ 659460 w 8037833"/>
              <a:gd name="connsiteY109" fmla="*/ 3740429 h 3823683"/>
              <a:gd name="connsiteX110" fmla="*/ 556552 w 8037833"/>
              <a:gd name="connsiteY110" fmla="*/ 3697934 h 3823683"/>
              <a:gd name="connsiteX111" fmla="*/ 421042 w 8037833"/>
              <a:gd name="connsiteY111" fmla="*/ 3709912 h 3823683"/>
              <a:gd name="connsiteX112" fmla="*/ 393295 w 8037833"/>
              <a:gd name="connsiteY112" fmla="*/ 3753097 h 3823683"/>
              <a:gd name="connsiteX113" fmla="*/ 355918 w 8037833"/>
              <a:gd name="connsiteY113" fmla="*/ 3779172 h 3823683"/>
              <a:gd name="connsiteX114" fmla="*/ 339711 w 8037833"/>
              <a:gd name="connsiteY114" fmla="*/ 3718242 h 3823683"/>
              <a:gd name="connsiteX115" fmla="*/ 222239 w 8037833"/>
              <a:gd name="connsiteY115" fmla="*/ 3672335 h 3823683"/>
              <a:gd name="connsiteX116" fmla="*/ 163578 w 8037833"/>
              <a:gd name="connsiteY116" fmla="*/ 3656292 h 3823683"/>
              <a:gd name="connsiteX117" fmla="*/ 72220 w 8037833"/>
              <a:gd name="connsiteY117" fmla="*/ 3645272 h 3823683"/>
              <a:gd name="connsiteX118" fmla="*/ 44395 w 8037833"/>
              <a:gd name="connsiteY118" fmla="*/ 3639455 h 3823683"/>
              <a:gd name="connsiteX119" fmla="*/ 1962 w 8037833"/>
              <a:gd name="connsiteY119" fmla="*/ 3635948 h 3823683"/>
              <a:gd name="connsiteX120" fmla="*/ 0 w 8037833"/>
              <a:gd name="connsiteY120" fmla="*/ 3635261 h 3823683"/>
              <a:gd name="connsiteX121" fmla="*/ 0 w 8037833"/>
              <a:gd name="connsiteY121" fmla="*/ 12763 h 3823683"/>
              <a:gd name="connsiteX0" fmla="*/ 0 w 8037833"/>
              <a:gd name="connsiteY0" fmla="*/ 12763 h 3823683"/>
              <a:gd name="connsiteX1" fmla="*/ 8037833 w 8037833"/>
              <a:gd name="connsiteY1" fmla="*/ 0 h 3823683"/>
              <a:gd name="connsiteX2" fmla="*/ 8037833 w 8037833"/>
              <a:gd name="connsiteY2" fmla="*/ 3123098 h 3823683"/>
              <a:gd name="connsiteX3" fmla="*/ 8034343 w 8037833"/>
              <a:gd name="connsiteY3" fmla="*/ 3122573 h 3823683"/>
              <a:gd name="connsiteX4" fmla="*/ 7877229 w 8037833"/>
              <a:gd name="connsiteY4" fmla="*/ 3143819 h 3823683"/>
              <a:gd name="connsiteX5" fmla="*/ 7752740 w 8037833"/>
              <a:gd name="connsiteY5" fmla="*/ 3181149 h 3823683"/>
              <a:gd name="connsiteX6" fmla="*/ 7588760 w 8037833"/>
              <a:gd name="connsiteY6" fmla="*/ 3183782 h 3823683"/>
              <a:gd name="connsiteX7" fmla="*/ 7351256 w 8037833"/>
              <a:gd name="connsiteY7" fmla="*/ 3276296 h 3823683"/>
              <a:gd name="connsiteX8" fmla="*/ 7241630 w 8037833"/>
              <a:gd name="connsiteY8" fmla="*/ 3258619 h 3823683"/>
              <a:gd name="connsiteX9" fmla="*/ 7197338 w 8037833"/>
              <a:gd name="connsiteY9" fmla="*/ 3224751 h 3823683"/>
              <a:gd name="connsiteX10" fmla="*/ 7180777 w 8037833"/>
              <a:gd name="connsiteY10" fmla="*/ 3222826 h 3823683"/>
              <a:gd name="connsiteX11" fmla="*/ 7146896 w 8037833"/>
              <a:gd name="connsiteY11" fmla="*/ 3256975 h 3823683"/>
              <a:gd name="connsiteX12" fmla="*/ 7101771 w 8037833"/>
              <a:gd name="connsiteY12" fmla="*/ 3257015 h 3823683"/>
              <a:gd name="connsiteX13" fmla="*/ 7047844 w 8037833"/>
              <a:gd name="connsiteY13" fmla="*/ 3303791 h 3823683"/>
              <a:gd name="connsiteX14" fmla="*/ 6912506 w 8037833"/>
              <a:gd name="connsiteY14" fmla="*/ 3361478 h 3823683"/>
              <a:gd name="connsiteX15" fmla="*/ 6819463 w 8037833"/>
              <a:gd name="connsiteY15" fmla="*/ 3368624 h 3823683"/>
              <a:gd name="connsiteX16" fmla="*/ 6797198 w 8037833"/>
              <a:gd name="connsiteY16" fmla="*/ 3378256 h 3823683"/>
              <a:gd name="connsiteX17" fmla="*/ 6718286 w 8037833"/>
              <a:gd name="connsiteY17" fmla="*/ 3382997 h 3823683"/>
              <a:gd name="connsiteX18" fmla="*/ 6609242 w 8037833"/>
              <a:gd name="connsiteY18" fmla="*/ 3355040 h 3823683"/>
              <a:gd name="connsiteX19" fmla="*/ 6462092 w 8037833"/>
              <a:gd name="connsiteY19" fmla="*/ 3373529 h 3823683"/>
              <a:gd name="connsiteX20" fmla="*/ 6303479 w 8037833"/>
              <a:gd name="connsiteY20" fmla="*/ 3319842 h 3823683"/>
              <a:gd name="connsiteX21" fmla="*/ 6210639 w 8037833"/>
              <a:gd name="connsiteY21" fmla="*/ 3335546 h 3823683"/>
              <a:gd name="connsiteX22" fmla="*/ 6111718 w 8037833"/>
              <a:gd name="connsiteY22" fmla="*/ 3357536 h 3823683"/>
              <a:gd name="connsiteX23" fmla="*/ 5949057 w 8037833"/>
              <a:gd name="connsiteY23" fmla="*/ 3379652 h 3823683"/>
              <a:gd name="connsiteX24" fmla="*/ 5891274 w 8037833"/>
              <a:gd name="connsiteY24" fmla="*/ 3397681 h 3823683"/>
              <a:gd name="connsiteX25" fmla="*/ 5835383 w 8037833"/>
              <a:gd name="connsiteY25" fmla="*/ 3377529 h 3823683"/>
              <a:gd name="connsiteX26" fmla="*/ 5746050 w 8037833"/>
              <a:gd name="connsiteY26" fmla="*/ 3426142 h 3823683"/>
              <a:gd name="connsiteX27" fmla="*/ 5613670 w 8037833"/>
              <a:gd name="connsiteY27" fmla="*/ 3428671 h 3823683"/>
              <a:gd name="connsiteX28" fmla="*/ 5535334 w 8037833"/>
              <a:gd name="connsiteY28" fmla="*/ 3437044 h 3823683"/>
              <a:gd name="connsiteX29" fmla="*/ 5506940 w 8037833"/>
              <a:gd name="connsiteY29" fmla="*/ 3450999 h 3823683"/>
              <a:gd name="connsiteX30" fmla="*/ 5466372 w 8037833"/>
              <a:gd name="connsiteY30" fmla="*/ 3463245 h 3823683"/>
              <a:gd name="connsiteX31" fmla="*/ 5395833 w 8037833"/>
              <a:gd name="connsiteY31" fmla="*/ 3493194 h 3823683"/>
              <a:gd name="connsiteX32" fmla="*/ 5299224 w 8037833"/>
              <a:gd name="connsiteY32" fmla="*/ 3518930 h 3823683"/>
              <a:gd name="connsiteX33" fmla="*/ 5223043 w 8037833"/>
              <a:gd name="connsiteY33" fmla="*/ 3491664 h 3823683"/>
              <a:gd name="connsiteX34" fmla="*/ 5217733 w 8037833"/>
              <a:gd name="connsiteY34" fmla="*/ 3500463 h 3823683"/>
              <a:gd name="connsiteX35" fmla="*/ 5167992 w 8037833"/>
              <a:gd name="connsiteY35" fmla="*/ 3504085 h 3823683"/>
              <a:gd name="connsiteX36" fmla="*/ 4987020 w 8037833"/>
              <a:gd name="connsiteY36" fmla="*/ 3461263 h 3823683"/>
              <a:gd name="connsiteX37" fmla="*/ 4890003 w 8037833"/>
              <a:gd name="connsiteY37" fmla="*/ 3469874 h 3823683"/>
              <a:gd name="connsiteX38" fmla="*/ 4856654 w 8037833"/>
              <a:gd name="connsiteY38" fmla="*/ 3481880 h 3823683"/>
              <a:gd name="connsiteX39" fmla="*/ 4800711 w 8037833"/>
              <a:gd name="connsiteY39" fmla="*/ 3501441 h 3823683"/>
              <a:gd name="connsiteX40" fmla="*/ 4761569 w 8037833"/>
              <a:gd name="connsiteY40" fmla="*/ 3538103 h 3823683"/>
              <a:gd name="connsiteX41" fmla="*/ 4713734 w 8037833"/>
              <a:gd name="connsiteY41" fmla="*/ 3545724 h 3823683"/>
              <a:gd name="connsiteX42" fmla="*/ 4699169 w 8037833"/>
              <a:gd name="connsiteY42" fmla="*/ 3518988 h 3823683"/>
              <a:gd name="connsiteX43" fmla="*/ 4649120 w 8037833"/>
              <a:gd name="connsiteY43" fmla="*/ 3536392 h 3823683"/>
              <a:gd name="connsiteX44" fmla="*/ 4573578 w 8037833"/>
              <a:gd name="connsiteY44" fmla="*/ 3565923 h 3823683"/>
              <a:gd name="connsiteX45" fmla="*/ 4529117 w 8037833"/>
              <a:gd name="connsiteY45" fmla="*/ 3575592 h 3823683"/>
              <a:gd name="connsiteX46" fmla="*/ 4408641 w 8037833"/>
              <a:gd name="connsiteY46" fmla="*/ 3610000 h 3823683"/>
              <a:gd name="connsiteX47" fmla="*/ 4356402 w 8037833"/>
              <a:gd name="connsiteY47" fmla="*/ 3642792 h 3823683"/>
              <a:gd name="connsiteX48" fmla="*/ 4258044 w 8037833"/>
              <a:gd name="connsiteY48" fmla="*/ 3823683 h 3823683"/>
              <a:gd name="connsiteX49" fmla="*/ 4208725 w 8037833"/>
              <a:gd name="connsiteY49" fmla="*/ 3704841 h 3823683"/>
              <a:gd name="connsiteX50" fmla="*/ 4201632 w 8037833"/>
              <a:gd name="connsiteY50" fmla="*/ 3702602 h 3823683"/>
              <a:gd name="connsiteX51" fmla="*/ 4191289 w 8037833"/>
              <a:gd name="connsiteY51" fmla="*/ 3702380 h 3823683"/>
              <a:gd name="connsiteX52" fmla="*/ 4191039 w 8037833"/>
              <a:gd name="connsiteY52" fmla="*/ 3702831 h 3823683"/>
              <a:gd name="connsiteX53" fmla="*/ 4181340 w 8037833"/>
              <a:gd name="connsiteY53" fmla="*/ 3701729 h 3823683"/>
              <a:gd name="connsiteX54" fmla="*/ 4133816 w 8037833"/>
              <a:gd name="connsiteY54" fmla="*/ 3690565 h 3823683"/>
              <a:gd name="connsiteX55" fmla="*/ 4071732 w 8037833"/>
              <a:gd name="connsiteY55" fmla="*/ 3732513 h 3823683"/>
              <a:gd name="connsiteX56" fmla="*/ 4045924 w 8037833"/>
              <a:gd name="connsiteY56" fmla="*/ 3739404 h 3823683"/>
              <a:gd name="connsiteX57" fmla="*/ 4032171 w 8037833"/>
              <a:gd name="connsiteY57" fmla="*/ 3745523 h 3823683"/>
              <a:gd name="connsiteX58" fmla="*/ 4031335 w 8037833"/>
              <a:gd name="connsiteY58" fmla="*/ 3747479 h 3823683"/>
              <a:gd name="connsiteX59" fmla="*/ 3985774 w 8037833"/>
              <a:gd name="connsiteY59" fmla="*/ 3736547 h 3823683"/>
              <a:gd name="connsiteX60" fmla="*/ 3979769 w 8037833"/>
              <a:gd name="connsiteY60" fmla="*/ 3738769 h 3823683"/>
              <a:gd name="connsiteX61" fmla="*/ 3950014 w 8037833"/>
              <a:gd name="connsiteY61" fmla="*/ 3726942 h 3823683"/>
              <a:gd name="connsiteX62" fmla="*/ 3934671 w 8037833"/>
              <a:gd name="connsiteY62" fmla="*/ 3723339 h 3823683"/>
              <a:gd name="connsiteX63" fmla="*/ 3930274 w 8037833"/>
              <a:gd name="connsiteY63" fmla="*/ 3717148 h 3823683"/>
              <a:gd name="connsiteX64" fmla="*/ 3907660 w 8037833"/>
              <a:gd name="connsiteY64" fmla="*/ 3714456 h 3823683"/>
              <a:gd name="connsiteX65" fmla="*/ 3905087 w 8037833"/>
              <a:gd name="connsiteY65" fmla="*/ 3716098 h 3823683"/>
              <a:gd name="connsiteX66" fmla="*/ 3886347 w 8037833"/>
              <a:gd name="connsiteY66" fmla="*/ 3706620 h 3823683"/>
              <a:gd name="connsiteX67" fmla="*/ 3870533 w 8037833"/>
              <a:gd name="connsiteY67" fmla="*/ 3689905 h 3823683"/>
              <a:gd name="connsiteX68" fmla="*/ 3678563 w 8037833"/>
              <a:gd name="connsiteY68" fmla="*/ 3694486 h 3823683"/>
              <a:gd name="connsiteX69" fmla="*/ 3524121 w 8037833"/>
              <a:gd name="connsiteY69" fmla="*/ 3642736 h 3823683"/>
              <a:gd name="connsiteX70" fmla="*/ 3407752 w 8037833"/>
              <a:gd name="connsiteY70" fmla="*/ 3626590 h 3823683"/>
              <a:gd name="connsiteX71" fmla="*/ 3373519 w 8037833"/>
              <a:gd name="connsiteY71" fmla="*/ 3665785 h 3823683"/>
              <a:gd name="connsiteX72" fmla="*/ 3114267 w 8037833"/>
              <a:gd name="connsiteY72" fmla="*/ 3638983 h 3823683"/>
              <a:gd name="connsiteX73" fmla="*/ 3048270 w 8037833"/>
              <a:gd name="connsiteY73" fmla="*/ 3649949 h 3823683"/>
              <a:gd name="connsiteX74" fmla="*/ 2989722 w 8037833"/>
              <a:gd name="connsiteY74" fmla="*/ 3623230 h 3823683"/>
              <a:gd name="connsiteX75" fmla="*/ 2965734 w 8037833"/>
              <a:gd name="connsiteY75" fmla="*/ 3635676 h 3823683"/>
              <a:gd name="connsiteX76" fmla="*/ 2961603 w 8037833"/>
              <a:gd name="connsiteY76" fmla="*/ 3638221 h 3823683"/>
              <a:gd name="connsiteX77" fmla="*/ 2944959 w 8037833"/>
              <a:gd name="connsiteY77" fmla="*/ 3639723 h 3823683"/>
              <a:gd name="connsiteX78" fmla="*/ 2940402 w 8037833"/>
              <a:gd name="connsiteY78" fmla="*/ 3651000 h 3823683"/>
              <a:gd name="connsiteX79" fmla="*/ 2915449 w 8037833"/>
              <a:gd name="connsiteY79" fmla="*/ 3661039 h 3823683"/>
              <a:gd name="connsiteX80" fmla="*/ 2884777 w 8037833"/>
              <a:gd name="connsiteY80" fmla="*/ 3660775 h 3823683"/>
              <a:gd name="connsiteX81" fmla="*/ 2739034 w 8037833"/>
              <a:gd name="connsiteY81" fmla="*/ 3647396 h 3823683"/>
              <a:gd name="connsiteX82" fmla="*/ 2651827 w 8037833"/>
              <a:gd name="connsiteY82" fmla="*/ 3646306 h 3823683"/>
              <a:gd name="connsiteX83" fmla="*/ 2618680 w 8037833"/>
              <a:gd name="connsiteY83" fmla="*/ 3656755 h 3823683"/>
              <a:gd name="connsiteX84" fmla="*/ 2572404 w 8037833"/>
              <a:gd name="connsiteY84" fmla="*/ 3664043 h 3823683"/>
              <a:gd name="connsiteX85" fmla="*/ 2490721 w 8037833"/>
              <a:gd name="connsiteY85" fmla="*/ 3685313 h 3823683"/>
              <a:gd name="connsiteX86" fmla="*/ 2423704 w 8037833"/>
              <a:gd name="connsiteY86" fmla="*/ 3658079 h 3823683"/>
              <a:gd name="connsiteX87" fmla="*/ 2301172 w 8037833"/>
              <a:gd name="connsiteY87" fmla="*/ 3663053 h 3823683"/>
              <a:gd name="connsiteX88" fmla="*/ 2294102 w 8037833"/>
              <a:gd name="connsiteY88" fmla="*/ 3671151 h 3823683"/>
              <a:gd name="connsiteX89" fmla="*/ 2238966 w 8037833"/>
              <a:gd name="connsiteY89" fmla="*/ 3668777 h 3823683"/>
              <a:gd name="connsiteX90" fmla="*/ 2046240 w 8037833"/>
              <a:gd name="connsiteY90" fmla="*/ 3604535 h 3823683"/>
              <a:gd name="connsiteX91" fmla="*/ 1938480 w 8037833"/>
              <a:gd name="connsiteY91" fmla="*/ 3601439 h 3823683"/>
              <a:gd name="connsiteX92" fmla="*/ 1900166 w 8037833"/>
              <a:gd name="connsiteY92" fmla="*/ 3609358 h 3823683"/>
              <a:gd name="connsiteX93" fmla="*/ 1835976 w 8037833"/>
              <a:gd name="connsiteY93" fmla="*/ 3622065 h 3823683"/>
              <a:gd name="connsiteX94" fmla="*/ 1787830 w 8037833"/>
              <a:gd name="connsiteY94" fmla="*/ 3653768 h 3823683"/>
              <a:gd name="connsiteX95" fmla="*/ 1734224 w 8037833"/>
              <a:gd name="connsiteY95" fmla="*/ 3655593 h 3823683"/>
              <a:gd name="connsiteX96" fmla="*/ 1721989 w 8037833"/>
              <a:gd name="connsiteY96" fmla="*/ 3627298 h 3823683"/>
              <a:gd name="connsiteX97" fmla="*/ 1664576 w 8037833"/>
              <a:gd name="connsiteY97" fmla="*/ 3638572 h 3823683"/>
              <a:gd name="connsiteX98" fmla="*/ 1577459 w 8037833"/>
              <a:gd name="connsiteY98" fmla="*/ 3658824 h 3823683"/>
              <a:gd name="connsiteX99" fmla="*/ 1527269 w 8037833"/>
              <a:gd name="connsiteY99" fmla="*/ 3663088 h 3823683"/>
              <a:gd name="connsiteX100" fmla="*/ 1390118 w 8037833"/>
              <a:gd name="connsiteY100" fmla="*/ 3682789 h 3823683"/>
              <a:gd name="connsiteX101" fmla="*/ 1252698 w 8037833"/>
              <a:gd name="connsiteY101" fmla="*/ 3708662 h 3823683"/>
              <a:gd name="connsiteX102" fmla="*/ 1171039 w 8037833"/>
              <a:gd name="connsiteY102" fmla="*/ 3758642 h 3823683"/>
              <a:gd name="connsiteX103" fmla="*/ 1058106 w 8037833"/>
              <a:gd name="connsiteY103" fmla="*/ 3776166 h 3823683"/>
              <a:gd name="connsiteX104" fmla="*/ 1039167 w 8037833"/>
              <a:gd name="connsiteY104" fmla="*/ 3784177 h 3823683"/>
              <a:gd name="connsiteX105" fmla="*/ 1012958 w 8037833"/>
              <a:gd name="connsiteY105" fmla="*/ 3779206 h 3823683"/>
              <a:gd name="connsiteX106" fmla="*/ 907906 w 8037833"/>
              <a:gd name="connsiteY106" fmla="*/ 3757678 h 3823683"/>
              <a:gd name="connsiteX107" fmla="*/ 825226 w 8037833"/>
              <a:gd name="connsiteY107" fmla="*/ 3726369 h 3823683"/>
              <a:gd name="connsiteX108" fmla="*/ 722264 w 8037833"/>
              <a:gd name="connsiteY108" fmla="*/ 3747612 h 3823683"/>
              <a:gd name="connsiteX109" fmla="*/ 659460 w 8037833"/>
              <a:gd name="connsiteY109" fmla="*/ 3740429 h 3823683"/>
              <a:gd name="connsiteX110" fmla="*/ 556552 w 8037833"/>
              <a:gd name="connsiteY110" fmla="*/ 3697934 h 3823683"/>
              <a:gd name="connsiteX111" fmla="*/ 421042 w 8037833"/>
              <a:gd name="connsiteY111" fmla="*/ 3709912 h 3823683"/>
              <a:gd name="connsiteX112" fmla="*/ 393295 w 8037833"/>
              <a:gd name="connsiteY112" fmla="*/ 3753097 h 3823683"/>
              <a:gd name="connsiteX113" fmla="*/ 355918 w 8037833"/>
              <a:gd name="connsiteY113" fmla="*/ 3779172 h 3823683"/>
              <a:gd name="connsiteX114" fmla="*/ 339711 w 8037833"/>
              <a:gd name="connsiteY114" fmla="*/ 3718242 h 3823683"/>
              <a:gd name="connsiteX115" fmla="*/ 222239 w 8037833"/>
              <a:gd name="connsiteY115" fmla="*/ 3672335 h 3823683"/>
              <a:gd name="connsiteX116" fmla="*/ 163578 w 8037833"/>
              <a:gd name="connsiteY116" fmla="*/ 3656292 h 3823683"/>
              <a:gd name="connsiteX117" fmla="*/ 72220 w 8037833"/>
              <a:gd name="connsiteY117" fmla="*/ 3645272 h 3823683"/>
              <a:gd name="connsiteX118" fmla="*/ 44395 w 8037833"/>
              <a:gd name="connsiteY118" fmla="*/ 3639455 h 3823683"/>
              <a:gd name="connsiteX119" fmla="*/ 1962 w 8037833"/>
              <a:gd name="connsiteY119" fmla="*/ 3635948 h 3823683"/>
              <a:gd name="connsiteX120" fmla="*/ 0 w 8037833"/>
              <a:gd name="connsiteY120" fmla="*/ 3635261 h 3823683"/>
              <a:gd name="connsiteX121" fmla="*/ 0 w 8037833"/>
              <a:gd name="connsiteY121" fmla="*/ 12763 h 3823683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697934 h 3784177"/>
              <a:gd name="connsiteX111" fmla="*/ 421042 w 8037833"/>
              <a:gd name="connsiteY111" fmla="*/ 3709912 h 3784177"/>
              <a:gd name="connsiteX112" fmla="*/ 393295 w 8037833"/>
              <a:gd name="connsiteY112" fmla="*/ 3753097 h 3784177"/>
              <a:gd name="connsiteX113" fmla="*/ 355918 w 8037833"/>
              <a:gd name="connsiteY113" fmla="*/ 3779172 h 3784177"/>
              <a:gd name="connsiteX114" fmla="*/ 339711 w 8037833"/>
              <a:gd name="connsiteY114" fmla="*/ 3718242 h 3784177"/>
              <a:gd name="connsiteX115" fmla="*/ 222239 w 8037833"/>
              <a:gd name="connsiteY115" fmla="*/ 3672335 h 3784177"/>
              <a:gd name="connsiteX116" fmla="*/ 163578 w 8037833"/>
              <a:gd name="connsiteY116" fmla="*/ 3656292 h 3784177"/>
              <a:gd name="connsiteX117" fmla="*/ 72220 w 8037833"/>
              <a:gd name="connsiteY117" fmla="*/ 3645272 h 3784177"/>
              <a:gd name="connsiteX118" fmla="*/ 44395 w 8037833"/>
              <a:gd name="connsiteY118" fmla="*/ 3639455 h 3784177"/>
              <a:gd name="connsiteX119" fmla="*/ 1962 w 8037833"/>
              <a:gd name="connsiteY119" fmla="*/ 3635948 h 3784177"/>
              <a:gd name="connsiteX120" fmla="*/ 0 w 8037833"/>
              <a:gd name="connsiteY120" fmla="*/ 3635261 h 3784177"/>
              <a:gd name="connsiteX121" fmla="*/ 0 w 8037833"/>
              <a:gd name="connsiteY121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697934 h 3784177"/>
              <a:gd name="connsiteX111" fmla="*/ 421042 w 8037833"/>
              <a:gd name="connsiteY111" fmla="*/ 3709912 h 3784177"/>
              <a:gd name="connsiteX112" fmla="*/ 393295 w 8037833"/>
              <a:gd name="connsiteY112" fmla="*/ 3753097 h 3784177"/>
              <a:gd name="connsiteX113" fmla="*/ 355918 w 8037833"/>
              <a:gd name="connsiteY113" fmla="*/ 3779172 h 3784177"/>
              <a:gd name="connsiteX114" fmla="*/ 339711 w 8037833"/>
              <a:gd name="connsiteY114" fmla="*/ 3718242 h 3784177"/>
              <a:gd name="connsiteX115" fmla="*/ 222239 w 8037833"/>
              <a:gd name="connsiteY115" fmla="*/ 3672335 h 3784177"/>
              <a:gd name="connsiteX116" fmla="*/ 163578 w 8037833"/>
              <a:gd name="connsiteY116" fmla="*/ 3656292 h 3784177"/>
              <a:gd name="connsiteX117" fmla="*/ 72220 w 8037833"/>
              <a:gd name="connsiteY117" fmla="*/ 3645272 h 3784177"/>
              <a:gd name="connsiteX118" fmla="*/ 44395 w 8037833"/>
              <a:gd name="connsiteY118" fmla="*/ 3639455 h 3784177"/>
              <a:gd name="connsiteX119" fmla="*/ 1962 w 8037833"/>
              <a:gd name="connsiteY119" fmla="*/ 3635948 h 3784177"/>
              <a:gd name="connsiteX120" fmla="*/ 0 w 8037833"/>
              <a:gd name="connsiteY120" fmla="*/ 3635261 h 3784177"/>
              <a:gd name="connsiteX121" fmla="*/ 0 w 8037833"/>
              <a:gd name="connsiteY121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697934 h 3784177"/>
              <a:gd name="connsiteX111" fmla="*/ 421042 w 8037833"/>
              <a:gd name="connsiteY111" fmla="*/ 3709912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21042 w 8037833"/>
              <a:gd name="connsiteY111" fmla="*/ 3709912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45444 w 8037833"/>
              <a:gd name="connsiteY111" fmla="*/ 3764831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45444 w 8037833"/>
              <a:gd name="connsiteY111" fmla="*/ 3764831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82844 w 8037833"/>
              <a:gd name="connsiteY90" fmla="*/ 3631994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45444 w 8037833"/>
              <a:gd name="connsiteY111" fmla="*/ 3764831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82844 w 8037833"/>
              <a:gd name="connsiteY90" fmla="*/ 3631994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33173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45444 w 8037833"/>
              <a:gd name="connsiteY111" fmla="*/ 3764831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32153 w 8037833"/>
              <a:gd name="connsiteY70" fmla="*/ 366778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82844 w 8037833"/>
              <a:gd name="connsiteY90" fmla="*/ 3631994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33173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45444 w 8037833"/>
              <a:gd name="connsiteY111" fmla="*/ 3764831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32153 w 8037833"/>
              <a:gd name="connsiteY70" fmla="*/ 366778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82844 w 8037833"/>
              <a:gd name="connsiteY90" fmla="*/ 3631994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33173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45444 w 8037833"/>
              <a:gd name="connsiteY111" fmla="*/ 3764831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111718 w 8037833"/>
              <a:gd name="connsiteY21" fmla="*/ 3357536 h 3784177"/>
              <a:gd name="connsiteX22" fmla="*/ 5949057 w 8037833"/>
              <a:gd name="connsiteY22" fmla="*/ 3379652 h 3784177"/>
              <a:gd name="connsiteX23" fmla="*/ 5891274 w 8037833"/>
              <a:gd name="connsiteY23" fmla="*/ 3397681 h 3784177"/>
              <a:gd name="connsiteX24" fmla="*/ 5835383 w 8037833"/>
              <a:gd name="connsiteY24" fmla="*/ 3377529 h 3784177"/>
              <a:gd name="connsiteX25" fmla="*/ 5746050 w 8037833"/>
              <a:gd name="connsiteY25" fmla="*/ 3426142 h 3784177"/>
              <a:gd name="connsiteX26" fmla="*/ 5613670 w 8037833"/>
              <a:gd name="connsiteY26" fmla="*/ 3428671 h 3784177"/>
              <a:gd name="connsiteX27" fmla="*/ 5535334 w 8037833"/>
              <a:gd name="connsiteY27" fmla="*/ 3437044 h 3784177"/>
              <a:gd name="connsiteX28" fmla="*/ 5506940 w 8037833"/>
              <a:gd name="connsiteY28" fmla="*/ 3450999 h 3784177"/>
              <a:gd name="connsiteX29" fmla="*/ 5466372 w 8037833"/>
              <a:gd name="connsiteY29" fmla="*/ 3463245 h 3784177"/>
              <a:gd name="connsiteX30" fmla="*/ 5395833 w 8037833"/>
              <a:gd name="connsiteY30" fmla="*/ 3493194 h 3784177"/>
              <a:gd name="connsiteX31" fmla="*/ 5305325 w 8037833"/>
              <a:gd name="connsiteY31" fmla="*/ 3505200 h 3784177"/>
              <a:gd name="connsiteX32" fmla="*/ 5223043 w 8037833"/>
              <a:gd name="connsiteY32" fmla="*/ 3491664 h 3784177"/>
              <a:gd name="connsiteX33" fmla="*/ 5217733 w 8037833"/>
              <a:gd name="connsiteY33" fmla="*/ 3500463 h 3784177"/>
              <a:gd name="connsiteX34" fmla="*/ 5167992 w 8037833"/>
              <a:gd name="connsiteY34" fmla="*/ 3504085 h 3784177"/>
              <a:gd name="connsiteX35" fmla="*/ 4987020 w 8037833"/>
              <a:gd name="connsiteY35" fmla="*/ 3461263 h 3784177"/>
              <a:gd name="connsiteX36" fmla="*/ 4890003 w 8037833"/>
              <a:gd name="connsiteY36" fmla="*/ 3469874 h 3784177"/>
              <a:gd name="connsiteX37" fmla="*/ 4856654 w 8037833"/>
              <a:gd name="connsiteY37" fmla="*/ 3481880 h 3784177"/>
              <a:gd name="connsiteX38" fmla="*/ 4800711 w 8037833"/>
              <a:gd name="connsiteY38" fmla="*/ 3501441 h 3784177"/>
              <a:gd name="connsiteX39" fmla="*/ 4761569 w 8037833"/>
              <a:gd name="connsiteY39" fmla="*/ 3538103 h 3784177"/>
              <a:gd name="connsiteX40" fmla="*/ 4713734 w 8037833"/>
              <a:gd name="connsiteY40" fmla="*/ 3545724 h 3784177"/>
              <a:gd name="connsiteX41" fmla="*/ 4699169 w 8037833"/>
              <a:gd name="connsiteY41" fmla="*/ 3518988 h 3784177"/>
              <a:gd name="connsiteX42" fmla="*/ 4649120 w 8037833"/>
              <a:gd name="connsiteY42" fmla="*/ 3536392 h 3784177"/>
              <a:gd name="connsiteX43" fmla="*/ 4573578 w 8037833"/>
              <a:gd name="connsiteY43" fmla="*/ 3565923 h 3784177"/>
              <a:gd name="connsiteX44" fmla="*/ 4529117 w 8037833"/>
              <a:gd name="connsiteY44" fmla="*/ 3575592 h 3784177"/>
              <a:gd name="connsiteX45" fmla="*/ 4408641 w 8037833"/>
              <a:gd name="connsiteY45" fmla="*/ 3610000 h 3784177"/>
              <a:gd name="connsiteX46" fmla="*/ 4356402 w 8037833"/>
              <a:gd name="connsiteY46" fmla="*/ 3642792 h 3784177"/>
              <a:gd name="connsiteX47" fmla="*/ 4270245 w 8037833"/>
              <a:gd name="connsiteY47" fmla="*/ 3665789 h 3784177"/>
              <a:gd name="connsiteX48" fmla="*/ 4208725 w 8037833"/>
              <a:gd name="connsiteY48" fmla="*/ 3704841 h 3784177"/>
              <a:gd name="connsiteX49" fmla="*/ 4201632 w 8037833"/>
              <a:gd name="connsiteY49" fmla="*/ 3702602 h 3784177"/>
              <a:gd name="connsiteX50" fmla="*/ 4191289 w 8037833"/>
              <a:gd name="connsiteY50" fmla="*/ 3702380 h 3784177"/>
              <a:gd name="connsiteX51" fmla="*/ 4191039 w 8037833"/>
              <a:gd name="connsiteY51" fmla="*/ 3702831 h 3784177"/>
              <a:gd name="connsiteX52" fmla="*/ 4181340 w 8037833"/>
              <a:gd name="connsiteY52" fmla="*/ 3701729 h 3784177"/>
              <a:gd name="connsiteX53" fmla="*/ 4133816 w 8037833"/>
              <a:gd name="connsiteY53" fmla="*/ 3690565 h 3784177"/>
              <a:gd name="connsiteX54" fmla="*/ 4071732 w 8037833"/>
              <a:gd name="connsiteY54" fmla="*/ 3732513 h 3784177"/>
              <a:gd name="connsiteX55" fmla="*/ 4045924 w 8037833"/>
              <a:gd name="connsiteY55" fmla="*/ 3739404 h 3784177"/>
              <a:gd name="connsiteX56" fmla="*/ 4032171 w 8037833"/>
              <a:gd name="connsiteY56" fmla="*/ 3745523 h 3784177"/>
              <a:gd name="connsiteX57" fmla="*/ 4031335 w 8037833"/>
              <a:gd name="connsiteY57" fmla="*/ 3747479 h 3784177"/>
              <a:gd name="connsiteX58" fmla="*/ 3985774 w 8037833"/>
              <a:gd name="connsiteY58" fmla="*/ 3736547 h 3784177"/>
              <a:gd name="connsiteX59" fmla="*/ 3979769 w 8037833"/>
              <a:gd name="connsiteY59" fmla="*/ 3738769 h 3784177"/>
              <a:gd name="connsiteX60" fmla="*/ 3950014 w 8037833"/>
              <a:gd name="connsiteY60" fmla="*/ 3726942 h 3784177"/>
              <a:gd name="connsiteX61" fmla="*/ 3934671 w 8037833"/>
              <a:gd name="connsiteY61" fmla="*/ 3723339 h 3784177"/>
              <a:gd name="connsiteX62" fmla="*/ 3930274 w 8037833"/>
              <a:gd name="connsiteY62" fmla="*/ 3717148 h 3784177"/>
              <a:gd name="connsiteX63" fmla="*/ 3907660 w 8037833"/>
              <a:gd name="connsiteY63" fmla="*/ 3714456 h 3784177"/>
              <a:gd name="connsiteX64" fmla="*/ 3905087 w 8037833"/>
              <a:gd name="connsiteY64" fmla="*/ 3716098 h 3784177"/>
              <a:gd name="connsiteX65" fmla="*/ 3886347 w 8037833"/>
              <a:gd name="connsiteY65" fmla="*/ 3706620 h 3784177"/>
              <a:gd name="connsiteX66" fmla="*/ 3870533 w 8037833"/>
              <a:gd name="connsiteY66" fmla="*/ 3689905 h 3784177"/>
              <a:gd name="connsiteX67" fmla="*/ 3678563 w 8037833"/>
              <a:gd name="connsiteY67" fmla="*/ 3694486 h 3784177"/>
              <a:gd name="connsiteX68" fmla="*/ 3524121 w 8037833"/>
              <a:gd name="connsiteY68" fmla="*/ 3642736 h 3784177"/>
              <a:gd name="connsiteX69" fmla="*/ 3432153 w 8037833"/>
              <a:gd name="connsiteY69" fmla="*/ 3667780 h 3784177"/>
              <a:gd name="connsiteX70" fmla="*/ 3373519 w 8037833"/>
              <a:gd name="connsiteY70" fmla="*/ 3665785 h 3784177"/>
              <a:gd name="connsiteX71" fmla="*/ 3114267 w 8037833"/>
              <a:gd name="connsiteY71" fmla="*/ 3638983 h 3784177"/>
              <a:gd name="connsiteX72" fmla="*/ 3048270 w 8037833"/>
              <a:gd name="connsiteY72" fmla="*/ 3649949 h 3784177"/>
              <a:gd name="connsiteX73" fmla="*/ 2989722 w 8037833"/>
              <a:gd name="connsiteY73" fmla="*/ 3623230 h 3784177"/>
              <a:gd name="connsiteX74" fmla="*/ 2965734 w 8037833"/>
              <a:gd name="connsiteY74" fmla="*/ 3635676 h 3784177"/>
              <a:gd name="connsiteX75" fmla="*/ 2961603 w 8037833"/>
              <a:gd name="connsiteY75" fmla="*/ 3638221 h 3784177"/>
              <a:gd name="connsiteX76" fmla="*/ 2944959 w 8037833"/>
              <a:gd name="connsiteY76" fmla="*/ 3639723 h 3784177"/>
              <a:gd name="connsiteX77" fmla="*/ 2940402 w 8037833"/>
              <a:gd name="connsiteY77" fmla="*/ 3651000 h 3784177"/>
              <a:gd name="connsiteX78" fmla="*/ 2915449 w 8037833"/>
              <a:gd name="connsiteY78" fmla="*/ 3661039 h 3784177"/>
              <a:gd name="connsiteX79" fmla="*/ 2884777 w 8037833"/>
              <a:gd name="connsiteY79" fmla="*/ 3660775 h 3784177"/>
              <a:gd name="connsiteX80" fmla="*/ 2739034 w 8037833"/>
              <a:gd name="connsiteY80" fmla="*/ 3647396 h 3784177"/>
              <a:gd name="connsiteX81" fmla="*/ 2651827 w 8037833"/>
              <a:gd name="connsiteY81" fmla="*/ 3646306 h 3784177"/>
              <a:gd name="connsiteX82" fmla="*/ 2618680 w 8037833"/>
              <a:gd name="connsiteY82" fmla="*/ 3656755 h 3784177"/>
              <a:gd name="connsiteX83" fmla="*/ 2572404 w 8037833"/>
              <a:gd name="connsiteY83" fmla="*/ 3664043 h 3784177"/>
              <a:gd name="connsiteX84" fmla="*/ 2490721 w 8037833"/>
              <a:gd name="connsiteY84" fmla="*/ 3685313 h 3784177"/>
              <a:gd name="connsiteX85" fmla="*/ 2423704 w 8037833"/>
              <a:gd name="connsiteY85" fmla="*/ 3658079 h 3784177"/>
              <a:gd name="connsiteX86" fmla="*/ 2301172 w 8037833"/>
              <a:gd name="connsiteY86" fmla="*/ 3663053 h 3784177"/>
              <a:gd name="connsiteX87" fmla="*/ 2294102 w 8037833"/>
              <a:gd name="connsiteY87" fmla="*/ 3671151 h 3784177"/>
              <a:gd name="connsiteX88" fmla="*/ 2238966 w 8037833"/>
              <a:gd name="connsiteY88" fmla="*/ 3668777 h 3784177"/>
              <a:gd name="connsiteX89" fmla="*/ 2082844 w 8037833"/>
              <a:gd name="connsiteY89" fmla="*/ 3631994 h 3784177"/>
              <a:gd name="connsiteX90" fmla="*/ 1938480 w 8037833"/>
              <a:gd name="connsiteY90" fmla="*/ 3601439 h 3784177"/>
              <a:gd name="connsiteX91" fmla="*/ 1900166 w 8037833"/>
              <a:gd name="connsiteY91" fmla="*/ 3609358 h 3784177"/>
              <a:gd name="connsiteX92" fmla="*/ 1835976 w 8037833"/>
              <a:gd name="connsiteY92" fmla="*/ 3622065 h 3784177"/>
              <a:gd name="connsiteX93" fmla="*/ 1787830 w 8037833"/>
              <a:gd name="connsiteY93" fmla="*/ 3633173 h 3784177"/>
              <a:gd name="connsiteX94" fmla="*/ 1734224 w 8037833"/>
              <a:gd name="connsiteY94" fmla="*/ 3655593 h 3784177"/>
              <a:gd name="connsiteX95" fmla="*/ 1721989 w 8037833"/>
              <a:gd name="connsiteY95" fmla="*/ 3627298 h 3784177"/>
              <a:gd name="connsiteX96" fmla="*/ 1664576 w 8037833"/>
              <a:gd name="connsiteY96" fmla="*/ 3638572 h 3784177"/>
              <a:gd name="connsiteX97" fmla="*/ 1577459 w 8037833"/>
              <a:gd name="connsiteY97" fmla="*/ 3658824 h 3784177"/>
              <a:gd name="connsiteX98" fmla="*/ 1527269 w 8037833"/>
              <a:gd name="connsiteY98" fmla="*/ 3663088 h 3784177"/>
              <a:gd name="connsiteX99" fmla="*/ 1390118 w 8037833"/>
              <a:gd name="connsiteY99" fmla="*/ 3682789 h 3784177"/>
              <a:gd name="connsiteX100" fmla="*/ 1252698 w 8037833"/>
              <a:gd name="connsiteY100" fmla="*/ 3708662 h 3784177"/>
              <a:gd name="connsiteX101" fmla="*/ 1171039 w 8037833"/>
              <a:gd name="connsiteY101" fmla="*/ 3758642 h 3784177"/>
              <a:gd name="connsiteX102" fmla="*/ 1058106 w 8037833"/>
              <a:gd name="connsiteY102" fmla="*/ 3776166 h 3784177"/>
              <a:gd name="connsiteX103" fmla="*/ 1039167 w 8037833"/>
              <a:gd name="connsiteY103" fmla="*/ 3784177 h 3784177"/>
              <a:gd name="connsiteX104" fmla="*/ 1012958 w 8037833"/>
              <a:gd name="connsiteY104" fmla="*/ 3779206 h 3784177"/>
              <a:gd name="connsiteX105" fmla="*/ 907906 w 8037833"/>
              <a:gd name="connsiteY105" fmla="*/ 3757678 h 3784177"/>
              <a:gd name="connsiteX106" fmla="*/ 825226 w 8037833"/>
              <a:gd name="connsiteY106" fmla="*/ 3726369 h 3784177"/>
              <a:gd name="connsiteX107" fmla="*/ 722264 w 8037833"/>
              <a:gd name="connsiteY107" fmla="*/ 3747612 h 3784177"/>
              <a:gd name="connsiteX108" fmla="*/ 659460 w 8037833"/>
              <a:gd name="connsiteY108" fmla="*/ 3740429 h 3784177"/>
              <a:gd name="connsiteX109" fmla="*/ 556552 w 8037833"/>
              <a:gd name="connsiteY109" fmla="*/ 3739124 h 3784177"/>
              <a:gd name="connsiteX110" fmla="*/ 445444 w 8037833"/>
              <a:gd name="connsiteY110" fmla="*/ 3764831 h 3784177"/>
              <a:gd name="connsiteX111" fmla="*/ 393295 w 8037833"/>
              <a:gd name="connsiteY111" fmla="*/ 3753097 h 3784177"/>
              <a:gd name="connsiteX112" fmla="*/ 339711 w 8037833"/>
              <a:gd name="connsiteY112" fmla="*/ 3718242 h 3784177"/>
              <a:gd name="connsiteX113" fmla="*/ 222239 w 8037833"/>
              <a:gd name="connsiteY113" fmla="*/ 3672335 h 3784177"/>
              <a:gd name="connsiteX114" fmla="*/ 163578 w 8037833"/>
              <a:gd name="connsiteY114" fmla="*/ 3656292 h 3784177"/>
              <a:gd name="connsiteX115" fmla="*/ 72220 w 8037833"/>
              <a:gd name="connsiteY115" fmla="*/ 3645272 h 3784177"/>
              <a:gd name="connsiteX116" fmla="*/ 44395 w 8037833"/>
              <a:gd name="connsiteY116" fmla="*/ 3639455 h 3784177"/>
              <a:gd name="connsiteX117" fmla="*/ 1962 w 8037833"/>
              <a:gd name="connsiteY117" fmla="*/ 3635948 h 3784177"/>
              <a:gd name="connsiteX118" fmla="*/ 0 w 8037833"/>
              <a:gd name="connsiteY118" fmla="*/ 3635261 h 3784177"/>
              <a:gd name="connsiteX119" fmla="*/ 0 w 8037833"/>
              <a:gd name="connsiteY11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52283 w 8037833"/>
              <a:gd name="connsiteY20" fmla="*/ 3374762 h 3784177"/>
              <a:gd name="connsiteX21" fmla="*/ 6111718 w 8037833"/>
              <a:gd name="connsiteY21" fmla="*/ 3357536 h 3784177"/>
              <a:gd name="connsiteX22" fmla="*/ 5949057 w 8037833"/>
              <a:gd name="connsiteY22" fmla="*/ 3379652 h 3784177"/>
              <a:gd name="connsiteX23" fmla="*/ 5891274 w 8037833"/>
              <a:gd name="connsiteY23" fmla="*/ 3397681 h 3784177"/>
              <a:gd name="connsiteX24" fmla="*/ 5835383 w 8037833"/>
              <a:gd name="connsiteY24" fmla="*/ 3377529 h 3784177"/>
              <a:gd name="connsiteX25" fmla="*/ 5746050 w 8037833"/>
              <a:gd name="connsiteY25" fmla="*/ 3426142 h 3784177"/>
              <a:gd name="connsiteX26" fmla="*/ 5613670 w 8037833"/>
              <a:gd name="connsiteY26" fmla="*/ 3428671 h 3784177"/>
              <a:gd name="connsiteX27" fmla="*/ 5535334 w 8037833"/>
              <a:gd name="connsiteY27" fmla="*/ 3437044 h 3784177"/>
              <a:gd name="connsiteX28" fmla="*/ 5506940 w 8037833"/>
              <a:gd name="connsiteY28" fmla="*/ 3450999 h 3784177"/>
              <a:gd name="connsiteX29" fmla="*/ 5466372 w 8037833"/>
              <a:gd name="connsiteY29" fmla="*/ 3463245 h 3784177"/>
              <a:gd name="connsiteX30" fmla="*/ 5395833 w 8037833"/>
              <a:gd name="connsiteY30" fmla="*/ 3493194 h 3784177"/>
              <a:gd name="connsiteX31" fmla="*/ 5305325 w 8037833"/>
              <a:gd name="connsiteY31" fmla="*/ 3505200 h 3784177"/>
              <a:gd name="connsiteX32" fmla="*/ 5223043 w 8037833"/>
              <a:gd name="connsiteY32" fmla="*/ 3491664 h 3784177"/>
              <a:gd name="connsiteX33" fmla="*/ 5217733 w 8037833"/>
              <a:gd name="connsiteY33" fmla="*/ 3500463 h 3784177"/>
              <a:gd name="connsiteX34" fmla="*/ 5167992 w 8037833"/>
              <a:gd name="connsiteY34" fmla="*/ 3504085 h 3784177"/>
              <a:gd name="connsiteX35" fmla="*/ 4987020 w 8037833"/>
              <a:gd name="connsiteY35" fmla="*/ 3461263 h 3784177"/>
              <a:gd name="connsiteX36" fmla="*/ 4890003 w 8037833"/>
              <a:gd name="connsiteY36" fmla="*/ 3469874 h 3784177"/>
              <a:gd name="connsiteX37" fmla="*/ 4856654 w 8037833"/>
              <a:gd name="connsiteY37" fmla="*/ 3481880 h 3784177"/>
              <a:gd name="connsiteX38" fmla="*/ 4800711 w 8037833"/>
              <a:gd name="connsiteY38" fmla="*/ 3501441 h 3784177"/>
              <a:gd name="connsiteX39" fmla="*/ 4761569 w 8037833"/>
              <a:gd name="connsiteY39" fmla="*/ 3538103 h 3784177"/>
              <a:gd name="connsiteX40" fmla="*/ 4713734 w 8037833"/>
              <a:gd name="connsiteY40" fmla="*/ 3545724 h 3784177"/>
              <a:gd name="connsiteX41" fmla="*/ 4699169 w 8037833"/>
              <a:gd name="connsiteY41" fmla="*/ 3518988 h 3784177"/>
              <a:gd name="connsiteX42" fmla="*/ 4649120 w 8037833"/>
              <a:gd name="connsiteY42" fmla="*/ 3536392 h 3784177"/>
              <a:gd name="connsiteX43" fmla="*/ 4573578 w 8037833"/>
              <a:gd name="connsiteY43" fmla="*/ 3565923 h 3784177"/>
              <a:gd name="connsiteX44" fmla="*/ 4529117 w 8037833"/>
              <a:gd name="connsiteY44" fmla="*/ 3575592 h 3784177"/>
              <a:gd name="connsiteX45" fmla="*/ 4408641 w 8037833"/>
              <a:gd name="connsiteY45" fmla="*/ 3610000 h 3784177"/>
              <a:gd name="connsiteX46" fmla="*/ 4356402 w 8037833"/>
              <a:gd name="connsiteY46" fmla="*/ 3642792 h 3784177"/>
              <a:gd name="connsiteX47" fmla="*/ 4270245 w 8037833"/>
              <a:gd name="connsiteY47" fmla="*/ 3665789 h 3784177"/>
              <a:gd name="connsiteX48" fmla="*/ 4208725 w 8037833"/>
              <a:gd name="connsiteY48" fmla="*/ 3704841 h 3784177"/>
              <a:gd name="connsiteX49" fmla="*/ 4201632 w 8037833"/>
              <a:gd name="connsiteY49" fmla="*/ 3702602 h 3784177"/>
              <a:gd name="connsiteX50" fmla="*/ 4191289 w 8037833"/>
              <a:gd name="connsiteY50" fmla="*/ 3702380 h 3784177"/>
              <a:gd name="connsiteX51" fmla="*/ 4191039 w 8037833"/>
              <a:gd name="connsiteY51" fmla="*/ 3702831 h 3784177"/>
              <a:gd name="connsiteX52" fmla="*/ 4181340 w 8037833"/>
              <a:gd name="connsiteY52" fmla="*/ 3701729 h 3784177"/>
              <a:gd name="connsiteX53" fmla="*/ 4133816 w 8037833"/>
              <a:gd name="connsiteY53" fmla="*/ 3690565 h 3784177"/>
              <a:gd name="connsiteX54" fmla="*/ 4071732 w 8037833"/>
              <a:gd name="connsiteY54" fmla="*/ 3732513 h 3784177"/>
              <a:gd name="connsiteX55" fmla="*/ 4045924 w 8037833"/>
              <a:gd name="connsiteY55" fmla="*/ 3739404 h 3784177"/>
              <a:gd name="connsiteX56" fmla="*/ 4032171 w 8037833"/>
              <a:gd name="connsiteY56" fmla="*/ 3745523 h 3784177"/>
              <a:gd name="connsiteX57" fmla="*/ 4031335 w 8037833"/>
              <a:gd name="connsiteY57" fmla="*/ 3747479 h 3784177"/>
              <a:gd name="connsiteX58" fmla="*/ 3985774 w 8037833"/>
              <a:gd name="connsiteY58" fmla="*/ 3736547 h 3784177"/>
              <a:gd name="connsiteX59" fmla="*/ 3979769 w 8037833"/>
              <a:gd name="connsiteY59" fmla="*/ 3738769 h 3784177"/>
              <a:gd name="connsiteX60" fmla="*/ 3950014 w 8037833"/>
              <a:gd name="connsiteY60" fmla="*/ 3726942 h 3784177"/>
              <a:gd name="connsiteX61" fmla="*/ 3934671 w 8037833"/>
              <a:gd name="connsiteY61" fmla="*/ 3723339 h 3784177"/>
              <a:gd name="connsiteX62" fmla="*/ 3930274 w 8037833"/>
              <a:gd name="connsiteY62" fmla="*/ 3717148 h 3784177"/>
              <a:gd name="connsiteX63" fmla="*/ 3907660 w 8037833"/>
              <a:gd name="connsiteY63" fmla="*/ 3714456 h 3784177"/>
              <a:gd name="connsiteX64" fmla="*/ 3905087 w 8037833"/>
              <a:gd name="connsiteY64" fmla="*/ 3716098 h 3784177"/>
              <a:gd name="connsiteX65" fmla="*/ 3886347 w 8037833"/>
              <a:gd name="connsiteY65" fmla="*/ 3706620 h 3784177"/>
              <a:gd name="connsiteX66" fmla="*/ 3870533 w 8037833"/>
              <a:gd name="connsiteY66" fmla="*/ 3689905 h 3784177"/>
              <a:gd name="connsiteX67" fmla="*/ 3678563 w 8037833"/>
              <a:gd name="connsiteY67" fmla="*/ 3694486 h 3784177"/>
              <a:gd name="connsiteX68" fmla="*/ 3524121 w 8037833"/>
              <a:gd name="connsiteY68" fmla="*/ 3642736 h 3784177"/>
              <a:gd name="connsiteX69" fmla="*/ 3432153 w 8037833"/>
              <a:gd name="connsiteY69" fmla="*/ 3667780 h 3784177"/>
              <a:gd name="connsiteX70" fmla="*/ 3373519 w 8037833"/>
              <a:gd name="connsiteY70" fmla="*/ 3665785 h 3784177"/>
              <a:gd name="connsiteX71" fmla="*/ 3114267 w 8037833"/>
              <a:gd name="connsiteY71" fmla="*/ 3638983 h 3784177"/>
              <a:gd name="connsiteX72" fmla="*/ 3048270 w 8037833"/>
              <a:gd name="connsiteY72" fmla="*/ 3649949 h 3784177"/>
              <a:gd name="connsiteX73" fmla="*/ 2989722 w 8037833"/>
              <a:gd name="connsiteY73" fmla="*/ 3623230 h 3784177"/>
              <a:gd name="connsiteX74" fmla="*/ 2965734 w 8037833"/>
              <a:gd name="connsiteY74" fmla="*/ 3635676 h 3784177"/>
              <a:gd name="connsiteX75" fmla="*/ 2961603 w 8037833"/>
              <a:gd name="connsiteY75" fmla="*/ 3638221 h 3784177"/>
              <a:gd name="connsiteX76" fmla="*/ 2944959 w 8037833"/>
              <a:gd name="connsiteY76" fmla="*/ 3639723 h 3784177"/>
              <a:gd name="connsiteX77" fmla="*/ 2940402 w 8037833"/>
              <a:gd name="connsiteY77" fmla="*/ 3651000 h 3784177"/>
              <a:gd name="connsiteX78" fmla="*/ 2915449 w 8037833"/>
              <a:gd name="connsiteY78" fmla="*/ 3661039 h 3784177"/>
              <a:gd name="connsiteX79" fmla="*/ 2884777 w 8037833"/>
              <a:gd name="connsiteY79" fmla="*/ 3660775 h 3784177"/>
              <a:gd name="connsiteX80" fmla="*/ 2739034 w 8037833"/>
              <a:gd name="connsiteY80" fmla="*/ 3647396 h 3784177"/>
              <a:gd name="connsiteX81" fmla="*/ 2651827 w 8037833"/>
              <a:gd name="connsiteY81" fmla="*/ 3646306 h 3784177"/>
              <a:gd name="connsiteX82" fmla="*/ 2618680 w 8037833"/>
              <a:gd name="connsiteY82" fmla="*/ 3656755 h 3784177"/>
              <a:gd name="connsiteX83" fmla="*/ 2572404 w 8037833"/>
              <a:gd name="connsiteY83" fmla="*/ 3664043 h 3784177"/>
              <a:gd name="connsiteX84" fmla="*/ 2490721 w 8037833"/>
              <a:gd name="connsiteY84" fmla="*/ 3685313 h 3784177"/>
              <a:gd name="connsiteX85" fmla="*/ 2423704 w 8037833"/>
              <a:gd name="connsiteY85" fmla="*/ 3658079 h 3784177"/>
              <a:gd name="connsiteX86" fmla="*/ 2301172 w 8037833"/>
              <a:gd name="connsiteY86" fmla="*/ 3663053 h 3784177"/>
              <a:gd name="connsiteX87" fmla="*/ 2294102 w 8037833"/>
              <a:gd name="connsiteY87" fmla="*/ 3671151 h 3784177"/>
              <a:gd name="connsiteX88" fmla="*/ 2238966 w 8037833"/>
              <a:gd name="connsiteY88" fmla="*/ 3668777 h 3784177"/>
              <a:gd name="connsiteX89" fmla="*/ 2082844 w 8037833"/>
              <a:gd name="connsiteY89" fmla="*/ 3631994 h 3784177"/>
              <a:gd name="connsiteX90" fmla="*/ 1938480 w 8037833"/>
              <a:gd name="connsiteY90" fmla="*/ 3601439 h 3784177"/>
              <a:gd name="connsiteX91" fmla="*/ 1900166 w 8037833"/>
              <a:gd name="connsiteY91" fmla="*/ 3609358 h 3784177"/>
              <a:gd name="connsiteX92" fmla="*/ 1835976 w 8037833"/>
              <a:gd name="connsiteY92" fmla="*/ 3622065 h 3784177"/>
              <a:gd name="connsiteX93" fmla="*/ 1787830 w 8037833"/>
              <a:gd name="connsiteY93" fmla="*/ 3633173 h 3784177"/>
              <a:gd name="connsiteX94" fmla="*/ 1734224 w 8037833"/>
              <a:gd name="connsiteY94" fmla="*/ 3655593 h 3784177"/>
              <a:gd name="connsiteX95" fmla="*/ 1721989 w 8037833"/>
              <a:gd name="connsiteY95" fmla="*/ 3627298 h 3784177"/>
              <a:gd name="connsiteX96" fmla="*/ 1664576 w 8037833"/>
              <a:gd name="connsiteY96" fmla="*/ 3638572 h 3784177"/>
              <a:gd name="connsiteX97" fmla="*/ 1577459 w 8037833"/>
              <a:gd name="connsiteY97" fmla="*/ 3658824 h 3784177"/>
              <a:gd name="connsiteX98" fmla="*/ 1527269 w 8037833"/>
              <a:gd name="connsiteY98" fmla="*/ 3663088 h 3784177"/>
              <a:gd name="connsiteX99" fmla="*/ 1390118 w 8037833"/>
              <a:gd name="connsiteY99" fmla="*/ 3682789 h 3784177"/>
              <a:gd name="connsiteX100" fmla="*/ 1252698 w 8037833"/>
              <a:gd name="connsiteY100" fmla="*/ 3708662 h 3784177"/>
              <a:gd name="connsiteX101" fmla="*/ 1171039 w 8037833"/>
              <a:gd name="connsiteY101" fmla="*/ 3758642 h 3784177"/>
              <a:gd name="connsiteX102" fmla="*/ 1058106 w 8037833"/>
              <a:gd name="connsiteY102" fmla="*/ 3776166 h 3784177"/>
              <a:gd name="connsiteX103" fmla="*/ 1039167 w 8037833"/>
              <a:gd name="connsiteY103" fmla="*/ 3784177 h 3784177"/>
              <a:gd name="connsiteX104" fmla="*/ 1012958 w 8037833"/>
              <a:gd name="connsiteY104" fmla="*/ 3779206 h 3784177"/>
              <a:gd name="connsiteX105" fmla="*/ 907906 w 8037833"/>
              <a:gd name="connsiteY105" fmla="*/ 3757678 h 3784177"/>
              <a:gd name="connsiteX106" fmla="*/ 825226 w 8037833"/>
              <a:gd name="connsiteY106" fmla="*/ 3726369 h 3784177"/>
              <a:gd name="connsiteX107" fmla="*/ 722264 w 8037833"/>
              <a:gd name="connsiteY107" fmla="*/ 3747612 h 3784177"/>
              <a:gd name="connsiteX108" fmla="*/ 659460 w 8037833"/>
              <a:gd name="connsiteY108" fmla="*/ 3740429 h 3784177"/>
              <a:gd name="connsiteX109" fmla="*/ 556552 w 8037833"/>
              <a:gd name="connsiteY109" fmla="*/ 3739124 h 3784177"/>
              <a:gd name="connsiteX110" fmla="*/ 445444 w 8037833"/>
              <a:gd name="connsiteY110" fmla="*/ 3764831 h 3784177"/>
              <a:gd name="connsiteX111" fmla="*/ 393295 w 8037833"/>
              <a:gd name="connsiteY111" fmla="*/ 3753097 h 3784177"/>
              <a:gd name="connsiteX112" fmla="*/ 339711 w 8037833"/>
              <a:gd name="connsiteY112" fmla="*/ 3718242 h 3784177"/>
              <a:gd name="connsiteX113" fmla="*/ 222239 w 8037833"/>
              <a:gd name="connsiteY113" fmla="*/ 3672335 h 3784177"/>
              <a:gd name="connsiteX114" fmla="*/ 163578 w 8037833"/>
              <a:gd name="connsiteY114" fmla="*/ 3656292 h 3784177"/>
              <a:gd name="connsiteX115" fmla="*/ 72220 w 8037833"/>
              <a:gd name="connsiteY115" fmla="*/ 3645272 h 3784177"/>
              <a:gd name="connsiteX116" fmla="*/ 44395 w 8037833"/>
              <a:gd name="connsiteY116" fmla="*/ 3639455 h 3784177"/>
              <a:gd name="connsiteX117" fmla="*/ 1962 w 8037833"/>
              <a:gd name="connsiteY117" fmla="*/ 3635948 h 3784177"/>
              <a:gd name="connsiteX118" fmla="*/ 0 w 8037833"/>
              <a:gd name="connsiteY118" fmla="*/ 3635261 h 3784177"/>
              <a:gd name="connsiteX119" fmla="*/ 0 w 8037833"/>
              <a:gd name="connsiteY11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52283 w 8037833"/>
              <a:gd name="connsiteY20" fmla="*/ 3374762 h 3784177"/>
              <a:gd name="connsiteX21" fmla="*/ 6111718 w 8037833"/>
              <a:gd name="connsiteY21" fmla="*/ 3357536 h 3784177"/>
              <a:gd name="connsiteX22" fmla="*/ 6022263 w 8037833"/>
              <a:gd name="connsiteY22" fmla="*/ 3359057 h 3784177"/>
              <a:gd name="connsiteX23" fmla="*/ 5891274 w 8037833"/>
              <a:gd name="connsiteY23" fmla="*/ 3397681 h 3784177"/>
              <a:gd name="connsiteX24" fmla="*/ 5835383 w 8037833"/>
              <a:gd name="connsiteY24" fmla="*/ 3377529 h 3784177"/>
              <a:gd name="connsiteX25" fmla="*/ 5746050 w 8037833"/>
              <a:gd name="connsiteY25" fmla="*/ 3426142 h 3784177"/>
              <a:gd name="connsiteX26" fmla="*/ 5613670 w 8037833"/>
              <a:gd name="connsiteY26" fmla="*/ 3428671 h 3784177"/>
              <a:gd name="connsiteX27" fmla="*/ 5535334 w 8037833"/>
              <a:gd name="connsiteY27" fmla="*/ 3437044 h 3784177"/>
              <a:gd name="connsiteX28" fmla="*/ 5506940 w 8037833"/>
              <a:gd name="connsiteY28" fmla="*/ 3450999 h 3784177"/>
              <a:gd name="connsiteX29" fmla="*/ 5466372 w 8037833"/>
              <a:gd name="connsiteY29" fmla="*/ 3463245 h 3784177"/>
              <a:gd name="connsiteX30" fmla="*/ 5395833 w 8037833"/>
              <a:gd name="connsiteY30" fmla="*/ 3493194 h 3784177"/>
              <a:gd name="connsiteX31" fmla="*/ 5305325 w 8037833"/>
              <a:gd name="connsiteY31" fmla="*/ 3505200 h 3784177"/>
              <a:gd name="connsiteX32" fmla="*/ 5223043 w 8037833"/>
              <a:gd name="connsiteY32" fmla="*/ 3491664 h 3784177"/>
              <a:gd name="connsiteX33" fmla="*/ 5217733 w 8037833"/>
              <a:gd name="connsiteY33" fmla="*/ 3500463 h 3784177"/>
              <a:gd name="connsiteX34" fmla="*/ 5167992 w 8037833"/>
              <a:gd name="connsiteY34" fmla="*/ 3504085 h 3784177"/>
              <a:gd name="connsiteX35" fmla="*/ 4987020 w 8037833"/>
              <a:gd name="connsiteY35" fmla="*/ 3461263 h 3784177"/>
              <a:gd name="connsiteX36" fmla="*/ 4890003 w 8037833"/>
              <a:gd name="connsiteY36" fmla="*/ 3469874 h 3784177"/>
              <a:gd name="connsiteX37" fmla="*/ 4856654 w 8037833"/>
              <a:gd name="connsiteY37" fmla="*/ 3481880 h 3784177"/>
              <a:gd name="connsiteX38" fmla="*/ 4800711 w 8037833"/>
              <a:gd name="connsiteY38" fmla="*/ 3501441 h 3784177"/>
              <a:gd name="connsiteX39" fmla="*/ 4761569 w 8037833"/>
              <a:gd name="connsiteY39" fmla="*/ 3538103 h 3784177"/>
              <a:gd name="connsiteX40" fmla="*/ 4713734 w 8037833"/>
              <a:gd name="connsiteY40" fmla="*/ 3545724 h 3784177"/>
              <a:gd name="connsiteX41" fmla="*/ 4699169 w 8037833"/>
              <a:gd name="connsiteY41" fmla="*/ 3518988 h 3784177"/>
              <a:gd name="connsiteX42" fmla="*/ 4649120 w 8037833"/>
              <a:gd name="connsiteY42" fmla="*/ 3536392 h 3784177"/>
              <a:gd name="connsiteX43" fmla="*/ 4573578 w 8037833"/>
              <a:gd name="connsiteY43" fmla="*/ 3565923 h 3784177"/>
              <a:gd name="connsiteX44" fmla="*/ 4529117 w 8037833"/>
              <a:gd name="connsiteY44" fmla="*/ 3575592 h 3784177"/>
              <a:gd name="connsiteX45" fmla="*/ 4408641 w 8037833"/>
              <a:gd name="connsiteY45" fmla="*/ 3610000 h 3784177"/>
              <a:gd name="connsiteX46" fmla="*/ 4356402 w 8037833"/>
              <a:gd name="connsiteY46" fmla="*/ 3642792 h 3784177"/>
              <a:gd name="connsiteX47" fmla="*/ 4270245 w 8037833"/>
              <a:gd name="connsiteY47" fmla="*/ 3665789 h 3784177"/>
              <a:gd name="connsiteX48" fmla="*/ 4208725 w 8037833"/>
              <a:gd name="connsiteY48" fmla="*/ 3704841 h 3784177"/>
              <a:gd name="connsiteX49" fmla="*/ 4201632 w 8037833"/>
              <a:gd name="connsiteY49" fmla="*/ 3702602 h 3784177"/>
              <a:gd name="connsiteX50" fmla="*/ 4191289 w 8037833"/>
              <a:gd name="connsiteY50" fmla="*/ 3702380 h 3784177"/>
              <a:gd name="connsiteX51" fmla="*/ 4191039 w 8037833"/>
              <a:gd name="connsiteY51" fmla="*/ 3702831 h 3784177"/>
              <a:gd name="connsiteX52" fmla="*/ 4181340 w 8037833"/>
              <a:gd name="connsiteY52" fmla="*/ 3701729 h 3784177"/>
              <a:gd name="connsiteX53" fmla="*/ 4133816 w 8037833"/>
              <a:gd name="connsiteY53" fmla="*/ 3690565 h 3784177"/>
              <a:gd name="connsiteX54" fmla="*/ 4071732 w 8037833"/>
              <a:gd name="connsiteY54" fmla="*/ 3732513 h 3784177"/>
              <a:gd name="connsiteX55" fmla="*/ 4045924 w 8037833"/>
              <a:gd name="connsiteY55" fmla="*/ 3739404 h 3784177"/>
              <a:gd name="connsiteX56" fmla="*/ 4032171 w 8037833"/>
              <a:gd name="connsiteY56" fmla="*/ 3745523 h 3784177"/>
              <a:gd name="connsiteX57" fmla="*/ 4031335 w 8037833"/>
              <a:gd name="connsiteY57" fmla="*/ 3747479 h 3784177"/>
              <a:gd name="connsiteX58" fmla="*/ 3985774 w 8037833"/>
              <a:gd name="connsiteY58" fmla="*/ 3736547 h 3784177"/>
              <a:gd name="connsiteX59" fmla="*/ 3979769 w 8037833"/>
              <a:gd name="connsiteY59" fmla="*/ 3738769 h 3784177"/>
              <a:gd name="connsiteX60" fmla="*/ 3950014 w 8037833"/>
              <a:gd name="connsiteY60" fmla="*/ 3726942 h 3784177"/>
              <a:gd name="connsiteX61" fmla="*/ 3934671 w 8037833"/>
              <a:gd name="connsiteY61" fmla="*/ 3723339 h 3784177"/>
              <a:gd name="connsiteX62" fmla="*/ 3930274 w 8037833"/>
              <a:gd name="connsiteY62" fmla="*/ 3717148 h 3784177"/>
              <a:gd name="connsiteX63" fmla="*/ 3907660 w 8037833"/>
              <a:gd name="connsiteY63" fmla="*/ 3714456 h 3784177"/>
              <a:gd name="connsiteX64" fmla="*/ 3905087 w 8037833"/>
              <a:gd name="connsiteY64" fmla="*/ 3716098 h 3784177"/>
              <a:gd name="connsiteX65" fmla="*/ 3886347 w 8037833"/>
              <a:gd name="connsiteY65" fmla="*/ 3706620 h 3784177"/>
              <a:gd name="connsiteX66" fmla="*/ 3870533 w 8037833"/>
              <a:gd name="connsiteY66" fmla="*/ 3689905 h 3784177"/>
              <a:gd name="connsiteX67" fmla="*/ 3678563 w 8037833"/>
              <a:gd name="connsiteY67" fmla="*/ 3694486 h 3784177"/>
              <a:gd name="connsiteX68" fmla="*/ 3524121 w 8037833"/>
              <a:gd name="connsiteY68" fmla="*/ 3642736 h 3784177"/>
              <a:gd name="connsiteX69" fmla="*/ 3432153 w 8037833"/>
              <a:gd name="connsiteY69" fmla="*/ 3667780 h 3784177"/>
              <a:gd name="connsiteX70" fmla="*/ 3373519 w 8037833"/>
              <a:gd name="connsiteY70" fmla="*/ 3665785 h 3784177"/>
              <a:gd name="connsiteX71" fmla="*/ 3114267 w 8037833"/>
              <a:gd name="connsiteY71" fmla="*/ 3638983 h 3784177"/>
              <a:gd name="connsiteX72" fmla="*/ 3048270 w 8037833"/>
              <a:gd name="connsiteY72" fmla="*/ 3649949 h 3784177"/>
              <a:gd name="connsiteX73" fmla="*/ 2989722 w 8037833"/>
              <a:gd name="connsiteY73" fmla="*/ 3623230 h 3784177"/>
              <a:gd name="connsiteX74" fmla="*/ 2965734 w 8037833"/>
              <a:gd name="connsiteY74" fmla="*/ 3635676 h 3784177"/>
              <a:gd name="connsiteX75" fmla="*/ 2961603 w 8037833"/>
              <a:gd name="connsiteY75" fmla="*/ 3638221 h 3784177"/>
              <a:gd name="connsiteX76" fmla="*/ 2944959 w 8037833"/>
              <a:gd name="connsiteY76" fmla="*/ 3639723 h 3784177"/>
              <a:gd name="connsiteX77" fmla="*/ 2940402 w 8037833"/>
              <a:gd name="connsiteY77" fmla="*/ 3651000 h 3784177"/>
              <a:gd name="connsiteX78" fmla="*/ 2915449 w 8037833"/>
              <a:gd name="connsiteY78" fmla="*/ 3661039 h 3784177"/>
              <a:gd name="connsiteX79" fmla="*/ 2884777 w 8037833"/>
              <a:gd name="connsiteY79" fmla="*/ 3660775 h 3784177"/>
              <a:gd name="connsiteX80" fmla="*/ 2739034 w 8037833"/>
              <a:gd name="connsiteY80" fmla="*/ 3647396 h 3784177"/>
              <a:gd name="connsiteX81" fmla="*/ 2651827 w 8037833"/>
              <a:gd name="connsiteY81" fmla="*/ 3646306 h 3784177"/>
              <a:gd name="connsiteX82" fmla="*/ 2618680 w 8037833"/>
              <a:gd name="connsiteY82" fmla="*/ 3656755 h 3784177"/>
              <a:gd name="connsiteX83" fmla="*/ 2572404 w 8037833"/>
              <a:gd name="connsiteY83" fmla="*/ 3664043 h 3784177"/>
              <a:gd name="connsiteX84" fmla="*/ 2490721 w 8037833"/>
              <a:gd name="connsiteY84" fmla="*/ 3685313 h 3784177"/>
              <a:gd name="connsiteX85" fmla="*/ 2423704 w 8037833"/>
              <a:gd name="connsiteY85" fmla="*/ 3658079 h 3784177"/>
              <a:gd name="connsiteX86" fmla="*/ 2301172 w 8037833"/>
              <a:gd name="connsiteY86" fmla="*/ 3663053 h 3784177"/>
              <a:gd name="connsiteX87" fmla="*/ 2294102 w 8037833"/>
              <a:gd name="connsiteY87" fmla="*/ 3671151 h 3784177"/>
              <a:gd name="connsiteX88" fmla="*/ 2238966 w 8037833"/>
              <a:gd name="connsiteY88" fmla="*/ 3668777 h 3784177"/>
              <a:gd name="connsiteX89" fmla="*/ 2082844 w 8037833"/>
              <a:gd name="connsiteY89" fmla="*/ 3631994 h 3784177"/>
              <a:gd name="connsiteX90" fmla="*/ 1938480 w 8037833"/>
              <a:gd name="connsiteY90" fmla="*/ 3601439 h 3784177"/>
              <a:gd name="connsiteX91" fmla="*/ 1900166 w 8037833"/>
              <a:gd name="connsiteY91" fmla="*/ 3609358 h 3784177"/>
              <a:gd name="connsiteX92" fmla="*/ 1835976 w 8037833"/>
              <a:gd name="connsiteY92" fmla="*/ 3622065 h 3784177"/>
              <a:gd name="connsiteX93" fmla="*/ 1787830 w 8037833"/>
              <a:gd name="connsiteY93" fmla="*/ 3633173 h 3784177"/>
              <a:gd name="connsiteX94" fmla="*/ 1734224 w 8037833"/>
              <a:gd name="connsiteY94" fmla="*/ 3655593 h 3784177"/>
              <a:gd name="connsiteX95" fmla="*/ 1721989 w 8037833"/>
              <a:gd name="connsiteY95" fmla="*/ 3627298 h 3784177"/>
              <a:gd name="connsiteX96" fmla="*/ 1664576 w 8037833"/>
              <a:gd name="connsiteY96" fmla="*/ 3638572 h 3784177"/>
              <a:gd name="connsiteX97" fmla="*/ 1577459 w 8037833"/>
              <a:gd name="connsiteY97" fmla="*/ 3658824 h 3784177"/>
              <a:gd name="connsiteX98" fmla="*/ 1527269 w 8037833"/>
              <a:gd name="connsiteY98" fmla="*/ 3663088 h 3784177"/>
              <a:gd name="connsiteX99" fmla="*/ 1390118 w 8037833"/>
              <a:gd name="connsiteY99" fmla="*/ 3682789 h 3784177"/>
              <a:gd name="connsiteX100" fmla="*/ 1252698 w 8037833"/>
              <a:gd name="connsiteY100" fmla="*/ 3708662 h 3784177"/>
              <a:gd name="connsiteX101" fmla="*/ 1171039 w 8037833"/>
              <a:gd name="connsiteY101" fmla="*/ 3758642 h 3784177"/>
              <a:gd name="connsiteX102" fmla="*/ 1058106 w 8037833"/>
              <a:gd name="connsiteY102" fmla="*/ 3776166 h 3784177"/>
              <a:gd name="connsiteX103" fmla="*/ 1039167 w 8037833"/>
              <a:gd name="connsiteY103" fmla="*/ 3784177 h 3784177"/>
              <a:gd name="connsiteX104" fmla="*/ 1012958 w 8037833"/>
              <a:gd name="connsiteY104" fmla="*/ 3779206 h 3784177"/>
              <a:gd name="connsiteX105" fmla="*/ 907906 w 8037833"/>
              <a:gd name="connsiteY105" fmla="*/ 3757678 h 3784177"/>
              <a:gd name="connsiteX106" fmla="*/ 825226 w 8037833"/>
              <a:gd name="connsiteY106" fmla="*/ 3726369 h 3784177"/>
              <a:gd name="connsiteX107" fmla="*/ 722264 w 8037833"/>
              <a:gd name="connsiteY107" fmla="*/ 3747612 h 3784177"/>
              <a:gd name="connsiteX108" fmla="*/ 659460 w 8037833"/>
              <a:gd name="connsiteY108" fmla="*/ 3740429 h 3784177"/>
              <a:gd name="connsiteX109" fmla="*/ 556552 w 8037833"/>
              <a:gd name="connsiteY109" fmla="*/ 3739124 h 3784177"/>
              <a:gd name="connsiteX110" fmla="*/ 445444 w 8037833"/>
              <a:gd name="connsiteY110" fmla="*/ 3764831 h 3784177"/>
              <a:gd name="connsiteX111" fmla="*/ 393295 w 8037833"/>
              <a:gd name="connsiteY111" fmla="*/ 3753097 h 3784177"/>
              <a:gd name="connsiteX112" fmla="*/ 339711 w 8037833"/>
              <a:gd name="connsiteY112" fmla="*/ 3718242 h 3784177"/>
              <a:gd name="connsiteX113" fmla="*/ 222239 w 8037833"/>
              <a:gd name="connsiteY113" fmla="*/ 3672335 h 3784177"/>
              <a:gd name="connsiteX114" fmla="*/ 163578 w 8037833"/>
              <a:gd name="connsiteY114" fmla="*/ 3656292 h 3784177"/>
              <a:gd name="connsiteX115" fmla="*/ 72220 w 8037833"/>
              <a:gd name="connsiteY115" fmla="*/ 3645272 h 3784177"/>
              <a:gd name="connsiteX116" fmla="*/ 44395 w 8037833"/>
              <a:gd name="connsiteY116" fmla="*/ 3639455 h 3784177"/>
              <a:gd name="connsiteX117" fmla="*/ 1962 w 8037833"/>
              <a:gd name="connsiteY117" fmla="*/ 3635948 h 3784177"/>
              <a:gd name="connsiteX118" fmla="*/ 0 w 8037833"/>
              <a:gd name="connsiteY118" fmla="*/ 3635261 h 3784177"/>
              <a:gd name="connsiteX119" fmla="*/ 0 w 8037833"/>
              <a:gd name="connsiteY11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835383 w 8037833"/>
              <a:gd name="connsiteY23" fmla="*/ 3377529 h 3784177"/>
              <a:gd name="connsiteX24" fmla="*/ 5746050 w 8037833"/>
              <a:gd name="connsiteY24" fmla="*/ 3426142 h 3784177"/>
              <a:gd name="connsiteX25" fmla="*/ 5613670 w 8037833"/>
              <a:gd name="connsiteY25" fmla="*/ 3428671 h 3784177"/>
              <a:gd name="connsiteX26" fmla="*/ 5535334 w 8037833"/>
              <a:gd name="connsiteY26" fmla="*/ 3437044 h 3784177"/>
              <a:gd name="connsiteX27" fmla="*/ 5506940 w 8037833"/>
              <a:gd name="connsiteY27" fmla="*/ 3450999 h 3784177"/>
              <a:gd name="connsiteX28" fmla="*/ 5466372 w 8037833"/>
              <a:gd name="connsiteY28" fmla="*/ 3463245 h 3784177"/>
              <a:gd name="connsiteX29" fmla="*/ 5395833 w 8037833"/>
              <a:gd name="connsiteY29" fmla="*/ 3493194 h 3784177"/>
              <a:gd name="connsiteX30" fmla="*/ 5305325 w 8037833"/>
              <a:gd name="connsiteY30" fmla="*/ 3505200 h 3784177"/>
              <a:gd name="connsiteX31" fmla="*/ 5223043 w 8037833"/>
              <a:gd name="connsiteY31" fmla="*/ 3491664 h 3784177"/>
              <a:gd name="connsiteX32" fmla="*/ 5217733 w 8037833"/>
              <a:gd name="connsiteY32" fmla="*/ 3500463 h 3784177"/>
              <a:gd name="connsiteX33" fmla="*/ 5167992 w 8037833"/>
              <a:gd name="connsiteY33" fmla="*/ 3504085 h 3784177"/>
              <a:gd name="connsiteX34" fmla="*/ 4987020 w 8037833"/>
              <a:gd name="connsiteY34" fmla="*/ 3461263 h 3784177"/>
              <a:gd name="connsiteX35" fmla="*/ 4890003 w 8037833"/>
              <a:gd name="connsiteY35" fmla="*/ 3469874 h 3784177"/>
              <a:gd name="connsiteX36" fmla="*/ 4856654 w 8037833"/>
              <a:gd name="connsiteY36" fmla="*/ 3481880 h 3784177"/>
              <a:gd name="connsiteX37" fmla="*/ 4800711 w 8037833"/>
              <a:gd name="connsiteY37" fmla="*/ 3501441 h 3784177"/>
              <a:gd name="connsiteX38" fmla="*/ 4761569 w 8037833"/>
              <a:gd name="connsiteY38" fmla="*/ 3538103 h 3784177"/>
              <a:gd name="connsiteX39" fmla="*/ 4713734 w 8037833"/>
              <a:gd name="connsiteY39" fmla="*/ 3545724 h 3784177"/>
              <a:gd name="connsiteX40" fmla="*/ 4699169 w 8037833"/>
              <a:gd name="connsiteY40" fmla="*/ 3518988 h 3784177"/>
              <a:gd name="connsiteX41" fmla="*/ 4649120 w 8037833"/>
              <a:gd name="connsiteY41" fmla="*/ 3536392 h 3784177"/>
              <a:gd name="connsiteX42" fmla="*/ 4573578 w 8037833"/>
              <a:gd name="connsiteY42" fmla="*/ 3565923 h 3784177"/>
              <a:gd name="connsiteX43" fmla="*/ 4529117 w 8037833"/>
              <a:gd name="connsiteY43" fmla="*/ 3575592 h 3784177"/>
              <a:gd name="connsiteX44" fmla="*/ 4408641 w 8037833"/>
              <a:gd name="connsiteY44" fmla="*/ 3610000 h 3784177"/>
              <a:gd name="connsiteX45" fmla="*/ 4356402 w 8037833"/>
              <a:gd name="connsiteY45" fmla="*/ 3642792 h 3784177"/>
              <a:gd name="connsiteX46" fmla="*/ 4270245 w 8037833"/>
              <a:gd name="connsiteY46" fmla="*/ 3665789 h 3784177"/>
              <a:gd name="connsiteX47" fmla="*/ 4208725 w 8037833"/>
              <a:gd name="connsiteY47" fmla="*/ 3704841 h 3784177"/>
              <a:gd name="connsiteX48" fmla="*/ 4201632 w 8037833"/>
              <a:gd name="connsiteY48" fmla="*/ 3702602 h 3784177"/>
              <a:gd name="connsiteX49" fmla="*/ 4191289 w 8037833"/>
              <a:gd name="connsiteY49" fmla="*/ 3702380 h 3784177"/>
              <a:gd name="connsiteX50" fmla="*/ 4191039 w 8037833"/>
              <a:gd name="connsiteY50" fmla="*/ 3702831 h 3784177"/>
              <a:gd name="connsiteX51" fmla="*/ 4181340 w 8037833"/>
              <a:gd name="connsiteY51" fmla="*/ 3701729 h 3784177"/>
              <a:gd name="connsiteX52" fmla="*/ 4133816 w 8037833"/>
              <a:gd name="connsiteY52" fmla="*/ 3690565 h 3784177"/>
              <a:gd name="connsiteX53" fmla="*/ 4071732 w 8037833"/>
              <a:gd name="connsiteY53" fmla="*/ 3732513 h 3784177"/>
              <a:gd name="connsiteX54" fmla="*/ 4045924 w 8037833"/>
              <a:gd name="connsiteY54" fmla="*/ 3739404 h 3784177"/>
              <a:gd name="connsiteX55" fmla="*/ 4032171 w 8037833"/>
              <a:gd name="connsiteY55" fmla="*/ 3745523 h 3784177"/>
              <a:gd name="connsiteX56" fmla="*/ 4031335 w 8037833"/>
              <a:gd name="connsiteY56" fmla="*/ 3747479 h 3784177"/>
              <a:gd name="connsiteX57" fmla="*/ 3985774 w 8037833"/>
              <a:gd name="connsiteY57" fmla="*/ 3736547 h 3784177"/>
              <a:gd name="connsiteX58" fmla="*/ 3979769 w 8037833"/>
              <a:gd name="connsiteY58" fmla="*/ 3738769 h 3784177"/>
              <a:gd name="connsiteX59" fmla="*/ 3950014 w 8037833"/>
              <a:gd name="connsiteY59" fmla="*/ 3726942 h 3784177"/>
              <a:gd name="connsiteX60" fmla="*/ 3934671 w 8037833"/>
              <a:gd name="connsiteY60" fmla="*/ 3723339 h 3784177"/>
              <a:gd name="connsiteX61" fmla="*/ 3930274 w 8037833"/>
              <a:gd name="connsiteY61" fmla="*/ 3717148 h 3784177"/>
              <a:gd name="connsiteX62" fmla="*/ 3907660 w 8037833"/>
              <a:gd name="connsiteY62" fmla="*/ 3714456 h 3784177"/>
              <a:gd name="connsiteX63" fmla="*/ 3905087 w 8037833"/>
              <a:gd name="connsiteY63" fmla="*/ 3716098 h 3784177"/>
              <a:gd name="connsiteX64" fmla="*/ 3886347 w 8037833"/>
              <a:gd name="connsiteY64" fmla="*/ 3706620 h 3784177"/>
              <a:gd name="connsiteX65" fmla="*/ 3870533 w 8037833"/>
              <a:gd name="connsiteY65" fmla="*/ 3689905 h 3784177"/>
              <a:gd name="connsiteX66" fmla="*/ 3678563 w 8037833"/>
              <a:gd name="connsiteY66" fmla="*/ 3694486 h 3784177"/>
              <a:gd name="connsiteX67" fmla="*/ 3524121 w 8037833"/>
              <a:gd name="connsiteY67" fmla="*/ 3642736 h 3784177"/>
              <a:gd name="connsiteX68" fmla="*/ 3432153 w 8037833"/>
              <a:gd name="connsiteY68" fmla="*/ 3667780 h 3784177"/>
              <a:gd name="connsiteX69" fmla="*/ 3373519 w 8037833"/>
              <a:gd name="connsiteY69" fmla="*/ 3665785 h 3784177"/>
              <a:gd name="connsiteX70" fmla="*/ 3114267 w 8037833"/>
              <a:gd name="connsiteY70" fmla="*/ 3638983 h 3784177"/>
              <a:gd name="connsiteX71" fmla="*/ 3048270 w 8037833"/>
              <a:gd name="connsiteY71" fmla="*/ 3649949 h 3784177"/>
              <a:gd name="connsiteX72" fmla="*/ 2989722 w 8037833"/>
              <a:gd name="connsiteY72" fmla="*/ 3623230 h 3784177"/>
              <a:gd name="connsiteX73" fmla="*/ 2965734 w 8037833"/>
              <a:gd name="connsiteY73" fmla="*/ 3635676 h 3784177"/>
              <a:gd name="connsiteX74" fmla="*/ 2961603 w 8037833"/>
              <a:gd name="connsiteY74" fmla="*/ 3638221 h 3784177"/>
              <a:gd name="connsiteX75" fmla="*/ 2944959 w 8037833"/>
              <a:gd name="connsiteY75" fmla="*/ 3639723 h 3784177"/>
              <a:gd name="connsiteX76" fmla="*/ 2940402 w 8037833"/>
              <a:gd name="connsiteY76" fmla="*/ 3651000 h 3784177"/>
              <a:gd name="connsiteX77" fmla="*/ 2915449 w 8037833"/>
              <a:gd name="connsiteY77" fmla="*/ 3661039 h 3784177"/>
              <a:gd name="connsiteX78" fmla="*/ 2884777 w 8037833"/>
              <a:gd name="connsiteY78" fmla="*/ 3660775 h 3784177"/>
              <a:gd name="connsiteX79" fmla="*/ 2739034 w 8037833"/>
              <a:gd name="connsiteY79" fmla="*/ 3647396 h 3784177"/>
              <a:gd name="connsiteX80" fmla="*/ 2651827 w 8037833"/>
              <a:gd name="connsiteY80" fmla="*/ 3646306 h 3784177"/>
              <a:gd name="connsiteX81" fmla="*/ 2618680 w 8037833"/>
              <a:gd name="connsiteY81" fmla="*/ 3656755 h 3784177"/>
              <a:gd name="connsiteX82" fmla="*/ 2572404 w 8037833"/>
              <a:gd name="connsiteY82" fmla="*/ 3664043 h 3784177"/>
              <a:gd name="connsiteX83" fmla="*/ 2490721 w 8037833"/>
              <a:gd name="connsiteY83" fmla="*/ 3685313 h 3784177"/>
              <a:gd name="connsiteX84" fmla="*/ 2423704 w 8037833"/>
              <a:gd name="connsiteY84" fmla="*/ 3658079 h 3784177"/>
              <a:gd name="connsiteX85" fmla="*/ 2301172 w 8037833"/>
              <a:gd name="connsiteY85" fmla="*/ 3663053 h 3784177"/>
              <a:gd name="connsiteX86" fmla="*/ 2294102 w 8037833"/>
              <a:gd name="connsiteY86" fmla="*/ 3671151 h 3784177"/>
              <a:gd name="connsiteX87" fmla="*/ 2238966 w 8037833"/>
              <a:gd name="connsiteY87" fmla="*/ 3668777 h 3784177"/>
              <a:gd name="connsiteX88" fmla="*/ 2082844 w 8037833"/>
              <a:gd name="connsiteY88" fmla="*/ 3631994 h 3784177"/>
              <a:gd name="connsiteX89" fmla="*/ 1938480 w 8037833"/>
              <a:gd name="connsiteY89" fmla="*/ 3601439 h 3784177"/>
              <a:gd name="connsiteX90" fmla="*/ 1900166 w 8037833"/>
              <a:gd name="connsiteY90" fmla="*/ 3609358 h 3784177"/>
              <a:gd name="connsiteX91" fmla="*/ 1835976 w 8037833"/>
              <a:gd name="connsiteY91" fmla="*/ 3622065 h 3784177"/>
              <a:gd name="connsiteX92" fmla="*/ 1787830 w 8037833"/>
              <a:gd name="connsiteY92" fmla="*/ 3633173 h 3784177"/>
              <a:gd name="connsiteX93" fmla="*/ 1734224 w 8037833"/>
              <a:gd name="connsiteY93" fmla="*/ 3655593 h 3784177"/>
              <a:gd name="connsiteX94" fmla="*/ 1721989 w 8037833"/>
              <a:gd name="connsiteY94" fmla="*/ 3627298 h 3784177"/>
              <a:gd name="connsiteX95" fmla="*/ 1664576 w 8037833"/>
              <a:gd name="connsiteY95" fmla="*/ 3638572 h 3784177"/>
              <a:gd name="connsiteX96" fmla="*/ 1577459 w 8037833"/>
              <a:gd name="connsiteY96" fmla="*/ 3658824 h 3784177"/>
              <a:gd name="connsiteX97" fmla="*/ 1527269 w 8037833"/>
              <a:gd name="connsiteY97" fmla="*/ 3663088 h 3784177"/>
              <a:gd name="connsiteX98" fmla="*/ 1390118 w 8037833"/>
              <a:gd name="connsiteY98" fmla="*/ 3682789 h 3784177"/>
              <a:gd name="connsiteX99" fmla="*/ 1252698 w 8037833"/>
              <a:gd name="connsiteY99" fmla="*/ 3708662 h 3784177"/>
              <a:gd name="connsiteX100" fmla="*/ 1171039 w 8037833"/>
              <a:gd name="connsiteY100" fmla="*/ 3758642 h 3784177"/>
              <a:gd name="connsiteX101" fmla="*/ 1058106 w 8037833"/>
              <a:gd name="connsiteY101" fmla="*/ 3776166 h 3784177"/>
              <a:gd name="connsiteX102" fmla="*/ 1039167 w 8037833"/>
              <a:gd name="connsiteY102" fmla="*/ 3784177 h 3784177"/>
              <a:gd name="connsiteX103" fmla="*/ 1012958 w 8037833"/>
              <a:gd name="connsiteY103" fmla="*/ 3779206 h 3784177"/>
              <a:gd name="connsiteX104" fmla="*/ 907906 w 8037833"/>
              <a:gd name="connsiteY104" fmla="*/ 3757678 h 3784177"/>
              <a:gd name="connsiteX105" fmla="*/ 825226 w 8037833"/>
              <a:gd name="connsiteY105" fmla="*/ 3726369 h 3784177"/>
              <a:gd name="connsiteX106" fmla="*/ 722264 w 8037833"/>
              <a:gd name="connsiteY106" fmla="*/ 3747612 h 3784177"/>
              <a:gd name="connsiteX107" fmla="*/ 659460 w 8037833"/>
              <a:gd name="connsiteY107" fmla="*/ 3740429 h 3784177"/>
              <a:gd name="connsiteX108" fmla="*/ 556552 w 8037833"/>
              <a:gd name="connsiteY108" fmla="*/ 3739124 h 3784177"/>
              <a:gd name="connsiteX109" fmla="*/ 445444 w 8037833"/>
              <a:gd name="connsiteY109" fmla="*/ 3764831 h 3784177"/>
              <a:gd name="connsiteX110" fmla="*/ 393295 w 8037833"/>
              <a:gd name="connsiteY110" fmla="*/ 3753097 h 3784177"/>
              <a:gd name="connsiteX111" fmla="*/ 339711 w 8037833"/>
              <a:gd name="connsiteY111" fmla="*/ 3718242 h 3784177"/>
              <a:gd name="connsiteX112" fmla="*/ 222239 w 8037833"/>
              <a:gd name="connsiteY112" fmla="*/ 3672335 h 3784177"/>
              <a:gd name="connsiteX113" fmla="*/ 163578 w 8037833"/>
              <a:gd name="connsiteY113" fmla="*/ 3656292 h 3784177"/>
              <a:gd name="connsiteX114" fmla="*/ 72220 w 8037833"/>
              <a:gd name="connsiteY114" fmla="*/ 3645272 h 3784177"/>
              <a:gd name="connsiteX115" fmla="*/ 44395 w 8037833"/>
              <a:gd name="connsiteY115" fmla="*/ 3639455 h 3784177"/>
              <a:gd name="connsiteX116" fmla="*/ 1962 w 8037833"/>
              <a:gd name="connsiteY116" fmla="*/ 3635948 h 3784177"/>
              <a:gd name="connsiteX117" fmla="*/ 0 w 8037833"/>
              <a:gd name="connsiteY117" fmla="*/ 3635261 h 3784177"/>
              <a:gd name="connsiteX118" fmla="*/ 0 w 8037833"/>
              <a:gd name="connsiteY11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835383 w 8037833"/>
              <a:gd name="connsiteY23" fmla="*/ 3377529 h 3784177"/>
              <a:gd name="connsiteX24" fmla="*/ 5746050 w 8037833"/>
              <a:gd name="connsiteY24" fmla="*/ 3426142 h 3784177"/>
              <a:gd name="connsiteX25" fmla="*/ 5613670 w 8037833"/>
              <a:gd name="connsiteY25" fmla="*/ 3428671 h 3784177"/>
              <a:gd name="connsiteX26" fmla="*/ 5535334 w 8037833"/>
              <a:gd name="connsiteY26" fmla="*/ 3437044 h 3784177"/>
              <a:gd name="connsiteX27" fmla="*/ 5506940 w 8037833"/>
              <a:gd name="connsiteY27" fmla="*/ 3450999 h 3784177"/>
              <a:gd name="connsiteX28" fmla="*/ 5466372 w 8037833"/>
              <a:gd name="connsiteY28" fmla="*/ 3463245 h 3784177"/>
              <a:gd name="connsiteX29" fmla="*/ 5395833 w 8037833"/>
              <a:gd name="connsiteY29" fmla="*/ 3493194 h 3784177"/>
              <a:gd name="connsiteX30" fmla="*/ 5305325 w 8037833"/>
              <a:gd name="connsiteY30" fmla="*/ 3505200 h 3784177"/>
              <a:gd name="connsiteX31" fmla="*/ 5223043 w 8037833"/>
              <a:gd name="connsiteY31" fmla="*/ 3491664 h 3784177"/>
              <a:gd name="connsiteX32" fmla="*/ 5217733 w 8037833"/>
              <a:gd name="connsiteY32" fmla="*/ 3500463 h 3784177"/>
              <a:gd name="connsiteX33" fmla="*/ 5167992 w 8037833"/>
              <a:gd name="connsiteY33" fmla="*/ 3504085 h 3784177"/>
              <a:gd name="connsiteX34" fmla="*/ 4987020 w 8037833"/>
              <a:gd name="connsiteY34" fmla="*/ 3461263 h 3784177"/>
              <a:gd name="connsiteX35" fmla="*/ 4890003 w 8037833"/>
              <a:gd name="connsiteY35" fmla="*/ 3469874 h 3784177"/>
              <a:gd name="connsiteX36" fmla="*/ 4856654 w 8037833"/>
              <a:gd name="connsiteY36" fmla="*/ 3481880 h 3784177"/>
              <a:gd name="connsiteX37" fmla="*/ 4800711 w 8037833"/>
              <a:gd name="connsiteY37" fmla="*/ 3501441 h 3784177"/>
              <a:gd name="connsiteX38" fmla="*/ 4761569 w 8037833"/>
              <a:gd name="connsiteY38" fmla="*/ 3538103 h 3784177"/>
              <a:gd name="connsiteX39" fmla="*/ 4713734 w 8037833"/>
              <a:gd name="connsiteY39" fmla="*/ 3545724 h 3784177"/>
              <a:gd name="connsiteX40" fmla="*/ 4699169 w 8037833"/>
              <a:gd name="connsiteY40" fmla="*/ 3518988 h 3784177"/>
              <a:gd name="connsiteX41" fmla="*/ 4649120 w 8037833"/>
              <a:gd name="connsiteY41" fmla="*/ 3536392 h 3784177"/>
              <a:gd name="connsiteX42" fmla="*/ 4573578 w 8037833"/>
              <a:gd name="connsiteY42" fmla="*/ 3565923 h 3784177"/>
              <a:gd name="connsiteX43" fmla="*/ 4529117 w 8037833"/>
              <a:gd name="connsiteY43" fmla="*/ 3575592 h 3784177"/>
              <a:gd name="connsiteX44" fmla="*/ 4408641 w 8037833"/>
              <a:gd name="connsiteY44" fmla="*/ 3610000 h 3784177"/>
              <a:gd name="connsiteX45" fmla="*/ 4356402 w 8037833"/>
              <a:gd name="connsiteY45" fmla="*/ 3642792 h 3784177"/>
              <a:gd name="connsiteX46" fmla="*/ 4270245 w 8037833"/>
              <a:gd name="connsiteY46" fmla="*/ 3665789 h 3784177"/>
              <a:gd name="connsiteX47" fmla="*/ 4208725 w 8037833"/>
              <a:gd name="connsiteY47" fmla="*/ 3704841 h 3784177"/>
              <a:gd name="connsiteX48" fmla="*/ 4201632 w 8037833"/>
              <a:gd name="connsiteY48" fmla="*/ 3702602 h 3784177"/>
              <a:gd name="connsiteX49" fmla="*/ 4191289 w 8037833"/>
              <a:gd name="connsiteY49" fmla="*/ 3702380 h 3784177"/>
              <a:gd name="connsiteX50" fmla="*/ 4191039 w 8037833"/>
              <a:gd name="connsiteY50" fmla="*/ 3702831 h 3784177"/>
              <a:gd name="connsiteX51" fmla="*/ 4181340 w 8037833"/>
              <a:gd name="connsiteY51" fmla="*/ 3701729 h 3784177"/>
              <a:gd name="connsiteX52" fmla="*/ 4133816 w 8037833"/>
              <a:gd name="connsiteY52" fmla="*/ 3690565 h 3784177"/>
              <a:gd name="connsiteX53" fmla="*/ 4071732 w 8037833"/>
              <a:gd name="connsiteY53" fmla="*/ 3732513 h 3784177"/>
              <a:gd name="connsiteX54" fmla="*/ 4045924 w 8037833"/>
              <a:gd name="connsiteY54" fmla="*/ 3739404 h 3784177"/>
              <a:gd name="connsiteX55" fmla="*/ 4032171 w 8037833"/>
              <a:gd name="connsiteY55" fmla="*/ 3745523 h 3784177"/>
              <a:gd name="connsiteX56" fmla="*/ 4031335 w 8037833"/>
              <a:gd name="connsiteY56" fmla="*/ 3747479 h 3784177"/>
              <a:gd name="connsiteX57" fmla="*/ 3985774 w 8037833"/>
              <a:gd name="connsiteY57" fmla="*/ 3736547 h 3784177"/>
              <a:gd name="connsiteX58" fmla="*/ 3979769 w 8037833"/>
              <a:gd name="connsiteY58" fmla="*/ 3738769 h 3784177"/>
              <a:gd name="connsiteX59" fmla="*/ 3950014 w 8037833"/>
              <a:gd name="connsiteY59" fmla="*/ 3726942 h 3784177"/>
              <a:gd name="connsiteX60" fmla="*/ 3934671 w 8037833"/>
              <a:gd name="connsiteY60" fmla="*/ 3723339 h 3784177"/>
              <a:gd name="connsiteX61" fmla="*/ 3930274 w 8037833"/>
              <a:gd name="connsiteY61" fmla="*/ 3717148 h 3784177"/>
              <a:gd name="connsiteX62" fmla="*/ 3907660 w 8037833"/>
              <a:gd name="connsiteY62" fmla="*/ 3714456 h 3784177"/>
              <a:gd name="connsiteX63" fmla="*/ 3905087 w 8037833"/>
              <a:gd name="connsiteY63" fmla="*/ 3716098 h 3784177"/>
              <a:gd name="connsiteX64" fmla="*/ 3886347 w 8037833"/>
              <a:gd name="connsiteY64" fmla="*/ 3706620 h 3784177"/>
              <a:gd name="connsiteX65" fmla="*/ 3870533 w 8037833"/>
              <a:gd name="connsiteY65" fmla="*/ 3689905 h 3784177"/>
              <a:gd name="connsiteX66" fmla="*/ 3678563 w 8037833"/>
              <a:gd name="connsiteY66" fmla="*/ 3694486 h 3784177"/>
              <a:gd name="connsiteX67" fmla="*/ 3524121 w 8037833"/>
              <a:gd name="connsiteY67" fmla="*/ 3642736 h 3784177"/>
              <a:gd name="connsiteX68" fmla="*/ 3432153 w 8037833"/>
              <a:gd name="connsiteY68" fmla="*/ 3667780 h 3784177"/>
              <a:gd name="connsiteX69" fmla="*/ 3373519 w 8037833"/>
              <a:gd name="connsiteY69" fmla="*/ 3665785 h 3784177"/>
              <a:gd name="connsiteX70" fmla="*/ 3114267 w 8037833"/>
              <a:gd name="connsiteY70" fmla="*/ 3638983 h 3784177"/>
              <a:gd name="connsiteX71" fmla="*/ 3048270 w 8037833"/>
              <a:gd name="connsiteY71" fmla="*/ 3649949 h 3784177"/>
              <a:gd name="connsiteX72" fmla="*/ 2989722 w 8037833"/>
              <a:gd name="connsiteY72" fmla="*/ 3623230 h 3784177"/>
              <a:gd name="connsiteX73" fmla="*/ 2965734 w 8037833"/>
              <a:gd name="connsiteY73" fmla="*/ 3635676 h 3784177"/>
              <a:gd name="connsiteX74" fmla="*/ 2961603 w 8037833"/>
              <a:gd name="connsiteY74" fmla="*/ 3638221 h 3784177"/>
              <a:gd name="connsiteX75" fmla="*/ 2944959 w 8037833"/>
              <a:gd name="connsiteY75" fmla="*/ 3639723 h 3784177"/>
              <a:gd name="connsiteX76" fmla="*/ 2940402 w 8037833"/>
              <a:gd name="connsiteY76" fmla="*/ 3651000 h 3784177"/>
              <a:gd name="connsiteX77" fmla="*/ 2915449 w 8037833"/>
              <a:gd name="connsiteY77" fmla="*/ 3661039 h 3784177"/>
              <a:gd name="connsiteX78" fmla="*/ 2884777 w 8037833"/>
              <a:gd name="connsiteY78" fmla="*/ 3660775 h 3784177"/>
              <a:gd name="connsiteX79" fmla="*/ 2739034 w 8037833"/>
              <a:gd name="connsiteY79" fmla="*/ 3647396 h 3784177"/>
              <a:gd name="connsiteX80" fmla="*/ 2651827 w 8037833"/>
              <a:gd name="connsiteY80" fmla="*/ 3646306 h 3784177"/>
              <a:gd name="connsiteX81" fmla="*/ 2618680 w 8037833"/>
              <a:gd name="connsiteY81" fmla="*/ 3656755 h 3784177"/>
              <a:gd name="connsiteX82" fmla="*/ 2572404 w 8037833"/>
              <a:gd name="connsiteY82" fmla="*/ 3664043 h 3784177"/>
              <a:gd name="connsiteX83" fmla="*/ 2490721 w 8037833"/>
              <a:gd name="connsiteY83" fmla="*/ 3685313 h 3784177"/>
              <a:gd name="connsiteX84" fmla="*/ 2423704 w 8037833"/>
              <a:gd name="connsiteY84" fmla="*/ 3658079 h 3784177"/>
              <a:gd name="connsiteX85" fmla="*/ 2301172 w 8037833"/>
              <a:gd name="connsiteY85" fmla="*/ 3663053 h 3784177"/>
              <a:gd name="connsiteX86" fmla="*/ 2294102 w 8037833"/>
              <a:gd name="connsiteY86" fmla="*/ 3671151 h 3784177"/>
              <a:gd name="connsiteX87" fmla="*/ 2238966 w 8037833"/>
              <a:gd name="connsiteY87" fmla="*/ 3668777 h 3784177"/>
              <a:gd name="connsiteX88" fmla="*/ 2082844 w 8037833"/>
              <a:gd name="connsiteY88" fmla="*/ 3631994 h 3784177"/>
              <a:gd name="connsiteX89" fmla="*/ 1938480 w 8037833"/>
              <a:gd name="connsiteY89" fmla="*/ 3601439 h 3784177"/>
              <a:gd name="connsiteX90" fmla="*/ 1900166 w 8037833"/>
              <a:gd name="connsiteY90" fmla="*/ 3609358 h 3784177"/>
              <a:gd name="connsiteX91" fmla="*/ 1835976 w 8037833"/>
              <a:gd name="connsiteY91" fmla="*/ 3622065 h 3784177"/>
              <a:gd name="connsiteX92" fmla="*/ 1787830 w 8037833"/>
              <a:gd name="connsiteY92" fmla="*/ 3633173 h 3784177"/>
              <a:gd name="connsiteX93" fmla="*/ 1734224 w 8037833"/>
              <a:gd name="connsiteY93" fmla="*/ 3655593 h 3784177"/>
              <a:gd name="connsiteX94" fmla="*/ 1721989 w 8037833"/>
              <a:gd name="connsiteY94" fmla="*/ 3627298 h 3784177"/>
              <a:gd name="connsiteX95" fmla="*/ 1664576 w 8037833"/>
              <a:gd name="connsiteY95" fmla="*/ 3638572 h 3784177"/>
              <a:gd name="connsiteX96" fmla="*/ 1577459 w 8037833"/>
              <a:gd name="connsiteY96" fmla="*/ 3658824 h 3784177"/>
              <a:gd name="connsiteX97" fmla="*/ 1527269 w 8037833"/>
              <a:gd name="connsiteY97" fmla="*/ 3663088 h 3784177"/>
              <a:gd name="connsiteX98" fmla="*/ 1390118 w 8037833"/>
              <a:gd name="connsiteY98" fmla="*/ 3682789 h 3784177"/>
              <a:gd name="connsiteX99" fmla="*/ 1252698 w 8037833"/>
              <a:gd name="connsiteY99" fmla="*/ 3708662 h 3784177"/>
              <a:gd name="connsiteX100" fmla="*/ 1171039 w 8037833"/>
              <a:gd name="connsiteY100" fmla="*/ 3758642 h 3784177"/>
              <a:gd name="connsiteX101" fmla="*/ 1058106 w 8037833"/>
              <a:gd name="connsiteY101" fmla="*/ 3776166 h 3784177"/>
              <a:gd name="connsiteX102" fmla="*/ 1039167 w 8037833"/>
              <a:gd name="connsiteY102" fmla="*/ 3784177 h 3784177"/>
              <a:gd name="connsiteX103" fmla="*/ 1012958 w 8037833"/>
              <a:gd name="connsiteY103" fmla="*/ 3779206 h 3784177"/>
              <a:gd name="connsiteX104" fmla="*/ 907906 w 8037833"/>
              <a:gd name="connsiteY104" fmla="*/ 3757678 h 3784177"/>
              <a:gd name="connsiteX105" fmla="*/ 825226 w 8037833"/>
              <a:gd name="connsiteY105" fmla="*/ 3726369 h 3784177"/>
              <a:gd name="connsiteX106" fmla="*/ 722264 w 8037833"/>
              <a:gd name="connsiteY106" fmla="*/ 3747612 h 3784177"/>
              <a:gd name="connsiteX107" fmla="*/ 659460 w 8037833"/>
              <a:gd name="connsiteY107" fmla="*/ 3740429 h 3784177"/>
              <a:gd name="connsiteX108" fmla="*/ 556552 w 8037833"/>
              <a:gd name="connsiteY108" fmla="*/ 3739124 h 3784177"/>
              <a:gd name="connsiteX109" fmla="*/ 445444 w 8037833"/>
              <a:gd name="connsiteY109" fmla="*/ 3764831 h 3784177"/>
              <a:gd name="connsiteX110" fmla="*/ 393295 w 8037833"/>
              <a:gd name="connsiteY110" fmla="*/ 3753097 h 3784177"/>
              <a:gd name="connsiteX111" fmla="*/ 339711 w 8037833"/>
              <a:gd name="connsiteY111" fmla="*/ 3718242 h 3784177"/>
              <a:gd name="connsiteX112" fmla="*/ 222239 w 8037833"/>
              <a:gd name="connsiteY112" fmla="*/ 3672335 h 3784177"/>
              <a:gd name="connsiteX113" fmla="*/ 163578 w 8037833"/>
              <a:gd name="connsiteY113" fmla="*/ 3656292 h 3784177"/>
              <a:gd name="connsiteX114" fmla="*/ 72220 w 8037833"/>
              <a:gd name="connsiteY114" fmla="*/ 3645272 h 3784177"/>
              <a:gd name="connsiteX115" fmla="*/ 44395 w 8037833"/>
              <a:gd name="connsiteY115" fmla="*/ 3639455 h 3784177"/>
              <a:gd name="connsiteX116" fmla="*/ 1962 w 8037833"/>
              <a:gd name="connsiteY116" fmla="*/ 3635948 h 3784177"/>
              <a:gd name="connsiteX117" fmla="*/ 0 w 8037833"/>
              <a:gd name="connsiteY117" fmla="*/ 3635261 h 3784177"/>
              <a:gd name="connsiteX118" fmla="*/ 0 w 8037833"/>
              <a:gd name="connsiteY11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835383 w 8037833"/>
              <a:gd name="connsiteY23" fmla="*/ 3377529 h 3784177"/>
              <a:gd name="connsiteX24" fmla="*/ 5746050 w 8037833"/>
              <a:gd name="connsiteY24" fmla="*/ 3426142 h 3784177"/>
              <a:gd name="connsiteX25" fmla="*/ 5613670 w 8037833"/>
              <a:gd name="connsiteY25" fmla="*/ 3428671 h 3784177"/>
              <a:gd name="connsiteX26" fmla="*/ 5535334 w 8037833"/>
              <a:gd name="connsiteY26" fmla="*/ 3437044 h 3784177"/>
              <a:gd name="connsiteX27" fmla="*/ 5506940 w 8037833"/>
              <a:gd name="connsiteY27" fmla="*/ 3450999 h 3784177"/>
              <a:gd name="connsiteX28" fmla="*/ 5466372 w 8037833"/>
              <a:gd name="connsiteY28" fmla="*/ 3463245 h 3784177"/>
              <a:gd name="connsiteX29" fmla="*/ 5395833 w 8037833"/>
              <a:gd name="connsiteY29" fmla="*/ 3493194 h 3784177"/>
              <a:gd name="connsiteX30" fmla="*/ 5305325 w 8037833"/>
              <a:gd name="connsiteY30" fmla="*/ 3505200 h 3784177"/>
              <a:gd name="connsiteX31" fmla="*/ 5223043 w 8037833"/>
              <a:gd name="connsiteY31" fmla="*/ 3491664 h 3784177"/>
              <a:gd name="connsiteX32" fmla="*/ 5217733 w 8037833"/>
              <a:gd name="connsiteY32" fmla="*/ 3500463 h 3784177"/>
              <a:gd name="connsiteX33" fmla="*/ 5167992 w 8037833"/>
              <a:gd name="connsiteY33" fmla="*/ 3504085 h 3784177"/>
              <a:gd name="connsiteX34" fmla="*/ 4987020 w 8037833"/>
              <a:gd name="connsiteY34" fmla="*/ 3461263 h 3784177"/>
              <a:gd name="connsiteX35" fmla="*/ 4890003 w 8037833"/>
              <a:gd name="connsiteY35" fmla="*/ 3469874 h 3784177"/>
              <a:gd name="connsiteX36" fmla="*/ 4856654 w 8037833"/>
              <a:gd name="connsiteY36" fmla="*/ 3481880 h 3784177"/>
              <a:gd name="connsiteX37" fmla="*/ 4800711 w 8037833"/>
              <a:gd name="connsiteY37" fmla="*/ 3501441 h 3784177"/>
              <a:gd name="connsiteX38" fmla="*/ 4761569 w 8037833"/>
              <a:gd name="connsiteY38" fmla="*/ 3538103 h 3784177"/>
              <a:gd name="connsiteX39" fmla="*/ 4713734 w 8037833"/>
              <a:gd name="connsiteY39" fmla="*/ 3545724 h 3784177"/>
              <a:gd name="connsiteX40" fmla="*/ 4699169 w 8037833"/>
              <a:gd name="connsiteY40" fmla="*/ 3518988 h 3784177"/>
              <a:gd name="connsiteX41" fmla="*/ 4649120 w 8037833"/>
              <a:gd name="connsiteY41" fmla="*/ 3536392 h 3784177"/>
              <a:gd name="connsiteX42" fmla="*/ 4573578 w 8037833"/>
              <a:gd name="connsiteY42" fmla="*/ 3565923 h 3784177"/>
              <a:gd name="connsiteX43" fmla="*/ 4529117 w 8037833"/>
              <a:gd name="connsiteY43" fmla="*/ 3575592 h 3784177"/>
              <a:gd name="connsiteX44" fmla="*/ 4408641 w 8037833"/>
              <a:gd name="connsiteY44" fmla="*/ 3610000 h 3784177"/>
              <a:gd name="connsiteX45" fmla="*/ 4356402 w 8037833"/>
              <a:gd name="connsiteY45" fmla="*/ 3642792 h 3784177"/>
              <a:gd name="connsiteX46" fmla="*/ 4270245 w 8037833"/>
              <a:gd name="connsiteY46" fmla="*/ 3665789 h 3784177"/>
              <a:gd name="connsiteX47" fmla="*/ 4208725 w 8037833"/>
              <a:gd name="connsiteY47" fmla="*/ 3704841 h 3784177"/>
              <a:gd name="connsiteX48" fmla="*/ 4201632 w 8037833"/>
              <a:gd name="connsiteY48" fmla="*/ 3702602 h 3784177"/>
              <a:gd name="connsiteX49" fmla="*/ 4191289 w 8037833"/>
              <a:gd name="connsiteY49" fmla="*/ 3702380 h 3784177"/>
              <a:gd name="connsiteX50" fmla="*/ 4191039 w 8037833"/>
              <a:gd name="connsiteY50" fmla="*/ 3702831 h 3784177"/>
              <a:gd name="connsiteX51" fmla="*/ 4181340 w 8037833"/>
              <a:gd name="connsiteY51" fmla="*/ 3701729 h 3784177"/>
              <a:gd name="connsiteX52" fmla="*/ 4133816 w 8037833"/>
              <a:gd name="connsiteY52" fmla="*/ 3690565 h 3784177"/>
              <a:gd name="connsiteX53" fmla="*/ 4071732 w 8037833"/>
              <a:gd name="connsiteY53" fmla="*/ 3732513 h 3784177"/>
              <a:gd name="connsiteX54" fmla="*/ 4045924 w 8037833"/>
              <a:gd name="connsiteY54" fmla="*/ 3739404 h 3784177"/>
              <a:gd name="connsiteX55" fmla="*/ 4032171 w 8037833"/>
              <a:gd name="connsiteY55" fmla="*/ 3745523 h 3784177"/>
              <a:gd name="connsiteX56" fmla="*/ 4031335 w 8037833"/>
              <a:gd name="connsiteY56" fmla="*/ 3747479 h 3784177"/>
              <a:gd name="connsiteX57" fmla="*/ 3985774 w 8037833"/>
              <a:gd name="connsiteY57" fmla="*/ 3736547 h 3784177"/>
              <a:gd name="connsiteX58" fmla="*/ 3979769 w 8037833"/>
              <a:gd name="connsiteY58" fmla="*/ 3738769 h 3784177"/>
              <a:gd name="connsiteX59" fmla="*/ 3950014 w 8037833"/>
              <a:gd name="connsiteY59" fmla="*/ 3726942 h 3784177"/>
              <a:gd name="connsiteX60" fmla="*/ 3934671 w 8037833"/>
              <a:gd name="connsiteY60" fmla="*/ 3723339 h 3784177"/>
              <a:gd name="connsiteX61" fmla="*/ 3930274 w 8037833"/>
              <a:gd name="connsiteY61" fmla="*/ 3717148 h 3784177"/>
              <a:gd name="connsiteX62" fmla="*/ 3907660 w 8037833"/>
              <a:gd name="connsiteY62" fmla="*/ 3714456 h 3784177"/>
              <a:gd name="connsiteX63" fmla="*/ 3905087 w 8037833"/>
              <a:gd name="connsiteY63" fmla="*/ 3716098 h 3784177"/>
              <a:gd name="connsiteX64" fmla="*/ 3886347 w 8037833"/>
              <a:gd name="connsiteY64" fmla="*/ 3706620 h 3784177"/>
              <a:gd name="connsiteX65" fmla="*/ 3870533 w 8037833"/>
              <a:gd name="connsiteY65" fmla="*/ 3689905 h 3784177"/>
              <a:gd name="connsiteX66" fmla="*/ 3678563 w 8037833"/>
              <a:gd name="connsiteY66" fmla="*/ 3694486 h 3784177"/>
              <a:gd name="connsiteX67" fmla="*/ 3524121 w 8037833"/>
              <a:gd name="connsiteY67" fmla="*/ 3642736 h 3784177"/>
              <a:gd name="connsiteX68" fmla="*/ 3432153 w 8037833"/>
              <a:gd name="connsiteY68" fmla="*/ 3667780 h 3784177"/>
              <a:gd name="connsiteX69" fmla="*/ 3373519 w 8037833"/>
              <a:gd name="connsiteY69" fmla="*/ 3665785 h 3784177"/>
              <a:gd name="connsiteX70" fmla="*/ 3114267 w 8037833"/>
              <a:gd name="connsiteY70" fmla="*/ 3638983 h 3784177"/>
              <a:gd name="connsiteX71" fmla="*/ 3048270 w 8037833"/>
              <a:gd name="connsiteY71" fmla="*/ 3649949 h 3784177"/>
              <a:gd name="connsiteX72" fmla="*/ 2989722 w 8037833"/>
              <a:gd name="connsiteY72" fmla="*/ 3623230 h 3784177"/>
              <a:gd name="connsiteX73" fmla="*/ 2965734 w 8037833"/>
              <a:gd name="connsiteY73" fmla="*/ 3635676 h 3784177"/>
              <a:gd name="connsiteX74" fmla="*/ 2961603 w 8037833"/>
              <a:gd name="connsiteY74" fmla="*/ 3638221 h 3784177"/>
              <a:gd name="connsiteX75" fmla="*/ 2944959 w 8037833"/>
              <a:gd name="connsiteY75" fmla="*/ 3639723 h 3784177"/>
              <a:gd name="connsiteX76" fmla="*/ 2940402 w 8037833"/>
              <a:gd name="connsiteY76" fmla="*/ 3651000 h 3784177"/>
              <a:gd name="connsiteX77" fmla="*/ 2915449 w 8037833"/>
              <a:gd name="connsiteY77" fmla="*/ 3661039 h 3784177"/>
              <a:gd name="connsiteX78" fmla="*/ 2884777 w 8037833"/>
              <a:gd name="connsiteY78" fmla="*/ 3660775 h 3784177"/>
              <a:gd name="connsiteX79" fmla="*/ 2739034 w 8037833"/>
              <a:gd name="connsiteY79" fmla="*/ 3647396 h 3784177"/>
              <a:gd name="connsiteX80" fmla="*/ 2651827 w 8037833"/>
              <a:gd name="connsiteY80" fmla="*/ 3646306 h 3784177"/>
              <a:gd name="connsiteX81" fmla="*/ 2618680 w 8037833"/>
              <a:gd name="connsiteY81" fmla="*/ 3656755 h 3784177"/>
              <a:gd name="connsiteX82" fmla="*/ 2572404 w 8037833"/>
              <a:gd name="connsiteY82" fmla="*/ 3664043 h 3784177"/>
              <a:gd name="connsiteX83" fmla="*/ 2490721 w 8037833"/>
              <a:gd name="connsiteY83" fmla="*/ 3685313 h 3784177"/>
              <a:gd name="connsiteX84" fmla="*/ 2423704 w 8037833"/>
              <a:gd name="connsiteY84" fmla="*/ 3658079 h 3784177"/>
              <a:gd name="connsiteX85" fmla="*/ 2301172 w 8037833"/>
              <a:gd name="connsiteY85" fmla="*/ 3663053 h 3784177"/>
              <a:gd name="connsiteX86" fmla="*/ 2294102 w 8037833"/>
              <a:gd name="connsiteY86" fmla="*/ 3671151 h 3784177"/>
              <a:gd name="connsiteX87" fmla="*/ 2238966 w 8037833"/>
              <a:gd name="connsiteY87" fmla="*/ 3668777 h 3784177"/>
              <a:gd name="connsiteX88" fmla="*/ 2082844 w 8037833"/>
              <a:gd name="connsiteY88" fmla="*/ 3631994 h 3784177"/>
              <a:gd name="connsiteX89" fmla="*/ 1938480 w 8037833"/>
              <a:gd name="connsiteY89" fmla="*/ 3601439 h 3784177"/>
              <a:gd name="connsiteX90" fmla="*/ 1900166 w 8037833"/>
              <a:gd name="connsiteY90" fmla="*/ 3609358 h 3784177"/>
              <a:gd name="connsiteX91" fmla="*/ 1835976 w 8037833"/>
              <a:gd name="connsiteY91" fmla="*/ 3622065 h 3784177"/>
              <a:gd name="connsiteX92" fmla="*/ 1787830 w 8037833"/>
              <a:gd name="connsiteY92" fmla="*/ 3633173 h 3784177"/>
              <a:gd name="connsiteX93" fmla="*/ 1734224 w 8037833"/>
              <a:gd name="connsiteY93" fmla="*/ 3655593 h 3784177"/>
              <a:gd name="connsiteX94" fmla="*/ 1721989 w 8037833"/>
              <a:gd name="connsiteY94" fmla="*/ 3627298 h 3784177"/>
              <a:gd name="connsiteX95" fmla="*/ 1664576 w 8037833"/>
              <a:gd name="connsiteY95" fmla="*/ 3638572 h 3784177"/>
              <a:gd name="connsiteX96" fmla="*/ 1577459 w 8037833"/>
              <a:gd name="connsiteY96" fmla="*/ 3658824 h 3784177"/>
              <a:gd name="connsiteX97" fmla="*/ 1527269 w 8037833"/>
              <a:gd name="connsiteY97" fmla="*/ 3663088 h 3784177"/>
              <a:gd name="connsiteX98" fmla="*/ 1390118 w 8037833"/>
              <a:gd name="connsiteY98" fmla="*/ 3682789 h 3784177"/>
              <a:gd name="connsiteX99" fmla="*/ 1252698 w 8037833"/>
              <a:gd name="connsiteY99" fmla="*/ 3708662 h 3784177"/>
              <a:gd name="connsiteX100" fmla="*/ 1171039 w 8037833"/>
              <a:gd name="connsiteY100" fmla="*/ 3758642 h 3784177"/>
              <a:gd name="connsiteX101" fmla="*/ 1058106 w 8037833"/>
              <a:gd name="connsiteY101" fmla="*/ 3776166 h 3784177"/>
              <a:gd name="connsiteX102" fmla="*/ 1039167 w 8037833"/>
              <a:gd name="connsiteY102" fmla="*/ 3784177 h 3784177"/>
              <a:gd name="connsiteX103" fmla="*/ 1012958 w 8037833"/>
              <a:gd name="connsiteY103" fmla="*/ 3779206 h 3784177"/>
              <a:gd name="connsiteX104" fmla="*/ 907906 w 8037833"/>
              <a:gd name="connsiteY104" fmla="*/ 3757678 h 3784177"/>
              <a:gd name="connsiteX105" fmla="*/ 825226 w 8037833"/>
              <a:gd name="connsiteY105" fmla="*/ 3726369 h 3784177"/>
              <a:gd name="connsiteX106" fmla="*/ 722264 w 8037833"/>
              <a:gd name="connsiteY106" fmla="*/ 3747612 h 3784177"/>
              <a:gd name="connsiteX107" fmla="*/ 659460 w 8037833"/>
              <a:gd name="connsiteY107" fmla="*/ 3740429 h 3784177"/>
              <a:gd name="connsiteX108" fmla="*/ 556552 w 8037833"/>
              <a:gd name="connsiteY108" fmla="*/ 3739124 h 3784177"/>
              <a:gd name="connsiteX109" fmla="*/ 445444 w 8037833"/>
              <a:gd name="connsiteY109" fmla="*/ 3764831 h 3784177"/>
              <a:gd name="connsiteX110" fmla="*/ 393295 w 8037833"/>
              <a:gd name="connsiteY110" fmla="*/ 3753097 h 3784177"/>
              <a:gd name="connsiteX111" fmla="*/ 339711 w 8037833"/>
              <a:gd name="connsiteY111" fmla="*/ 3718242 h 3784177"/>
              <a:gd name="connsiteX112" fmla="*/ 222239 w 8037833"/>
              <a:gd name="connsiteY112" fmla="*/ 3672335 h 3784177"/>
              <a:gd name="connsiteX113" fmla="*/ 163578 w 8037833"/>
              <a:gd name="connsiteY113" fmla="*/ 3656292 h 3784177"/>
              <a:gd name="connsiteX114" fmla="*/ 72220 w 8037833"/>
              <a:gd name="connsiteY114" fmla="*/ 3645272 h 3784177"/>
              <a:gd name="connsiteX115" fmla="*/ 44395 w 8037833"/>
              <a:gd name="connsiteY115" fmla="*/ 3639455 h 3784177"/>
              <a:gd name="connsiteX116" fmla="*/ 1962 w 8037833"/>
              <a:gd name="connsiteY116" fmla="*/ 3635948 h 3784177"/>
              <a:gd name="connsiteX117" fmla="*/ 0 w 8037833"/>
              <a:gd name="connsiteY117" fmla="*/ 3635261 h 3784177"/>
              <a:gd name="connsiteX118" fmla="*/ 0 w 8037833"/>
              <a:gd name="connsiteY11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835383 w 8037833"/>
              <a:gd name="connsiteY23" fmla="*/ 3377529 h 3784177"/>
              <a:gd name="connsiteX24" fmla="*/ 5746050 w 8037833"/>
              <a:gd name="connsiteY24" fmla="*/ 3426142 h 3784177"/>
              <a:gd name="connsiteX25" fmla="*/ 5613670 w 8037833"/>
              <a:gd name="connsiteY25" fmla="*/ 3428671 h 3784177"/>
              <a:gd name="connsiteX26" fmla="*/ 5535334 w 8037833"/>
              <a:gd name="connsiteY26" fmla="*/ 3437044 h 3784177"/>
              <a:gd name="connsiteX27" fmla="*/ 5506940 w 8037833"/>
              <a:gd name="connsiteY27" fmla="*/ 3450999 h 3784177"/>
              <a:gd name="connsiteX28" fmla="*/ 5466372 w 8037833"/>
              <a:gd name="connsiteY28" fmla="*/ 3463245 h 3784177"/>
              <a:gd name="connsiteX29" fmla="*/ 5395833 w 8037833"/>
              <a:gd name="connsiteY29" fmla="*/ 3493194 h 3784177"/>
              <a:gd name="connsiteX30" fmla="*/ 5305325 w 8037833"/>
              <a:gd name="connsiteY30" fmla="*/ 3505200 h 3784177"/>
              <a:gd name="connsiteX31" fmla="*/ 5223043 w 8037833"/>
              <a:gd name="connsiteY31" fmla="*/ 3491664 h 3784177"/>
              <a:gd name="connsiteX32" fmla="*/ 5217733 w 8037833"/>
              <a:gd name="connsiteY32" fmla="*/ 3500463 h 3784177"/>
              <a:gd name="connsiteX33" fmla="*/ 5167992 w 8037833"/>
              <a:gd name="connsiteY33" fmla="*/ 3504085 h 3784177"/>
              <a:gd name="connsiteX34" fmla="*/ 4987020 w 8037833"/>
              <a:gd name="connsiteY34" fmla="*/ 3461263 h 3784177"/>
              <a:gd name="connsiteX35" fmla="*/ 4890003 w 8037833"/>
              <a:gd name="connsiteY35" fmla="*/ 3469874 h 3784177"/>
              <a:gd name="connsiteX36" fmla="*/ 4856654 w 8037833"/>
              <a:gd name="connsiteY36" fmla="*/ 3481880 h 3784177"/>
              <a:gd name="connsiteX37" fmla="*/ 4800711 w 8037833"/>
              <a:gd name="connsiteY37" fmla="*/ 3501441 h 3784177"/>
              <a:gd name="connsiteX38" fmla="*/ 4761569 w 8037833"/>
              <a:gd name="connsiteY38" fmla="*/ 3538103 h 3784177"/>
              <a:gd name="connsiteX39" fmla="*/ 4713734 w 8037833"/>
              <a:gd name="connsiteY39" fmla="*/ 3545724 h 3784177"/>
              <a:gd name="connsiteX40" fmla="*/ 4699169 w 8037833"/>
              <a:gd name="connsiteY40" fmla="*/ 3518988 h 3784177"/>
              <a:gd name="connsiteX41" fmla="*/ 4649120 w 8037833"/>
              <a:gd name="connsiteY41" fmla="*/ 3536392 h 3784177"/>
              <a:gd name="connsiteX42" fmla="*/ 4573578 w 8037833"/>
              <a:gd name="connsiteY42" fmla="*/ 3565923 h 3784177"/>
              <a:gd name="connsiteX43" fmla="*/ 4529117 w 8037833"/>
              <a:gd name="connsiteY43" fmla="*/ 3575592 h 3784177"/>
              <a:gd name="connsiteX44" fmla="*/ 4408641 w 8037833"/>
              <a:gd name="connsiteY44" fmla="*/ 3610000 h 3784177"/>
              <a:gd name="connsiteX45" fmla="*/ 4356402 w 8037833"/>
              <a:gd name="connsiteY45" fmla="*/ 3642792 h 3784177"/>
              <a:gd name="connsiteX46" fmla="*/ 4270245 w 8037833"/>
              <a:gd name="connsiteY46" fmla="*/ 3665789 h 3784177"/>
              <a:gd name="connsiteX47" fmla="*/ 4208725 w 8037833"/>
              <a:gd name="connsiteY47" fmla="*/ 3704841 h 3784177"/>
              <a:gd name="connsiteX48" fmla="*/ 4201632 w 8037833"/>
              <a:gd name="connsiteY48" fmla="*/ 3702602 h 3784177"/>
              <a:gd name="connsiteX49" fmla="*/ 4191289 w 8037833"/>
              <a:gd name="connsiteY49" fmla="*/ 3702380 h 3784177"/>
              <a:gd name="connsiteX50" fmla="*/ 4191039 w 8037833"/>
              <a:gd name="connsiteY50" fmla="*/ 3702831 h 3784177"/>
              <a:gd name="connsiteX51" fmla="*/ 4181340 w 8037833"/>
              <a:gd name="connsiteY51" fmla="*/ 3701729 h 3784177"/>
              <a:gd name="connsiteX52" fmla="*/ 4133816 w 8037833"/>
              <a:gd name="connsiteY52" fmla="*/ 3690565 h 3784177"/>
              <a:gd name="connsiteX53" fmla="*/ 4071732 w 8037833"/>
              <a:gd name="connsiteY53" fmla="*/ 3732513 h 3784177"/>
              <a:gd name="connsiteX54" fmla="*/ 4045924 w 8037833"/>
              <a:gd name="connsiteY54" fmla="*/ 3739404 h 3784177"/>
              <a:gd name="connsiteX55" fmla="*/ 4032171 w 8037833"/>
              <a:gd name="connsiteY55" fmla="*/ 3745523 h 3784177"/>
              <a:gd name="connsiteX56" fmla="*/ 4031335 w 8037833"/>
              <a:gd name="connsiteY56" fmla="*/ 3747479 h 3784177"/>
              <a:gd name="connsiteX57" fmla="*/ 3985774 w 8037833"/>
              <a:gd name="connsiteY57" fmla="*/ 3736547 h 3784177"/>
              <a:gd name="connsiteX58" fmla="*/ 3979769 w 8037833"/>
              <a:gd name="connsiteY58" fmla="*/ 3738769 h 3784177"/>
              <a:gd name="connsiteX59" fmla="*/ 3950014 w 8037833"/>
              <a:gd name="connsiteY59" fmla="*/ 3726942 h 3784177"/>
              <a:gd name="connsiteX60" fmla="*/ 3934671 w 8037833"/>
              <a:gd name="connsiteY60" fmla="*/ 3723339 h 3784177"/>
              <a:gd name="connsiteX61" fmla="*/ 3930274 w 8037833"/>
              <a:gd name="connsiteY61" fmla="*/ 3717148 h 3784177"/>
              <a:gd name="connsiteX62" fmla="*/ 3907660 w 8037833"/>
              <a:gd name="connsiteY62" fmla="*/ 3714456 h 3784177"/>
              <a:gd name="connsiteX63" fmla="*/ 3905087 w 8037833"/>
              <a:gd name="connsiteY63" fmla="*/ 3716098 h 3784177"/>
              <a:gd name="connsiteX64" fmla="*/ 3886347 w 8037833"/>
              <a:gd name="connsiteY64" fmla="*/ 3706620 h 3784177"/>
              <a:gd name="connsiteX65" fmla="*/ 3870533 w 8037833"/>
              <a:gd name="connsiteY65" fmla="*/ 3689905 h 3784177"/>
              <a:gd name="connsiteX66" fmla="*/ 3678563 w 8037833"/>
              <a:gd name="connsiteY66" fmla="*/ 3694486 h 3784177"/>
              <a:gd name="connsiteX67" fmla="*/ 3524121 w 8037833"/>
              <a:gd name="connsiteY67" fmla="*/ 3642736 h 3784177"/>
              <a:gd name="connsiteX68" fmla="*/ 3432153 w 8037833"/>
              <a:gd name="connsiteY68" fmla="*/ 3667780 h 3784177"/>
              <a:gd name="connsiteX69" fmla="*/ 3373519 w 8037833"/>
              <a:gd name="connsiteY69" fmla="*/ 3665785 h 3784177"/>
              <a:gd name="connsiteX70" fmla="*/ 3114267 w 8037833"/>
              <a:gd name="connsiteY70" fmla="*/ 3638983 h 3784177"/>
              <a:gd name="connsiteX71" fmla="*/ 3048270 w 8037833"/>
              <a:gd name="connsiteY71" fmla="*/ 3649949 h 3784177"/>
              <a:gd name="connsiteX72" fmla="*/ 2989722 w 8037833"/>
              <a:gd name="connsiteY72" fmla="*/ 3623230 h 3784177"/>
              <a:gd name="connsiteX73" fmla="*/ 2965734 w 8037833"/>
              <a:gd name="connsiteY73" fmla="*/ 3635676 h 3784177"/>
              <a:gd name="connsiteX74" fmla="*/ 2961603 w 8037833"/>
              <a:gd name="connsiteY74" fmla="*/ 3638221 h 3784177"/>
              <a:gd name="connsiteX75" fmla="*/ 2944959 w 8037833"/>
              <a:gd name="connsiteY75" fmla="*/ 3639723 h 3784177"/>
              <a:gd name="connsiteX76" fmla="*/ 2940402 w 8037833"/>
              <a:gd name="connsiteY76" fmla="*/ 3651000 h 3784177"/>
              <a:gd name="connsiteX77" fmla="*/ 2915449 w 8037833"/>
              <a:gd name="connsiteY77" fmla="*/ 3661039 h 3784177"/>
              <a:gd name="connsiteX78" fmla="*/ 2884777 w 8037833"/>
              <a:gd name="connsiteY78" fmla="*/ 3660775 h 3784177"/>
              <a:gd name="connsiteX79" fmla="*/ 2739034 w 8037833"/>
              <a:gd name="connsiteY79" fmla="*/ 3647396 h 3784177"/>
              <a:gd name="connsiteX80" fmla="*/ 2651827 w 8037833"/>
              <a:gd name="connsiteY80" fmla="*/ 3646306 h 3784177"/>
              <a:gd name="connsiteX81" fmla="*/ 2618680 w 8037833"/>
              <a:gd name="connsiteY81" fmla="*/ 3656755 h 3784177"/>
              <a:gd name="connsiteX82" fmla="*/ 2572404 w 8037833"/>
              <a:gd name="connsiteY82" fmla="*/ 3664043 h 3784177"/>
              <a:gd name="connsiteX83" fmla="*/ 2490721 w 8037833"/>
              <a:gd name="connsiteY83" fmla="*/ 3685313 h 3784177"/>
              <a:gd name="connsiteX84" fmla="*/ 2423704 w 8037833"/>
              <a:gd name="connsiteY84" fmla="*/ 3658079 h 3784177"/>
              <a:gd name="connsiteX85" fmla="*/ 2301172 w 8037833"/>
              <a:gd name="connsiteY85" fmla="*/ 3663053 h 3784177"/>
              <a:gd name="connsiteX86" fmla="*/ 2294102 w 8037833"/>
              <a:gd name="connsiteY86" fmla="*/ 3671151 h 3784177"/>
              <a:gd name="connsiteX87" fmla="*/ 2238966 w 8037833"/>
              <a:gd name="connsiteY87" fmla="*/ 3668777 h 3784177"/>
              <a:gd name="connsiteX88" fmla="*/ 2082844 w 8037833"/>
              <a:gd name="connsiteY88" fmla="*/ 3631994 h 3784177"/>
              <a:gd name="connsiteX89" fmla="*/ 1938480 w 8037833"/>
              <a:gd name="connsiteY89" fmla="*/ 3601439 h 3784177"/>
              <a:gd name="connsiteX90" fmla="*/ 1900166 w 8037833"/>
              <a:gd name="connsiteY90" fmla="*/ 3609358 h 3784177"/>
              <a:gd name="connsiteX91" fmla="*/ 1835976 w 8037833"/>
              <a:gd name="connsiteY91" fmla="*/ 3622065 h 3784177"/>
              <a:gd name="connsiteX92" fmla="*/ 1787830 w 8037833"/>
              <a:gd name="connsiteY92" fmla="*/ 3633173 h 3784177"/>
              <a:gd name="connsiteX93" fmla="*/ 1734224 w 8037833"/>
              <a:gd name="connsiteY93" fmla="*/ 3655593 h 3784177"/>
              <a:gd name="connsiteX94" fmla="*/ 1721989 w 8037833"/>
              <a:gd name="connsiteY94" fmla="*/ 3627298 h 3784177"/>
              <a:gd name="connsiteX95" fmla="*/ 1664576 w 8037833"/>
              <a:gd name="connsiteY95" fmla="*/ 3638572 h 3784177"/>
              <a:gd name="connsiteX96" fmla="*/ 1577459 w 8037833"/>
              <a:gd name="connsiteY96" fmla="*/ 3658824 h 3784177"/>
              <a:gd name="connsiteX97" fmla="*/ 1527269 w 8037833"/>
              <a:gd name="connsiteY97" fmla="*/ 3663088 h 3784177"/>
              <a:gd name="connsiteX98" fmla="*/ 1390118 w 8037833"/>
              <a:gd name="connsiteY98" fmla="*/ 3682789 h 3784177"/>
              <a:gd name="connsiteX99" fmla="*/ 1252698 w 8037833"/>
              <a:gd name="connsiteY99" fmla="*/ 3708662 h 3784177"/>
              <a:gd name="connsiteX100" fmla="*/ 1171039 w 8037833"/>
              <a:gd name="connsiteY100" fmla="*/ 3758642 h 3784177"/>
              <a:gd name="connsiteX101" fmla="*/ 1058106 w 8037833"/>
              <a:gd name="connsiteY101" fmla="*/ 3776166 h 3784177"/>
              <a:gd name="connsiteX102" fmla="*/ 1039167 w 8037833"/>
              <a:gd name="connsiteY102" fmla="*/ 3784177 h 3784177"/>
              <a:gd name="connsiteX103" fmla="*/ 1012958 w 8037833"/>
              <a:gd name="connsiteY103" fmla="*/ 3779206 h 3784177"/>
              <a:gd name="connsiteX104" fmla="*/ 907906 w 8037833"/>
              <a:gd name="connsiteY104" fmla="*/ 3757678 h 3784177"/>
              <a:gd name="connsiteX105" fmla="*/ 825226 w 8037833"/>
              <a:gd name="connsiteY105" fmla="*/ 3726369 h 3784177"/>
              <a:gd name="connsiteX106" fmla="*/ 722264 w 8037833"/>
              <a:gd name="connsiteY106" fmla="*/ 3747612 h 3784177"/>
              <a:gd name="connsiteX107" fmla="*/ 659460 w 8037833"/>
              <a:gd name="connsiteY107" fmla="*/ 3740429 h 3784177"/>
              <a:gd name="connsiteX108" fmla="*/ 556552 w 8037833"/>
              <a:gd name="connsiteY108" fmla="*/ 3739124 h 3784177"/>
              <a:gd name="connsiteX109" fmla="*/ 445444 w 8037833"/>
              <a:gd name="connsiteY109" fmla="*/ 3764831 h 3784177"/>
              <a:gd name="connsiteX110" fmla="*/ 393295 w 8037833"/>
              <a:gd name="connsiteY110" fmla="*/ 3753097 h 3784177"/>
              <a:gd name="connsiteX111" fmla="*/ 339711 w 8037833"/>
              <a:gd name="connsiteY111" fmla="*/ 3718242 h 3784177"/>
              <a:gd name="connsiteX112" fmla="*/ 222239 w 8037833"/>
              <a:gd name="connsiteY112" fmla="*/ 3672335 h 3784177"/>
              <a:gd name="connsiteX113" fmla="*/ 163578 w 8037833"/>
              <a:gd name="connsiteY113" fmla="*/ 3656292 h 3784177"/>
              <a:gd name="connsiteX114" fmla="*/ 72220 w 8037833"/>
              <a:gd name="connsiteY114" fmla="*/ 3645272 h 3784177"/>
              <a:gd name="connsiteX115" fmla="*/ 44395 w 8037833"/>
              <a:gd name="connsiteY115" fmla="*/ 3639455 h 3784177"/>
              <a:gd name="connsiteX116" fmla="*/ 1962 w 8037833"/>
              <a:gd name="connsiteY116" fmla="*/ 3635948 h 3784177"/>
              <a:gd name="connsiteX117" fmla="*/ 0 w 8037833"/>
              <a:gd name="connsiteY117" fmla="*/ 3635261 h 3784177"/>
              <a:gd name="connsiteX118" fmla="*/ 0 w 8037833"/>
              <a:gd name="connsiteY11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835383 w 8037833"/>
              <a:gd name="connsiteY23" fmla="*/ 3377529 h 3784177"/>
              <a:gd name="connsiteX24" fmla="*/ 5746050 w 8037833"/>
              <a:gd name="connsiteY24" fmla="*/ 3426142 h 3784177"/>
              <a:gd name="connsiteX25" fmla="*/ 5613670 w 8037833"/>
              <a:gd name="connsiteY25" fmla="*/ 3428671 h 3784177"/>
              <a:gd name="connsiteX26" fmla="*/ 5535334 w 8037833"/>
              <a:gd name="connsiteY26" fmla="*/ 3437044 h 3784177"/>
              <a:gd name="connsiteX27" fmla="*/ 5506940 w 8037833"/>
              <a:gd name="connsiteY27" fmla="*/ 3450999 h 3784177"/>
              <a:gd name="connsiteX28" fmla="*/ 5466372 w 8037833"/>
              <a:gd name="connsiteY28" fmla="*/ 3463245 h 3784177"/>
              <a:gd name="connsiteX29" fmla="*/ 5395833 w 8037833"/>
              <a:gd name="connsiteY29" fmla="*/ 3493194 h 3784177"/>
              <a:gd name="connsiteX30" fmla="*/ 5305325 w 8037833"/>
              <a:gd name="connsiteY30" fmla="*/ 3505200 h 3784177"/>
              <a:gd name="connsiteX31" fmla="*/ 5223043 w 8037833"/>
              <a:gd name="connsiteY31" fmla="*/ 3491664 h 3784177"/>
              <a:gd name="connsiteX32" fmla="*/ 5217733 w 8037833"/>
              <a:gd name="connsiteY32" fmla="*/ 3500463 h 3784177"/>
              <a:gd name="connsiteX33" fmla="*/ 5167992 w 8037833"/>
              <a:gd name="connsiteY33" fmla="*/ 3504085 h 3784177"/>
              <a:gd name="connsiteX34" fmla="*/ 4987020 w 8037833"/>
              <a:gd name="connsiteY34" fmla="*/ 3461263 h 3784177"/>
              <a:gd name="connsiteX35" fmla="*/ 4890003 w 8037833"/>
              <a:gd name="connsiteY35" fmla="*/ 3469874 h 3784177"/>
              <a:gd name="connsiteX36" fmla="*/ 4856654 w 8037833"/>
              <a:gd name="connsiteY36" fmla="*/ 3481880 h 3784177"/>
              <a:gd name="connsiteX37" fmla="*/ 4800711 w 8037833"/>
              <a:gd name="connsiteY37" fmla="*/ 3501441 h 3784177"/>
              <a:gd name="connsiteX38" fmla="*/ 4761569 w 8037833"/>
              <a:gd name="connsiteY38" fmla="*/ 3538103 h 3784177"/>
              <a:gd name="connsiteX39" fmla="*/ 4713734 w 8037833"/>
              <a:gd name="connsiteY39" fmla="*/ 3545724 h 3784177"/>
              <a:gd name="connsiteX40" fmla="*/ 4699169 w 8037833"/>
              <a:gd name="connsiteY40" fmla="*/ 3518988 h 3784177"/>
              <a:gd name="connsiteX41" fmla="*/ 4649120 w 8037833"/>
              <a:gd name="connsiteY41" fmla="*/ 3536392 h 3784177"/>
              <a:gd name="connsiteX42" fmla="*/ 4573578 w 8037833"/>
              <a:gd name="connsiteY42" fmla="*/ 3565923 h 3784177"/>
              <a:gd name="connsiteX43" fmla="*/ 4529117 w 8037833"/>
              <a:gd name="connsiteY43" fmla="*/ 3575592 h 3784177"/>
              <a:gd name="connsiteX44" fmla="*/ 4408641 w 8037833"/>
              <a:gd name="connsiteY44" fmla="*/ 3610000 h 3784177"/>
              <a:gd name="connsiteX45" fmla="*/ 4356402 w 8037833"/>
              <a:gd name="connsiteY45" fmla="*/ 3642792 h 3784177"/>
              <a:gd name="connsiteX46" fmla="*/ 4270245 w 8037833"/>
              <a:gd name="connsiteY46" fmla="*/ 3665789 h 3784177"/>
              <a:gd name="connsiteX47" fmla="*/ 4208725 w 8037833"/>
              <a:gd name="connsiteY47" fmla="*/ 3704841 h 3784177"/>
              <a:gd name="connsiteX48" fmla="*/ 4201632 w 8037833"/>
              <a:gd name="connsiteY48" fmla="*/ 3702602 h 3784177"/>
              <a:gd name="connsiteX49" fmla="*/ 4191289 w 8037833"/>
              <a:gd name="connsiteY49" fmla="*/ 3702380 h 3784177"/>
              <a:gd name="connsiteX50" fmla="*/ 4191039 w 8037833"/>
              <a:gd name="connsiteY50" fmla="*/ 3702831 h 3784177"/>
              <a:gd name="connsiteX51" fmla="*/ 4181340 w 8037833"/>
              <a:gd name="connsiteY51" fmla="*/ 3701729 h 3784177"/>
              <a:gd name="connsiteX52" fmla="*/ 4133816 w 8037833"/>
              <a:gd name="connsiteY52" fmla="*/ 3690565 h 3784177"/>
              <a:gd name="connsiteX53" fmla="*/ 4071732 w 8037833"/>
              <a:gd name="connsiteY53" fmla="*/ 3732513 h 3784177"/>
              <a:gd name="connsiteX54" fmla="*/ 4045924 w 8037833"/>
              <a:gd name="connsiteY54" fmla="*/ 3739404 h 3784177"/>
              <a:gd name="connsiteX55" fmla="*/ 4032171 w 8037833"/>
              <a:gd name="connsiteY55" fmla="*/ 3745523 h 3784177"/>
              <a:gd name="connsiteX56" fmla="*/ 4031335 w 8037833"/>
              <a:gd name="connsiteY56" fmla="*/ 3747479 h 3784177"/>
              <a:gd name="connsiteX57" fmla="*/ 3985774 w 8037833"/>
              <a:gd name="connsiteY57" fmla="*/ 3736547 h 3784177"/>
              <a:gd name="connsiteX58" fmla="*/ 3979769 w 8037833"/>
              <a:gd name="connsiteY58" fmla="*/ 3738769 h 3784177"/>
              <a:gd name="connsiteX59" fmla="*/ 3950014 w 8037833"/>
              <a:gd name="connsiteY59" fmla="*/ 3726942 h 3784177"/>
              <a:gd name="connsiteX60" fmla="*/ 3934671 w 8037833"/>
              <a:gd name="connsiteY60" fmla="*/ 3723339 h 3784177"/>
              <a:gd name="connsiteX61" fmla="*/ 3930274 w 8037833"/>
              <a:gd name="connsiteY61" fmla="*/ 3717148 h 3784177"/>
              <a:gd name="connsiteX62" fmla="*/ 3907660 w 8037833"/>
              <a:gd name="connsiteY62" fmla="*/ 3714456 h 3784177"/>
              <a:gd name="connsiteX63" fmla="*/ 3905087 w 8037833"/>
              <a:gd name="connsiteY63" fmla="*/ 3716098 h 3784177"/>
              <a:gd name="connsiteX64" fmla="*/ 3886347 w 8037833"/>
              <a:gd name="connsiteY64" fmla="*/ 3706620 h 3784177"/>
              <a:gd name="connsiteX65" fmla="*/ 3870533 w 8037833"/>
              <a:gd name="connsiteY65" fmla="*/ 3689905 h 3784177"/>
              <a:gd name="connsiteX66" fmla="*/ 3678563 w 8037833"/>
              <a:gd name="connsiteY66" fmla="*/ 3694486 h 3784177"/>
              <a:gd name="connsiteX67" fmla="*/ 3524121 w 8037833"/>
              <a:gd name="connsiteY67" fmla="*/ 3642736 h 3784177"/>
              <a:gd name="connsiteX68" fmla="*/ 3432153 w 8037833"/>
              <a:gd name="connsiteY68" fmla="*/ 3667780 h 3784177"/>
              <a:gd name="connsiteX69" fmla="*/ 3373519 w 8037833"/>
              <a:gd name="connsiteY69" fmla="*/ 3665785 h 3784177"/>
              <a:gd name="connsiteX70" fmla="*/ 3114267 w 8037833"/>
              <a:gd name="connsiteY70" fmla="*/ 3638983 h 3784177"/>
              <a:gd name="connsiteX71" fmla="*/ 2989722 w 8037833"/>
              <a:gd name="connsiteY71" fmla="*/ 3623230 h 3784177"/>
              <a:gd name="connsiteX72" fmla="*/ 2965734 w 8037833"/>
              <a:gd name="connsiteY72" fmla="*/ 3635676 h 3784177"/>
              <a:gd name="connsiteX73" fmla="*/ 2961603 w 8037833"/>
              <a:gd name="connsiteY73" fmla="*/ 3638221 h 3784177"/>
              <a:gd name="connsiteX74" fmla="*/ 2944959 w 8037833"/>
              <a:gd name="connsiteY74" fmla="*/ 3639723 h 3784177"/>
              <a:gd name="connsiteX75" fmla="*/ 2940402 w 8037833"/>
              <a:gd name="connsiteY75" fmla="*/ 3651000 h 3784177"/>
              <a:gd name="connsiteX76" fmla="*/ 2915449 w 8037833"/>
              <a:gd name="connsiteY76" fmla="*/ 3661039 h 3784177"/>
              <a:gd name="connsiteX77" fmla="*/ 2884777 w 8037833"/>
              <a:gd name="connsiteY77" fmla="*/ 3660775 h 3784177"/>
              <a:gd name="connsiteX78" fmla="*/ 2739034 w 8037833"/>
              <a:gd name="connsiteY78" fmla="*/ 3647396 h 3784177"/>
              <a:gd name="connsiteX79" fmla="*/ 2651827 w 8037833"/>
              <a:gd name="connsiteY79" fmla="*/ 3646306 h 3784177"/>
              <a:gd name="connsiteX80" fmla="*/ 2618680 w 8037833"/>
              <a:gd name="connsiteY80" fmla="*/ 3656755 h 3784177"/>
              <a:gd name="connsiteX81" fmla="*/ 2572404 w 8037833"/>
              <a:gd name="connsiteY81" fmla="*/ 3664043 h 3784177"/>
              <a:gd name="connsiteX82" fmla="*/ 2490721 w 8037833"/>
              <a:gd name="connsiteY82" fmla="*/ 3685313 h 3784177"/>
              <a:gd name="connsiteX83" fmla="*/ 2423704 w 8037833"/>
              <a:gd name="connsiteY83" fmla="*/ 3658079 h 3784177"/>
              <a:gd name="connsiteX84" fmla="*/ 2301172 w 8037833"/>
              <a:gd name="connsiteY84" fmla="*/ 3663053 h 3784177"/>
              <a:gd name="connsiteX85" fmla="*/ 2294102 w 8037833"/>
              <a:gd name="connsiteY85" fmla="*/ 3671151 h 3784177"/>
              <a:gd name="connsiteX86" fmla="*/ 2238966 w 8037833"/>
              <a:gd name="connsiteY86" fmla="*/ 3668777 h 3784177"/>
              <a:gd name="connsiteX87" fmla="*/ 2082844 w 8037833"/>
              <a:gd name="connsiteY87" fmla="*/ 3631994 h 3784177"/>
              <a:gd name="connsiteX88" fmla="*/ 1938480 w 8037833"/>
              <a:gd name="connsiteY88" fmla="*/ 3601439 h 3784177"/>
              <a:gd name="connsiteX89" fmla="*/ 1900166 w 8037833"/>
              <a:gd name="connsiteY89" fmla="*/ 3609358 h 3784177"/>
              <a:gd name="connsiteX90" fmla="*/ 1835976 w 8037833"/>
              <a:gd name="connsiteY90" fmla="*/ 3622065 h 3784177"/>
              <a:gd name="connsiteX91" fmla="*/ 1787830 w 8037833"/>
              <a:gd name="connsiteY91" fmla="*/ 3633173 h 3784177"/>
              <a:gd name="connsiteX92" fmla="*/ 1734224 w 8037833"/>
              <a:gd name="connsiteY92" fmla="*/ 3655593 h 3784177"/>
              <a:gd name="connsiteX93" fmla="*/ 1721989 w 8037833"/>
              <a:gd name="connsiteY93" fmla="*/ 3627298 h 3784177"/>
              <a:gd name="connsiteX94" fmla="*/ 1664576 w 8037833"/>
              <a:gd name="connsiteY94" fmla="*/ 3638572 h 3784177"/>
              <a:gd name="connsiteX95" fmla="*/ 1577459 w 8037833"/>
              <a:gd name="connsiteY95" fmla="*/ 3658824 h 3784177"/>
              <a:gd name="connsiteX96" fmla="*/ 1527269 w 8037833"/>
              <a:gd name="connsiteY96" fmla="*/ 3663088 h 3784177"/>
              <a:gd name="connsiteX97" fmla="*/ 1390118 w 8037833"/>
              <a:gd name="connsiteY97" fmla="*/ 3682789 h 3784177"/>
              <a:gd name="connsiteX98" fmla="*/ 1252698 w 8037833"/>
              <a:gd name="connsiteY98" fmla="*/ 3708662 h 3784177"/>
              <a:gd name="connsiteX99" fmla="*/ 1171039 w 8037833"/>
              <a:gd name="connsiteY99" fmla="*/ 3758642 h 3784177"/>
              <a:gd name="connsiteX100" fmla="*/ 1058106 w 8037833"/>
              <a:gd name="connsiteY100" fmla="*/ 3776166 h 3784177"/>
              <a:gd name="connsiteX101" fmla="*/ 1039167 w 8037833"/>
              <a:gd name="connsiteY101" fmla="*/ 3784177 h 3784177"/>
              <a:gd name="connsiteX102" fmla="*/ 1012958 w 8037833"/>
              <a:gd name="connsiteY102" fmla="*/ 3779206 h 3784177"/>
              <a:gd name="connsiteX103" fmla="*/ 907906 w 8037833"/>
              <a:gd name="connsiteY103" fmla="*/ 3757678 h 3784177"/>
              <a:gd name="connsiteX104" fmla="*/ 825226 w 8037833"/>
              <a:gd name="connsiteY104" fmla="*/ 3726369 h 3784177"/>
              <a:gd name="connsiteX105" fmla="*/ 722264 w 8037833"/>
              <a:gd name="connsiteY105" fmla="*/ 3747612 h 3784177"/>
              <a:gd name="connsiteX106" fmla="*/ 659460 w 8037833"/>
              <a:gd name="connsiteY106" fmla="*/ 3740429 h 3784177"/>
              <a:gd name="connsiteX107" fmla="*/ 556552 w 8037833"/>
              <a:gd name="connsiteY107" fmla="*/ 3739124 h 3784177"/>
              <a:gd name="connsiteX108" fmla="*/ 445444 w 8037833"/>
              <a:gd name="connsiteY108" fmla="*/ 3764831 h 3784177"/>
              <a:gd name="connsiteX109" fmla="*/ 393295 w 8037833"/>
              <a:gd name="connsiteY109" fmla="*/ 3753097 h 3784177"/>
              <a:gd name="connsiteX110" fmla="*/ 339711 w 8037833"/>
              <a:gd name="connsiteY110" fmla="*/ 3718242 h 3784177"/>
              <a:gd name="connsiteX111" fmla="*/ 222239 w 8037833"/>
              <a:gd name="connsiteY111" fmla="*/ 3672335 h 3784177"/>
              <a:gd name="connsiteX112" fmla="*/ 163578 w 8037833"/>
              <a:gd name="connsiteY112" fmla="*/ 3656292 h 3784177"/>
              <a:gd name="connsiteX113" fmla="*/ 72220 w 8037833"/>
              <a:gd name="connsiteY113" fmla="*/ 3645272 h 3784177"/>
              <a:gd name="connsiteX114" fmla="*/ 44395 w 8037833"/>
              <a:gd name="connsiteY114" fmla="*/ 3639455 h 3784177"/>
              <a:gd name="connsiteX115" fmla="*/ 1962 w 8037833"/>
              <a:gd name="connsiteY115" fmla="*/ 3635948 h 3784177"/>
              <a:gd name="connsiteX116" fmla="*/ 0 w 8037833"/>
              <a:gd name="connsiteY116" fmla="*/ 3635261 h 3784177"/>
              <a:gd name="connsiteX117" fmla="*/ 0 w 8037833"/>
              <a:gd name="connsiteY117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99169 w 8037833"/>
              <a:gd name="connsiteY39" fmla="*/ 3518988 h 3784177"/>
              <a:gd name="connsiteX40" fmla="*/ 4649120 w 8037833"/>
              <a:gd name="connsiteY40" fmla="*/ 3536392 h 3784177"/>
              <a:gd name="connsiteX41" fmla="*/ 4573578 w 8037833"/>
              <a:gd name="connsiteY41" fmla="*/ 3565923 h 3784177"/>
              <a:gd name="connsiteX42" fmla="*/ 4529117 w 8037833"/>
              <a:gd name="connsiteY42" fmla="*/ 3575592 h 3784177"/>
              <a:gd name="connsiteX43" fmla="*/ 4408641 w 8037833"/>
              <a:gd name="connsiteY43" fmla="*/ 3610000 h 3784177"/>
              <a:gd name="connsiteX44" fmla="*/ 4356402 w 8037833"/>
              <a:gd name="connsiteY44" fmla="*/ 3642792 h 3784177"/>
              <a:gd name="connsiteX45" fmla="*/ 4270245 w 8037833"/>
              <a:gd name="connsiteY45" fmla="*/ 3665789 h 3784177"/>
              <a:gd name="connsiteX46" fmla="*/ 4208725 w 8037833"/>
              <a:gd name="connsiteY46" fmla="*/ 3704841 h 3784177"/>
              <a:gd name="connsiteX47" fmla="*/ 4201632 w 8037833"/>
              <a:gd name="connsiteY47" fmla="*/ 3702602 h 3784177"/>
              <a:gd name="connsiteX48" fmla="*/ 4191289 w 8037833"/>
              <a:gd name="connsiteY48" fmla="*/ 3702380 h 3784177"/>
              <a:gd name="connsiteX49" fmla="*/ 4191039 w 8037833"/>
              <a:gd name="connsiteY49" fmla="*/ 3702831 h 3784177"/>
              <a:gd name="connsiteX50" fmla="*/ 4181340 w 8037833"/>
              <a:gd name="connsiteY50" fmla="*/ 3701729 h 3784177"/>
              <a:gd name="connsiteX51" fmla="*/ 4133816 w 8037833"/>
              <a:gd name="connsiteY51" fmla="*/ 3690565 h 3784177"/>
              <a:gd name="connsiteX52" fmla="*/ 4071732 w 8037833"/>
              <a:gd name="connsiteY52" fmla="*/ 3732513 h 3784177"/>
              <a:gd name="connsiteX53" fmla="*/ 4045924 w 8037833"/>
              <a:gd name="connsiteY53" fmla="*/ 3739404 h 3784177"/>
              <a:gd name="connsiteX54" fmla="*/ 4032171 w 8037833"/>
              <a:gd name="connsiteY54" fmla="*/ 3745523 h 3784177"/>
              <a:gd name="connsiteX55" fmla="*/ 4031335 w 8037833"/>
              <a:gd name="connsiteY55" fmla="*/ 3747479 h 3784177"/>
              <a:gd name="connsiteX56" fmla="*/ 3985774 w 8037833"/>
              <a:gd name="connsiteY56" fmla="*/ 3736547 h 3784177"/>
              <a:gd name="connsiteX57" fmla="*/ 3979769 w 8037833"/>
              <a:gd name="connsiteY57" fmla="*/ 3738769 h 3784177"/>
              <a:gd name="connsiteX58" fmla="*/ 3950014 w 8037833"/>
              <a:gd name="connsiteY58" fmla="*/ 3726942 h 3784177"/>
              <a:gd name="connsiteX59" fmla="*/ 3934671 w 8037833"/>
              <a:gd name="connsiteY59" fmla="*/ 3723339 h 3784177"/>
              <a:gd name="connsiteX60" fmla="*/ 3930274 w 8037833"/>
              <a:gd name="connsiteY60" fmla="*/ 3717148 h 3784177"/>
              <a:gd name="connsiteX61" fmla="*/ 3907660 w 8037833"/>
              <a:gd name="connsiteY61" fmla="*/ 3714456 h 3784177"/>
              <a:gd name="connsiteX62" fmla="*/ 3905087 w 8037833"/>
              <a:gd name="connsiteY62" fmla="*/ 3716098 h 3784177"/>
              <a:gd name="connsiteX63" fmla="*/ 3886347 w 8037833"/>
              <a:gd name="connsiteY63" fmla="*/ 3706620 h 3784177"/>
              <a:gd name="connsiteX64" fmla="*/ 3870533 w 8037833"/>
              <a:gd name="connsiteY64" fmla="*/ 3689905 h 3784177"/>
              <a:gd name="connsiteX65" fmla="*/ 3678563 w 8037833"/>
              <a:gd name="connsiteY65" fmla="*/ 3694486 h 3784177"/>
              <a:gd name="connsiteX66" fmla="*/ 3524121 w 8037833"/>
              <a:gd name="connsiteY66" fmla="*/ 3642736 h 3784177"/>
              <a:gd name="connsiteX67" fmla="*/ 3432153 w 8037833"/>
              <a:gd name="connsiteY67" fmla="*/ 3667780 h 3784177"/>
              <a:gd name="connsiteX68" fmla="*/ 3373519 w 8037833"/>
              <a:gd name="connsiteY68" fmla="*/ 3665785 h 3784177"/>
              <a:gd name="connsiteX69" fmla="*/ 3114267 w 8037833"/>
              <a:gd name="connsiteY69" fmla="*/ 3638983 h 3784177"/>
              <a:gd name="connsiteX70" fmla="*/ 2989722 w 8037833"/>
              <a:gd name="connsiteY70" fmla="*/ 3623230 h 3784177"/>
              <a:gd name="connsiteX71" fmla="*/ 2965734 w 8037833"/>
              <a:gd name="connsiteY71" fmla="*/ 3635676 h 3784177"/>
              <a:gd name="connsiteX72" fmla="*/ 2961603 w 8037833"/>
              <a:gd name="connsiteY72" fmla="*/ 3638221 h 3784177"/>
              <a:gd name="connsiteX73" fmla="*/ 2944959 w 8037833"/>
              <a:gd name="connsiteY73" fmla="*/ 3639723 h 3784177"/>
              <a:gd name="connsiteX74" fmla="*/ 2940402 w 8037833"/>
              <a:gd name="connsiteY74" fmla="*/ 3651000 h 3784177"/>
              <a:gd name="connsiteX75" fmla="*/ 2915449 w 8037833"/>
              <a:gd name="connsiteY75" fmla="*/ 3661039 h 3784177"/>
              <a:gd name="connsiteX76" fmla="*/ 2884777 w 8037833"/>
              <a:gd name="connsiteY76" fmla="*/ 3660775 h 3784177"/>
              <a:gd name="connsiteX77" fmla="*/ 2739034 w 8037833"/>
              <a:gd name="connsiteY77" fmla="*/ 3647396 h 3784177"/>
              <a:gd name="connsiteX78" fmla="*/ 2651827 w 8037833"/>
              <a:gd name="connsiteY78" fmla="*/ 3646306 h 3784177"/>
              <a:gd name="connsiteX79" fmla="*/ 2618680 w 8037833"/>
              <a:gd name="connsiteY79" fmla="*/ 3656755 h 3784177"/>
              <a:gd name="connsiteX80" fmla="*/ 2572404 w 8037833"/>
              <a:gd name="connsiteY80" fmla="*/ 3664043 h 3784177"/>
              <a:gd name="connsiteX81" fmla="*/ 2490721 w 8037833"/>
              <a:gd name="connsiteY81" fmla="*/ 3685313 h 3784177"/>
              <a:gd name="connsiteX82" fmla="*/ 2423704 w 8037833"/>
              <a:gd name="connsiteY82" fmla="*/ 3658079 h 3784177"/>
              <a:gd name="connsiteX83" fmla="*/ 2301172 w 8037833"/>
              <a:gd name="connsiteY83" fmla="*/ 3663053 h 3784177"/>
              <a:gd name="connsiteX84" fmla="*/ 2294102 w 8037833"/>
              <a:gd name="connsiteY84" fmla="*/ 3671151 h 3784177"/>
              <a:gd name="connsiteX85" fmla="*/ 2238966 w 8037833"/>
              <a:gd name="connsiteY85" fmla="*/ 3668777 h 3784177"/>
              <a:gd name="connsiteX86" fmla="*/ 2082844 w 8037833"/>
              <a:gd name="connsiteY86" fmla="*/ 3631994 h 3784177"/>
              <a:gd name="connsiteX87" fmla="*/ 1938480 w 8037833"/>
              <a:gd name="connsiteY87" fmla="*/ 3601439 h 3784177"/>
              <a:gd name="connsiteX88" fmla="*/ 1900166 w 8037833"/>
              <a:gd name="connsiteY88" fmla="*/ 3609358 h 3784177"/>
              <a:gd name="connsiteX89" fmla="*/ 1835976 w 8037833"/>
              <a:gd name="connsiteY89" fmla="*/ 3622065 h 3784177"/>
              <a:gd name="connsiteX90" fmla="*/ 1787830 w 8037833"/>
              <a:gd name="connsiteY90" fmla="*/ 3633173 h 3784177"/>
              <a:gd name="connsiteX91" fmla="*/ 1734224 w 8037833"/>
              <a:gd name="connsiteY91" fmla="*/ 3655593 h 3784177"/>
              <a:gd name="connsiteX92" fmla="*/ 1721989 w 8037833"/>
              <a:gd name="connsiteY92" fmla="*/ 3627298 h 3784177"/>
              <a:gd name="connsiteX93" fmla="*/ 1664576 w 8037833"/>
              <a:gd name="connsiteY93" fmla="*/ 3638572 h 3784177"/>
              <a:gd name="connsiteX94" fmla="*/ 1577459 w 8037833"/>
              <a:gd name="connsiteY94" fmla="*/ 3658824 h 3784177"/>
              <a:gd name="connsiteX95" fmla="*/ 1527269 w 8037833"/>
              <a:gd name="connsiteY95" fmla="*/ 3663088 h 3784177"/>
              <a:gd name="connsiteX96" fmla="*/ 1390118 w 8037833"/>
              <a:gd name="connsiteY96" fmla="*/ 3682789 h 3784177"/>
              <a:gd name="connsiteX97" fmla="*/ 1252698 w 8037833"/>
              <a:gd name="connsiteY97" fmla="*/ 3708662 h 3784177"/>
              <a:gd name="connsiteX98" fmla="*/ 1171039 w 8037833"/>
              <a:gd name="connsiteY98" fmla="*/ 3758642 h 3784177"/>
              <a:gd name="connsiteX99" fmla="*/ 1058106 w 8037833"/>
              <a:gd name="connsiteY99" fmla="*/ 3776166 h 3784177"/>
              <a:gd name="connsiteX100" fmla="*/ 1039167 w 8037833"/>
              <a:gd name="connsiteY100" fmla="*/ 3784177 h 3784177"/>
              <a:gd name="connsiteX101" fmla="*/ 1012958 w 8037833"/>
              <a:gd name="connsiteY101" fmla="*/ 3779206 h 3784177"/>
              <a:gd name="connsiteX102" fmla="*/ 907906 w 8037833"/>
              <a:gd name="connsiteY102" fmla="*/ 3757678 h 3784177"/>
              <a:gd name="connsiteX103" fmla="*/ 825226 w 8037833"/>
              <a:gd name="connsiteY103" fmla="*/ 3726369 h 3784177"/>
              <a:gd name="connsiteX104" fmla="*/ 722264 w 8037833"/>
              <a:gd name="connsiteY104" fmla="*/ 3747612 h 3784177"/>
              <a:gd name="connsiteX105" fmla="*/ 659460 w 8037833"/>
              <a:gd name="connsiteY105" fmla="*/ 3740429 h 3784177"/>
              <a:gd name="connsiteX106" fmla="*/ 556552 w 8037833"/>
              <a:gd name="connsiteY106" fmla="*/ 3739124 h 3784177"/>
              <a:gd name="connsiteX107" fmla="*/ 445444 w 8037833"/>
              <a:gd name="connsiteY107" fmla="*/ 3764831 h 3784177"/>
              <a:gd name="connsiteX108" fmla="*/ 393295 w 8037833"/>
              <a:gd name="connsiteY108" fmla="*/ 3753097 h 3784177"/>
              <a:gd name="connsiteX109" fmla="*/ 339711 w 8037833"/>
              <a:gd name="connsiteY109" fmla="*/ 3718242 h 3784177"/>
              <a:gd name="connsiteX110" fmla="*/ 222239 w 8037833"/>
              <a:gd name="connsiteY110" fmla="*/ 3672335 h 3784177"/>
              <a:gd name="connsiteX111" fmla="*/ 163578 w 8037833"/>
              <a:gd name="connsiteY111" fmla="*/ 3656292 h 3784177"/>
              <a:gd name="connsiteX112" fmla="*/ 72220 w 8037833"/>
              <a:gd name="connsiteY112" fmla="*/ 3645272 h 3784177"/>
              <a:gd name="connsiteX113" fmla="*/ 44395 w 8037833"/>
              <a:gd name="connsiteY113" fmla="*/ 3639455 h 3784177"/>
              <a:gd name="connsiteX114" fmla="*/ 1962 w 8037833"/>
              <a:gd name="connsiteY114" fmla="*/ 3635948 h 3784177"/>
              <a:gd name="connsiteX115" fmla="*/ 0 w 8037833"/>
              <a:gd name="connsiteY115" fmla="*/ 3635261 h 3784177"/>
              <a:gd name="connsiteX116" fmla="*/ 0 w 8037833"/>
              <a:gd name="connsiteY116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432153 w 8037833"/>
              <a:gd name="connsiteY66" fmla="*/ 3667780 h 3784177"/>
              <a:gd name="connsiteX67" fmla="*/ 3373519 w 8037833"/>
              <a:gd name="connsiteY67" fmla="*/ 3665785 h 3784177"/>
              <a:gd name="connsiteX68" fmla="*/ 3114267 w 8037833"/>
              <a:gd name="connsiteY68" fmla="*/ 3638983 h 3784177"/>
              <a:gd name="connsiteX69" fmla="*/ 2989722 w 8037833"/>
              <a:gd name="connsiteY69" fmla="*/ 3623230 h 3784177"/>
              <a:gd name="connsiteX70" fmla="*/ 2965734 w 8037833"/>
              <a:gd name="connsiteY70" fmla="*/ 3635676 h 3784177"/>
              <a:gd name="connsiteX71" fmla="*/ 2961603 w 8037833"/>
              <a:gd name="connsiteY71" fmla="*/ 3638221 h 3784177"/>
              <a:gd name="connsiteX72" fmla="*/ 2944959 w 8037833"/>
              <a:gd name="connsiteY72" fmla="*/ 3639723 h 3784177"/>
              <a:gd name="connsiteX73" fmla="*/ 2940402 w 8037833"/>
              <a:gd name="connsiteY73" fmla="*/ 3651000 h 3784177"/>
              <a:gd name="connsiteX74" fmla="*/ 2915449 w 8037833"/>
              <a:gd name="connsiteY74" fmla="*/ 3661039 h 3784177"/>
              <a:gd name="connsiteX75" fmla="*/ 2884777 w 8037833"/>
              <a:gd name="connsiteY75" fmla="*/ 3660775 h 3784177"/>
              <a:gd name="connsiteX76" fmla="*/ 2739034 w 8037833"/>
              <a:gd name="connsiteY76" fmla="*/ 3647396 h 3784177"/>
              <a:gd name="connsiteX77" fmla="*/ 2651827 w 8037833"/>
              <a:gd name="connsiteY77" fmla="*/ 3646306 h 3784177"/>
              <a:gd name="connsiteX78" fmla="*/ 2618680 w 8037833"/>
              <a:gd name="connsiteY78" fmla="*/ 3656755 h 3784177"/>
              <a:gd name="connsiteX79" fmla="*/ 2572404 w 8037833"/>
              <a:gd name="connsiteY79" fmla="*/ 3664043 h 3784177"/>
              <a:gd name="connsiteX80" fmla="*/ 2490721 w 8037833"/>
              <a:gd name="connsiteY80" fmla="*/ 3685313 h 3784177"/>
              <a:gd name="connsiteX81" fmla="*/ 2423704 w 8037833"/>
              <a:gd name="connsiteY81" fmla="*/ 3658079 h 3784177"/>
              <a:gd name="connsiteX82" fmla="*/ 2301172 w 8037833"/>
              <a:gd name="connsiteY82" fmla="*/ 3663053 h 3784177"/>
              <a:gd name="connsiteX83" fmla="*/ 2294102 w 8037833"/>
              <a:gd name="connsiteY83" fmla="*/ 3671151 h 3784177"/>
              <a:gd name="connsiteX84" fmla="*/ 2238966 w 8037833"/>
              <a:gd name="connsiteY84" fmla="*/ 3668777 h 3784177"/>
              <a:gd name="connsiteX85" fmla="*/ 2082844 w 8037833"/>
              <a:gd name="connsiteY85" fmla="*/ 3631994 h 3784177"/>
              <a:gd name="connsiteX86" fmla="*/ 1938480 w 8037833"/>
              <a:gd name="connsiteY86" fmla="*/ 3601439 h 3784177"/>
              <a:gd name="connsiteX87" fmla="*/ 1900166 w 8037833"/>
              <a:gd name="connsiteY87" fmla="*/ 3609358 h 3784177"/>
              <a:gd name="connsiteX88" fmla="*/ 1835976 w 8037833"/>
              <a:gd name="connsiteY88" fmla="*/ 3622065 h 3784177"/>
              <a:gd name="connsiteX89" fmla="*/ 1787830 w 8037833"/>
              <a:gd name="connsiteY89" fmla="*/ 3633173 h 3784177"/>
              <a:gd name="connsiteX90" fmla="*/ 1734224 w 8037833"/>
              <a:gd name="connsiteY90" fmla="*/ 3655593 h 3784177"/>
              <a:gd name="connsiteX91" fmla="*/ 1721989 w 8037833"/>
              <a:gd name="connsiteY91" fmla="*/ 3627298 h 3784177"/>
              <a:gd name="connsiteX92" fmla="*/ 1664576 w 8037833"/>
              <a:gd name="connsiteY92" fmla="*/ 3638572 h 3784177"/>
              <a:gd name="connsiteX93" fmla="*/ 1577459 w 8037833"/>
              <a:gd name="connsiteY93" fmla="*/ 3658824 h 3784177"/>
              <a:gd name="connsiteX94" fmla="*/ 1527269 w 8037833"/>
              <a:gd name="connsiteY94" fmla="*/ 3663088 h 3784177"/>
              <a:gd name="connsiteX95" fmla="*/ 1390118 w 8037833"/>
              <a:gd name="connsiteY95" fmla="*/ 3682789 h 3784177"/>
              <a:gd name="connsiteX96" fmla="*/ 1252698 w 8037833"/>
              <a:gd name="connsiteY96" fmla="*/ 3708662 h 3784177"/>
              <a:gd name="connsiteX97" fmla="*/ 1171039 w 8037833"/>
              <a:gd name="connsiteY97" fmla="*/ 3758642 h 3784177"/>
              <a:gd name="connsiteX98" fmla="*/ 1058106 w 8037833"/>
              <a:gd name="connsiteY98" fmla="*/ 3776166 h 3784177"/>
              <a:gd name="connsiteX99" fmla="*/ 1039167 w 8037833"/>
              <a:gd name="connsiteY99" fmla="*/ 3784177 h 3784177"/>
              <a:gd name="connsiteX100" fmla="*/ 1012958 w 8037833"/>
              <a:gd name="connsiteY100" fmla="*/ 3779206 h 3784177"/>
              <a:gd name="connsiteX101" fmla="*/ 907906 w 8037833"/>
              <a:gd name="connsiteY101" fmla="*/ 3757678 h 3784177"/>
              <a:gd name="connsiteX102" fmla="*/ 825226 w 8037833"/>
              <a:gd name="connsiteY102" fmla="*/ 3726369 h 3784177"/>
              <a:gd name="connsiteX103" fmla="*/ 722264 w 8037833"/>
              <a:gd name="connsiteY103" fmla="*/ 3747612 h 3784177"/>
              <a:gd name="connsiteX104" fmla="*/ 659460 w 8037833"/>
              <a:gd name="connsiteY104" fmla="*/ 3740429 h 3784177"/>
              <a:gd name="connsiteX105" fmla="*/ 556552 w 8037833"/>
              <a:gd name="connsiteY105" fmla="*/ 3739124 h 3784177"/>
              <a:gd name="connsiteX106" fmla="*/ 445444 w 8037833"/>
              <a:gd name="connsiteY106" fmla="*/ 3764831 h 3784177"/>
              <a:gd name="connsiteX107" fmla="*/ 393295 w 8037833"/>
              <a:gd name="connsiteY107" fmla="*/ 3753097 h 3784177"/>
              <a:gd name="connsiteX108" fmla="*/ 339711 w 8037833"/>
              <a:gd name="connsiteY108" fmla="*/ 3718242 h 3784177"/>
              <a:gd name="connsiteX109" fmla="*/ 222239 w 8037833"/>
              <a:gd name="connsiteY109" fmla="*/ 3672335 h 3784177"/>
              <a:gd name="connsiteX110" fmla="*/ 163578 w 8037833"/>
              <a:gd name="connsiteY110" fmla="*/ 3656292 h 3784177"/>
              <a:gd name="connsiteX111" fmla="*/ 72220 w 8037833"/>
              <a:gd name="connsiteY111" fmla="*/ 3645272 h 3784177"/>
              <a:gd name="connsiteX112" fmla="*/ 44395 w 8037833"/>
              <a:gd name="connsiteY112" fmla="*/ 3639455 h 3784177"/>
              <a:gd name="connsiteX113" fmla="*/ 1962 w 8037833"/>
              <a:gd name="connsiteY113" fmla="*/ 3635948 h 3784177"/>
              <a:gd name="connsiteX114" fmla="*/ 0 w 8037833"/>
              <a:gd name="connsiteY114" fmla="*/ 3635261 h 3784177"/>
              <a:gd name="connsiteX115" fmla="*/ 0 w 8037833"/>
              <a:gd name="connsiteY115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432153 w 8037833"/>
              <a:gd name="connsiteY66" fmla="*/ 3667780 h 3784177"/>
              <a:gd name="connsiteX67" fmla="*/ 3373519 w 8037833"/>
              <a:gd name="connsiteY67" fmla="*/ 3665785 h 3784177"/>
              <a:gd name="connsiteX68" fmla="*/ 3114267 w 8037833"/>
              <a:gd name="connsiteY68" fmla="*/ 3638983 h 3784177"/>
              <a:gd name="connsiteX69" fmla="*/ 2989722 w 8037833"/>
              <a:gd name="connsiteY69" fmla="*/ 3623230 h 3784177"/>
              <a:gd name="connsiteX70" fmla="*/ 2965734 w 8037833"/>
              <a:gd name="connsiteY70" fmla="*/ 3635676 h 3784177"/>
              <a:gd name="connsiteX71" fmla="*/ 2961603 w 8037833"/>
              <a:gd name="connsiteY71" fmla="*/ 3638221 h 3784177"/>
              <a:gd name="connsiteX72" fmla="*/ 2944959 w 8037833"/>
              <a:gd name="connsiteY72" fmla="*/ 3639723 h 3784177"/>
              <a:gd name="connsiteX73" fmla="*/ 2940402 w 8037833"/>
              <a:gd name="connsiteY73" fmla="*/ 3651000 h 3784177"/>
              <a:gd name="connsiteX74" fmla="*/ 2915449 w 8037833"/>
              <a:gd name="connsiteY74" fmla="*/ 3661039 h 3784177"/>
              <a:gd name="connsiteX75" fmla="*/ 2884777 w 8037833"/>
              <a:gd name="connsiteY75" fmla="*/ 3660775 h 3784177"/>
              <a:gd name="connsiteX76" fmla="*/ 2739034 w 8037833"/>
              <a:gd name="connsiteY76" fmla="*/ 3647396 h 3784177"/>
              <a:gd name="connsiteX77" fmla="*/ 2651827 w 8037833"/>
              <a:gd name="connsiteY77" fmla="*/ 3646306 h 3784177"/>
              <a:gd name="connsiteX78" fmla="*/ 2618680 w 8037833"/>
              <a:gd name="connsiteY78" fmla="*/ 3656755 h 3784177"/>
              <a:gd name="connsiteX79" fmla="*/ 2572404 w 8037833"/>
              <a:gd name="connsiteY79" fmla="*/ 3664043 h 3784177"/>
              <a:gd name="connsiteX80" fmla="*/ 2423704 w 8037833"/>
              <a:gd name="connsiteY80" fmla="*/ 3658079 h 3784177"/>
              <a:gd name="connsiteX81" fmla="*/ 2301172 w 8037833"/>
              <a:gd name="connsiteY81" fmla="*/ 3663053 h 3784177"/>
              <a:gd name="connsiteX82" fmla="*/ 2294102 w 8037833"/>
              <a:gd name="connsiteY82" fmla="*/ 3671151 h 3784177"/>
              <a:gd name="connsiteX83" fmla="*/ 2238966 w 8037833"/>
              <a:gd name="connsiteY83" fmla="*/ 3668777 h 3784177"/>
              <a:gd name="connsiteX84" fmla="*/ 2082844 w 8037833"/>
              <a:gd name="connsiteY84" fmla="*/ 3631994 h 3784177"/>
              <a:gd name="connsiteX85" fmla="*/ 1938480 w 8037833"/>
              <a:gd name="connsiteY85" fmla="*/ 3601439 h 3784177"/>
              <a:gd name="connsiteX86" fmla="*/ 1900166 w 8037833"/>
              <a:gd name="connsiteY86" fmla="*/ 3609358 h 3784177"/>
              <a:gd name="connsiteX87" fmla="*/ 1835976 w 8037833"/>
              <a:gd name="connsiteY87" fmla="*/ 3622065 h 3784177"/>
              <a:gd name="connsiteX88" fmla="*/ 1787830 w 8037833"/>
              <a:gd name="connsiteY88" fmla="*/ 3633173 h 3784177"/>
              <a:gd name="connsiteX89" fmla="*/ 1734224 w 8037833"/>
              <a:gd name="connsiteY89" fmla="*/ 3655593 h 3784177"/>
              <a:gd name="connsiteX90" fmla="*/ 1721989 w 8037833"/>
              <a:gd name="connsiteY90" fmla="*/ 3627298 h 3784177"/>
              <a:gd name="connsiteX91" fmla="*/ 1664576 w 8037833"/>
              <a:gd name="connsiteY91" fmla="*/ 3638572 h 3784177"/>
              <a:gd name="connsiteX92" fmla="*/ 1577459 w 8037833"/>
              <a:gd name="connsiteY92" fmla="*/ 3658824 h 3784177"/>
              <a:gd name="connsiteX93" fmla="*/ 1527269 w 8037833"/>
              <a:gd name="connsiteY93" fmla="*/ 3663088 h 3784177"/>
              <a:gd name="connsiteX94" fmla="*/ 1390118 w 8037833"/>
              <a:gd name="connsiteY94" fmla="*/ 3682789 h 3784177"/>
              <a:gd name="connsiteX95" fmla="*/ 1252698 w 8037833"/>
              <a:gd name="connsiteY95" fmla="*/ 3708662 h 3784177"/>
              <a:gd name="connsiteX96" fmla="*/ 1171039 w 8037833"/>
              <a:gd name="connsiteY96" fmla="*/ 3758642 h 3784177"/>
              <a:gd name="connsiteX97" fmla="*/ 1058106 w 8037833"/>
              <a:gd name="connsiteY97" fmla="*/ 3776166 h 3784177"/>
              <a:gd name="connsiteX98" fmla="*/ 1039167 w 8037833"/>
              <a:gd name="connsiteY98" fmla="*/ 3784177 h 3784177"/>
              <a:gd name="connsiteX99" fmla="*/ 1012958 w 8037833"/>
              <a:gd name="connsiteY99" fmla="*/ 3779206 h 3784177"/>
              <a:gd name="connsiteX100" fmla="*/ 907906 w 8037833"/>
              <a:gd name="connsiteY100" fmla="*/ 3757678 h 3784177"/>
              <a:gd name="connsiteX101" fmla="*/ 825226 w 8037833"/>
              <a:gd name="connsiteY101" fmla="*/ 3726369 h 3784177"/>
              <a:gd name="connsiteX102" fmla="*/ 722264 w 8037833"/>
              <a:gd name="connsiteY102" fmla="*/ 3747612 h 3784177"/>
              <a:gd name="connsiteX103" fmla="*/ 659460 w 8037833"/>
              <a:gd name="connsiteY103" fmla="*/ 3740429 h 3784177"/>
              <a:gd name="connsiteX104" fmla="*/ 556552 w 8037833"/>
              <a:gd name="connsiteY104" fmla="*/ 3739124 h 3784177"/>
              <a:gd name="connsiteX105" fmla="*/ 445444 w 8037833"/>
              <a:gd name="connsiteY105" fmla="*/ 3764831 h 3784177"/>
              <a:gd name="connsiteX106" fmla="*/ 393295 w 8037833"/>
              <a:gd name="connsiteY106" fmla="*/ 3753097 h 3784177"/>
              <a:gd name="connsiteX107" fmla="*/ 339711 w 8037833"/>
              <a:gd name="connsiteY107" fmla="*/ 3718242 h 3784177"/>
              <a:gd name="connsiteX108" fmla="*/ 222239 w 8037833"/>
              <a:gd name="connsiteY108" fmla="*/ 3672335 h 3784177"/>
              <a:gd name="connsiteX109" fmla="*/ 163578 w 8037833"/>
              <a:gd name="connsiteY109" fmla="*/ 3656292 h 3784177"/>
              <a:gd name="connsiteX110" fmla="*/ 72220 w 8037833"/>
              <a:gd name="connsiteY110" fmla="*/ 3645272 h 3784177"/>
              <a:gd name="connsiteX111" fmla="*/ 44395 w 8037833"/>
              <a:gd name="connsiteY111" fmla="*/ 3639455 h 3784177"/>
              <a:gd name="connsiteX112" fmla="*/ 1962 w 8037833"/>
              <a:gd name="connsiteY112" fmla="*/ 3635948 h 3784177"/>
              <a:gd name="connsiteX113" fmla="*/ 0 w 8037833"/>
              <a:gd name="connsiteY113" fmla="*/ 3635261 h 3784177"/>
              <a:gd name="connsiteX114" fmla="*/ 0 w 8037833"/>
              <a:gd name="connsiteY11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432153 w 8037833"/>
              <a:gd name="connsiteY66" fmla="*/ 3667780 h 3784177"/>
              <a:gd name="connsiteX67" fmla="*/ 3373519 w 8037833"/>
              <a:gd name="connsiteY67" fmla="*/ 3665785 h 3784177"/>
              <a:gd name="connsiteX68" fmla="*/ 3114267 w 8037833"/>
              <a:gd name="connsiteY68" fmla="*/ 3638983 h 3784177"/>
              <a:gd name="connsiteX69" fmla="*/ 2989722 w 8037833"/>
              <a:gd name="connsiteY69" fmla="*/ 3623230 h 3784177"/>
              <a:gd name="connsiteX70" fmla="*/ 2965734 w 8037833"/>
              <a:gd name="connsiteY70" fmla="*/ 3635676 h 3784177"/>
              <a:gd name="connsiteX71" fmla="*/ 2961603 w 8037833"/>
              <a:gd name="connsiteY71" fmla="*/ 3638221 h 3784177"/>
              <a:gd name="connsiteX72" fmla="*/ 2944959 w 8037833"/>
              <a:gd name="connsiteY72" fmla="*/ 3639723 h 3784177"/>
              <a:gd name="connsiteX73" fmla="*/ 2940402 w 8037833"/>
              <a:gd name="connsiteY73" fmla="*/ 3651000 h 3784177"/>
              <a:gd name="connsiteX74" fmla="*/ 2915449 w 8037833"/>
              <a:gd name="connsiteY74" fmla="*/ 3661039 h 3784177"/>
              <a:gd name="connsiteX75" fmla="*/ 2884777 w 8037833"/>
              <a:gd name="connsiteY75" fmla="*/ 3660775 h 3784177"/>
              <a:gd name="connsiteX76" fmla="*/ 2739034 w 8037833"/>
              <a:gd name="connsiteY76" fmla="*/ 3647396 h 3784177"/>
              <a:gd name="connsiteX77" fmla="*/ 2651827 w 8037833"/>
              <a:gd name="connsiteY77" fmla="*/ 3646306 h 3784177"/>
              <a:gd name="connsiteX78" fmla="*/ 2618680 w 8037833"/>
              <a:gd name="connsiteY78" fmla="*/ 3656755 h 3784177"/>
              <a:gd name="connsiteX79" fmla="*/ 2572404 w 8037833"/>
              <a:gd name="connsiteY79" fmla="*/ 3664043 h 3784177"/>
              <a:gd name="connsiteX80" fmla="*/ 2423704 w 8037833"/>
              <a:gd name="connsiteY80" fmla="*/ 3658079 h 3784177"/>
              <a:gd name="connsiteX81" fmla="*/ 2301172 w 8037833"/>
              <a:gd name="connsiteY81" fmla="*/ 3663053 h 3784177"/>
              <a:gd name="connsiteX82" fmla="*/ 2294102 w 8037833"/>
              <a:gd name="connsiteY82" fmla="*/ 3671151 h 3784177"/>
              <a:gd name="connsiteX83" fmla="*/ 2238966 w 8037833"/>
              <a:gd name="connsiteY83" fmla="*/ 3668777 h 3784177"/>
              <a:gd name="connsiteX84" fmla="*/ 2082844 w 8037833"/>
              <a:gd name="connsiteY84" fmla="*/ 3631994 h 3784177"/>
              <a:gd name="connsiteX85" fmla="*/ 1938480 w 8037833"/>
              <a:gd name="connsiteY85" fmla="*/ 3601439 h 3784177"/>
              <a:gd name="connsiteX86" fmla="*/ 1900166 w 8037833"/>
              <a:gd name="connsiteY86" fmla="*/ 3609358 h 3784177"/>
              <a:gd name="connsiteX87" fmla="*/ 1835976 w 8037833"/>
              <a:gd name="connsiteY87" fmla="*/ 3622065 h 3784177"/>
              <a:gd name="connsiteX88" fmla="*/ 1787830 w 8037833"/>
              <a:gd name="connsiteY88" fmla="*/ 3633173 h 3784177"/>
              <a:gd name="connsiteX89" fmla="*/ 1734224 w 8037833"/>
              <a:gd name="connsiteY89" fmla="*/ 3655593 h 3784177"/>
              <a:gd name="connsiteX90" fmla="*/ 1664576 w 8037833"/>
              <a:gd name="connsiteY90" fmla="*/ 3638572 h 3784177"/>
              <a:gd name="connsiteX91" fmla="*/ 1577459 w 8037833"/>
              <a:gd name="connsiteY91" fmla="*/ 3658824 h 3784177"/>
              <a:gd name="connsiteX92" fmla="*/ 1527269 w 8037833"/>
              <a:gd name="connsiteY92" fmla="*/ 3663088 h 3784177"/>
              <a:gd name="connsiteX93" fmla="*/ 1390118 w 8037833"/>
              <a:gd name="connsiteY93" fmla="*/ 3682789 h 3784177"/>
              <a:gd name="connsiteX94" fmla="*/ 1252698 w 8037833"/>
              <a:gd name="connsiteY94" fmla="*/ 3708662 h 3784177"/>
              <a:gd name="connsiteX95" fmla="*/ 1171039 w 8037833"/>
              <a:gd name="connsiteY95" fmla="*/ 3758642 h 3784177"/>
              <a:gd name="connsiteX96" fmla="*/ 1058106 w 8037833"/>
              <a:gd name="connsiteY96" fmla="*/ 3776166 h 3784177"/>
              <a:gd name="connsiteX97" fmla="*/ 1039167 w 8037833"/>
              <a:gd name="connsiteY97" fmla="*/ 3784177 h 3784177"/>
              <a:gd name="connsiteX98" fmla="*/ 1012958 w 8037833"/>
              <a:gd name="connsiteY98" fmla="*/ 3779206 h 3784177"/>
              <a:gd name="connsiteX99" fmla="*/ 907906 w 8037833"/>
              <a:gd name="connsiteY99" fmla="*/ 3757678 h 3784177"/>
              <a:gd name="connsiteX100" fmla="*/ 825226 w 8037833"/>
              <a:gd name="connsiteY100" fmla="*/ 3726369 h 3784177"/>
              <a:gd name="connsiteX101" fmla="*/ 722264 w 8037833"/>
              <a:gd name="connsiteY101" fmla="*/ 3747612 h 3784177"/>
              <a:gd name="connsiteX102" fmla="*/ 659460 w 8037833"/>
              <a:gd name="connsiteY102" fmla="*/ 3740429 h 3784177"/>
              <a:gd name="connsiteX103" fmla="*/ 556552 w 8037833"/>
              <a:gd name="connsiteY103" fmla="*/ 3739124 h 3784177"/>
              <a:gd name="connsiteX104" fmla="*/ 445444 w 8037833"/>
              <a:gd name="connsiteY104" fmla="*/ 3764831 h 3784177"/>
              <a:gd name="connsiteX105" fmla="*/ 393295 w 8037833"/>
              <a:gd name="connsiteY105" fmla="*/ 3753097 h 3784177"/>
              <a:gd name="connsiteX106" fmla="*/ 339711 w 8037833"/>
              <a:gd name="connsiteY106" fmla="*/ 3718242 h 3784177"/>
              <a:gd name="connsiteX107" fmla="*/ 222239 w 8037833"/>
              <a:gd name="connsiteY107" fmla="*/ 3672335 h 3784177"/>
              <a:gd name="connsiteX108" fmla="*/ 163578 w 8037833"/>
              <a:gd name="connsiteY108" fmla="*/ 3656292 h 3784177"/>
              <a:gd name="connsiteX109" fmla="*/ 72220 w 8037833"/>
              <a:gd name="connsiteY109" fmla="*/ 3645272 h 3784177"/>
              <a:gd name="connsiteX110" fmla="*/ 44395 w 8037833"/>
              <a:gd name="connsiteY110" fmla="*/ 3639455 h 3784177"/>
              <a:gd name="connsiteX111" fmla="*/ 1962 w 8037833"/>
              <a:gd name="connsiteY111" fmla="*/ 3635948 h 3784177"/>
              <a:gd name="connsiteX112" fmla="*/ 0 w 8037833"/>
              <a:gd name="connsiteY112" fmla="*/ 3635261 h 3784177"/>
              <a:gd name="connsiteX113" fmla="*/ 0 w 8037833"/>
              <a:gd name="connsiteY11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432153 w 8037833"/>
              <a:gd name="connsiteY66" fmla="*/ 3667780 h 3784177"/>
              <a:gd name="connsiteX67" fmla="*/ 3373519 w 8037833"/>
              <a:gd name="connsiteY67" fmla="*/ 3665785 h 3784177"/>
              <a:gd name="connsiteX68" fmla="*/ 3114267 w 8037833"/>
              <a:gd name="connsiteY68" fmla="*/ 3638983 h 3784177"/>
              <a:gd name="connsiteX69" fmla="*/ 2989722 w 8037833"/>
              <a:gd name="connsiteY69" fmla="*/ 3623230 h 3784177"/>
              <a:gd name="connsiteX70" fmla="*/ 2965734 w 8037833"/>
              <a:gd name="connsiteY70" fmla="*/ 3635676 h 3784177"/>
              <a:gd name="connsiteX71" fmla="*/ 2961603 w 8037833"/>
              <a:gd name="connsiteY71" fmla="*/ 3638221 h 3784177"/>
              <a:gd name="connsiteX72" fmla="*/ 2944959 w 8037833"/>
              <a:gd name="connsiteY72" fmla="*/ 3639723 h 3784177"/>
              <a:gd name="connsiteX73" fmla="*/ 2940402 w 8037833"/>
              <a:gd name="connsiteY73" fmla="*/ 3651000 h 3784177"/>
              <a:gd name="connsiteX74" fmla="*/ 2915449 w 8037833"/>
              <a:gd name="connsiteY74" fmla="*/ 3661039 h 3784177"/>
              <a:gd name="connsiteX75" fmla="*/ 2884777 w 8037833"/>
              <a:gd name="connsiteY75" fmla="*/ 3660775 h 3784177"/>
              <a:gd name="connsiteX76" fmla="*/ 2739034 w 8037833"/>
              <a:gd name="connsiteY76" fmla="*/ 3647396 h 3784177"/>
              <a:gd name="connsiteX77" fmla="*/ 2651827 w 8037833"/>
              <a:gd name="connsiteY77" fmla="*/ 3646306 h 3784177"/>
              <a:gd name="connsiteX78" fmla="*/ 2618680 w 8037833"/>
              <a:gd name="connsiteY78" fmla="*/ 3656755 h 3784177"/>
              <a:gd name="connsiteX79" fmla="*/ 2572404 w 8037833"/>
              <a:gd name="connsiteY79" fmla="*/ 3664043 h 3784177"/>
              <a:gd name="connsiteX80" fmla="*/ 2423704 w 8037833"/>
              <a:gd name="connsiteY80" fmla="*/ 3658079 h 3784177"/>
              <a:gd name="connsiteX81" fmla="*/ 2301172 w 8037833"/>
              <a:gd name="connsiteY81" fmla="*/ 3663053 h 3784177"/>
              <a:gd name="connsiteX82" fmla="*/ 2294102 w 8037833"/>
              <a:gd name="connsiteY82" fmla="*/ 3671151 h 3784177"/>
              <a:gd name="connsiteX83" fmla="*/ 2238966 w 8037833"/>
              <a:gd name="connsiteY83" fmla="*/ 3668777 h 3784177"/>
              <a:gd name="connsiteX84" fmla="*/ 2082844 w 8037833"/>
              <a:gd name="connsiteY84" fmla="*/ 3631994 h 3784177"/>
              <a:gd name="connsiteX85" fmla="*/ 1938480 w 8037833"/>
              <a:gd name="connsiteY85" fmla="*/ 3601439 h 3784177"/>
              <a:gd name="connsiteX86" fmla="*/ 1900166 w 8037833"/>
              <a:gd name="connsiteY86" fmla="*/ 3609358 h 3784177"/>
              <a:gd name="connsiteX87" fmla="*/ 1787830 w 8037833"/>
              <a:gd name="connsiteY87" fmla="*/ 3633173 h 3784177"/>
              <a:gd name="connsiteX88" fmla="*/ 1734224 w 8037833"/>
              <a:gd name="connsiteY88" fmla="*/ 3655593 h 3784177"/>
              <a:gd name="connsiteX89" fmla="*/ 1664576 w 8037833"/>
              <a:gd name="connsiteY89" fmla="*/ 3638572 h 3784177"/>
              <a:gd name="connsiteX90" fmla="*/ 1577459 w 8037833"/>
              <a:gd name="connsiteY90" fmla="*/ 3658824 h 3784177"/>
              <a:gd name="connsiteX91" fmla="*/ 1527269 w 8037833"/>
              <a:gd name="connsiteY91" fmla="*/ 3663088 h 3784177"/>
              <a:gd name="connsiteX92" fmla="*/ 1390118 w 8037833"/>
              <a:gd name="connsiteY92" fmla="*/ 3682789 h 3784177"/>
              <a:gd name="connsiteX93" fmla="*/ 1252698 w 8037833"/>
              <a:gd name="connsiteY93" fmla="*/ 3708662 h 3784177"/>
              <a:gd name="connsiteX94" fmla="*/ 1171039 w 8037833"/>
              <a:gd name="connsiteY94" fmla="*/ 3758642 h 3784177"/>
              <a:gd name="connsiteX95" fmla="*/ 1058106 w 8037833"/>
              <a:gd name="connsiteY95" fmla="*/ 3776166 h 3784177"/>
              <a:gd name="connsiteX96" fmla="*/ 1039167 w 8037833"/>
              <a:gd name="connsiteY96" fmla="*/ 3784177 h 3784177"/>
              <a:gd name="connsiteX97" fmla="*/ 1012958 w 8037833"/>
              <a:gd name="connsiteY97" fmla="*/ 3779206 h 3784177"/>
              <a:gd name="connsiteX98" fmla="*/ 907906 w 8037833"/>
              <a:gd name="connsiteY98" fmla="*/ 3757678 h 3784177"/>
              <a:gd name="connsiteX99" fmla="*/ 825226 w 8037833"/>
              <a:gd name="connsiteY99" fmla="*/ 3726369 h 3784177"/>
              <a:gd name="connsiteX100" fmla="*/ 722264 w 8037833"/>
              <a:gd name="connsiteY100" fmla="*/ 3747612 h 3784177"/>
              <a:gd name="connsiteX101" fmla="*/ 659460 w 8037833"/>
              <a:gd name="connsiteY101" fmla="*/ 3740429 h 3784177"/>
              <a:gd name="connsiteX102" fmla="*/ 556552 w 8037833"/>
              <a:gd name="connsiteY102" fmla="*/ 3739124 h 3784177"/>
              <a:gd name="connsiteX103" fmla="*/ 445444 w 8037833"/>
              <a:gd name="connsiteY103" fmla="*/ 3764831 h 3784177"/>
              <a:gd name="connsiteX104" fmla="*/ 393295 w 8037833"/>
              <a:gd name="connsiteY104" fmla="*/ 3753097 h 3784177"/>
              <a:gd name="connsiteX105" fmla="*/ 339711 w 8037833"/>
              <a:gd name="connsiteY105" fmla="*/ 3718242 h 3784177"/>
              <a:gd name="connsiteX106" fmla="*/ 222239 w 8037833"/>
              <a:gd name="connsiteY106" fmla="*/ 3672335 h 3784177"/>
              <a:gd name="connsiteX107" fmla="*/ 163578 w 8037833"/>
              <a:gd name="connsiteY107" fmla="*/ 3656292 h 3784177"/>
              <a:gd name="connsiteX108" fmla="*/ 72220 w 8037833"/>
              <a:gd name="connsiteY108" fmla="*/ 3645272 h 3784177"/>
              <a:gd name="connsiteX109" fmla="*/ 44395 w 8037833"/>
              <a:gd name="connsiteY109" fmla="*/ 3639455 h 3784177"/>
              <a:gd name="connsiteX110" fmla="*/ 1962 w 8037833"/>
              <a:gd name="connsiteY110" fmla="*/ 3635948 h 3784177"/>
              <a:gd name="connsiteX111" fmla="*/ 0 w 8037833"/>
              <a:gd name="connsiteY111" fmla="*/ 3635261 h 3784177"/>
              <a:gd name="connsiteX112" fmla="*/ 0 w 8037833"/>
              <a:gd name="connsiteY11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94102 w 8037833"/>
              <a:gd name="connsiteY81" fmla="*/ 3671151 h 3784177"/>
              <a:gd name="connsiteX82" fmla="*/ 2238966 w 8037833"/>
              <a:gd name="connsiteY82" fmla="*/ 3668777 h 3784177"/>
              <a:gd name="connsiteX83" fmla="*/ 2082844 w 8037833"/>
              <a:gd name="connsiteY83" fmla="*/ 3631994 h 3784177"/>
              <a:gd name="connsiteX84" fmla="*/ 1938480 w 8037833"/>
              <a:gd name="connsiteY84" fmla="*/ 3601439 h 3784177"/>
              <a:gd name="connsiteX85" fmla="*/ 1900166 w 8037833"/>
              <a:gd name="connsiteY85" fmla="*/ 3609358 h 3784177"/>
              <a:gd name="connsiteX86" fmla="*/ 1787830 w 8037833"/>
              <a:gd name="connsiteY86" fmla="*/ 3633173 h 3784177"/>
              <a:gd name="connsiteX87" fmla="*/ 1734224 w 8037833"/>
              <a:gd name="connsiteY87" fmla="*/ 3655593 h 3784177"/>
              <a:gd name="connsiteX88" fmla="*/ 1664576 w 8037833"/>
              <a:gd name="connsiteY88" fmla="*/ 3638572 h 3784177"/>
              <a:gd name="connsiteX89" fmla="*/ 1577459 w 8037833"/>
              <a:gd name="connsiteY89" fmla="*/ 3658824 h 3784177"/>
              <a:gd name="connsiteX90" fmla="*/ 1527269 w 8037833"/>
              <a:gd name="connsiteY90" fmla="*/ 3663088 h 3784177"/>
              <a:gd name="connsiteX91" fmla="*/ 1390118 w 8037833"/>
              <a:gd name="connsiteY91" fmla="*/ 3682789 h 3784177"/>
              <a:gd name="connsiteX92" fmla="*/ 1252698 w 8037833"/>
              <a:gd name="connsiteY92" fmla="*/ 3708662 h 3784177"/>
              <a:gd name="connsiteX93" fmla="*/ 1171039 w 8037833"/>
              <a:gd name="connsiteY93" fmla="*/ 3758642 h 3784177"/>
              <a:gd name="connsiteX94" fmla="*/ 1058106 w 8037833"/>
              <a:gd name="connsiteY94" fmla="*/ 3776166 h 3784177"/>
              <a:gd name="connsiteX95" fmla="*/ 1039167 w 8037833"/>
              <a:gd name="connsiteY95" fmla="*/ 3784177 h 3784177"/>
              <a:gd name="connsiteX96" fmla="*/ 1012958 w 8037833"/>
              <a:gd name="connsiteY96" fmla="*/ 3779206 h 3784177"/>
              <a:gd name="connsiteX97" fmla="*/ 907906 w 8037833"/>
              <a:gd name="connsiteY97" fmla="*/ 3757678 h 3784177"/>
              <a:gd name="connsiteX98" fmla="*/ 825226 w 8037833"/>
              <a:gd name="connsiteY98" fmla="*/ 3726369 h 3784177"/>
              <a:gd name="connsiteX99" fmla="*/ 722264 w 8037833"/>
              <a:gd name="connsiteY99" fmla="*/ 3747612 h 3784177"/>
              <a:gd name="connsiteX100" fmla="*/ 659460 w 8037833"/>
              <a:gd name="connsiteY100" fmla="*/ 3740429 h 3784177"/>
              <a:gd name="connsiteX101" fmla="*/ 556552 w 8037833"/>
              <a:gd name="connsiteY101" fmla="*/ 3739124 h 3784177"/>
              <a:gd name="connsiteX102" fmla="*/ 445444 w 8037833"/>
              <a:gd name="connsiteY102" fmla="*/ 3764831 h 3784177"/>
              <a:gd name="connsiteX103" fmla="*/ 393295 w 8037833"/>
              <a:gd name="connsiteY103" fmla="*/ 3753097 h 3784177"/>
              <a:gd name="connsiteX104" fmla="*/ 339711 w 8037833"/>
              <a:gd name="connsiteY104" fmla="*/ 3718242 h 3784177"/>
              <a:gd name="connsiteX105" fmla="*/ 222239 w 8037833"/>
              <a:gd name="connsiteY105" fmla="*/ 3672335 h 3784177"/>
              <a:gd name="connsiteX106" fmla="*/ 163578 w 8037833"/>
              <a:gd name="connsiteY106" fmla="*/ 3656292 h 3784177"/>
              <a:gd name="connsiteX107" fmla="*/ 72220 w 8037833"/>
              <a:gd name="connsiteY107" fmla="*/ 3645272 h 3784177"/>
              <a:gd name="connsiteX108" fmla="*/ 44395 w 8037833"/>
              <a:gd name="connsiteY108" fmla="*/ 3639455 h 3784177"/>
              <a:gd name="connsiteX109" fmla="*/ 1962 w 8037833"/>
              <a:gd name="connsiteY109" fmla="*/ 3635948 h 3784177"/>
              <a:gd name="connsiteX110" fmla="*/ 0 w 8037833"/>
              <a:gd name="connsiteY110" fmla="*/ 3635261 h 3784177"/>
              <a:gd name="connsiteX111" fmla="*/ 0 w 8037833"/>
              <a:gd name="connsiteY111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38966 w 8037833"/>
              <a:gd name="connsiteY81" fmla="*/ 3668777 h 3784177"/>
              <a:gd name="connsiteX82" fmla="*/ 2082844 w 8037833"/>
              <a:gd name="connsiteY82" fmla="*/ 3631994 h 3784177"/>
              <a:gd name="connsiteX83" fmla="*/ 1938480 w 8037833"/>
              <a:gd name="connsiteY83" fmla="*/ 3601439 h 3784177"/>
              <a:gd name="connsiteX84" fmla="*/ 1900166 w 8037833"/>
              <a:gd name="connsiteY84" fmla="*/ 3609358 h 3784177"/>
              <a:gd name="connsiteX85" fmla="*/ 1787830 w 8037833"/>
              <a:gd name="connsiteY85" fmla="*/ 3633173 h 3784177"/>
              <a:gd name="connsiteX86" fmla="*/ 1734224 w 8037833"/>
              <a:gd name="connsiteY86" fmla="*/ 3655593 h 3784177"/>
              <a:gd name="connsiteX87" fmla="*/ 1664576 w 8037833"/>
              <a:gd name="connsiteY87" fmla="*/ 3638572 h 3784177"/>
              <a:gd name="connsiteX88" fmla="*/ 1577459 w 8037833"/>
              <a:gd name="connsiteY88" fmla="*/ 3658824 h 3784177"/>
              <a:gd name="connsiteX89" fmla="*/ 1527269 w 8037833"/>
              <a:gd name="connsiteY89" fmla="*/ 3663088 h 3784177"/>
              <a:gd name="connsiteX90" fmla="*/ 1390118 w 8037833"/>
              <a:gd name="connsiteY90" fmla="*/ 3682789 h 3784177"/>
              <a:gd name="connsiteX91" fmla="*/ 1252698 w 8037833"/>
              <a:gd name="connsiteY91" fmla="*/ 3708662 h 3784177"/>
              <a:gd name="connsiteX92" fmla="*/ 1171039 w 8037833"/>
              <a:gd name="connsiteY92" fmla="*/ 3758642 h 3784177"/>
              <a:gd name="connsiteX93" fmla="*/ 1058106 w 8037833"/>
              <a:gd name="connsiteY93" fmla="*/ 3776166 h 3784177"/>
              <a:gd name="connsiteX94" fmla="*/ 1039167 w 8037833"/>
              <a:gd name="connsiteY94" fmla="*/ 3784177 h 3784177"/>
              <a:gd name="connsiteX95" fmla="*/ 1012958 w 8037833"/>
              <a:gd name="connsiteY95" fmla="*/ 3779206 h 3784177"/>
              <a:gd name="connsiteX96" fmla="*/ 907906 w 8037833"/>
              <a:gd name="connsiteY96" fmla="*/ 3757678 h 3784177"/>
              <a:gd name="connsiteX97" fmla="*/ 825226 w 8037833"/>
              <a:gd name="connsiteY97" fmla="*/ 3726369 h 3784177"/>
              <a:gd name="connsiteX98" fmla="*/ 722264 w 8037833"/>
              <a:gd name="connsiteY98" fmla="*/ 3747612 h 3784177"/>
              <a:gd name="connsiteX99" fmla="*/ 659460 w 8037833"/>
              <a:gd name="connsiteY99" fmla="*/ 3740429 h 3784177"/>
              <a:gd name="connsiteX100" fmla="*/ 556552 w 8037833"/>
              <a:gd name="connsiteY100" fmla="*/ 3739124 h 3784177"/>
              <a:gd name="connsiteX101" fmla="*/ 445444 w 8037833"/>
              <a:gd name="connsiteY101" fmla="*/ 3764831 h 3784177"/>
              <a:gd name="connsiteX102" fmla="*/ 393295 w 8037833"/>
              <a:gd name="connsiteY102" fmla="*/ 3753097 h 3784177"/>
              <a:gd name="connsiteX103" fmla="*/ 339711 w 8037833"/>
              <a:gd name="connsiteY103" fmla="*/ 3718242 h 3784177"/>
              <a:gd name="connsiteX104" fmla="*/ 222239 w 8037833"/>
              <a:gd name="connsiteY104" fmla="*/ 3672335 h 3784177"/>
              <a:gd name="connsiteX105" fmla="*/ 163578 w 8037833"/>
              <a:gd name="connsiteY105" fmla="*/ 3656292 h 3784177"/>
              <a:gd name="connsiteX106" fmla="*/ 72220 w 8037833"/>
              <a:gd name="connsiteY106" fmla="*/ 3645272 h 3784177"/>
              <a:gd name="connsiteX107" fmla="*/ 44395 w 8037833"/>
              <a:gd name="connsiteY107" fmla="*/ 3639455 h 3784177"/>
              <a:gd name="connsiteX108" fmla="*/ 1962 w 8037833"/>
              <a:gd name="connsiteY108" fmla="*/ 3635948 h 3784177"/>
              <a:gd name="connsiteX109" fmla="*/ 0 w 8037833"/>
              <a:gd name="connsiteY109" fmla="*/ 3635261 h 3784177"/>
              <a:gd name="connsiteX110" fmla="*/ 0 w 8037833"/>
              <a:gd name="connsiteY11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38966 w 8037833"/>
              <a:gd name="connsiteY81" fmla="*/ 3668777 h 3784177"/>
              <a:gd name="connsiteX82" fmla="*/ 2082844 w 8037833"/>
              <a:gd name="connsiteY82" fmla="*/ 3631994 h 3784177"/>
              <a:gd name="connsiteX83" fmla="*/ 1938480 w 8037833"/>
              <a:gd name="connsiteY83" fmla="*/ 3601439 h 3784177"/>
              <a:gd name="connsiteX84" fmla="*/ 1900166 w 8037833"/>
              <a:gd name="connsiteY84" fmla="*/ 3609358 h 3784177"/>
              <a:gd name="connsiteX85" fmla="*/ 1787830 w 8037833"/>
              <a:gd name="connsiteY85" fmla="*/ 3633173 h 3784177"/>
              <a:gd name="connsiteX86" fmla="*/ 1734224 w 8037833"/>
              <a:gd name="connsiteY86" fmla="*/ 3655593 h 3784177"/>
              <a:gd name="connsiteX87" fmla="*/ 1664576 w 8037833"/>
              <a:gd name="connsiteY87" fmla="*/ 3638572 h 3784177"/>
              <a:gd name="connsiteX88" fmla="*/ 1577459 w 8037833"/>
              <a:gd name="connsiteY88" fmla="*/ 3658824 h 3784177"/>
              <a:gd name="connsiteX89" fmla="*/ 1527269 w 8037833"/>
              <a:gd name="connsiteY89" fmla="*/ 3663088 h 3784177"/>
              <a:gd name="connsiteX90" fmla="*/ 1390118 w 8037833"/>
              <a:gd name="connsiteY90" fmla="*/ 3682789 h 3784177"/>
              <a:gd name="connsiteX91" fmla="*/ 1252698 w 8037833"/>
              <a:gd name="connsiteY91" fmla="*/ 3708662 h 3784177"/>
              <a:gd name="connsiteX92" fmla="*/ 1171039 w 8037833"/>
              <a:gd name="connsiteY92" fmla="*/ 3758642 h 3784177"/>
              <a:gd name="connsiteX93" fmla="*/ 1058106 w 8037833"/>
              <a:gd name="connsiteY93" fmla="*/ 3776166 h 3784177"/>
              <a:gd name="connsiteX94" fmla="*/ 1039167 w 8037833"/>
              <a:gd name="connsiteY94" fmla="*/ 3784177 h 3784177"/>
              <a:gd name="connsiteX95" fmla="*/ 1012958 w 8037833"/>
              <a:gd name="connsiteY95" fmla="*/ 3779206 h 3784177"/>
              <a:gd name="connsiteX96" fmla="*/ 907906 w 8037833"/>
              <a:gd name="connsiteY96" fmla="*/ 3757678 h 3784177"/>
              <a:gd name="connsiteX97" fmla="*/ 825226 w 8037833"/>
              <a:gd name="connsiteY97" fmla="*/ 3726369 h 3784177"/>
              <a:gd name="connsiteX98" fmla="*/ 722264 w 8037833"/>
              <a:gd name="connsiteY98" fmla="*/ 3747612 h 3784177"/>
              <a:gd name="connsiteX99" fmla="*/ 659460 w 8037833"/>
              <a:gd name="connsiteY99" fmla="*/ 3740429 h 3784177"/>
              <a:gd name="connsiteX100" fmla="*/ 556552 w 8037833"/>
              <a:gd name="connsiteY100" fmla="*/ 3739124 h 3784177"/>
              <a:gd name="connsiteX101" fmla="*/ 445444 w 8037833"/>
              <a:gd name="connsiteY101" fmla="*/ 3764831 h 3784177"/>
              <a:gd name="connsiteX102" fmla="*/ 393295 w 8037833"/>
              <a:gd name="connsiteY102" fmla="*/ 3753097 h 3784177"/>
              <a:gd name="connsiteX103" fmla="*/ 339711 w 8037833"/>
              <a:gd name="connsiteY103" fmla="*/ 3718242 h 3784177"/>
              <a:gd name="connsiteX104" fmla="*/ 222239 w 8037833"/>
              <a:gd name="connsiteY104" fmla="*/ 3672335 h 3784177"/>
              <a:gd name="connsiteX105" fmla="*/ 163578 w 8037833"/>
              <a:gd name="connsiteY105" fmla="*/ 3656292 h 3784177"/>
              <a:gd name="connsiteX106" fmla="*/ 72220 w 8037833"/>
              <a:gd name="connsiteY106" fmla="*/ 3645272 h 3784177"/>
              <a:gd name="connsiteX107" fmla="*/ 44395 w 8037833"/>
              <a:gd name="connsiteY107" fmla="*/ 3639455 h 3784177"/>
              <a:gd name="connsiteX108" fmla="*/ 1962 w 8037833"/>
              <a:gd name="connsiteY108" fmla="*/ 3635948 h 3784177"/>
              <a:gd name="connsiteX109" fmla="*/ 0 w 8037833"/>
              <a:gd name="connsiteY109" fmla="*/ 3635261 h 3784177"/>
              <a:gd name="connsiteX110" fmla="*/ 0 w 8037833"/>
              <a:gd name="connsiteY11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38966 w 8037833"/>
              <a:gd name="connsiteY81" fmla="*/ 3668777 h 3784177"/>
              <a:gd name="connsiteX82" fmla="*/ 2082844 w 8037833"/>
              <a:gd name="connsiteY82" fmla="*/ 3631994 h 3784177"/>
              <a:gd name="connsiteX83" fmla="*/ 1938480 w 8037833"/>
              <a:gd name="connsiteY83" fmla="*/ 3601439 h 3784177"/>
              <a:gd name="connsiteX84" fmla="*/ 1900166 w 8037833"/>
              <a:gd name="connsiteY84" fmla="*/ 3609358 h 3784177"/>
              <a:gd name="connsiteX85" fmla="*/ 1787830 w 8037833"/>
              <a:gd name="connsiteY85" fmla="*/ 3633173 h 3784177"/>
              <a:gd name="connsiteX86" fmla="*/ 1734224 w 8037833"/>
              <a:gd name="connsiteY86" fmla="*/ 3655593 h 3784177"/>
              <a:gd name="connsiteX87" fmla="*/ 1664576 w 8037833"/>
              <a:gd name="connsiteY87" fmla="*/ 3638572 h 3784177"/>
              <a:gd name="connsiteX88" fmla="*/ 1577459 w 8037833"/>
              <a:gd name="connsiteY88" fmla="*/ 3658824 h 3784177"/>
              <a:gd name="connsiteX89" fmla="*/ 1527269 w 8037833"/>
              <a:gd name="connsiteY89" fmla="*/ 3663088 h 3784177"/>
              <a:gd name="connsiteX90" fmla="*/ 1390118 w 8037833"/>
              <a:gd name="connsiteY90" fmla="*/ 3682789 h 3784177"/>
              <a:gd name="connsiteX91" fmla="*/ 1252698 w 8037833"/>
              <a:gd name="connsiteY91" fmla="*/ 3708662 h 3784177"/>
              <a:gd name="connsiteX92" fmla="*/ 1171039 w 8037833"/>
              <a:gd name="connsiteY92" fmla="*/ 3758642 h 3784177"/>
              <a:gd name="connsiteX93" fmla="*/ 1058106 w 8037833"/>
              <a:gd name="connsiteY93" fmla="*/ 3776166 h 3784177"/>
              <a:gd name="connsiteX94" fmla="*/ 1039167 w 8037833"/>
              <a:gd name="connsiteY94" fmla="*/ 3784177 h 3784177"/>
              <a:gd name="connsiteX95" fmla="*/ 1012958 w 8037833"/>
              <a:gd name="connsiteY95" fmla="*/ 3779206 h 3784177"/>
              <a:gd name="connsiteX96" fmla="*/ 907906 w 8037833"/>
              <a:gd name="connsiteY96" fmla="*/ 3757678 h 3784177"/>
              <a:gd name="connsiteX97" fmla="*/ 825226 w 8037833"/>
              <a:gd name="connsiteY97" fmla="*/ 3726369 h 3784177"/>
              <a:gd name="connsiteX98" fmla="*/ 722264 w 8037833"/>
              <a:gd name="connsiteY98" fmla="*/ 3747612 h 3784177"/>
              <a:gd name="connsiteX99" fmla="*/ 659460 w 8037833"/>
              <a:gd name="connsiteY99" fmla="*/ 3740429 h 3784177"/>
              <a:gd name="connsiteX100" fmla="*/ 556552 w 8037833"/>
              <a:gd name="connsiteY100" fmla="*/ 3739124 h 3784177"/>
              <a:gd name="connsiteX101" fmla="*/ 393295 w 8037833"/>
              <a:gd name="connsiteY101" fmla="*/ 3753097 h 3784177"/>
              <a:gd name="connsiteX102" fmla="*/ 339711 w 8037833"/>
              <a:gd name="connsiteY102" fmla="*/ 3718242 h 3784177"/>
              <a:gd name="connsiteX103" fmla="*/ 222239 w 8037833"/>
              <a:gd name="connsiteY103" fmla="*/ 3672335 h 3784177"/>
              <a:gd name="connsiteX104" fmla="*/ 163578 w 8037833"/>
              <a:gd name="connsiteY104" fmla="*/ 3656292 h 3784177"/>
              <a:gd name="connsiteX105" fmla="*/ 72220 w 8037833"/>
              <a:gd name="connsiteY105" fmla="*/ 3645272 h 3784177"/>
              <a:gd name="connsiteX106" fmla="*/ 44395 w 8037833"/>
              <a:gd name="connsiteY106" fmla="*/ 3639455 h 3784177"/>
              <a:gd name="connsiteX107" fmla="*/ 1962 w 8037833"/>
              <a:gd name="connsiteY107" fmla="*/ 3635948 h 3784177"/>
              <a:gd name="connsiteX108" fmla="*/ 0 w 8037833"/>
              <a:gd name="connsiteY108" fmla="*/ 3635261 h 3784177"/>
              <a:gd name="connsiteX109" fmla="*/ 0 w 8037833"/>
              <a:gd name="connsiteY10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38966 w 8037833"/>
              <a:gd name="connsiteY81" fmla="*/ 3668777 h 3784177"/>
              <a:gd name="connsiteX82" fmla="*/ 2082844 w 8037833"/>
              <a:gd name="connsiteY82" fmla="*/ 3631994 h 3784177"/>
              <a:gd name="connsiteX83" fmla="*/ 1938480 w 8037833"/>
              <a:gd name="connsiteY83" fmla="*/ 3601439 h 3784177"/>
              <a:gd name="connsiteX84" fmla="*/ 1900166 w 8037833"/>
              <a:gd name="connsiteY84" fmla="*/ 3609358 h 3784177"/>
              <a:gd name="connsiteX85" fmla="*/ 1787830 w 8037833"/>
              <a:gd name="connsiteY85" fmla="*/ 3633173 h 3784177"/>
              <a:gd name="connsiteX86" fmla="*/ 1734224 w 8037833"/>
              <a:gd name="connsiteY86" fmla="*/ 3655593 h 3784177"/>
              <a:gd name="connsiteX87" fmla="*/ 1664576 w 8037833"/>
              <a:gd name="connsiteY87" fmla="*/ 3638572 h 3784177"/>
              <a:gd name="connsiteX88" fmla="*/ 1577459 w 8037833"/>
              <a:gd name="connsiteY88" fmla="*/ 3658824 h 3784177"/>
              <a:gd name="connsiteX89" fmla="*/ 1527269 w 8037833"/>
              <a:gd name="connsiteY89" fmla="*/ 3663088 h 3784177"/>
              <a:gd name="connsiteX90" fmla="*/ 1390118 w 8037833"/>
              <a:gd name="connsiteY90" fmla="*/ 3682789 h 3784177"/>
              <a:gd name="connsiteX91" fmla="*/ 1252698 w 8037833"/>
              <a:gd name="connsiteY91" fmla="*/ 3708662 h 3784177"/>
              <a:gd name="connsiteX92" fmla="*/ 1171039 w 8037833"/>
              <a:gd name="connsiteY92" fmla="*/ 3758642 h 3784177"/>
              <a:gd name="connsiteX93" fmla="*/ 1058106 w 8037833"/>
              <a:gd name="connsiteY93" fmla="*/ 3776166 h 3784177"/>
              <a:gd name="connsiteX94" fmla="*/ 1039167 w 8037833"/>
              <a:gd name="connsiteY94" fmla="*/ 3784177 h 3784177"/>
              <a:gd name="connsiteX95" fmla="*/ 1012958 w 8037833"/>
              <a:gd name="connsiteY95" fmla="*/ 3779206 h 3784177"/>
              <a:gd name="connsiteX96" fmla="*/ 907906 w 8037833"/>
              <a:gd name="connsiteY96" fmla="*/ 3757678 h 3784177"/>
              <a:gd name="connsiteX97" fmla="*/ 825226 w 8037833"/>
              <a:gd name="connsiteY97" fmla="*/ 3726369 h 3784177"/>
              <a:gd name="connsiteX98" fmla="*/ 722264 w 8037833"/>
              <a:gd name="connsiteY98" fmla="*/ 3747612 h 3784177"/>
              <a:gd name="connsiteX99" fmla="*/ 659460 w 8037833"/>
              <a:gd name="connsiteY99" fmla="*/ 3740429 h 3784177"/>
              <a:gd name="connsiteX100" fmla="*/ 556552 w 8037833"/>
              <a:gd name="connsiteY100" fmla="*/ 3739124 h 3784177"/>
              <a:gd name="connsiteX101" fmla="*/ 393295 w 8037833"/>
              <a:gd name="connsiteY101" fmla="*/ 3753097 h 3784177"/>
              <a:gd name="connsiteX102" fmla="*/ 339711 w 8037833"/>
              <a:gd name="connsiteY102" fmla="*/ 3718242 h 3784177"/>
              <a:gd name="connsiteX103" fmla="*/ 222239 w 8037833"/>
              <a:gd name="connsiteY103" fmla="*/ 3672335 h 3784177"/>
              <a:gd name="connsiteX104" fmla="*/ 163578 w 8037833"/>
              <a:gd name="connsiteY104" fmla="*/ 3656292 h 3784177"/>
              <a:gd name="connsiteX105" fmla="*/ 72220 w 8037833"/>
              <a:gd name="connsiteY105" fmla="*/ 3645272 h 3784177"/>
              <a:gd name="connsiteX106" fmla="*/ 44395 w 8037833"/>
              <a:gd name="connsiteY106" fmla="*/ 3639455 h 3784177"/>
              <a:gd name="connsiteX107" fmla="*/ 1962 w 8037833"/>
              <a:gd name="connsiteY107" fmla="*/ 3635948 h 3784177"/>
              <a:gd name="connsiteX108" fmla="*/ 0 w 8037833"/>
              <a:gd name="connsiteY108" fmla="*/ 3635261 h 3784177"/>
              <a:gd name="connsiteX109" fmla="*/ 0 w 8037833"/>
              <a:gd name="connsiteY10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38966 w 8037833"/>
              <a:gd name="connsiteY81" fmla="*/ 3668777 h 3784177"/>
              <a:gd name="connsiteX82" fmla="*/ 2082844 w 8037833"/>
              <a:gd name="connsiteY82" fmla="*/ 3631994 h 3784177"/>
              <a:gd name="connsiteX83" fmla="*/ 1938480 w 8037833"/>
              <a:gd name="connsiteY83" fmla="*/ 3601439 h 3784177"/>
              <a:gd name="connsiteX84" fmla="*/ 1900166 w 8037833"/>
              <a:gd name="connsiteY84" fmla="*/ 3609358 h 3784177"/>
              <a:gd name="connsiteX85" fmla="*/ 1787830 w 8037833"/>
              <a:gd name="connsiteY85" fmla="*/ 3633173 h 3784177"/>
              <a:gd name="connsiteX86" fmla="*/ 1734224 w 8037833"/>
              <a:gd name="connsiteY86" fmla="*/ 3655593 h 3784177"/>
              <a:gd name="connsiteX87" fmla="*/ 1664576 w 8037833"/>
              <a:gd name="connsiteY87" fmla="*/ 3638572 h 3784177"/>
              <a:gd name="connsiteX88" fmla="*/ 1577459 w 8037833"/>
              <a:gd name="connsiteY88" fmla="*/ 3658824 h 3784177"/>
              <a:gd name="connsiteX89" fmla="*/ 1527269 w 8037833"/>
              <a:gd name="connsiteY89" fmla="*/ 3663088 h 3784177"/>
              <a:gd name="connsiteX90" fmla="*/ 1390118 w 8037833"/>
              <a:gd name="connsiteY90" fmla="*/ 3682789 h 3784177"/>
              <a:gd name="connsiteX91" fmla="*/ 1252698 w 8037833"/>
              <a:gd name="connsiteY91" fmla="*/ 3708662 h 3784177"/>
              <a:gd name="connsiteX92" fmla="*/ 1171039 w 8037833"/>
              <a:gd name="connsiteY92" fmla="*/ 3758642 h 3784177"/>
              <a:gd name="connsiteX93" fmla="*/ 1058106 w 8037833"/>
              <a:gd name="connsiteY93" fmla="*/ 3776166 h 3784177"/>
              <a:gd name="connsiteX94" fmla="*/ 1039167 w 8037833"/>
              <a:gd name="connsiteY94" fmla="*/ 3784177 h 3784177"/>
              <a:gd name="connsiteX95" fmla="*/ 989223 w 8037833"/>
              <a:gd name="connsiteY95" fmla="*/ 3770303 h 3784177"/>
              <a:gd name="connsiteX96" fmla="*/ 907906 w 8037833"/>
              <a:gd name="connsiteY96" fmla="*/ 3757678 h 3784177"/>
              <a:gd name="connsiteX97" fmla="*/ 825226 w 8037833"/>
              <a:gd name="connsiteY97" fmla="*/ 3726369 h 3784177"/>
              <a:gd name="connsiteX98" fmla="*/ 722264 w 8037833"/>
              <a:gd name="connsiteY98" fmla="*/ 3747612 h 3784177"/>
              <a:gd name="connsiteX99" fmla="*/ 659460 w 8037833"/>
              <a:gd name="connsiteY99" fmla="*/ 3740429 h 3784177"/>
              <a:gd name="connsiteX100" fmla="*/ 556552 w 8037833"/>
              <a:gd name="connsiteY100" fmla="*/ 3739124 h 3784177"/>
              <a:gd name="connsiteX101" fmla="*/ 393295 w 8037833"/>
              <a:gd name="connsiteY101" fmla="*/ 3753097 h 3784177"/>
              <a:gd name="connsiteX102" fmla="*/ 339711 w 8037833"/>
              <a:gd name="connsiteY102" fmla="*/ 3718242 h 3784177"/>
              <a:gd name="connsiteX103" fmla="*/ 222239 w 8037833"/>
              <a:gd name="connsiteY103" fmla="*/ 3672335 h 3784177"/>
              <a:gd name="connsiteX104" fmla="*/ 163578 w 8037833"/>
              <a:gd name="connsiteY104" fmla="*/ 3656292 h 3784177"/>
              <a:gd name="connsiteX105" fmla="*/ 72220 w 8037833"/>
              <a:gd name="connsiteY105" fmla="*/ 3645272 h 3784177"/>
              <a:gd name="connsiteX106" fmla="*/ 44395 w 8037833"/>
              <a:gd name="connsiteY106" fmla="*/ 3639455 h 3784177"/>
              <a:gd name="connsiteX107" fmla="*/ 1962 w 8037833"/>
              <a:gd name="connsiteY107" fmla="*/ 3635948 h 3784177"/>
              <a:gd name="connsiteX108" fmla="*/ 0 w 8037833"/>
              <a:gd name="connsiteY108" fmla="*/ 3635261 h 3784177"/>
              <a:gd name="connsiteX109" fmla="*/ 0 w 8037833"/>
              <a:gd name="connsiteY10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38966 w 8037833"/>
              <a:gd name="connsiteY81" fmla="*/ 3668777 h 3784177"/>
              <a:gd name="connsiteX82" fmla="*/ 2082844 w 8037833"/>
              <a:gd name="connsiteY82" fmla="*/ 3631994 h 3784177"/>
              <a:gd name="connsiteX83" fmla="*/ 1938480 w 8037833"/>
              <a:gd name="connsiteY83" fmla="*/ 3601439 h 3784177"/>
              <a:gd name="connsiteX84" fmla="*/ 1900166 w 8037833"/>
              <a:gd name="connsiteY84" fmla="*/ 3609358 h 3784177"/>
              <a:gd name="connsiteX85" fmla="*/ 1787830 w 8037833"/>
              <a:gd name="connsiteY85" fmla="*/ 3633173 h 3784177"/>
              <a:gd name="connsiteX86" fmla="*/ 1734224 w 8037833"/>
              <a:gd name="connsiteY86" fmla="*/ 3655593 h 3784177"/>
              <a:gd name="connsiteX87" fmla="*/ 1664576 w 8037833"/>
              <a:gd name="connsiteY87" fmla="*/ 3638572 h 3784177"/>
              <a:gd name="connsiteX88" fmla="*/ 1577459 w 8037833"/>
              <a:gd name="connsiteY88" fmla="*/ 3658824 h 3784177"/>
              <a:gd name="connsiteX89" fmla="*/ 1527269 w 8037833"/>
              <a:gd name="connsiteY89" fmla="*/ 3663088 h 3784177"/>
              <a:gd name="connsiteX90" fmla="*/ 1390118 w 8037833"/>
              <a:gd name="connsiteY90" fmla="*/ 3682789 h 3784177"/>
              <a:gd name="connsiteX91" fmla="*/ 1252698 w 8037833"/>
              <a:gd name="connsiteY91" fmla="*/ 3708662 h 3784177"/>
              <a:gd name="connsiteX92" fmla="*/ 1171039 w 8037833"/>
              <a:gd name="connsiteY92" fmla="*/ 3758642 h 3784177"/>
              <a:gd name="connsiteX93" fmla="*/ 1058106 w 8037833"/>
              <a:gd name="connsiteY93" fmla="*/ 3776166 h 3784177"/>
              <a:gd name="connsiteX94" fmla="*/ 1039167 w 8037833"/>
              <a:gd name="connsiteY94" fmla="*/ 3784177 h 3784177"/>
              <a:gd name="connsiteX95" fmla="*/ 989223 w 8037833"/>
              <a:gd name="connsiteY95" fmla="*/ 3770303 h 3784177"/>
              <a:gd name="connsiteX96" fmla="*/ 907906 w 8037833"/>
              <a:gd name="connsiteY96" fmla="*/ 3757678 h 3784177"/>
              <a:gd name="connsiteX97" fmla="*/ 825226 w 8037833"/>
              <a:gd name="connsiteY97" fmla="*/ 3726369 h 3784177"/>
              <a:gd name="connsiteX98" fmla="*/ 722264 w 8037833"/>
              <a:gd name="connsiteY98" fmla="*/ 3747612 h 3784177"/>
              <a:gd name="connsiteX99" fmla="*/ 659460 w 8037833"/>
              <a:gd name="connsiteY99" fmla="*/ 3740429 h 3784177"/>
              <a:gd name="connsiteX100" fmla="*/ 556552 w 8037833"/>
              <a:gd name="connsiteY100" fmla="*/ 3739124 h 3784177"/>
              <a:gd name="connsiteX101" fmla="*/ 385384 w 8037833"/>
              <a:gd name="connsiteY101" fmla="*/ 3726388 h 3784177"/>
              <a:gd name="connsiteX102" fmla="*/ 339711 w 8037833"/>
              <a:gd name="connsiteY102" fmla="*/ 3718242 h 3784177"/>
              <a:gd name="connsiteX103" fmla="*/ 222239 w 8037833"/>
              <a:gd name="connsiteY103" fmla="*/ 3672335 h 3784177"/>
              <a:gd name="connsiteX104" fmla="*/ 163578 w 8037833"/>
              <a:gd name="connsiteY104" fmla="*/ 3656292 h 3784177"/>
              <a:gd name="connsiteX105" fmla="*/ 72220 w 8037833"/>
              <a:gd name="connsiteY105" fmla="*/ 3645272 h 3784177"/>
              <a:gd name="connsiteX106" fmla="*/ 44395 w 8037833"/>
              <a:gd name="connsiteY106" fmla="*/ 3639455 h 3784177"/>
              <a:gd name="connsiteX107" fmla="*/ 1962 w 8037833"/>
              <a:gd name="connsiteY107" fmla="*/ 3635948 h 3784177"/>
              <a:gd name="connsiteX108" fmla="*/ 0 w 8037833"/>
              <a:gd name="connsiteY108" fmla="*/ 3635261 h 3784177"/>
              <a:gd name="connsiteX109" fmla="*/ 0 w 8037833"/>
              <a:gd name="connsiteY10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504085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704841 h 3784177"/>
              <a:gd name="connsiteX45" fmla="*/ 4201632 w 8037833"/>
              <a:gd name="connsiteY45" fmla="*/ 3702602 h 3784177"/>
              <a:gd name="connsiteX46" fmla="*/ 4191289 w 8037833"/>
              <a:gd name="connsiteY46" fmla="*/ 3702380 h 3784177"/>
              <a:gd name="connsiteX47" fmla="*/ 4191039 w 8037833"/>
              <a:gd name="connsiteY47" fmla="*/ 3702831 h 3784177"/>
              <a:gd name="connsiteX48" fmla="*/ 4181340 w 8037833"/>
              <a:gd name="connsiteY48" fmla="*/ 3701729 h 3784177"/>
              <a:gd name="connsiteX49" fmla="*/ 4133816 w 8037833"/>
              <a:gd name="connsiteY49" fmla="*/ 3690565 h 3784177"/>
              <a:gd name="connsiteX50" fmla="*/ 4071732 w 8037833"/>
              <a:gd name="connsiteY50" fmla="*/ 3732513 h 3784177"/>
              <a:gd name="connsiteX51" fmla="*/ 4045924 w 8037833"/>
              <a:gd name="connsiteY51" fmla="*/ 3739404 h 3784177"/>
              <a:gd name="connsiteX52" fmla="*/ 4032171 w 8037833"/>
              <a:gd name="connsiteY52" fmla="*/ 3745523 h 3784177"/>
              <a:gd name="connsiteX53" fmla="*/ 4031335 w 8037833"/>
              <a:gd name="connsiteY53" fmla="*/ 3747479 h 3784177"/>
              <a:gd name="connsiteX54" fmla="*/ 3985774 w 8037833"/>
              <a:gd name="connsiteY54" fmla="*/ 3736547 h 3784177"/>
              <a:gd name="connsiteX55" fmla="*/ 3979769 w 8037833"/>
              <a:gd name="connsiteY55" fmla="*/ 3738769 h 3784177"/>
              <a:gd name="connsiteX56" fmla="*/ 3950014 w 8037833"/>
              <a:gd name="connsiteY56" fmla="*/ 3726942 h 3784177"/>
              <a:gd name="connsiteX57" fmla="*/ 3934671 w 8037833"/>
              <a:gd name="connsiteY57" fmla="*/ 3723339 h 3784177"/>
              <a:gd name="connsiteX58" fmla="*/ 3930274 w 8037833"/>
              <a:gd name="connsiteY58" fmla="*/ 3717148 h 3784177"/>
              <a:gd name="connsiteX59" fmla="*/ 3907660 w 8037833"/>
              <a:gd name="connsiteY59" fmla="*/ 3714456 h 3784177"/>
              <a:gd name="connsiteX60" fmla="*/ 3905087 w 8037833"/>
              <a:gd name="connsiteY60" fmla="*/ 3716098 h 3784177"/>
              <a:gd name="connsiteX61" fmla="*/ 3886347 w 8037833"/>
              <a:gd name="connsiteY61" fmla="*/ 3706620 h 3784177"/>
              <a:gd name="connsiteX62" fmla="*/ 3870533 w 8037833"/>
              <a:gd name="connsiteY62" fmla="*/ 3689905 h 3784177"/>
              <a:gd name="connsiteX63" fmla="*/ 3678563 w 8037833"/>
              <a:gd name="connsiteY63" fmla="*/ 3694486 h 3784177"/>
              <a:gd name="connsiteX64" fmla="*/ 3524121 w 8037833"/>
              <a:gd name="connsiteY64" fmla="*/ 3642736 h 3784177"/>
              <a:gd name="connsiteX65" fmla="*/ 3373519 w 8037833"/>
              <a:gd name="connsiteY65" fmla="*/ 3665785 h 3784177"/>
              <a:gd name="connsiteX66" fmla="*/ 3114267 w 8037833"/>
              <a:gd name="connsiteY66" fmla="*/ 3638983 h 3784177"/>
              <a:gd name="connsiteX67" fmla="*/ 2989722 w 8037833"/>
              <a:gd name="connsiteY67" fmla="*/ 3623230 h 3784177"/>
              <a:gd name="connsiteX68" fmla="*/ 2965734 w 8037833"/>
              <a:gd name="connsiteY68" fmla="*/ 3635676 h 3784177"/>
              <a:gd name="connsiteX69" fmla="*/ 2961603 w 8037833"/>
              <a:gd name="connsiteY69" fmla="*/ 3638221 h 3784177"/>
              <a:gd name="connsiteX70" fmla="*/ 2944959 w 8037833"/>
              <a:gd name="connsiteY70" fmla="*/ 3639723 h 3784177"/>
              <a:gd name="connsiteX71" fmla="*/ 2940402 w 8037833"/>
              <a:gd name="connsiteY71" fmla="*/ 3651000 h 3784177"/>
              <a:gd name="connsiteX72" fmla="*/ 2915449 w 8037833"/>
              <a:gd name="connsiteY72" fmla="*/ 3661039 h 3784177"/>
              <a:gd name="connsiteX73" fmla="*/ 2884777 w 8037833"/>
              <a:gd name="connsiteY73" fmla="*/ 3660775 h 3784177"/>
              <a:gd name="connsiteX74" fmla="*/ 2739034 w 8037833"/>
              <a:gd name="connsiteY74" fmla="*/ 3647396 h 3784177"/>
              <a:gd name="connsiteX75" fmla="*/ 2651827 w 8037833"/>
              <a:gd name="connsiteY75" fmla="*/ 3646306 h 3784177"/>
              <a:gd name="connsiteX76" fmla="*/ 2618680 w 8037833"/>
              <a:gd name="connsiteY76" fmla="*/ 3656755 h 3784177"/>
              <a:gd name="connsiteX77" fmla="*/ 2572404 w 8037833"/>
              <a:gd name="connsiteY77" fmla="*/ 3664043 h 3784177"/>
              <a:gd name="connsiteX78" fmla="*/ 2423704 w 8037833"/>
              <a:gd name="connsiteY78" fmla="*/ 3658079 h 3784177"/>
              <a:gd name="connsiteX79" fmla="*/ 2301172 w 8037833"/>
              <a:gd name="connsiteY79" fmla="*/ 3663053 h 3784177"/>
              <a:gd name="connsiteX80" fmla="*/ 2238966 w 8037833"/>
              <a:gd name="connsiteY80" fmla="*/ 3668777 h 3784177"/>
              <a:gd name="connsiteX81" fmla="*/ 2082844 w 8037833"/>
              <a:gd name="connsiteY81" fmla="*/ 3631994 h 3784177"/>
              <a:gd name="connsiteX82" fmla="*/ 1938480 w 8037833"/>
              <a:gd name="connsiteY82" fmla="*/ 3601439 h 3784177"/>
              <a:gd name="connsiteX83" fmla="*/ 1900166 w 8037833"/>
              <a:gd name="connsiteY83" fmla="*/ 3609358 h 3784177"/>
              <a:gd name="connsiteX84" fmla="*/ 1787830 w 8037833"/>
              <a:gd name="connsiteY84" fmla="*/ 3633173 h 3784177"/>
              <a:gd name="connsiteX85" fmla="*/ 1734224 w 8037833"/>
              <a:gd name="connsiteY85" fmla="*/ 3655593 h 3784177"/>
              <a:gd name="connsiteX86" fmla="*/ 1664576 w 8037833"/>
              <a:gd name="connsiteY86" fmla="*/ 3638572 h 3784177"/>
              <a:gd name="connsiteX87" fmla="*/ 1577459 w 8037833"/>
              <a:gd name="connsiteY87" fmla="*/ 3658824 h 3784177"/>
              <a:gd name="connsiteX88" fmla="*/ 1527269 w 8037833"/>
              <a:gd name="connsiteY88" fmla="*/ 3663088 h 3784177"/>
              <a:gd name="connsiteX89" fmla="*/ 1390118 w 8037833"/>
              <a:gd name="connsiteY89" fmla="*/ 3682789 h 3784177"/>
              <a:gd name="connsiteX90" fmla="*/ 1252698 w 8037833"/>
              <a:gd name="connsiteY90" fmla="*/ 3708662 h 3784177"/>
              <a:gd name="connsiteX91" fmla="*/ 1171039 w 8037833"/>
              <a:gd name="connsiteY91" fmla="*/ 3758642 h 3784177"/>
              <a:gd name="connsiteX92" fmla="*/ 1058106 w 8037833"/>
              <a:gd name="connsiteY92" fmla="*/ 3776166 h 3784177"/>
              <a:gd name="connsiteX93" fmla="*/ 1039167 w 8037833"/>
              <a:gd name="connsiteY93" fmla="*/ 3784177 h 3784177"/>
              <a:gd name="connsiteX94" fmla="*/ 989223 w 8037833"/>
              <a:gd name="connsiteY94" fmla="*/ 3770303 h 3784177"/>
              <a:gd name="connsiteX95" fmla="*/ 907906 w 8037833"/>
              <a:gd name="connsiteY95" fmla="*/ 3757678 h 3784177"/>
              <a:gd name="connsiteX96" fmla="*/ 825226 w 8037833"/>
              <a:gd name="connsiteY96" fmla="*/ 3726369 h 3784177"/>
              <a:gd name="connsiteX97" fmla="*/ 722264 w 8037833"/>
              <a:gd name="connsiteY97" fmla="*/ 3747612 h 3784177"/>
              <a:gd name="connsiteX98" fmla="*/ 659460 w 8037833"/>
              <a:gd name="connsiteY98" fmla="*/ 3740429 h 3784177"/>
              <a:gd name="connsiteX99" fmla="*/ 556552 w 8037833"/>
              <a:gd name="connsiteY99" fmla="*/ 3739124 h 3784177"/>
              <a:gd name="connsiteX100" fmla="*/ 385384 w 8037833"/>
              <a:gd name="connsiteY100" fmla="*/ 3726388 h 3784177"/>
              <a:gd name="connsiteX101" fmla="*/ 339711 w 8037833"/>
              <a:gd name="connsiteY101" fmla="*/ 3718242 h 3784177"/>
              <a:gd name="connsiteX102" fmla="*/ 222239 w 8037833"/>
              <a:gd name="connsiteY102" fmla="*/ 3672335 h 3784177"/>
              <a:gd name="connsiteX103" fmla="*/ 163578 w 8037833"/>
              <a:gd name="connsiteY103" fmla="*/ 3656292 h 3784177"/>
              <a:gd name="connsiteX104" fmla="*/ 72220 w 8037833"/>
              <a:gd name="connsiteY104" fmla="*/ 3645272 h 3784177"/>
              <a:gd name="connsiteX105" fmla="*/ 44395 w 8037833"/>
              <a:gd name="connsiteY105" fmla="*/ 3639455 h 3784177"/>
              <a:gd name="connsiteX106" fmla="*/ 1962 w 8037833"/>
              <a:gd name="connsiteY106" fmla="*/ 3635948 h 3784177"/>
              <a:gd name="connsiteX107" fmla="*/ 0 w 8037833"/>
              <a:gd name="connsiteY107" fmla="*/ 3635261 h 3784177"/>
              <a:gd name="connsiteX108" fmla="*/ 0 w 8037833"/>
              <a:gd name="connsiteY10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704841 h 3784177"/>
              <a:gd name="connsiteX45" fmla="*/ 4201632 w 8037833"/>
              <a:gd name="connsiteY45" fmla="*/ 3702602 h 3784177"/>
              <a:gd name="connsiteX46" fmla="*/ 4191289 w 8037833"/>
              <a:gd name="connsiteY46" fmla="*/ 3702380 h 3784177"/>
              <a:gd name="connsiteX47" fmla="*/ 4191039 w 8037833"/>
              <a:gd name="connsiteY47" fmla="*/ 3702831 h 3784177"/>
              <a:gd name="connsiteX48" fmla="*/ 4181340 w 8037833"/>
              <a:gd name="connsiteY48" fmla="*/ 3701729 h 3784177"/>
              <a:gd name="connsiteX49" fmla="*/ 4133816 w 8037833"/>
              <a:gd name="connsiteY49" fmla="*/ 3690565 h 3784177"/>
              <a:gd name="connsiteX50" fmla="*/ 4071732 w 8037833"/>
              <a:gd name="connsiteY50" fmla="*/ 3732513 h 3784177"/>
              <a:gd name="connsiteX51" fmla="*/ 4045924 w 8037833"/>
              <a:gd name="connsiteY51" fmla="*/ 3739404 h 3784177"/>
              <a:gd name="connsiteX52" fmla="*/ 4032171 w 8037833"/>
              <a:gd name="connsiteY52" fmla="*/ 3745523 h 3784177"/>
              <a:gd name="connsiteX53" fmla="*/ 4031335 w 8037833"/>
              <a:gd name="connsiteY53" fmla="*/ 3747479 h 3784177"/>
              <a:gd name="connsiteX54" fmla="*/ 3985774 w 8037833"/>
              <a:gd name="connsiteY54" fmla="*/ 3736547 h 3784177"/>
              <a:gd name="connsiteX55" fmla="*/ 3979769 w 8037833"/>
              <a:gd name="connsiteY55" fmla="*/ 3738769 h 3784177"/>
              <a:gd name="connsiteX56" fmla="*/ 3950014 w 8037833"/>
              <a:gd name="connsiteY56" fmla="*/ 3726942 h 3784177"/>
              <a:gd name="connsiteX57" fmla="*/ 3934671 w 8037833"/>
              <a:gd name="connsiteY57" fmla="*/ 3723339 h 3784177"/>
              <a:gd name="connsiteX58" fmla="*/ 3930274 w 8037833"/>
              <a:gd name="connsiteY58" fmla="*/ 3717148 h 3784177"/>
              <a:gd name="connsiteX59" fmla="*/ 3907660 w 8037833"/>
              <a:gd name="connsiteY59" fmla="*/ 3714456 h 3784177"/>
              <a:gd name="connsiteX60" fmla="*/ 3905087 w 8037833"/>
              <a:gd name="connsiteY60" fmla="*/ 3716098 h 3784177"/>
              <a:gd name="connsiteX61" fmla="*/ 3886347 w 8037833"/>
              <a:gd name="connsiteY61" fmla="*/ 3706620 h 3784177"/>
              <a:gd name="connsiteX62" fmla="*/ 3870533 w 8037833"/>
              <a:gd name="connsiteY62" fmla="*/ 3689905 h 3784177"/>
              <a:gd name="connsiteX63" fmla="*/ 3678563 w 8037833"/>
              <a:gd name="connsiteY63" fmla="*/ 3694486 h 3784177"/>
              <a:gd name="connsiteX64" fmla="*/ 3524121 w 8037833"/>
              <a:gd name="connsiteY64" fmla="*/ 3642736 h 3784177"/>
              <a:gd name="connsiteX65" fmla="*/ 3373519 w 8037833"/>
              <a:gd name="connsiteY65" fmla="*/ 3665785 h 3784177"/>
              <a:gd name="connsiteX66" fmla="*/ 3114267 w 8037833"/>
              <a:gd name="connsiteY66" fmla="*/ 3638983 h 3784177"/>
              <a:gd name="connsiteX67" fmla="*/ 2989722 w 8037833"/>
              <a:gd name="connsiteY67" fmla="*/ 3623230 h 3784177"/>
              <a:gd name="connsiteX68" fmla="*/ 2965734 w 8037833"/>
              <a:gd name="connsiteY68" fmla="*/ 3635676 h 3784177"/>
              <a:gd name="connsiteX69" fmla="*/ 2961603 w 8037833"/>
              <a:gd name="connsiteY69" fmla="*/ 3638221 h 3784177"/>
              <a:gd name="connsiteX70" fmla="*/ 2944959 w 8037833"/>
              <a:gd name="connsiteY70" fmla="*/ 3639723 h 3784177"/>
              <a:gd name="connsiteX71" fmla="*/ 2940402 w 8037833"/>
              <a:gd name="connsiteY71" fmla="*/ 3651000 h 3784177"/>
              <a:gd name="connsiteX72" fmla="*/ 2915449 w 8037833"/>
              <a:gd name="connsiteY72" fmla="*/ 3661039 h 3784177"/>
              <a:gd name="connsiteX73" fmla="*/ 2884777 w 8037833"/>
              <a:gd name="connsiteY73" fmla="*/ 3660775 h 3784177"/>
              <a:gd name="connsiteX74" fmla="*/ 2739034 w 8037833"/>
              <a:gd name="connsiteY74" fmla="*/ 3647396 h 3784177"/>
              <a:gd name="connsiteX75" fmla="*/ 2651827 w 8037833"/>
              <a:gd name="connsiteY75" fmla="*/ 3646306 h 3784177"/>
              <a:gd name="connsiteX76" fmla="*/ 2618680 w 8037833"/>
              <a:gd name="connsiteY76" fmla="*/ 3656755 h 3784177"/>
              <a:gd name="connsiteX77" fmla="*/ 2572404 w 8037833"/>
              <a:gd name="connsiteY77" fmla="*/ 3664043 h 3784177"/>
              <a:gd name="connsiteX78" fmla="*/ 2423704 w 8037833"/>
              <a:gd name="connsiteY78" fmla="*/ 3658079 h 3784177"/>
              <a:gd name="connsiteX79" fmla="*/ 2301172 w 8037833"/>
              <a:gd name="connsiteY79" fmla="*/ 3663053 h 3784177"/>
              <a:gd name="connsiteX80" fmla="*/ 2238966 w 8037833"/>
              <a:gd name="connsiteY80" fmla="*/ 3668777 h 3784177"/>
              <a:gd name="connsiteX81" fmla="*/ 2082844 w 8037833"/>
              <a:gd name="connsiteY81" fmla="*/ 3631994 h 3784177"/>
              <a:gd name="connsiteX82" fmla="*/ 1938480 w 8037833"/>
              <a:gd name="connsiteY82" fmla="*/ 3601439 h 3784177"/>
              <a:gd name="connsiteX83" fmla="*/ 1900166 w 8037833"/>
              <a:gd name="connsiteY83" fmla="*/ 3609358 h 3784177"/>
              <a:gd name="connsiteX84" fmla="*/ 1787830 w 8037833"/>
              <a:gd name="connsiteY84" fmla="*/ 3633173 h 3784177"/>
              <a:gd name="connsiteX85" fmla="*/ 1734224 w 8037833"/>
              <a:gd name="connsiteY85" fmla="*/ 3655593 h 3784177"/>
              <a:gd name="connsiteX86" fmla="*/ 1664576 w 8037833"/>
              <a:gd name="connsiteY86" fmla="*/ 3638572 h 3784177"/>
              <a:gd name="connsiteX87" fmla="*/ 1577459 w 8037833"/>
              <a:gd name="connsiteY87" fmla="*/ 3658824 h 3784177"/>
              <a:gd name="connsiteX88" fmla="*/ 1527269 w 8037833"/>
              <a:gd name="connsiteY88" fmla="*/ 3663088 h 3784177"/>
              <a:gd name="connsiteX89" fmla="*/ 1390118 w 8037833"/>
              <a:gd name="connsiteY89" fmla="*/ 3682789 h 3784177"/>
              <a:gd name="connsiteX90" fmla="*/ 1252698 w 8037833"/>
              <a:gd name="connsiteY90" fmla="*/ 3708662 h 3784177"/>
              <a:gd name="connsiteX91" fmla="*/ 1171039 w 8037833"/>
              <a:gd name="connsiteY91" fmla="*/ 3758642 h 3784177"/>
              <a:gd name="connsiteX92" fmla="*/ 1058106 w 8037833"/>
              <a:gd name="connsiteY92" fmla="*/ 3776166 h 3784177"/>
              <a:gd name="connsiteX93" fmla="*/ 1039167 w 8037833"/>
              <a:gd name="connsiteY93" fmla="*/ 3784177 h 3784177"/>
              <a:gd name="connsiteX94" fmla="*/ 989223 w 8037833"/>
              <a:gd name="connsiteY94" fmla="*/ 3770303 h 3784177"/>
              <a:gd name="connsiteX95" fmla="*/ 907906 w 8037833"/>
              <a:gd name="connsiteY95" fmla="*/ 3757678 h 3784177"/>
              <a:gd name="connsiteX96" fmla="*/ 825226 w 8037833"/>
              <a:gd name="connsiteY96" fmla="*/ 3726369 h 3784177"/>
              <a:gd name="connsiteX97" fmla="*/ 722264 w 8037833"/>
              <a:gd name="connsiteY97" fmla="*/ 3747612 h 3784177"/>
              <a:gd name="connsiteX98" fmla="*/ 659460 w 8037833"/>
              <a:gd name="connsiteY98" fmla="*/ 3740429 h 3784177"/>
              <a:gd name="connsiteX99" fmla="*/ 556552 w 8037833"/>
              <a:gd name="connsiteY99" fmla="*/ 3739124 h 3784177"/>
              <a:gd name="connsiteX100" fmla="*/ 385384 w 8037833"/>
              <a:gd name="connsiteY100" fmla="*/ 3726388 h 3784177"/>
              <a:gd name="connsiteX101" fmla="*/ 339711 w 8037833"/>
              <a:gd name="connsiteY101" fmla="*/ 3718242 h 3784177"/>
              <a:gd name="connsiteX102" fmla="*/ 222239 w 8037833"/>
              <a:gd name="connsiteY102" fmla="*/ 3672335 h 3784177"/>
              <a:gd name="connsiteX103" fmla="*/ 163578 w 8037833"/>
              <a:gd name="connsiteY103" fmla="*/ 3656292 h 3784177"/>
              <a:gd name="connsiteX104" fmla="*/ 72220 w 8037833"/>
              <a:gd name="connsiteY104" fmla="*/ 3645272 h 3784177"/>
              <a:gd name="connsiteX105" fmla="*/ 44395 w 8037833"/>
              <a:gd name="connsiteY105" fmla="*/ 3639455 h 3784177"/>
              <a:gd name="connsiteX106" fmla="*/ 1962 w 8037833"/>
              <a:gd name="connsiteY106" fmla="*/ 3635948 h 3784177"/>
              <a:gd name="connsiteX107" fmla="*/ 0 w 8037833"/>
              <a:gd name="connsiteY107" fmla="*/ 3635261 h 3784177"/>
              <a:gd name="connsiteX108" fmla="*/ 0 w 8037833"/>
              <a:gd name="connsiteY10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704841 h 3784177"/>
              <a:gd name="connsiteX45" fmla="*/ 4201632 w 8037833"/>
              <a:gd name="connsiteY45" fmla="*/ 3702602 h 3784177"/>
              <a:gd name="connsiteX46" fmla="*/ 4191289 w 8037833"/>
              <a:gd name="connsiteY46" fmla="*/ 3702380 h 3784177"/>
              <a:gd name="connsiteX47" fmla="*/ 4191039 w 8037833"/>
              <a:gd name="connsiteY47" fmla="*/ 3702831 h 3784177"/>
              <a:gd name="connsiteX48" fmla="*/ 4181340 w 8037833"/>
              <a:gd name="connsiteY48" fmla="*/ 3701729 h 3784177"/>
              <a:gd name="connsiteX49" fmla="*/ 4133816 w 8037833"/>
              <a:gd name="connsiteY49" fmla="*/ 3690565 h 3784177"/>
              <a:gd name="connsiteX50" fmla="*/ 4071732 w 8037833"/>
              <a:gd name="connsiteY50" fmla="*/ 3732513 h 3784177"/>
              <a:gd name="connsiteX51" fmla="*/ 4045924 w 8037833"/>
              <a:gd name="connsiteY51" fmla="*/ 3739404 h 3784177"/>
              <a:gd name="connsiteX52" fmla="*/ 4032171 w 8037833"/>
              <a:gd name="connsiteY52" fmla="*/ 3745523 h 3784177"/>
              <a:gd name="connsiteX53" fmla="*/ 4031335 w 8037833"/>
              <a:gd name="connsiteY53" fmla="*/ 3747479 h 3784177"/>
              <a:gd name="connsiteX54" fmla="*/ 3985774 w 8037833"/>
              <a:gd name="connsiteY54" fmla="*/ 3736547 h 3784177"/>
              <a:gd name="connsiteX55" fmla="*/ 3979769 w 8037833"/>
              <a:gd name="connsiteY55" fmla="*/ 3738769 h 3784177"/>
              <a:gd name="connsiteX56" fmla="*/ 3950014 w 8037833"/>
              <a:gd name="connsiteY56" fmla="*/ 3726942 h 3784177"/>
              <a:gd name="connsiteX57" fmla="*/ 3934671 w 8037833"/>
              <a:gd name="connsiteY57" fmla="*/ 3723339 h 3784177"/>
              <a:gd name="connsiteX58" fmla="*/ 3930274 w 8037833"/>
              <a:gd name="connsiteY58" fmla="*/ 3717148 h 3784177"/>
              <a:gd name="connsiteX59" fmla="*/ 3907660 w 8037833"/>
              <a:gd name="connsiteY59" fmla="*/ 3714456 h 3784177"/>
              <a:gd name="connsiteX60" fmla="*/ 3905087 w 8037833"/>
              <a:gd name="connsiteY60" fmla="*/ 3716098 h 3784177"/>
              <a:gd name="connsiteX61" fmla="*/ 3886347 w 8037833"/>
              <a:gd name="connsiteY61" fmla="*/ 3706620 h 3784177"/>
              <a:gd name="connsiteX62" fmla="*/ 3870533 w 8037833"/>
              <a:gd name="connsiteY62" fmla="*/ 3689905 h 3784177"/>
              <a:gd name="connsiteX63" fmla="*/ 3678563 w 8037833"/>
              <a:gd name="connsiteY63" fmla="*/ 3694486 h 3784177"/>
              <a:gd name="connsiteX64" fmla="*/ 3524121 w 8037833"/>
              <a:gd name="connsiteY64" fmla="*/ 3642736 h 3784177"/>
              <a:gd name="connsiteX65" fmla="*/ 3373519 w 8037833"/>
              <a:gd name="connsiteY65" fmla="*/ 3665785 h 3784177"/>
              <a:gd name="connsiteX66" fmla="*/ 3114267 w 8037833"/>
              <a:gd name="connsiteY66" fmla="*/ 3638983 h 3784177"/>
              <a:gd name="connsiteX67" fmla="*/ 2989722 w 8037833"/>
              <a:gd name="connsiteY67" fmla="*/ 3623230 h 3784177"/>
              <a:gd name="connsiteX68" fmla="*/ 2965734 w 8037833"/>
              <a:gd name="connsiteY68" fmla="*/ 3635676 h 3784177"/>
              <a:gd name="connsiteX69" fmla="*/ 2961603 w 8037833"/>
              <a:gd name="connsiteY69" fmla="*/ 3638221 h 3784177"/>
              <a:gd name="connsiteX70" fmla="*/ 2944959 w 8037833"/>
              <a:gd name="connsiteY70" fmla="*/ 3639723 h 3784177"/>
              <a:gd name="connsiteX71" fmla="*/ 2940402 w 8037833"/>
              <a:gd name="connsiteY71" fmla="*/ 3651000 h 3784177"/>
              <a:gd name="connsiteX72" fmla="*/ 2915449 w 8037833"/>
              <a:gd name="connsiteY72" fmla="*/ 3661039 h 3784177"/>
              <a:gd name="connsiteX73" fmla="*/ 2884777 w 8037833"/>
              <a:gd name="connsiteY73" fmla="*/ 3660775 h 3784177"/>
              <a:gd name="connsiteX74" fmla="*/ 2739034 w 8037833"/>
              <a:gd name="connsiteY74" fmla="*/ 3647396 h 3784177"/>
              <a:gd name="connsiteX75" fmla="*/ 2651827 w 8037833"/>
              <a:gd name="connsiteY75" fmla="*/ 3646306 h 3784177"/>
              <a:gd name="connsiteX76" fmla="*/ 2618680 w 8037833"/>
              <a:gd name="connsiteY76" fmla="*/ 3656755 h 3784177"/>
              <a:gd name="connsiteX77" fmla="*/ 2572404 w 8037833"/>
              <a:gd name="connsiteY77" fmla="*/ 3664043 h 3784177"/>
              <a:gd name="connsiteX78" fmla="*/ 2423704 w 8037833"/>
              <a:gd name="connsiteY78" fmla="*/ 3658079 h 3784177"/>
              <a:gd name="connsiteX79" fmla="*/ 2301172 w 8037833"/>
              <a:gd name="connsiteY79" fmla="*/ 3663053 h 3784177"/>
              <a:gd name="connsiteX80" fmla="*/ 2238966 w 8037833"/>
              <a:gd name="connsiteY80" fmla="*/ 3668777 h 3784177"/>
              <a:gd name="connsiteX81" fmla="*/ 2082844 w 8037833"/>
              <a:gd name="connsiteY81" fmla="*/ 3631994 h 3784177"/>
              <a:gd name="connsiteX82" fmla="*/ 1938480 w 8037833"/>
              <a:gd name="connsiteY82" fmla="*/ 3601439 h 3784177"/>
              <a:gd name="connsiteX83" fmla="*/ 1900166 w 8037833"/>
              <a:gd name="connsiteY83" fmla="*/ 3609358 h 3784177"/>
              <a:gd name="connsiteX84" fmla="*/ 1787830 w 8037833"/>
              <a:gd name="connsiteY84" fmla="*/ 3633173 h 3784177"/>
              <a:gd name="connsiteX85" fmla="*/ 1734224 w 8037833"/>
              <a:gd name="connsiteY85" fmla="*/ 3655593 h 3784177"/>
              <a:gd name="connsiteX86" fmla="*/ 1664576 w 8037833"/>
              <a:gd name="connsiteY86" fmla="*/ 3638572 h 3784177"/>
              <a:gd name="connsiteX87" fmla="*/ 1577459 w 8037833"/>
              <a:gd name="connsiteY87" fmla="*/ 3658824 h 3784177"/>
              <a:gd name="connsiteX88" fmla="*/ 1527269 w 8037833"/>
              <a:gd name="connsiteY88" fmla="*/ 3663088 h 3784177"/>
              <a:gd name="connsiteX89" fmla="*/ 1390118 w 8037833"/>
              <a:gd name="connsiteY89" fmla="*/ 3682789 h 3784177"/>
              <a:gd name="connsiteX90" fmla="*/ 1252698 w 8037833"/>
              <a:gd name="connsiteY90" fmla="*/ 3708662 h 3784177"/>
              <a:gd name="connsiteX91" fmla="*/ 1171039 w 8037833"/>
              <a:gd name="connsiteY91" fmla="*/ 3758642 h 3784177"/>
              <a:gd name="connsiteX92" fmla="*/ 1058106 w 8037833"/>
              <a:gd name="connsiteY92" fmla="*/ 3776166 h 3784177"/>
              <a:gd name="connsiteX93" fmla="*/ 1039167 w 8037833"/>
              <a:gd name="connsiteY93" fmla="*/ 3784177 h 3784177"/>
              <a:gd name="connsiteX94" fmla="*/ 989223 w 8037833"/>
              <a:gd name="connsiteY94" fmla="*/ 3770303 h 3784177"/>
              <a:gd name="connsiteX95" fmla="*/ 907906 w 8037833"/>
              <a:gd name="connsiteY95" fmla="*/ 3757678 h 3784177"/>
              <a:gd name="connsiteX96" fmla="*/ 825226 w 8037833"/>
              <a:gd name="connsiteY96" fmla="*/ 3726369 h 3784177"/>
              <a:gd name="connsiteX97" fmla="*/ 722264 w 8037833"/>
              <a:gd name="connsiteY97" fmla="*/ 3747612 h 3784177"/>
              <a:gd name="connsiteX98" fmla="*/ 659460 w 8037833"/>
              <a:gd name="connsiteY98" fmla="*/ 3740429 h 3784177"/>
              <a:gd name="connsiteX99" fmla="*/ 556552 w 8037833"/>
              <a:gd name="connsiteY99" fmla="*/ 3739124 h 3784177"/>
              <a:gd name="connsiteX100" fmla="*/ 385384 w 8037833"/>
              <a:gd name="connsiteY100" fmla="*/ 3726388 h 3784177"/>
              <a:gd name="connsiteX101" fmla="*/ 339711 w 8037833"/>
              <a:gd name="connsiteY101" fmla="*/ 3718242 h 3784177"/>
              <a:gd name="connsiteX102" fmla="*/ 222239 w 8037833"/>
              <a:gd name="connsiteY102" fmla="*/ 3672335 h 3784177"/>
              <a:gd name="connsiteX103" fmla="*/ 163578 w 8037833"/>
              <a:gd name="connsiteY103" fmla="*/ 3656292 h 3784177"/>
              <a:gd name="connsiteX104" fmla="*/ 72220 w 8037833"/>
              <a:gd name="connsiteY104" fmla="*/ 3645272 h 3784177"/>
              <a:gd name="connsiteX105" fmla="*/ 44395 w 8037833"/>
              <a:gd name="connsiteY105" fmla="*/ 3639455 h 3784177"/>
              <a:gd name="connsiteX106" fmla="*/ 1962 w 8037833"/>
              <a:gd name="connsiteY106" fmla="*/ 3635948 h 3784177"/>
              <a:gd name="connsiteX107" fmla="*/ 0 w 8037833"/>
              <a:gd name="connsiteY107" fmla="*/ 3635261 h 3784177"/>
              <a:gd name="connsiteX108" fmla="*/ 0 w 8037833"/>
              <a:gd name="connsiteY10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704841 h 3784177"/>
              <a:gd name="connsiteX45" fmla="*/ 4201632 w 8037833"/>
              <a:gd name="connsiteY45" fmla="*/ 3702602 h 3784177"/>
              <a:gd name="connsiteX46" fmla="*/ 4191289 w 8037833"/>
              <a:gd name="connsiteY46" fmla="*/ 3702380 h 3784177"/>
              <a:gd name="connsiteX47" fmla="*/ 4191039 w 8037833"/>
              <a:gd name="connsiteY47" fmla="*/ 3702831 h 3784177"/>
              <a:gd name="connsiteX48" fmla="*/ 4181340 w 8037833"/>
              <a:gd name="connsiteY48" fmla="*/ 3701729 h 3784177"/>
              <a:gd name="connsiteX49" fmla="*/ 4133816 w 8037833"/>
              <a:gd name="connsiteY49" fmla="*/ 3690565 h 3784177"/>
              <a:gd name="connsiteX50" fmla="*/ 4071732 w 8037833"/>
              <a:gd name="connsiteY50" fmla="*/ 3732513 h 3784177"/>
              <a:gd name="connsiteX51" fmla="*/ 4045924 w 8037833"/>
              <a:gd name="connsiteY51" fmla="*/ 3739404 h 3784177"/>
              <a:gd name="connsiteX52" fmla="*/ 4032171 w 8037833"/>
              <a:gd name="connsiteY52" fmla="*/ 3745523 h 3784177"/>
              <a:gd name="connsiteX53" fmla="*/ 4031335 w 8037833"/>
              <a:gd name="connsiteY53" fmla="*/ 3747479 h 3784177"/>
              <a:gd name="connsiteX54" fmla="*/ 3985774 w 8037833"/>
              <a:gd name="connsiteY54" fmla="*/ 3736547 h 3784177"/>
              <a:gd name="connsiteX55" fmla="*/ 3979769 w 8037833"/>
              <a:gd name="connsiteY55" fmla="*/ 3738769 h 3784177"/>
              <a:gd name="connsiteX56" fmla="*/ 3950014 w 8037833"/>
              <a:gd name="connsiteY56" fmla="*/ 3726942 h 3784177"/>
              <a:gd name="connsiteX57" fmla="*/ 3934671 w 8037833"/>
              <a:gd name="connsiteY57" fmla="*/ 3723339 h 3784177"/>
              <a:gd name="connsiteX58" fmla="*/ 3930274 w 8037833"/>
              <a:gd name="connsiteY58" fmla="*/ 3717148 h 3784177"/>
              <a:gd name="connsiteX59" fmla="*/ 3907660 w 8037833"/>
              <a:gd name="connsiteY59" fmla="*/ 3714456 h 3784177"/>
              <a:gd name="connsiteX60" fmla="*/ 3905087 w 8037833"/>
              <a:gd name="connsiteY60" fmla="*/ 3716098 h 3784177"/>
              <a:gd name="connsiteX61" fmla="*/ 3886347 w 8037833"/>
              <a:gd name="connsiteY61" fmla="*/ 3706620 h 3784177"/>
              <a:gd name="connsiteX62" fmla="*/ 3870533 w 8037833"/>
              <a:gd name="connsiteY62" fmla="*/ 3689905 h 3784177"/>
              <a:gd name="connsiteX63" fmla="*/ 3678563 w 8037833"/>
              <a:gd name="connsiteY63" fmla="*/ 3694486 h 3784177"/>
              <a:gd name="connsiteX64" fmla="*/ 3524121 w 8037833"/>
              <a:gd name="connsiteY64" fmla="*/ 3642736 h 3784177"/>
              <a:gd name="connsiteX65" fmla="*/ 3373519 w 8037833"/>
              <a:gd name="connsiteY65" fmla="*/ 3665785 h 3784177"/>
              <a:gd name="connsiteX66" fmla="*/ 3114267 w 8037833"/>
              <a:gd name="connsiteY66" fmla="*/ 3638983 h 3784177"/>
              <a:gd name="connsiteX67" fmla="*/ 2989722 w 8037833"/>
              <a:gd name="connsiteY67" fmla="*/ 3623230 h 3784177"/>
              <a:gd name="connsiteX68" fmla="*/ 2965734 w 8037833"/>
              <a:gd name="connsiteY68" fmla="*/ 3635676 h 3784177"/>
              <a:gd name="connsiteX69" fmla="*/ 2961603 w 8037833"/>
              <a:gd name="connsiteY69" fmla="*/ 3638221 h 3784177"/>
              <a:gd name="connsiteX70" fmla="*/ 2944959 w 8037833"/>
              <a:gd name="connsiteY70" fmla="*/ 3639723 h 3784177"/>
              <a:gd name="connsiteX71" fmla="*/ 2940402 w 8037833"/>
              <a:gd name="connsiteY71" fmla="*/ 3651000 h 3784177"/>
              <a:gd name="connsiteX72" fmla="*/ 2884777 w 8037833"/>
              <a:gd name="connsiteY72" fmla="*/ 3660775 h 3784177"/>
              <a:gd name="connsiteX73" fmla="*/ 2739034 w 8037833"/>
              <a:gd name="connsiteY73" fmla="*/ 3647396 h 3784177"/>
              <a:gd name="connsiteX74" fmla="*/ 2651827 w 8037833"/>
              <a:gd name="connsiteY74" fmla="*/ 3646306 h 3784177"/>
              <a:gd name="connsiteX75" fmla="*/ 2618680 w 8037833"/>
              <a:gd name="connsiteY75" fmla="*/ 3656755 h 3784177"/>
              <a:gd name="connsiteX76" fmla="*/ 2572404 w 8037833"/>
              <a:gd name="connsiteY76" fmla="*/ 3664043 h 3784177"/>
              <a:gd name="connsiteX77" fmla="*/ 2423704 w 8037833"/>
              <a:gd name="connsiteY77" fmla="*/ 3658079 h 3784177"/>
              <a:gd name="connsiteX78" fmla="*/ 2301172 w 8037833"/>
              <a:gd name="connsiteY78" fmla="*/ 3663053 h 3784177"/>
              <a:gd name="connsiteX79" fmla="*/ 2238966 w 8037833"/>
              <a:gd name="connsiteY79" fmla="*/ 3668777 h 3784177"/>
              <a:gd name="connsiteX80" fmla="*/ 2082844 w 8037833"/>
              <a:gd name="connsiteY80" fmla="*/ 3631994 h 3784177"/>
              <a:gd name="connsiteX81" fmla="*/ 1938480 w 8037833"/>
              <a:gd name="connsiteY81" fmla="*/ 3601439 h 3784177"/>
              <a:gd name="connsiteX82" fmla="*/ 1900166 w 8037833"/>
              <a:gd name="connsiteY82" fmla="*/ 3609358 h 3784177"/>
              <a:gd name="connsiteX83" fmla="*/ 1787830 w 8037833"/>
              <a:gd name="connsiteY83" fmla="*/ 3633173 h 3784177"/>
              <a:gd name="connsiteX84" fmla="*/ 1734224 w 8037833"/>
              <a:gd name="connsiteY84" fmla="*/ 3655593 h 3784177"/>
              <a:gd name="connsiteX85" fmla="*/ 1664576 w 8037833"/>
              <a:gd name="connsiteY85" fmla="*/ 3638572 h 3784177"/>
              <a:gd name="connsiteX86" fmla="*/ 1577459 w 8037833"/>
              <a:gd name="connsiteY86" fmla="*/ 3658824 h 3784177"/>
              <a:gd name="connsiteX87" fmla="*/ 1527269 w 8037833"/>
              <a:gd name="connsiteY87" fmla="*/ 3663088 h 3784177"/>
              <a:gd name="connsiteX88" fmla="*/ 1390118 w 8037833"/>
              <a:gd name="connsiteY88" fmla="*/ 3682789 h 3784177"/>
              <a:gd name="connsiteX89" fmla="*/ 1252698 w 8037833"/>
              <a:gd name="connsiteY89" fmla="*/ 3708662 h 3784177"/>
              <a:gd name="connsiteX90" fmla="*/ 1171039 w 8037833"/>
              <a:gd name="connsiteY90" fmla="*/ 3758642 h 3784177"/>
              <a:gd name="connsiteX91" fmla="*/ 1058106 w 8037833"/>
              <a:gd name="connsiteY91" fmla="*/ 3776166 h 3784177"/>
              <a:gd name="connsiteX92" fmla="*/ 1039167 w 8037833"/>
              <a:gd name="connsiteY92" fmla="*/ 3784177 h 3784177"/>
              <a:gd name="connsiteX93" fmla="*/ 989223 w 8037833"/>
              <a:gd name="connsiteY93" fmla="*/ 3770303 h 3784177"/>
              <a:gd name="connsiteX94" fmla="*/ 907906 w 8037833"/>
              <a:gd name="connsiteY94" fmla="*/ 3757678 h 3784177"/>
              <a:gd name="connsiteX95" fmla="*/ 825226 w 8037833"/>
              <a:gd name="connsiteY95" fmla="*/ 3726369 h 3784177"/>
              <a:gd name="connsiteX96" fmla="*/ 722264 w 8037833"/>
              <a:gd name="connsiteY96" fmla="*/ 3747612 h 3784177"/>
              <a:gd name="connsiteX97" fmla="*/ 659460 w 8037833"/>
              <a:gd name="connsiteY97" fmla="*/ 3740429 h 3784177"/>
              <a:gd name="connsiteX98" fmla="*/ 556552 w 8037833"/>
              <a:gd name="connsiteY98" fmla="*/ 3739124 h 3784177"/>
              <a:gd name="connsiteX99" fmla="*/ 385384 w 8037833"/>
              <a:gd name="connsiteY99" fmla="*/ 3726388 h 3784177"/>
              <a:gd name="connsiteX100" fmla="*/ 339711 w 8037833"/>
              <a:gd name="connsiteY100" fmla="*/ 3718242 h 3784177"/>
              <a:gd name="connsiteX101" fmla="*/ 222239 w 8037833"/>
              <a:gd name="connsiteY101" fmla="*/ 3672335 h 3784177"/>
              <a:gd name="connsiteX102" fmla="*/ 163578 w 8037833"/>
              <a:gd name="connsiteY102" fmla="*/ 3656292 h 3784177"/>
              <a:gd name="connsiteX103" fmla="*/ 72220 w 8037833"/>
              <a:gd name="connsiteY103" fmla="*/ 3645272 h 3784177"/>
              <a:gd name="connsiteX104" fmla="*/ 44395 w 8037833"/>
              <a:gd name="connsiteY104" fmla="*/ 3639455 h 3784177"/>
              <a:gd name="connsiteX105" fmla="*/ 1962 w 8037833"/>
              <a:gd name="connsiteY105" fmla="*/ 3635948 h 3784177"/>
              <a:gd name="connsiteX106" fmla="*/ 0 w 8037833"/>
              <a:gd name="connsiteY106" fmla="*/ 3635261 h 3784177"/>
              <a:gd name="connsiteX107" fmla="*/ 0 w 8037833"/>
              <a:gd name="connsiteY107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704841 h 3784177"/>
              <a:gd name="connsiteX45" fmla="*/ 4201632 w 8037833"/>
              <a:gd name="connsiteY45" fmla="*/ 3702602 h 3784177"/>
              <a:gd name="connsiteX46" fmla="*/ 4191289 w 8037833"/>
              <a:gd name="connsiteY46" fmla="*/ 3702380 h 3784177"/>
              <a:gd name="connsiteX47" fmla="*/ 4191039 w 8037833"/>
              <a:gd name="connsiteY47" fmla="*/ 3702831 h 3784177"/>
              <a:gd name="connsiteX48" fmla="*/ 4181340 w 8037833"/>
              <a:gd name="connsiteY48" fmla="*/ 3701729 h 3784177"/>
              <a:gd name="connsiteX49" fmla="*/ 4133816 w 8037833"/>
              <a:gd name="connsiteY49" fmla="*/ 3690565 h 3784177"/>
              <a:gd name="connsiteX50" fmla="*/ 4071732 w 8037833"/>
              <a:gd name="connsiteY50" fmla="*/ 3732513 h 3784177"/>
              <a:gd name="connsiteX51" fmla="*/ 4045924 w 8037833"/>
              <a:gd name="connsiteY51" fmla="*/ 3739404 h 3784177"/>
              <a:gd name="connsiteX52" fmla="*/ 4032171 w 8037833"/>
              <a:gd name="connsiteY52" fmla="*/ 3745523 h 3784177"/>
              <a:gd name="connsiteX53" fmla="*/ 4011556 w 8037833"/>
              <a:gd name="connsiteY53" fmla="*/ 3729673 h 3784177"/>
              <a:gd name="connsiteX54" fmla="*/ 3985774 w 8037833"/>
              <a:gd name="connsiteY54" fmla="*/ 3736547 h 3784177"/>
              <a:gd name="connsiteX55" fmla="*/ 3979769 w 8037833"/>
              <a:gd name="connsiteY55" fmla="*/ 3738769 h 3784177"/>
              <a:gd name="connsiteX56" fmla="*/ 3950014 w 8037833"/>
              <a:gd name="connsiteY56" fmla="*/ 3726942 h 3784177"/>
              <a:gd name="connsiteX57" fmla="*/ 3934671 w 8037833"/>
              <a:gd name="connsiteY57" fmla="*/ 3723339 h 3784177"/>
              <a:gd name="connsiteX58" fmla="*/ 3930274 w 8037833"/>
              <a:gd name="connsiteY58" fmla="*/ 3717148 h 3784177"/>
              <a:gd name="connsiteX59" fmla="*/ 3907660 w 8037833"/>
              <a:gd name="connsiteY59" fmla="*/ 3714456 h 3784177"/>
              <a:gd name="connsiteX60" fmla="*/ 3905087 w 8037833"/>
              <a:gd name="connsiteY60" fmla="*/ 3716098 h 3784177"/>
              <a:gd name="connsiteX61" fmla="*/ 3886347 w 8037833"/>
              <a:gd name="connsiteY61" fmla="*/ 3706620 h 3784177"/>
              <a:gd name="connsiteX62" fmla="*/ 3870533 w 8037833"/>
              <a:gd name="connsiteY62" fmla="*/ 3689905 h 3784177"/>
              <a:gd name="connsiteX63" fmla="*/ 3678563 w 8037833"/>
              <a:gd name="connsiteY63" fmla="*/ 3694486 h 3784177"/>
              <a:gd name="connsiteX64" fmla="*/ 3524121 w 8037833"/>
              <a:gd name="connsiteY64" fmla="*/ 3642736 h 3784177"/>
              <a:gd name="connsiteX65" fmla="*/ 3373519 w 8037833"/>
              <a:gd name="connsiteY65" fmla="*/ 3665785 h 3784177"/>
              <a:gd name="connsiteX66" fmla="*/ 3114267 w 8037833"/>
              <a:gd name="connsiteY66" fmla="*/ 3638983 h 3784177"/>
              <a:gd name="connsiteX67" fmla="*/ 2989722 w 8037833"/>
              <a:gd name="connsiteY67" fmla="*/ 3623230 h 3784177"/>
              <a:gd name="connsiteX68" fmla="*/ 2965734 w 8037833"/>
              <a:gd name="connsiteY68" fmla="*/ 3635676 h 3784177"/>
              <a:gd name="connsiteX69" fmla="*/ 2961603 w 8037833"/>
              <a:gd name="connsiteY69" fmla="*/ 3638221 h 3784177"/>
              <a:gd name="connsiteX70" fmla="*/ 2944959 w 8037833"/>
              <a:gd name="connsiteY70" fmla="*/ 3639723 h 3784177"/>
              <a:gd name="connsiteX71" fmla="*/ 2940402 w 8037833"/>
              <a:gd name="connsiteY71" fmla="*/ 3651000 h 3784177"/>
              <a:gd name="connsiteX72" fmla="*/ 2884777 w 8037833"/>
              <a:gd name="connsiteY72" fmla="*/ 3660775 h 3784177"/>
              <a:gd name="connsiteX73" fmla="*/ 2739034 w 8037833"/>
              <a:gd name="connsiteY73" fmla="*/ 3647396 h 3784177"/>
              <a:gd name="connsiteX74" fmla="*/ 2651827 w 8037833"/>
              <a:gd name="connsiteY74" fmla="*/ 3646306 h 3784177"/>
              <a:gd name="connsiteX75" fmla="*/ 2618680 w 8037833"/>
              <a:gd name="connsiteY75" fmla="*/ 3656755 h 3784177"/>
              <a:gd name="connsiteX76" fmla="*/ 2572404 w 8037833"/>
              <a:gd name="connsiteY76" fmla="*/ 3664043 h 3784177"/>
              <a:gd name="connsiteX77" fmla="*/ 2423704 w 8037833"/>
              <a:gd name="connsiteY77" fmla="*/ 3658079 h 3784177"/>
              <a:gd name="connsiteX78" fmla="*/ 2301172 w 8037833"/>
              <a:gd name="connsiteY78" fmla="*/ 3663053 h 3784177"/>
              <a:gd name="connsiteX79" fmla="*/ 2238966 w 8037833"/>
              <a:gd name="connsiteY79" fmla="*/ 3668777 h 3784177"/>
              <a:gd name="connsiteX80" fmla="*/ 2082844 w 8037833"/>
              <a:gd name="connsiteY80" fmla="*/ 3631994 h 3784177"/>
              <a:gd name="connsiteX81" fmla="*/ 1938480 w 8037833"/>
              <a:gd name="connsiteY81" fmla="*/ 3601439 h 3784177"/>
              <a:gd name="connsiteX82" fmla="*/ 1900166 w 8037833"/>
              <a:gd name="connsiteY82" fmla="*/ 3609358 h 3784177"/>
              <a:gd name="connsiteX83" fmla="*/ 1787830 w 8037833"/>
              <a:gd name="connsiteY83" fmla="*/ 3633173 h 3784177"/>
              <a:gd name="connsiteX84" fmla="*/ 1734224 w 8037833"/>
              <a:gd name="connsiteY84" fmla="*/ 3655593 h 3784177"/>
              <a:gd name="connsiteX85" fmla="*/ 1664576 w 8037833"/>
              <a:gd name="connsiteY85" fmla="*/ 3638572 h 3784177"/>
              <a:gd name="connsiteX86" fmla="*/ 1577459 w 8037833"/>
              <a:gd name="connsiteY86" fmla="*/ 3658824 h 3784177"/>
              <a:gd name="connsiteX87" fmla="*/ 1527269 w 8037833"/>
              <a:gd name="connsiteY87" fmla="*/ 3663088 h 3784177"/>
              <a:gd name="connsiteX88" fmla="*/ 1390118 w 8037833"/>
              <a:gd name="connsiteY88" fmla="*/ 3682789 h 3784177"/>
              <a:gd name="connsiteX89" fmla="*/ 1252698 w 8037833"/>
              <a:gd name="connsiteY89" fmla="*/ 3708662 h 3784177"/>
              <a:gd name="connsiteX90" fmla="*/ 1171039 w 8037833"/>
              <a:gd name="connsiteY90" fmla="*/ 3758642 h 3784177"/>
              <a:gd name="connsiteX91" fmla="*/ 1058106 w 8037833"/>
              <a:gd name="connsiteY91" fmla="*/ 3776166 h 3784177"/>
              <a:gd name="connsiteX92" fmla="*/ 1039167 w 8037833"/>
              <a:gd name="connsiteY92" fmla="*/ 3784177 h 3784177"/>
              <a:gd name="connsiteX93" fmla="*/ 989223 w 8037833"/>
              <a:gd name="connsiteY93" fmla="*/ 3770303 h 3784177"/>
              <a:gd name="connsiteX94" fmla="*/ 907906 w 8037833"/>
              <a:gd name="connsiteY94" fmla="*/ 3757678 h 3784177"/>
              <a:gd name="connsiteX95" fmla="*/ 825226 w 8037833"/>
              <a:gd name="connsiteY95" fmla="*/ 3726369 h 3784177"/>
              <a:gd name="connsiteX96" fmla="*/ 722264 w 8037833"/>
              <a:gd name="connsiteY96" fmla="*/ 3747612 h 3784177"/>
              <a:gd name="connsiteX97" fmla="*/ 659460 w 8037833"/>
              <a:gd name="connsiteY97" fmla="*/ 3740429 h 3784177"/>
              <a:gd name="connsiteX98" fmla="*/ 556552 w 8037833"/>
              <a:gd name="connsiteY98" fmla="*/ 3739124 h 3784177"/>
              <a:gd name="connsiteX99" fmla="*/ 385384 w 8037833"/>
              <a:gd name="connsiteY99" fmla="*/ 3726388 h 3784177"/>
              <a:gd name="connsiteX100" fmla="*/ 339711 w 8037833"/>
              <a:gd name="connsiteY100" fmla="*/ 3718242 h 3784177"/>
              <a:gd name="connsiteX101" fmla="*/ 222239 w 8037833"/>
              <a:gd name="connsiteY101" fmla="*/ 3672335 h 3784177"/>
              <a:gd name="connsiteX102" fmla="*/ 163578 w 8037833"/>
              <a:gd name="connsiteY102" fmla="*/ 3656292 h 3784177"/>
              <a:gd name="connsiteX103" fmla="*/ 72220 w 8037833"/>
              <a:gd name="connsiteY103" fmla="*/ 3645272 h 3784177"/>
              <a:gd name="connsiteX104" fmla="*/ 44395 w 8037833"/>
              <a:gd name="connsiteY104" fmla="*/ 3639455 h 3784177"/>
              <a:gd name="connsiteX105" fmla="*/ 1962 w 8037833"/>
              <a:gd name="connsiteY105" fmla="*/ 3635948 h 3784177"/>
              <a:gd name="connsiteX106" fmla="*/ 0 w 8037833"/>
              <a:gd name="connsiteY106" fmla="*/ 3635261 h 3784177"/>
              <a:gd name="connsiteX107" fmla="*/ 0 w 8037833"/>
              <a:gd name="connsiteY107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704841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38966 w 8037833"/>
              <a:gd name="connsiteY78" fmla="*/ 3668777 h 3784177"/>
              <a:gd name="connsiteX79" fmla="*/ 2082844 w 8037833"/>
              <a:gd name="connsiteY79" fmla="*/ 3631994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87830 w 8037833"/>
              <a:gd name="connsiteY82" fmla="*/ 3633173 h 3784177"/>
              <a:gd name="connsiteX83" fmla="*/ 1734224 w 8037833"/>
              <a:gd name="connsiteY83" fmla="*/ 3655593 h 3784177"/>
              <a:gd name="connsiteX84" fmla="*/ 1664576 w 8037833"/>
              <a:gd name="connsiteY84" fmla="*/ 3638572 h 3784177"/>
              <a:gd name="connsiteX85" fmla="*/ 1577459 w 8037833"/>
              <a:gd name="connsiteY85" fmla="*/ 3658824 h 3784177"/>
              <a:gd name="connsiteX86" fmla="*/ 1527269 w 8037833"/>
              <a:gd name="connsiteY86" fmla="*/ 3663088 h 3784177"/>
              <a:gd name="connsiteX87" fmla="*/ 1390118 w 8037833"/>
              <a:gd name="connsiteY87" fmla="*/ 3682789 h 3784177"/>
              <a:gd name="connsiteX88" fmla="*/ 1252698 w 8037833"/>
              <a:gd name="connsiteY88" fmla="*/ 3708662 h 3784177"/>
              <a:gd name="connsiteX89" fmla="*/ 1171039 w 8037833"/>
              <a:gd name="connsiteY89" fmla="*/ 3758642 h 3784177"/>
              <a:gd name="connsiteX90" fmla="*/ 1058106 w 8037833"/>
              <a:gd name="connsiteY90" fmla="*/ 3776166 h 3784177"/>
              <a:gd name="connsiteX91" fmla="*/ 1039167 w 8037833"/>
              <a:gd name="connsiteY91" fmla="*/ 3784177 h 3784177"/>
              <a:gd name="connsiteX92" fmla="*/ 989223 w 8037833"/>
              <a:gd name="connsiteY92" fmla="*/ 3770303 h 3784177"/>
              <a:gd name="connsiteX93" fmla="*/ 907906 w 8037833"/>
              <a:gd name="connsiteY93" fmla="*/ 3757678 h 3784177"/>
              <a:gd name="connsiteX94" fmla="*/ 825226 w 8037833"/>
              <a:gd name="connsiteY94" fmla="*/ 3726369 h 3784177"/>
              <a:gd name="connsiteX95" fmla="*/ 722264 w 8037833"/>
              <a:gd name="connsiteY95" fmla="*/ 3747612 h 3784177"/>
              <a:gd name="connsiteX96" fmla="*/ 659460 w 8037833"/>
              <a:gd name="connsiteY96" fmla="*/ 3740429 h 3784177"/>
              <a:gd name="connsiteX97" fmla="*/ 556552 w 8037833"/>
              <a:gd name="connsiteY97" fmla="*/ 3739124 h 3784177"/>
              <a:gd name="connsiteX98" fmla="*/ 385384 w 8037833"/>
              <a:gd name="connsiteY98" fmla="*/ 3726388 h 3784177"/>
              <a:gd name="connsiteX99" fmla="*/ 339711 w 8037833"/>
              <a:gd name="connsiteY99" fmla="*/ 3718242 h 3784177"/>
              <a:gd name="connsiteX100" fmla="*/ 222239 w 8037833"/>
              <a:gd name="connsiteY100" fmla="*/ 3672335 h 3784177"/>
              <a:gd name="connsiteX101" fmla="*/ 163578 w 8037833"/>
              <a:gd name="connsiteY101" fmla="*/ 3656292 h 3784177"/>
              <a:gd name="connsiteX102" fmla="*/ 72220 w 8037833"/>
              <a:gd name="connsiteY102" fmla="*/ 3645272 h 3784177"/>
              <a:gd name="connsiteX103" fmla="*/ 44395 w 8037833"/>
              <a:gd name="connsiteY103" fmla="*/ 3639455 h 3784177"/>
              <a:gd name="connsiteX104" fmla="*/ 1962 w 8037833"/>
              <a:gd name="connsiteY104" fmla="*/ 3635948 h 3784177"/>
              <a:gd name="connsiteX105" fmla="*/ 0 w 8037833"/>
              <a:gd name="connsiteY105" fmla="*/ 3635261 h 3784177"/>
              <a:gd name="connsiteX106" fmla="*/ 0 w 8037833"/>
              <a:gd name="connsiteY106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38966 w 8037833"/>
              <a:gd name="connsiteY78" fmla="*/ 3668777 h 3784177"/>
              <a:gd name="connsiteX79" fmla="*/ 2082844 w 8037833"/>
              <a:gd name="connsiteY79" fmla="*/ 3631994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87830 w 8037833"/>
              <a:gd name="connsiteY82" fmla="*/ 3633173 h 3784177"/>
              <a:gd name="connsiteX83" fmla="*/ 1734224 w 8037833"/>
              <a:gd name="connsiteY83" fmla="*/ 3655593 h 3784177"/>
              <a:gd name="connsiteX84" fmla="*/ 1664576 w 8037833"/>
              <a:gd name="connsiteY84" fmla="*/ 3638572 h 3784177"/>
              <a:gd name="connsiteX85" fmla="*/ 1577459 w 8037833"/>
              <a:gd name="connsiteY85" fmla="*/ 3658824 h 3784177"/>
              <a:gd name="connsiteX86" fmla="*/ 1527269 w 8037833"/>
              <a:gd name="connsiteY86" fmla="*/ 3663088 h 3784177"/>
              <a:gd name="connsiteX87" fmla="*/ 1390118 w 8037833"/>
              <a:gd name="connsiteY87" fmla="*/ 3682789 h 3784177"/>
              <a:gd name="connsiteX88" fmla="*/ 1252698 w 8037833"/>
              <a:gd name="connsiteY88" fmla="*/ 3708662 h 3784177"/>
              <a:gd name="connsiteX89" fmla="*/ 1171039 w 8037833"/>
              <a:gd name="connsiteY89" fmla="*/ 3758642 h 3784177"/>
              <a:gd name="connsiteX90" fmla="*/ 1058106 w 8037833"/>
              <a:gd name="connsiteY90" fmla="*/ 3776166 h 3784177"/>
              <a:gd name="connsiteX91" fmla="*/ 1039167 w 8037833"/>
              <a:gd name="connsiteY91" fmla="*/ 3784177 h 3784177"/>
              <a:gd name="connsiteX92" fmla="*/ 989223 w 8037833"/>
              <a:gd name="connsiteY92" fmla="*/ 3770303 h 3784177"/>
              <a:gd name="connsiteX93" fmla="*/ 907906 w 8037833"/>
              <a:gd name="connsiteY93" fmla="*/ 3757678 h 3784177"/>
              <a:gd name="connsiteX94" fmla="*/ 825226 w 8037833"/>
              <a:gd name="connsiteY94" fmla="*/ 3726369 h 3784177"/>
              <a:gd name="connsiteX95" fmla="*/ 722264 w 8037833"/>
              <a:gd name="connsiteY95" fmla="*/ 3747612 h 3784177"/>
              <a:gd name="connsiteX96" fmla="*/ 659460 w 8037833"/>
              <a:gd name="connsiteY96" fmla="*/ 3740429 h 3784177"/>
              <a:gd name="connsiteX97" fmla="*/ 556552 w 8037833"/>
              <a:gd name="connsiteY97" fmla="*/ 3739124 h 3784177"/>
              <a:gd name="connsiteX98" fmla="*/ 385384 w 8037833"/>
              <a:gd name="connsiteY98" fmla="*/ 3726388 h 3784177"/>
              <a:gd name="connsiteX99" fmla="*/ 339711 w 8037833"/>
              <a:gd name="connsiteY99" fmla="*/ 3718242 h 3784177"/>
              <a:gd name="connsiteX100" fmla="*/ 222239 w 8037833"/>
              <a:gd name="connsiteY100" fmla="*/ 3672335 h 3784177"/>
              <a:gd name="connsiteX101" fmla="*/ 163578 w 8037833"/>
              <a:gd name="connsiteY101" fmla="*/ 3656292 h 3784177"/>
              <a:gd name="connsiteX102" fmla="*/ 72220 w 8037833"/>
              <a:gd name="connsiteY102" fmla="*/ 3645272 h 3784177"/>
              <a:gd name="connsiteX103" fmla="*/ 44395 w 8037833"/>
              <a:gd name="connsiteY103" fmla="*/ 3639455 h 3784177"/>
              <a:gd name="connsiteX104" fmla="*/ 1962 w 8037833"/>
              <a:gd name="connsiteY104" fmla="*/ 3635948 h 3784177"/>
              <a:gd name="connsiteX105" fmla="*/ 0 w 8037833"/>
              <a:gd name="connsiteY105" fmla="*/ 3635261 h 3784177"/>
              <a:gd name="connsiteX106" fmla="*/ 0 w 8037833"/>
              <a:gd name="connsiteY106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38966 w 8037833"/>
              <a:gd name="connsiteY78" fmla="*/ 3668777 h 3784177"/>
              <a:gd name="connsiteX79" fmla="*/ 2082844 w 8037833"/>
              <a:gd name="connsiteY79" fmla="*/ 3645349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87830 w 8037833"/>
              <a:gd name="connsiteY82" fmla="*/ 3633173 h 3784177"/>
              <a:gd name="connsiteX83" fmla="*/ 1734224 w 8037833"/>
              <a:gd name="connsiteY83" fmla="*/ 3655593 h 3784177"/>
              <a:gd name="connsiteX84" fmla="*/ 1664576 w 8037833"/>
              <a:gd name="connsiteY84" fmla="*/ 3638572 h 3784177"/>
              <a:gd name="connsiteX85" fmla="*/ 1577459 w 8037833"/>
              <a:gd name="connsiteY85" fmla="*/ 3658824 h 3784177"/>
              <a:gd name="connsiteX86" fmla="*/ 1527269 w 8037833"/>
              <a:gd name="connsiteY86" fmla="*/ 3663088 h 3784177"/>
              <a:gd name="connsiteX87" fmla="*/ 1390118 w 8037833"/>
              <a:gd name="connsiteY87" fmla="*/ 3682789 h 3784177"/>
              <a:gd name="connsiteX88" fmla="*/ 1252698 w 8037833"/>
              <a:gd name="connsiteY88" fmla="*/ 3708662 h 3784177"/>
              <a:gd name="connsiteX89" fmla="*/ 1171039 w 8037833"/>
              <a:gd name="connsiteY89" fmla="*/ 3758642 h 3784177"/>
              <a:gd name="connsiteX90" fmla="*/ 1058106 w 8037833"/>
              <a:gd name="connsiteY90" fmla="*/ 3776166 h 3784177"/>
              <a:gd name="connsiteX91" fmla="*/ 1039167 w 8037833"/>
              <a:gd name="connsiteY91" fmla="*/ 3784177 h 3784177"/>
              <a:gd name="connsiteX92" fmla="*/ 989223 w 8037833"/>
              <a:gd name="connsiteY92" fmla="*/ 3770303 h 3784177"/>
              <a:gd name="connsiteX93" fmla="*/ 907906 w 8037833"/>
              <a:gd name="connsiteY93" fmla="*/ 3757678 h 3784177"/>
              <a:gd name="connsiteX94" fmla="*/ 825226 w 8037833"/>
              <a:gd name="connsiteY94" fmla="*/ 3726369 h 3784177"/>
              <a:gd name="connsiteX95" fmla="*/ 722264 w 8037833"/>
              <a:gd name="connsiteY95" fmla="*/ 3747612 h 3784177"/>
              <a:gd name="connsiteX96" fmla="*/ 659460 w 8037833"/>
              <a:gd name="connsiteY96" fmla="*/ 3740429 h 3784177"/>
              <a:gd name="connsiteX97" fmla="*/ 556552 w 8037833"/>
              <a:gd name="connsiteY97" fmla="*/ 3739124 h 3784177"/>
              <a:gd name="connsiteX98" fmla="*/ 385384 w 8037833"/>
              <a:gd name="connsiteY98" fmla="*/ 3726388 h 3784177"/>
              <a:gd name="connsiteX99" fmla="*/ 339711 w 8037833"/>
              <a:gd name="connsiteY99" fmla="*/ 3718242 h 3784177"/>
              <a:gd name="connsiteX100" fmla="*/ 222239 w 8037833"/>
              <a:gd name="connsiteY100" fmla="*/ 3672335 h 3784177"/>
              <a:gd name="connsiteX101" fmla="*/ 163578 w 8037833"/>
              <a:gd name="connsiteY101" fmla="*/ 3656292 h 3784177"/>
              <a:gd name="connsiteX102" fmla="*/ 72220 w 8037833"/>
              <a:gd name="connsiteY102" fmla="*/ 3645272 h 3784177"/>
              <a:gd name="connsiteX103" fmla="*/ 44395 w 8037833"/>
              <a:gd name="connsiteY103" fmla="*/ 3639455 h 3784177"/>
              <a:gd name="connsiteX104" fmla="*/ 1962 w 8037833"/>
              <a:gd name="connsiteY104" fmla="*/ 3635948 h 3784177"/>
              <a:gd name="connsiteX105" fmla="*/ 0 w 8037833"/>
              <a:gd name="connsiteY105" fmla="*/ 3635261 h 3784177"/>
              <a:gd name="connsiteX106" fmla="*/ 0 w 8037833"/>
              <a:gd name="connsiteY106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58745 w 8037833"/>
              <a:gd name="connsiteY78" fmla="*/ 3673229 h 3784177"/>
              <a:gd name="connsiteX79" fmla="*/ 2082844 w 8037833"/>
              <a:gd name="connsiteY79" fmla="*/ 3645349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87830 w 8037833"/>
              <a:gd name="connsiteY82" fmla="*/ 3633173 h 3784177"/>
              <a:gd name="connsiteX83" fmla="*/ 1734224 w 8037833"/>
              <a:gd name="connsiteY83" fmla="*/ 3655593 h 3784177"/>
              <a:gd name="connsiteX84" fmla="*/ 1664576 w 8037833"/>
              <a:gd name="connsiteY84" fmla="*/ 3638572 h 3784177"/>
              <a:gd name="connsiteX85" fmla="*/ 1577459 w 8037833"/>
              <a:gd name="connsiteY85" fmla="*/ 3658824 h 3784177"/>
              <a:gd name="connsiteX86" fmla="*/ 1527269 w 8037833"/>
              <a:gd name="connsiteY86" fmla="*/ 3663088 h 3784177"/>
              <a:gd name="connsiteX87" fmla="*/ 1390118 w 8037833"/>
              <a:gd name="connsiteY87" fmla="*/ 3682789 h 3784177"/>
              <a:gd name="connsiteX88" fmla="*/ 1252698 w 8037833"/>
              <a:gd name="connsiteY88" fmla="*/ 3708662 h 3784177"/>
              <a:gd name="connsiteX89" fmla="*/ 1171039 w 8037833"/>
              <a:gd name="connsiteY89" fmla="*/ 3758642 h 3784177"/>
              <a:gd name="connsiteX90" fmla="*/ 1058106 w 8037833"/>
              <a:gd name="connsiteY90" fmla="*/ 3776166 h 3784177"/>
              <a:gd name="connsiteX91" fmla="*/ 1039167 w 8037833"/>
              <a:gd name="connsiteY91" fmla="*/ 3784177 h 3784177"/>
              <a:gd name="connsiteX92" fmla="*/ 989223 w 8037833"/>
              <a:gd name="connsiteY92" fmla="*/ 3770303 h 3784177"/>
              <a:gd name="connsiteX93" fmla="*/ 907906 w 8037833"/>
              <a:gd name="connsiteY93" fmla="*/ 3757678 h 3784177"/>
              <a:gd name="connsiteX94" fmla="*/ 825226 w 8037833"/>
              <a:gd name="connsiteY94" fmla="*/ 3726369 h 3784177"/>
              <a:gd name="connsiteX95" fmla="*/ 722264 w 8037833"/>
              <a:gd name="connsiteY95" fmla="*/ 3747612 h 3784177"/>
              <a:gd name="connsiteX96" fmla="*/ 659460 w 8037833"/>
              <a:gd name="connsiteY96" fmla="*/ 3740429 h 3784177"/>
              <a:gd name="connsiteX97" fmla="*/ 556552 w 8037833"/>
              <a:gd name="connsiteY97" fmla="*/ 3739124 h 3784177"/>
              <a:gd name="connsiteX98" fmla="*/ 385384 w 8037833"/>
              <a:gd name="connsiteY98" fmla="*/ 3726388 h 3784177"/>
              <a:gd name="connsiteX99" fmla="*/ 339711 w 8037833"/>
              <a:gd name="connsiteY99" fmla="*/ 3718242 h 3784177"/>
              <a:gd name="connsiteX100" fmla="*/ 222239 w 8037833"/>
              <a:gd name="connsiteY100" fmla="*/ 3672335 h 3784177"/>
              <a:gd name="connsiteX101" fmla="*/ 163578 w 8037833"/>
              <a:gd name="connsiteY101" fmla="*/ 3656292 h 3784177"/>
              <a:gd name="connsiteX102" fmla="*/ 72220 w 8037833"/>
              <a:gd name="connsiteY102" fmla="*/ 3645272 h 3784177"/>
              <a:gd name="connsiteX103" fmla="*/ 44395 w 8037833"/>
              <a:gd name="connsiteY103" fmla="*/ 3639455 h 3784177"/>
              <a:gd name="connsiteX104" fmla="*/ 1962 w 8037833"/>
              <a:gd name="connsiteY104" fmla="*/ 3635948 h 3784177"/>
              <a:gd name="connsiteX105" fmla="*/ 0 w 8037833"/>
              <a:gd name="connsiteY105" fmla="*/ 3635261 h 3784177"/>
              <a:gd name="connsiteX106" fmla="*/ 0 w 8037833"/>
              <a:gd name="connsiteY106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58745 w 8037833"/>
              <a:gd name="connsiteY78" fmla="*/ 3673229 h 3784177"/>
              <a:gd name="connsiteX79" fmla="*/ 2082844 w 8037833"/>
              <a:gd name="connsiteY79" fmla="*/ 3645349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87830 w 8037833"/>
              <a:gd name="connsiteY82" fmla="*/ 3633173 h 3784177"/>
              <a:gd name="connsiteX83" fmla="*/ 1734224 w 8037833"/>
              <a:gd name="connsiteY83" fmla="*/ 3655593 h 3784177"/>
              <a:gd name="connsiteX84" fmla="*/ 1664576 w 8037833"/>
              <a:gd name="connsiteY84" fmla="*/ 3638572 h 3784177"/>
              <a:gd name="connsiteX85" fmla="*/ 1577459 w 8037833"/>
              <a:gd name="connsiteY85" fmla="*/ 3658824 h 3784177"/>
              <a:gd name="connsiteX86" fmla="*/ 1527269 w 8037833"/>
              <a:gd name="connsiteY86" fmla="*/ 3663088 h 3784177"/>
              <a:gd name="connsiteX87" fmla="*/ 1390118 w 8037833"/>
              <a:gd name="connsiteY87" fmla="*/ 3682789 h 3784177"/>
              <a:gd name="connsiteX88" fmla="*/ 1252698 w 8037833"/>
              <a:gd name="connsiteY88" fmla="*/ 3708662 h 3784177"/>
              <a:gd name="connsiteX89" fmla="*/ 1206642 w 8037833"/>
              <a:gd name="connsiteY89" fmla="*/ 3736384 h 3784177"/>
              <a:gd name="connsiteX90" fmla="*/ 1058106 w 8037833"/>
              <a:gd name="connsiteY90" fmla="*/ 3776166 h 3784177"/>
              <a:gd name="connsiteX91" fmla="*/ 1039167 w 8037833"/>
              <a:gd name="connsiteY91" fmla="*/ 3784177 h 3784177"/>
              <a:gd name="connsiteX92" fmla="*/ 989223 w 8037833"/>
              <a:gd name="connsiteY92" fmla="*/ 3770303 h 3784177"/>
              <a:gd name="connsiteX93" fmla="*/ 907906 w 8037833"/>
              <a:gd name="connsiteY93" fmla="*/ 3757678 h 3784177"/>
              <a:gd name="connsiteX94" fmla="*/ 825226 w 8037833"/>
              <a:gd name="connsiteY94" fmla="*/ 3726369 h 3784177"/>
              <a:gd name="connsiteX95" fmla="*/ 722264 w 8037833"/>
              <a:gd name="connsiteY95" fmla="*/ 3747612 h 3784177"/>
              <a:gd name="connsiteX96" fmla="*/ 659460 w 8037833"/>
              <a:gd name="connsiteY96" fmla="*/ 3740429 h 3784177"/>
              <a:gd name="connsiteX97" fmla="*/ 556552 w 8037833"/>
              <a:gd name="connsiteY97" fmla="*/ 3739124 h 3784177"/>
              <a:gd name="connsiteX98" fmla="*/ 385384 w 8037833"/>
              <a:gd name="connsiteY98" fmla="*/ 3726388 h 3784177"/>
              <a:gd name="connsiteX99" fmla="*/ 339711 w 8037833"/>
              <a:gd name="connsiteY99" fmla="*/ 3718242 h 3784177"/>
              <a:gd name="connsiteX100" fmla="*/ 222239 w 8037833"/>
              <a:gd name="connsiteY100" fmla="*/ 3672335 h 3784177"/>
              <a:gd name="connsiteX101" fmla="*/ 163578 w 8037833"/>
              <a:gd name="connsiteY101" fmla="*/ 3656292 h 3784177"/>
              <a:gd name="connsiteX102" fmla="*/ 72220 w 8037833"/>
              <a:gd name="connsiteY102" fmla="*/ 3645272 h 3784177"/>
              <a:gd name="connsiteX103" fmla="*/ 44395 w 8037833"/>
              <a:gd name="connsiteY103" fmla="*/ 3639455 h 3784177"/>
              <a:gd name="connsiteX104" fmla="*/ 1962 w 8037833"/>
              <a:gd name="connsiteY104" fmla="*/ 3635948 h 3784177"/>
              <a:gd name="connsiteX105" fmla="*/ 0 w 8037833"/>
              <a:gd name="connsiteY105" fmla="*/ 3635261 h 3784177"/>
              <a:gd name="connsiteX106" fmla="*/ 0 w 8037833"/>
              <a:gd name="connsiteY106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58745 w 8037833"/>
              <a:gd name="connsiteY78" fmla="*/ 3673229 h 3784177"/>
              <a:gd name="connsiteX79" fmla="*/ 2082844 w 8037833"/>
              <a:gd name="connsiteY79" fmla="*/ 3645349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87830 w 8037833"/>
              <a:gd name="connsiteY82" fmla="*/ 3633173 h 3784177"/>
              <a:gd name="connsiteX83" fmla="*/ 1664576 w 8037833"/>
              <a:gd name="connsiteY83" fmla="*/ 3638572 h 3784177"/>
              <a:gd name="connsiteX84" fmla="*/ 1577459 w 8037833"/>
              <a:gd name="connsiteY84" fmla="*/ 3658824 h 3784177"/>
              <a:gd name="connsiteX85" fmla="*/ 1527269 w 8037833"/>
              <a:gd name="connsiteY85" fmla="*/ 3663088 h 3784177"/>
              <a:gd name="connsiteX86" fmla="*/ 1390118 w 8037833"/>
              <a:gd name="connsiteY86" fmla="*/ 3682789 h 3784177"/>
              <a:gd name="connsiteX87" fmla="*/ 1252698 w 8037833"/>
              <a:gd name="connsiteY87" fmla="*/ 3708662 h 3784177"/>
              <a:gd name="connsiteX88" fmla="*/ 1206642 w 8037833"/>
              <a:gd name="connsiteY88" fmla="*/ 3736384 h 3784177"/>
              <a:gd name="connsiteX89" fmla="*/ 1058106 w 8037833"/>
              <a:gd name="connsiteY89" fmla="*/ 3776166 h 3784177"/>
              <a:gd name="connsiteX90" fmla="*/ 1039167 w 8037833"/>
              <a:gd name="connsiteY90" fmla="*/ 3784177 h 3784177"/>
              <a:gd name="connsiteX91" fmla="*/ 989223 w 8037833"/>
              <a:gd name="connsiteY91" fmla="*/ 3770303 h 3784177"/>
              <a:gd name="connsiteX92" fmla="*/ 907906 w 8037833"/>
              <a:gd name="connsiteY92" fmla="*/ 3757678 h 3784177"/>
              <a:gd name="connsiteX93" fmla="*/ 825226 w 8037833"/>
              <a:gd name="connsiteY93" fmla="*/ 3726369 h 3784177"/>
              <a:gd name="connsiteX94" fmla="*/ 722264 w 8037833"/>
              <a:gd name="connsiteY94" fmla="*/ 3747612 h 3784177"/>
              <a:gd name="connsiteX95" fmla="*/ 659460 w 8037833"/>
              <a:gd name="connsiteY95" fmla="*/ 3740429 h 3784177"/>
              <a:gd name="connsiteX96" fmla="*/ 556552 w 8037833"/>
              <a:gd name="connsiteY96" fmla="*/ 3739124 h 3784177"/>
              <a:gd name="connsiteX97" fmla="*/ 385384 w 8037833"/>
              <a:gd name="connsiteY97" fmla="*/ 3726388 h 3784177"/>
              <a:gd name="connsiteX98" fmla="*/ 339711 w 8037833"/>
              <a:gd name="connsiteY98" fmla="*/ 3718242 h 3784177"/>
              <a:gd name="connsiteX99" fmla="*/ 222239 w 8037833"/>
              <a:gd name="connsiteY99" fmla="*/ 3672335 h 3784177"/>
              <a:gd name="connsiteX100" fmla="*/ 163578 w 8037833"/>
              <a:gd name="connsiteY100" fmla="*/ 3656292 h 3784177"/>
              <a:gd name="connsiteX101" fmla="*/ 72220 w 8037833"/>
              <a:gd name="connsiteY101" fmla="*/ 3645272 h 3784177"/>
              <a:gd name="connsiteX102" fmla="*/ 44395 w 8037833"/>
              <a:gd name="connsiteY102" fmla="*/ 3639455 h 3784177"/>
              <a:gd name="connsiteX103" fmla="*/ 1962 w 8037833"/>
              <a:gd name="connsiteY103" fmla="*/ 3635948 h 3784177"/>
              <a:gd name="connsiteX104" fmla="*/ 0 w 8037833"/>
              <a:gd name="connsiteY104" fmla="*/ 3635261 h 3784177"/>
              <a:gd name="connsiteX105" fmla="*/ 0 w 8037833"/>
              <a:gd name="connsiteY105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58745 w 8037833"/>
              <a:gd name="connsiteY78" fmla="*/ 3673229 h 3784177"/>
              <a:gd name="connsiteX79" fmla="*/ 2082844 w 8037833"/>
              <a:gd name="connsiteY79" fmla="*/ 3645349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04758 w 8037833"/>
              <a:gd name="connsiteY82" fmla="*/ 3637625 h 3784177"/>
              <a:gd name="connsiteX83" fmla="*/ 1664576 w 8037833"/>
              <a:gd name="connsiteY83" fmla="*/ 3638572 h 3784177"/>
              <a:gd name="connsiteX84" fmla="*/ 1577459 w 8037833"/>
              <a:gd name="connsiteY84" fmla="*/ 3658824 h 3784177"/>
              <a:gd name="connsiteX85" fmla="*/ 1527269 w 8037833"/>
              <a:gd name="connsiteY85" fmla="*/ 3663088 h 3784177"/>
              <a:gd name="connsiteX86" fmla="*/ 1390118 w 8037833"/>
              <a:gd name="connsiteY86" fmla="*/ 3682789 h 3784177"/>
              <a:gd name="connsiteX87" fmla="*/ 1252698 w 8037833"/>
              <a:gd name="connsiteY87" fmla="*/ 3708662 h 3784177"/>
              <a:gd name="connsiteX88" fmla="*/ 1206642 w 8037833"/>
              <a:gd name="connsiteY88" fmla="*/ 3736384 h 3784177"/>
              <a:gd name="connsiteX89" fmla="*/ 1058106 w 8037833"/>
              <a:gd name="connsiteY89" fmla="*/ 3776166 h 3784177"/>
              <a:gd name="connsiteX90" fmla="*/ 1039167 w 8037833"/>
              <a:gd name="connsiteY90" fmla="*/ 3784177 h 3784177"/>
              <a:gd name="connsiteX91" fmla="*/ 989223 w 8037833"/>
              <a:gd name="connsiteY91" fmla="*/ 3770303 h 3784177"/>
              <a:gd name="connsiteX92" fmla="*/ 907906 w 8037833"/>
              <a:gd name="connsiteY92" fmla="*/ 3757678 h 3784177"/>
              <a:gd name="connsiteX93" fmla="*/ 825226 w 8037833"/>
              <a:gd name="connsiteY93" fmla="*/ 3726369 h 3784177"/>
              <a:gd name="connsiteX94" fmla="*/ 722264 w 8037833"/>
              <a:gd name="connsiteY94" fmla="*/ 3747612 h 3784177"/>
              <a:gd name="connsiteX95" fmla="*/ 659460 w 8037833"/>
              <a:gd name="connsiteY95" fmla="*/ 3740429 h 3784177"/>
              <a:gd name="connsiteX96" fmla="*/ 556552 w 8037833"/>
              <a:gd name="connsiteY96" fmla="*/ 3739124 h 3784177"/>
              <a:gd name="connsiteX97" fmla="*/ 385384 w 8037833"/>
              <a:gd name="connsiteY97" fmla="*/ 3726388 h 3784177"/>
              <a:gd name="connsiteX98" fmla="*/ 339711 w 8037833"/>
              <a:gd name="connsiteY98" fmla="*/ 3718242 h 3784177"/>
              <a:gd name="connsiteX99" fmla="*/ 222239 w 8037833"/>
              <a:gd name="connsiteY99" fmla="*/ 3672335 h 3784177"/>
              <a:gd name="connsiteX100" fmla="*/ 163578 w 8037833"/>
              <a:gd name="connsiteY100" fmla="*/ 3656292 h 3784177"/>
              <a:gd name="connsiteX101" fmla="*/ 72220 w 8037833"/>
              <a:gd name="connsiteY101" fmla="*/ 3645272 h 3784177"/>
              <a:gd name="connsiteX102" fmla="*/ 44395 w 8037833"/>
              <a:gd name="connsiteY102" fmla="*/ 3639455 h 3784177"/>
              <a:gd name="connsiteX103" fmla="*/ 1962 w 8037833"/>
              <a:gd name="connsiteY103" fmla="*/ 3635948 h 3784177"/>
              <a:gd name="connsiteX104" fmla="*/ 0 w 8037833"/>
              <a:gd name="connsiteY104" fmla="*/ 3635261 h 3784177"/>
              <a:gd name="connsiteX105" fmla="*/ 0 w 8037833"/>
              <a:gd name="connsiteY105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58745 w 8037833"/>
              <a:gd name="connsiteY78" fmla="*/ 3673229 h 3784177"/>
              <a:gd name="connsiteX79" fmla="*/ 2082844 w 8037833"/>
              <a:gd name="connsiteY79" fmla="*/ 3645349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04758 w 8037833"/>
              <a:gd name="connsiteY82" fmla="*/ 3637625 h 3784177"/>
              <a:gd name="connsiteX83" fmla="*/ 1664576 w 8037833"/>
              <a:gd name="connsiteY83" fmla="*/ 3638572 h 3784177"/>
              <a:gd name="connsiteX84" fmla="*/ 1577459 w 8037833"/>
              <a:gd name="connsiteY84" fmla="*/ 3658824 h 3784177"/>
              <a:gd name="connsiteX85" fmla="*/ 1527269 w 8037833"/>
              <a:gd name="connsiteY85" fmla="*/ 3663088 h 3784177"/>
              <a:gd name="connsiteX86" fmla="*/ 1390118 w 8037833"/>
              <a:gd name="connsiteY86" fmla="*/ 3682789 h 3784177"/>
              <a:gd name="connsiteX87" fmla="*/ 1252698 w 8037833"/>
              <a:gd name="connsiteY87" fmla="*/ 3708662 h 3784177"/>
              <a:gd name="connsiteX88" fmla="*/ 1206642 w 8037833"/>
              <a:gd name="connsiteY88" fmla="*/ 3736384 h 3784177"/>
              <a:gd name="connsiteX89" fmla="*/ 1058106 w 8037833"/>
              <a:gd name="connsiteY89" fmla="*/ 3776166 h 3784177"/>
              <a:gd name="connsiteX90" fmla="*/ 1039167 w 8037833"/>
              <a:gd name="connsiteY90" fmla="*/ 3784177 h 3784177"/>
              <a:gd name="connsiteX91" fmla="*/ 989223 w 8037833"/>
              <a:gd name="connsiteY91" fmla="*/ 3770303 h 3784177"/>
              <a:gd name="connsiteX92" fmla="*/ 907906 w 8037833"/>
              <a:gd name="connsiteY92" fmla="*/ 3757678 h 3784177"/>
              <a:gd name="connsiteX93" fmla="*/ 825226 w 8037833"/>
              <a:gd name="connsiteY93" fmla="*/ 3726369 h 3784177"/>
              <a:gd name="connsiteX94" fmla="*/ 722264 w 8037833"/>
              <a:gd name="connsiteY94" fmla="*/ 3747612 h 3784177"/>
              <a:gd name="connsiteX95" fmla="*/ 659460 w 8037833"/>
              <a:gd name="connsiteY95" fmla="*/ 3740429 h 3784177"/>
              <a:gd name="connsiteX96" fmla="*/ 556552 w 8037833"/>
              <a:gd name="connsiteY96" fmla="*/ 3739124 h 3784177"/>
              <a:gd name="connsiteX97" fmla="*/ 385384 w 8037833"/>
              <a:gd name="connsiteY97" fmla="*/ 3726388 h 3784177"/>
              <a:gd name="connsiteX98" fmla="*/ 339711 w 8037833"/>
              <a:gd name="connsiteY98" fmla="*/ 3718242 h 3784177"/>
              <a:gd name="connsiteX99" fmla="*/ 222239 w 8037833"/>
              <a:gd name="connsiteY99" fmla="*/ 3672335 h 3784177"/>
              <a:gd name="connsiteX100" fmla="*/ 163578 w 8037833"/>
              <a:gd name="connsiteY100" fmla="*/ 3656292 h 3784177"/>
              <a:gd name="connsiteX101" fmla="*/ 72220 w 8037833"/>
              <a:gd name="connsiteY101" fmla="*/ 3645272 h 3784177"/>
              <a:gd name="connsiteX102" fmla="*/ 44395 w 8037833"/>
              <a:gd name="connsiteY102" fmla="*/ 3639455 h 3784177"/>
              <a:gd name="connsiteX103" fmla="*/ 1962 w 8037833"/>
              <a:gd name="connsiteY103" fmla="*/ 3635948 h 3784177"/>
              <a:gd name="connsiteX104" fmla="*/ 0 w 8037833"/>
              <a:gd name="connsiteY104" fmla="*/ 3635261 h 3784177"/>
              <a:gd name="connsiteX105" fmla="*/ 0 w 8037833"/>
              <a:gd name="connsiteY105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58745 w 8037833"/>
              <a:gd name="connsiteY78" fmla="*/ 3673229 h 3784177"/>
              <a:gd name="connsiteX79" fmla="*/ 2082844 w 8037833"/>
              <a:gd name="connsiteY79" fmla="*/ 3645349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04758 w 8037833"/>
              <a:gd name="connsiteY82" fmla="*/ 3637625 h 3784177"/>
              <a:gd name="connsiteX83" fmla="*/ 1664576 w 8037833"/>
              <a:gd name="connsiteY83" fmla="*/ 3638572 h 3784177"/>
              <a:gd name="connsiteX84" fmla="*/ 1577459 w 8037833"/>
              <a:gd name="connsiteY84" fmla="*/ 3658824 h 3784177"/>
              <a:gd name="connsiteX85" fmla="*/ 1527269 w 8037833"/>
              <a:gd name="connsiteY85" fmla="*/ 3663088 h 3784177"/>
              <a:gd name="connsiteX86" fmla="*/ 1390118 w 8037833"/>
              <a:gd name="connsiteY86" fmla="*/ 3682789 h 3784177"/>
              <a:gd name="connsiteX87" fmla="*/ 1252698 w 8037833"/>
              <a:gd name="connsiteY87" fmla="*/ 3708662 h 3784177"/>
              <a:gd name="connsiteX88" fmla="*/ 1206642 w 8037833"/>
              <a:gd name="connsiteY88" fmla="*/ 3736384 h 3784177"/>
              <a:gd name="connsiteX89" fmla="*/ 1058106 w 8037833"/>
              <a:gd name="connsiteY89" fmla="*/ 3776166 h 3784177"/>
              <a:gd name="connsiteX90" fmla="*/ 1039167 w 8037833"/>
              <a:gd name="connsiteY90" fmla="*/ 3784177 h 3784177"/>
              <a:gd name="connsiteX91" fmla="*/ 989223 w 8037833"/>
              <a:gd name="connsiteY91" fmla="*/ 3770303 h 3784177"/>
              <a:gd name="connsiteX92" fmla="*/ 907906 w 8037833"/>
              <a:gd name="connsiteY92" fmla="*/ 3757678 h 3784177"/>
              <a:gd name="connsiteX93" fmla="*/ 825226 w 8037833"/>
              <a:gd name="connsiteY93" fmla="*/ 3726369 h 3784177"/>
              <a:gd name="connsiteX94" fmla="*/ 722264 w 8037833"/>
              <a:gd name="connsiteY94" fmla="*/ 3747612 h 3784177"/>
              <a:gd name="connsiteX95" fmla="*/ 659460 w 8037833"/>
              <a:gd name="connsiteY95" fmla="*/ 3740429 h 3784177"/>
              <a:gd name="connsiteX96" fmla="*/ 556552 w 8037833"/>
              <a:gd name="connsiteY96" fmla="*/ 3739124 h 3784177"/>
              <a:gd name="connsiteX97" fmla="*/ 385384 w 8037833"/>
              <a:gd name="connsiteY97" fmla="*/ 3726388 h 3784177"/>
              <a:gd name="connsiteX98" fmla="*/ 339711 w 8037833"/>
              <a:gd name="connsiteY98" fmla="*/ 3718242 h 3784177"/>
              <a:gd name="connsiteX99" fmla="*/ 222239 w 8037833"/>
              <a:gd name="connsiteY99" fmla="*/ 3672335 h 3784177"/>
              <a:gd name="connsiteX100" fmla="*/ 163578 w 8037833"/>
              <a:gd name="connsiteY100" fmla="*/ 3656292 h 3784177"/>
              <a:gd name="connsiteX101" fmla="*/ 72220 w 8037833"/>
              <a:gd name="connsiteY101" fmla="*/ 3645272 h 3784177"/>
              <a:gd name="connsiteX102" fmla="*/ 44395 w 8037833"/>
              <a:gd name="connsiteY102" fmla="*/ 3639455 h 3784177"/>
              <a:gd name="connsiteX103" fmla="*/ 1962 w 8037833"/>
              <a:gd name="connsiteY103" fmla="*/ 3635948 h 3784177"/>
              <a:gd name="connsiteX104" fmla="*/ 0 w 8037833"/>
              <a:gd name="connsiteY104" fmla="*/ 3635261 h 3784177"/>
              <a:gd name="connsiteX105" fmla="*/ 0 w 8037833"/>
              <a:gd name="connsiteY105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52698 w 8037833"/>
              <a:gd name="connsiteY86" fmla="*/ 3708662 h 3784177"/>
              <a:gd name="connsiteX87" fmla="*/ 1206642 w 8037833"/>
              <a:gd name="connsiteY87" fmla="*/ 3736384 h 3784177"/>
              <a:gd name="connsiteX88" fmla="*/ 1058106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22264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52698 w 8037833"/>
              <a:gd name="connsiteY86" fmla="*/ 3708662 h 3784177"/>
              <a:gd name="connsiteX87" fmla="*/ 1206642 w 8037833"/>
              <a:gd name="connsiteY87" fmla="*/ 3736384 h 3784177"/>
              <a:gd name="connsiteX88" fmla="*/ 1058106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22264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52698 w 8037833"/>
              <a:gd name="connsiteY86" fmla="*/ 3708662 h 3784177"/>
              <a:gd name="connsiteX87" fmla="*/ 1206642 w 8037833"/>
              <a:gd name="connsiteY87" fmla="*/ 3736384 h 3784177"/>
              <a:gd name="connsiteX88" fmla="*/ 1058106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22264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52698 w 8037833"/>
              <a:gd name="connsiteY86" fmla="*/ 3708662 h 3784177"/>
              <a:gd name="connsiteX87" fmla="*/ 1206642 w 8037833"/>
              <a:gd name="connsiteY87" fmla="*/ 3736384 h 3784177"/>
              <a:gd name="connsiteX88" fmla="*/ 1058106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22264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52698 w 8037833"/>
              <a:gd name="connsiteY86" fmla="*/ 3708662 h 3784177"/>
              <a:gd name="connsiteX87" fmla="*/ 1206642 w 8037833"/>
              <a:gd name="connsiteY87" fmla="*/ 3736384 h 3784177"/>
              <a:gd name="connsiteX88" fmla="*/ 1058106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52698 w 8037833"/>
              <a:gd name="connsiteY86" fmla="*/ 3708662 h 3784177"/>
              <a:gd name="connsiteX87" fmla="*/ 1206642 w 8037833"/>
              <a:gd name="connsiteY87" fmla="*/ 3736384 h 3784177"/>
              <a:gd name="connsiteX88" fmla="*/ 1058106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52698 w 8037833"/>
              <a:gd name="connsiteY86" fmla="*/ 3708662 h 3784177"/>
              <a:gd name="connsiteX87" fmla="*/ 1206642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52698 w 8037833"/>
              <a:gd name="connsiteY86" fmla="*/ 3708662 h 3784177"/>
              <a:gd name="connsiteX87" fmla="*/ 1206642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52698 w 8037833"/>
              <a:gd name="connsiteY86" fmla="*/ 3708662 h 3784177"/>
              <a:gd name="connsiteX87" fmla="*/ 1206642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52698 w 8037833"/>
              <a:gd name="connsiteY86" fmla="*/ 3708662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94769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197338 w 8037833"/>
              <a:gd name="connsiteY9" fmla="*/ 3224751 h 3784177"/>
              <a:gd name="connsiteX10" fmla="*/ 7176821 w 8037833"/>
              <a:gd name="connsiteY10" fmla="*/ 3236181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76821 w 8037833"/>
              <a:gd name="connsiteY10" fmla="*/ 3236181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11197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11197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78563 w 8037833"/>
              <a:gd name="connsiteY60" fmla="*/ 3694486 h 3784177"/>
              <a:gd name="connsiteX61" fmla="*/ 3524121 w 8037833"/>
              <a:gd name="connsiteY61" fmla="*/ 3642736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2989722 w 8037833"/>
              <a:gd name="connsiteY64" fmla="*/ 3623230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39034 w 8037833"/>
              <a:gd name="connsiteY70" fmla="*/ 3647396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01439 h 3784177"/>
              <a:gd name="connsiteX79" fmla="*/ 1900166 w 8037833"/>
              <a:gd name="connsiteY79" fmla="*/ 3609358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24121 w 8037833"/>
              <a:gd name="connsiteY61" fmla="*/ 3642736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2989722 w 8037833"/>
              <a:gd name="connsiteY64" fmla="*/ 3623230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39034 w 8037833"/>
              <a:gd name="connsiteY70" fmla="*/ 3647396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01439 h 3784177"/>
              <a:gd name="connsiteX79" fmla="*/ 1900166 w 8037833"/>
              <a:gd name="connsiteY79" fmla="*/ 3609358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2989722 w 8037833"/>
              <a:gd name="connsiteY64" fmla="*/ 3623230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39034 w 8037833"/>
              <a:gd name="connsiteY70" fmla="*/ 3647396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01439 h 3784177"/>
              <a:gd name="connsiteX79" fmla="*/ 1900166 w 8037833"/>
              <a:gd name="connsiteY79" fmla="*/ 3609358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2989722 w 8037833"/>
              <a:gd name="connsiteY64" fmla="*/ 3623230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39034 w 8037833"/>
              <a:gd name="connsiteY70" fmla="*/ 3647396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01439 h 3784177"/>
              <a:gd name="connsiteX79" fmla="*/ 1900166 w 8037833"/>
              <a:gd name="connsiteY79" fmla="*/ 3609358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2989722 w 8037833"/>
              <a:gd name="connsiteY64" fmla="*/ 3623230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39034 w 8037833"/>
              <a:gd name="connsiteY70" fmla="*/ 3647396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01439 h 3784177"/>
              <a:gd name="connsiteX79" fmla="*/ 1900166 w 8037833"/>
              <a:gd name="connsiteY79" fmla="*/ 3609358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2989722 w 8037833"/>
              <a:gd name="connsiteY64" fmla="*/ 3623230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39034 w 8037833"/>
              <a:gd name="connsiteY70" fmla="*/ 3647396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01439 h 3784177"/>
              <a:gd name="connsiteX79" fmla="*/ 1900166 w 8037833"/>
              <a:gd name="connsiteY79" fmla="*/ 3609358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3025324 w 8037833"/>
              <a:gd name="connsiteY64" fmla="*/ 3636584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39034 w 8037833"/>
              <a:gd name="connsiteY70" fmla="*/ 3647396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01439 h 3784177"/>
              <a:gd name="connsiteX79" fmla="*/ 1900166 w 8037833"/>
              <a:gd name="connsiteY79" fmla="*/ 3609358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3025324 w 8037833"/>
              <a:gd name="connsiteY64" fmla="*/ 3636584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62769 w 8037833"/>
              <a:gd name="connsiteY70" fmla="*/ 3651848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01439 h 3784177"/>
              <a:gd name="connsiteX79" fmla="*/ 1900166 w 8037833"/>
              <a:gd name="connsiteY79" fmla="*/ 3609358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3025324 w 8037833"/>
              <a:gd name="connsiteY64" fmla="*/ 3636584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50902 w 8037833"/>
              <a:gd name="connsiteY70" fmla="*/ 3665203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01439 h 3784177"/>
              <a:gd name="connsiteX79" fmla="*/ 1900166 w 8037833"/>
              <a:gd name="connsiteY79" fmla="*/ 3609358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3025324 w 8037833"/>
              <a:gd name="connsiteY64" fmla="*/ 3636584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50902 w 8037833"/>
              <a:gd name="connsiteY70" fmla="*/ 3665203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01439 h 3784177"/>
              <a:gd name="connsiteX79" fmla="*/ 1900166 w 8037833"/>
              <a:gd name="connsiteY79" fmla="*/ 3609358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3025324 w 8037833"/>
              <a:gd name="connsiteY64" fmla="*/ 3636584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50902 w 8037833"/>
              <a:gd name="connsiteY70" fmla="*/ 3665203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01439 h 3784177"/>
              <a:gd name="connsiteX79" fmla="*/ 1860608 w 8037833"/>
              <a:gd name="connsiteY79" fmla="*/ 3618261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3025324 w 8037833"/>
              <a:gd name="connsiteY64" fmla="*/ 3636584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50902 w 8037833"/>
              <a:gd name="connsiteY70" fmla="*/ 3665203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32600 h 3784177"/>
              <a:gd name="connsiteX79" fmla="*/ 1860608 w 8037833"/>
              <a:gd name="connsiteY79" fmla="*/ 3618261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3025324 w 8037833"/>
              <a:gd name="connsiteY64" fmla="*/ 3636584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50902 w 8037833"/>
              <a:gd name="connsiteY70" fmla="*/ 3665203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32600 h 3784177"/>
              <a:gd name="connsiteX79" fmla="*/ 1860608 w 8037833"/>
              <a:gd name="connsiteY79" fmla="*/ 3618261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3025324 w 8037833"/>
              <a:gd name="connsiteY64" fmla="*/ 3636584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50902 w 8037833"/>
              <a:gd name="connsiteY70" fmla="*/ 3665203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32600 h 3784177"/>
              <a:gd name="connsiteX79" fmla="*/ 1860608 w 8037833"/>
              <a:gd name="connsiteY79" fmla="*/ 3618261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3025324 w 8037833"/>
              <a:gd name="connsiteY64" fmla="*/ 3636584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50902 w 8037833"/>
              <a:gd name="connsiteY70" fmla="*/ 3665203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32600 h 3784177"/>
              <a:gd name="connsiteX79" fmla="*/ 1860608 w 8037833"/>
              <a:gd name="connsiteY79" fmla="*/ 3618261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3025324 w 8037833"/>
              <a:gd name="connsiteY64" fmla="*/ 3636584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50902 w 8037833"/>
              <a:gd name="connsiteY70" fmla="*/ 3665203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31055 w 8037833"/>
              <a:gd name="connsiteY76" fmla="*/ 3673230 h 3784177"/>
              <a:gd name="connsiteX77" fmla="*/ 2082844 w 8037833"/>
              <a:gd name="connsiteY77" fmla="*/ 3645349 h 3784177"/>
              <a:gd name="connsiteX78" fmla="*/ 1938480 w 8037833"/>
              <a:gd name="connsiteY78" fmla="*/ 3632600 h 3784177"/>
              <a:gd name="connsiteX79" fmla="*/ 1860608 w 8037833"/>
              <a:gd name="connsiteY79" fmla="*/ 3618261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3025324 w 8037833"/>
              <a:gd name="connsiteY64" fmla="*/ 3636584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50902 w 8037833"/>
              <a:gd name="connsiteY70" fmla="*/ 3665203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31055 w 8037833"/>
              <a:gd name="connsiteY76" fmla="*/ 3673230 h 3784177"/>
              <a:gd name="connsiteX77" fmla="*/ 2082844 w 8037833"/>
              <a:gd name="connsiteY77" fmla="*/ 3645349 h 3784177"/>
              <a:gd name="connsiteX78" fmla="*/ 1938480 w 8037833"/>
              <a:gd name="connsiteY78" fmla="*/ 3632600 h 3784177"/>
              <a:gd name="connsiteX79" fmla="*/ 1860608 w 8037833"/>
              <a:gd name="connsiteY79" fmla="*/ 3618261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8037833" h="3784177">
                <a:moveTo>
                  <a:pt x="0" y="12763"/>
                </a:moveTo>
                <a:lnTo>
                  <a:pt x="8037833" y="0"/>
                </a:lnTo>
                <a:lnTo>
                  <a:pt x="8037833" y="3123098"/>
                </a:lnTo>
                <a:lnTo>
                  <a:pt x="8034343" y="3122573"/>
                </a:lnTo>
                <a:cubicBezTo>
                  <a:pt x="7983474" y="3121603"/>
                  <a:pt x="7950774" y="3135358"/>
                  <a:pt x="7873273" y="3143820"/>
                </a:cubicBezTo>
                <a:cubicBezTo>
                  <a:pt x="7815955" y="3157300"/>
                  <a:pt x="7736505" y="3157529"/>
                  <a:pt x="7725050" y="3176697"/>
                </a:cubicBezTo>
                <a:cubicBezTo>
                  <a:pt x="7648512" y="3193606"/>
                  <a:pt x="7643300" y="3178029"/>
                  <a:pt x="7576893" y="3201588"/>
                </a:cubicBezTo>
                <a:cubicBezTo>
                  <a:pt x="7520245" y="3242172"/>
                  <a:pt x="7469878" y="3228579"/>
                  <a:pt x="7394769" y="3276296"/>
                </a:cubicBezTo>
                <a:cubicBezTo>
                  <a:pt x="7357768" y="3274736"/>
                  <a:pt x="7328904" y="3286613"/>
                  <a:pt x="7293055" y="3276425"/>
                </a:cubicBezTo>
                <a:cubicBezTo>
                  <a:pt x="7277199" y="3267084"/>
                  <a:pt x="7243628" y="3294904"/>
                  <a:pt x="7225028" y="3269266"/>
                </a:cubicBezTo>
                <a:cubicBezTo>
                  <a:pt x="7223645" y="3287895"/>
                  <a:pt x="7188542" y="3271541"/>
                  <a:pt x="7180777" y="3262890"/>
                </a:cubicBezTo>
                <a:cubicBezTo>
                  <a:pt x="7171770" y="3271019"/>
                  <a:pt x="7156637" y="3256184"/>
                  <a:pt x="7146896" y="3256975"/>
                </a:cubicBezTo>
                <a:cubicBezTo>
                  <a:pt x="7127629" y="3216232"/>
                  <a:pt x="7125488" y="3280164"/>
                  <a:pt x="7101771" y="3257015"/>
                </a:cubicBezTo>
                <a:cubicBezTo>
                  <a:pt x="7091351" y="3270846"/>
                  <a:pt x="7056023" y="3300186"/>
                  <a:pt x="7028065" y="3312694"/>
                </a:cubicBezTo>
                <a:cubicBezTo>
                  <a:pt x="6973069" y="3340015"/>
                  <a:pt x="6969266" y="3372516"/>
                  <a:pt x="6912506" y="3361478"/>
                </a:cubicBezTo>
                <a:cubicBezTo>
                  <a:pt x="6904521" y="3387853"/>
                  <a:pt x="6807293" y="3321424"/>
                  <a:pt x="6819463" y="3368624"/>
                </a:cubicBezTo>
                <a:cubicBezTo>
                  <a:pt x="6800520" y="3366318"/>
                  <a:pt x="6786640" y="3347534"/>
                  <a:pt x="6797198" y="3378256"/>
                </a:cubicBezTo>
                <a:lnTo>
                  <a:pt x="6687784" y="3376132"/>
                </a:lnTo>
                <a:cubicBezTo>
                  <a:pt x="6627134" y="3384700"/>
                  <a:pt x="6589262" y="3407309"/>
                  <a:pt x="6526982" y="3395855"/>
                </a:cubicBezTo>
                <a:cubicBezTo>
                  <a:pt x="6465982" y="3394483"/>
                  <a:pt x="6435204" y="3374346"/>
                  <a:pt x="6352283" y="3374762"/>
                </a:cubicBezTo>
                <a:cubicBezTo>
                  <a:pt x="6293888" y="3372097"/>
                  <a:pt x="6210346" y="3356471"/>
                  <a:pt x="6151276" y="3366439"/>
                </a:cubicBezTo>
                <a:cubicBezTo>
                  <a:pt x="6080563" y="3342600"/>
                  <a:pt x="6098061" y="3372084"/>
                  <a:pt x="6022263" y="3359057"/>
                </a:cubicBezTo>
                <a:cubicBezTo>
                  <a:pt x="5989123" y="3410585"/>
                  <a:pt x="5931322" y="3384912"/>
                  <a:pt x="5891274" y="3397681"/>
                </a:cubicBezTo>
                <a:cubicBezTo>
                  <a:pt x="5845239" y="3408862"/>
                  <a:pt x="5792317" y="3420977"/>
                  <a:pt x="5746050" y="3426142"/>
                </a:cubicBezTo>
                <a:cubicBezTo>
                  <a:pt x="5709404" y="3402923"/>
                  <a:pt x="5659139" y="3459917"/>
                  <a:pt x="5613670" y="3428671"/>
                </a:cubicBezTo>
                <a:cubicBezTo>
                  <a:pt x="5596941" y="3421144"/>
                  <a:pt x="5545141" y="3422095"/>
                  <a:pt x="5535334" y="3437044"/>
                </a:cubicBezTo>
                <a:cubicBezTo>
                  <a:pt x="5524532" y="3440286"/>
                  <a:pt x="5511933" y="3434991"/>
                  <a:pt x="5506940" y="3450999"/>
                </a:cubicBezTo>
                <a:cubicBezTo>
                  <a:pt x="5498692" y="3470265"/>
                  <a:pt x="5461008" y="3440518"/>
                  <a:pt x="5466372" y="3463245"/>
                </a:cubicBezTo>
                <a:cubicBezTo>
                  <a:pt x="5439614" y="3442862"/>
                  <a:pt x="5418331" y="3483220"/>
                  <a:pt x="5395833" y="3493194"/>
                </a:cubicBezTo>
                <a:cubicBezTo>
                  <a:pt x="5374758" y="3472971"/>
                  <a:pt x="5354436" y="3500114"/>
                  <a:pt x="5305325" y="3505200"/>
                </a:cubicBezTo>
                <a:cubicBezTo>
                  <a:pt x="5282149" y="3481812"/>
                  <a:pt x="5266154" y="3522676"/>
                  <a:pt x="5223043" y="3491664"/>
                </a:cubicBezTo>
                <a:cubicBezTo>
                  <a:pt x="5200154" y="3491478"/>
                  <a:pt x="5207329" y="3491346"/>
                  <a:pt x="5167992" y="3486279"/>
                </a:cubicBezTo>
                <a:cubicBezTo>
                  <a:pt x="5107971" y="3480838"/>
                  <a:pt x="5089784" y="3489924"/>
                  <a:pt x="5034489" y="3483520"/>
                </a:cubicBezTo>
                <a:cubicBezTo>
                  <a:pt x="4972450" y="3481234"/>
                  <a:pt x="4971120" y="3508066"/>
                  <a:pt x="4890003" y="3469874"/>
                </a:cubicBezTo>
                <a:cubicBezTo>
                  <a:pt x="4883619" y="3488080"/>
                  <a:pt x="4873972" y="3489465"/>
                  <a:pt x="4856654" y="3481880"/>
                </a:cubicBezTo>
                <a:cubicBezTo>
                  <a:pt x="4826649" y="3482096"/>
                  <a:pt x="4833746" y="3526606"/>
                  <a:pt x="4800711" y="3501441"/>
                </a:cubicBezTo>
                <a:cubicBezTo>
                  <a:pt x="4808694" y="3525119"/>
                  <a:pt x="4745093" y="3513953"/>
                  <a:pt x="4761569" y="3538103"/>
                </a:cubicBezTo>
                <a:cubicBezTo>
                  <a:pt x="4744478" y="3561060"/>
                  <a:pt x="4730992" y="3525632"/>
                  <a:pt x="4713734" y="3545724"/>
                </a:cubicBezTo>
                <a:cubicBezTo>
                  <a:pt x="4694993" y="3545439"/>
                  <a:pt x="4672479" y="3533026"/>
                  <a:pt x="4649120" y="3536392"/>
                </a:cubicBezTo>
                <a:cubicBezTo>
                  <a:pt x="4617081" y="3524764"/>
                  <a:pt x="4613909" y="3550370"/>
                  <a:pt x="4573578" y="3565923"/>
                </a:cubicBezTo>
                <a:cubicBezTo>
                  <a:pt x="4554559" y="3553131"/>
                  <a:pt x="4541305" y="3561025"/>
                  <a:pt x="4529117" y="3575592"/>
                </a:cubicBezTo>
                <a:cubicBezTo>
                  <a:pt x="4488096" y="3574977"/>
                  <a:pt x="4453361" y="3598310"/>
                  <a:pt x="4408641" y="3610000"/>
                </a:cubicBezTo>
                <a:cubicBezTo>
                  <a:pt x="4359520" y="3631497"/>
                  <a:pt x="4386585" y="3626629"/>
                  <a:pt x="4356402" y="3642792"/>
                </a:cubicBezTo>
                <a:lnTo>
                  <a:pt x="4270245" y="3665789"/>
                </a:lnTo>
                <a:lnTo>
                  <a:pt x="4208725" y="3678132"/>
                </a:lnTo>
                <a:lnTo>
                  <a:pt x="4191289" y="3702380"/>
                </a:lnTo>
                <a:lnTo>
                  <a:pt x="4191039" y="3702831"/>
                </a:lnTo>
                <a:lnTo>
                  <a:pt x="4153651" y="3706181"/>
                </a:lnTo>
                <a:cubicBezTo>
                  <a:pt x="4133767" y="3711128"/>
                  <a:pt x="4094301" y="3726234"/>
                  <a:pt x="4071732" y="3732513"/>
                </a:cubicBezTo>
                <a:cubicBezTo>
                  <a:pt x="4051251" y="3727949"/>
                  <a:pt x="4038650" y="3707633"/>
                  <a:pt x="4045924" y="3739404"/>
                </a:cubicBezTo>
                <a:cubicBezTo>
                  <a:pt x="4039196" y="3738807"/>
                  <a:pt x="4035086" y="3741389"/>
                  <a:pt x="4032171" y="3745523"/>
                </a:cubicBezTo>
                <a:lnTo>
                  <a:pt x="4011556" y="3729673"/>
                </a:lnTo>
                <a:lnTo>
                  <a:pt x="3985774" y="3736547"/>
                </a:lnTo>
                <a:lnTo>
                  <a:pt x="3979769" y="3738769"/>
                </a:lnTo>
                <a:lnTo>
                  <a:pt x="3934671" y="3723339"/>
                </a:lnTo>
                <a:lnTo>
                  <a:pt x="3930274" y="3717148"/>
                </a:lnTo>
                <a:cubicBezTo>
                  <a:pt x="3925557" y="3713336"/>
                  <a:pt x="3918845" y="3711571"/>
                  <a:pt x="3907660" y="3714456"/>
                </a:cubicBezTo>
                <a:lnTo>
                  <a:pt x="3905087" y="3716098"/>
                </a:lnTo>
                <a:lnTo>
                  <a:pt x="3886347" y="3706620"/>
                </a:lnTo>
                <a:cubicBezTo>
                  <a:pt x="3880298" y="3702306"/>
                  <a:pt x="3815582" y="3696877"/>
                  <a:pt x="3811197" y="3689905"/>
                </a:cubicBezTo>
                <a:cubicBezTo>
                  <a:pt x="3740331" y="3707163"/>
                  <a:pt x="3735452" y="3676537"/>
                  <a:pt x="3666696" y="3681132"/>
                </a:cubicBezTo>
                <a:cubicBezTo>
                  <a:pt x="3607148" y="3634465"/>
                  <a:pt x="3569589" y="3662889"/>
                  <a:pt x="3516210" y="3656091"/>
                </a:cubicBezTo>
                <a:cubicBezTo>
                  <a:pt x="3465369" y="3651308"/>
                  <a:pt x="3441828" y="3666410"/>
                  <a:pt x="3373519" y="3665785"/>
                </a:cubicBezTo>
                <a:cubicBezTo>
                  <a:pt x="3301144" y="3655607"/>
                  <a:pt x="3195679" y="3661016"/>
                  <a:pt x="3114267" y="3638983"/>
                </a:cubicBezTo>
                <a:cubicBezTo>
                  <a:pt x="3050301" y="3631891"/>
                  <a:pt x="3050080" y="3637135"/>
                  <a:pt x="3025324" y="3636584"/>
                </a:cubicBezTo>
                <a:cubicBezTo>
                  <a:pt x="3017092" y="3639607"/>
                  <a:pt x="2973615" y="3630768"/>
                  <a:pt x="2965734" y="3635676"/>
                </a:cubicBezTo>
                <a:lnTo>
                  <a:pt x="2961603" y="3638221"/>
                </a:lnTo>
                <a:lnTo>
                  <a:pt x="2944959" y="3639723"/>
                </a:lnTo>
                <a:lnTo>
                  <a:pt x="2940402" y="3651000"/>
                </a:lnTo>
                <a:lnTo>
                  <a:pt x="2884777" y="3660775"/>
                </a:lnTo>
                <a:cubicBezTo>
                  <a:pt x="2847798" y="3633323"/>
                  <a:pt x="2816224" y="3666073"/>
                  <a:pt x="2750902" y="3665203"/>
                </a:cubicBezTo>
                <a:cubicBezTo>
                  <a:pt x="2733591" y="3655721"/>
                  <a:pt x="2664700" y="3632640"/>
                  <a:pt x="2651827" y="3646306"/>
                </a:cubicBezTo>
                <a:cubicBezTo>
                  <a:pt x="2639507" y="3648229"/>
                  <a:pt x="2626416" y="3641459"/>
                  <a:pt x="2618680" y="3656755"/>
                </a:cubicBezTo>
                <a:cubicBezTo>
                  <a:pt x="2606912" y="3674893"/>
                  <a:pt x="2569710" y="3640834"/>
                  <a:pt x="2572404" y="3664043"/>
                </a:cubicBezTo>
                <a:cubicBezTo>
                  <a:pt x="2539908" y="3664264"/>
                  <a:pt x="2468909" y="3658244"/>
                  <a:pt x="2423704" y="3658079"/>
                </a:cubicBezTo>
                <a:cubicBezTo>
                  <a:pt x="2401541" y="3632076"/>
                  <a:pt x="2336245" y="3667858"/>
                  <a:pt x="2301172" y="3663053"/>
                </a:cubicBezTo>
                <a:cubicBezTo>
                  <a:pt x="2270382" y="3664836"/>
                  <a:pt x="2267443" y="3678406"/>
                  <a:pt x="2231055" y="3673230"/>
                </a:cubicBezTo>
                <a:cubicBezTo>
                  <a:pt x="2166181" y="3668829"/>
                  <a:pt x="2142671" y="3658345"/>
                  <a:pt x="2082844" y="3645349"/>
                </a:cubicBezTo>
                <a:cubicBezTo>
                  <a:pt x="2015031" y="3635633"/>
                  <a:pt x="2014280" y="3649098"/>
                  <a:pt x="1938480" y="3632600"/>
                </a:cubicBezTo>
                <a:cubicBezTo>
                  <a:pt x="1920997" y="3627656"/>
                  <a:pt x="1878559" y="3627872"/>
                  <a:pt x="1860608" y="3618261"/>
                </a:cubicBezTo>
                <a:cubicBezTo>
                  <a:pt x="1835500" y="3623550"/>
                  <a:pt x="1732415" y="3629919"/>
                  <a:pt x="1704758" y="3637625"/>
                </a:cubicBezTo>
                <a:cubicBezTo>
                  <a:pt x="1665493" y="3642494"/>
                  <a:pt x="1699638" y="3634297"/>
                  <a:pt x="1664576" y="3638572"/>
                </a:cubicBezTo>
                <a:cubicBezTo>
                  <a:pt x="1631025" y="3623179"/>
                  <a:pt x="1623938" y="3648223"/>
                  <a:pt x="1577459" y="3658824"/>
                </a:cubicBezTo>
                <a:cubicBezTo>
                  <a:pt x="1558372" y="3643840"/>
                  <a:pt x="1542705" y="3650086"/>
                  <a:pt x="1527269" y="3663088"/>
                </a:cubicBezTo>
                <a:cubicBezTo>
                  <a:pt x="1482304" y="3657554"/>
                  <a:pt x="1440875" y="3676551"/>
                  <a:pt x="1390118" y="3682789"/>
                </a:cubicBezTo>
                <a:cubicBezTo>
                  <a:pt x="1335668" y="3664499"/>
                  <a:pt x="1322763" y="3706607"/>
                  <a:pt x="1268521" y="3713114"/>
                </a:cubicBezTo>
                <a:cubicBezTo>
                  <a:pt x="1221719" y="3743578"/>
                  <a:pt x="1232376" y="3739345"/>
                  <a:pt x="1186863" y="3736384"/>
                </a:cubicBezTo>
                <a:cubicBezTo>
                  <a:pt x="1144916" y="3732620"/>
                  <a:pt x="1160518" y="3788811"/>
                  <a:pt x="1073929" y="3776166"/>
                </a:cubicBezTo>
                <a:cubicBezTo>
                  <a:pt x="1067541" y="3770370"/>
                  <a:pt x="1037785" y="3776256"/>
                  <a:pt x="1039167" y="3784177"/>
                </a:cubicBezTo>
                <a:cubicBezTo>
                  <a:pt x="1031939" y="3781717"/>
                  <a:pt x="991014" y="3757614"/>
                  <a:pt x="989223" y="3770303"/>
                </a:cubicBezTo>
                <a:cubicBezTo>
                  <a:pt x="952800" y="3771798"/>
                  <a:pt x="940354" y="3773288"/>
                  <a:pt x="907906" y="3757678"/>
                </a:cubicBezTo>
                <a:cubicBezTo>
                  <a:pt x="889095" y="3752752"/>
                  <a:pt x="883898" y="3755894"/>
                  <a:pt x="833137" y="3744175"/>
                </a:cubicBezTo>
                <a:cubicBezTo>
                  <a:pt x="796341" y="3755808"/>
                  <a:pt x="789110" y="3730978"/>
                  <a:pt x="742042" y="3747612"/>
                </a:cubicBezTo>
                <a:cubicBezTo>
                  <a:pt x="717806" y="3746591"/>
                  <a:pt x="677954" y="3751976"/>
                  <a:pt x="659460" y="3740429"/>
                </a:cubicBezTo>
                <a:cubicBezTo>
                  <a:pt x="630609" y="3788461"/>
                  <a:pt x="587162" y="3738081"/>
                  <a:pt x="556552" y="3739124"/>
                </a:cubicBezTo>
                <a:cubicBezTo>
                  <a:pt x="512191" y="3741235"/>
                  <a:pt x="421524" y="3729868"/>
                  <a:pt x="385384" y="3726388"/>
                </a:cubicBezTo>
                <a:cubicBezTo>
                  <a:pt x="371829" y="3727776"/>
                  <a:pt x="368220" y="3731702"/>
                  <a:pt x="339711" y="3718242"/>
                </a:cubicBezTo>
                <a:cubicBezTo>
                  <a:pt x="302559" y="3699664"/>
                  <a:pt x="266533" y="3688299"/>
                  <a:pt x="222239" y="3672335"/>
                </a:cubicBezTo>
                <a:cubicBezTo>
                  <a:pt x="210647" y="3639657"/>
                  <a:pt x="164789" y="3691878"/>
                  <a:pt x="163578" y="3656292"/>
                </a:cubicBezTo>
                <a:cubicBezTo>
                  <a:pt x="143579" y="3679822"/>
                  <a:pt x="105972" y="3643221"/>
                  <a:pt x="72220" y="3645272"/>
                </a:cubicBezTo>
                <a:cubicBezTo>
                  <a:pt x="65331" y="3629421"/>
                  <a:pt x="57584" y="3630437"/>
                  <a:pt x="44395" y="3639455"/>
                </a:cubicBezTo>
                <a:cubicBezTo>
                  <a:pt x="30887" y="3640873"/>
                  <a:pt x="16617" y="3639423"/>
                  <a:pt x="1962" y="3635948"/>
                </a:cubicBezTo>
                <a:lnTo>
                  <a:pt x="0" y="3635261"/>
                </a:lnTo>
                <a:lnTo>
                  <a:pt x="0" y="12763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3443" y="1960280"/>
            <a:ext cx="5345436" cy="2151645"/>
          </a:xfrm>
        </p:spPr>
        <p:txBody>
          <a:bodyPr anchor="ctr">
            <a:normAutofit/>
          </a:bodyPr>
          <a:lstStyle/>
          <a:p>
            <a:r>
              <a:rPr lang="hr-HR" sz="4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Strukturiranje seansi; Problemi u strukturiranju seansi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8447" y="5542919"/>
            <a:ext cx="5307106" cy="6042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Sabrina Krasnić, mag. </a:t>
            </a:r>
            <a:r>
              <a:rPr lang="hr-H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</a:t>
            </a:r>
            <a:r>
              <a:rPr lang="hr-H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6AA9F379-605C-48FC-AA29-73D667134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6295" y="900998"/>
            <a:ext cx="1011410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5E79D72-348C-101D-FB85-5FBCBF6A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94" y="548640"/>
            <a:ext cx="2896888" cy="5431536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PREGLED AKCIJSKOG PLANA</a:t>
            </a:r>
            <a:endParaRPr lang="hr-H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710E76-85CD-CD26-21FB-D835A500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507" y="272173"/>
            <a:ext cx="5193097" cy="63995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hr-HR" sz="18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Nadopuna i pregled akcijskog plana</a:t>
            </a:r>
            <a:endParaRPr lang="hr-HR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hr-HR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povezivanje prošlih seansi s trenutnom</a:t>
            </a:r>
            <a:endParaRPr lang="hr-HR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hr-HR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ispitivanje klijenata o pozitivnim iskustvima ili trenucima kada su se osjećali bolje</a:t>
            </a:r>
            <a:endParaRPr lang="hr-HR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hr-HR" sz="1800" b="1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8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Primjeri pitanja:</a:t>
            </a:r>
            <a:endParaRPr lang="hr-HR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"Što se dogodilo ovog tjedna, a što je bilo dobro?"</a:t>
            </a:r>
            <a:endParaRPr lang="hr-HR" sz="18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"Što ste radili ovog tjedna, a što je bilo dobro?"</a:t>
            </a:r>
            <a:endParaRPr lang="hr-HR" sz="18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"Kada ste se ovog tjedna osjećali najbolje?"</a:t>
            </a:r>
            <a:endParaRPr lang="hr-HR" sz="18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"Što Vam je bio najbolji dio tjedna?"</a:t>
            </a:r>
            <a:endParaRPr lang="hr-HR" sz="18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hr-HR" sz="1800" b="1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8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Zašto je naglašavanje pozitivnog korisno?</a:t>
            </a:r>
            <a:endParaRPr lang="hr-HR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hr-HR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pomaže klijentima jasnije sagledati stvarnost</a:t>
            </a:r>
            <a:endParaRPr lang="hr-HR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hr-HR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omogućuje terapeutu da pohvali klijenta (pozitivno potkrepljenje)</a:t>
            </a:r>
            <a:endParaRPr lang="hr-HR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hr-HR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potiče pozitivne emocije tijekom seanse</a:t>
            </a:r>
            <a:endParaRPr lang="hr-HR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hr-HR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pruža priliku za ponovno upuštanje u slične aktivnosti</a:t>
            </a:r>
            <a:endParaRPr lang="hr-HR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hr-HR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jača terapijski odnos i motivaciju klijenta</a:t>
            </a:r>
            <a:endParaRPr lang="hr-HR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60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664" y="115980"/>
            <a:ext cx="5943863" cy="994172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Times New Roman"/>
                <a:cs typeface="Times New Roman"/>
              </a:rPr>
              <a:t>Središnji dio seanse; Fokus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256" y="1003301"/>
            <a:ext cx="5598888" cy="535110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hr-HR" sz="1600" b="1" dirty="0">
                <a:latin typeface="Times New Roman"/>
                <a:ea typeface="Calibri"/>
                <a:cs typeface="Times New Roman"/>
              </a:rPr>
              <a:t>Fokus na ono što je klijentu najvažnije</a:t>
            </a:r>
            <a:endParaRPr lang="hr-HR" sz="1600" b="1" dirty="0">
              <a:latin typeface="Times New Roman"/>
              <a:ea typeface="Calibri"/>
              <a:cs typeface="Calibri"/>
            </a:endParaRPr>
          </a:p>
          <a:p>
            <a:pPr>
              <a:lnSpc>
                <a:spcPct val="90000"/>
              </a:lnSpc>
              <a:buNone/>
            </a:pPr>
            <a:endParaRPr lang="hr-HR" sz="16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hr-HR" sz="1600" dirty="0">
                <a:latin typeface="Times New Roman"/>
                <a:ea typeface="Calibri"/>
                <a:cs typeface="Times New Roman"/>
              </a:rPr>
              <a:t>terapeut može preuzeti inicijativu u određivanju važnosti teme za početak razgovora</a:t>
            </a:r>
            <a:endParaRPr lang="hr-HR" sz="1600" dirty="0">
              <a:latin typeface="Times New Roman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hr-HR" sz="1600" dirty="0">
                <a:latin typeface="Times New Roman"/>
                <a:ea typeface="Calibri"/>
                <a:cs typeface="Times New Roman"/>
              </a:rPr>
              <a:t>u tradicionalnom KBT-u prikupljaju se podaci o već proživljenom problemu i </a:t>
            </a:r>
            <a:r>
              <a:rPr lang="hr-HR" sz="1600" dirty="0" err="1">
                <a:latin typeface="Times New Roman"/>
                <a:ea typeface="Calibri"/>
                <a:cs typeface="Times New Roman"/>
              </a:rPr>
              <a:t>konceptualiziraju</a:t>
            </a:r>
            <a:r>
              <a:rPr lang="hr-HR" sz="1600" dirty="0">
                <a:latin typeface="Times New Roman"/>
                <a:ea typeface="Calibri"/>
                <a:cs typeface="Times New Roman"/>
              </a:rPr>
              <a:t> poteškoće prema kognitivnom modelu</a:t>
            </a:r>
            <a:endParaRPr lang="hr-HR" sz="1600" dirty="0">
              <a:latin typeface="Times New Roman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hr-HR" sz="1600" dirty="0">
                <a:latin typeface="Times New Roman"/>
                <a:ea typeface="Calibri"/>
                <a:cs typeface="Times New Roman"/>
              </a:rPr>
              <a:t>u pristupu usmjerenom na oporavak klijent bira korake za nadolazeći tjedan prema postizanju cilja, a kognitivni model koristi se za konceptualizaciju prepreka koje bi mogle stati na put</a:t>
            </a:r>
            <a:endParaRPr lang="hr-HR" sz="1600" dirty="0">
              <a:latin typeface="Times New Roman"/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600" b="1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r-HR" sz="1600" b="1" dirty="0">
                <a:latin typeface="Times New Roman"/>
                <a:ea typeface="Calibri"/>
                <a:cs typeface="Times New Roman"/>
              </a:rPr>
              <a:t>Zajednički elementi oba pristupa:</a:t>
            </a:r>
            <a:endParaRPr lang="hr-HR" sz="1600" dirty="0">
              <a:latin typeface="Times New Roman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hr-HR" sz="1600" dirty="0">
                <a:latin typeface="Times New Roman"/>
                <a:ea typeface="Calibri"/>
                <a:cs typeface="Times New Roman"/>
              </a:rPr>
              <a:t>odabir situacije koja se već dogodila ili potencijalne prepreke za ostvarivanje ciljeva</a:t>
            </a:r>
            <a:endParaRPr lang="hr-HR" sz="1600" dirty="0">
              <a:latin typeface="Times New Roman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hr-HR" sz="1600" dirty="0">
                <a:latin typeface="Times New Roman"/>
                <a:ea typeface="Calibri"/>
                <a:cs typeface="Times New Roman"/>
              </a:rPr>
              <a:t>identifikacija automatskih misli povezanih sa situacijom/preprekom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latin typeface="Times New Roman"/>
                <a:ea typeface="+mn-lt"/>
                <a:cs typeface="+mn-lt"/>
              </a:rPr>
              <a:t>implementacija intervencije uz </a:t>
            </a:r>
            <a:r>
              <a:rPr lang="hr-HR" sz="1600" dirty="0" err="1">
                <a:latin typeface="Times New Roman"/>
                <a:ea typeface="+mn-lt"/>
                <a:cs typeface="+mn-lt"/>
              </a:rPr>
              <a:t>klijentovu</a:t>
            </a:r>
            <a:r>
              <a:rPr lang="hr-HR" sz="1600" dirty="0">
                <a:latin typeface="Times New Roman"/>
                <a:ea typeface="+mn-lt"/>
                <a:cs typeface="+mn-lt"/>
              </a:rPr>
              <a:t> suglasnost, podučavanje vještinama, postavljanje novog akcijskog plana i mjerenje učinkovitosti intervencija</a:t>
            </a:r>
            <a:endParaRPr lang="hr-HR" sz="16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hr-HR" sz="1600" dirty="0">
                <a:latin typeface="Times New Roman"/>
                <a:ea typeface="Calibri"/>
                <a:cs typeface="Times New Roman"/>
              </a:rPr>
              <a:t>analiza emocionalnih, ponašajnih i fizioloških reakcija na automatske misli</a:t>
            </a:r>
            <a:endParaRPr lang="hr-HR" sz="1600" dirty="0">
              <a:latin typeface="Times New Roman"/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600" b="1" dirty="0">
              <a:latin typeface="Times New Roman"/>
              <a:ea typeface="Calibri"/>
              <a:cs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AB6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35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Slika 3" descr="Slika na kojoj se prikazuje tekst, rukopis, naprstak, Font&#10;&#10;Opis je automatski generiran">
            <a:extLst>
              <a:ext uri="{FF2B5EF4-FFF2-40B4-BE49-F238E27FC236}">
                <a16:creationId xmlns:a16="http://schemas.microsoft.com/office/drawing/2014/main" id="{D0D2A287-2B94-A453-36F6-039EE4B90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356" y="2950198"/>
            <a:ext cx="1462672" cy="9733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9B0451E-7732-009F-E5DD-DF6AE086C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Times New Roman"/>
                <a:ea typeface="Calibri"/>
                <a:cs typeface="Calibri"/>
              </a:rPr>
              <a:t>SAŽIMANJE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B608C09-D001-EB9B-BD6C-06BCA801C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3191" y="178867"/>
            <a:ext cx="5356383" cy="65978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hr-HR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   Tijekom seanse sažimanje se provodi na tri načina:</a:t>
            </a:r>
            <a:endParaRPr lang="hr-HR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hr-HR" sz="16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6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Sažimanje sadržaja</a:t>
            </a:r>
            <a:endParaRPr lang="hr-HR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 algn="ctr">
              <a:lnSpc>
                <a:spcPct val="90000"/>
              </a:lnSpc>
              <a:buChar char="•"/>
            </a:pPr>
            <a:r>
              <a:rPr lang="hr-HR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koriste se stvarne riječi klijenta kako bi se osiguralo točno razumijevanje</a:t>
            </a: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hr-HR" sz="16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Primjer:</a:t>
            </a:r>
            <a:endParaRPr lang="hr-HR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hr-HR" sz="16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"Dopustite mi da provjerim jesam li razumjela, </a:t>
            </a:r>
            <a:r>
              <a:rPr lang="hr-HR" sz="16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Abe</a:t>
            </a:r>
            <a:r>
              <a:rPr lang="hr-HR" sz="16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Kada ste razmišljali o razvrstavanju pošte ovog tjedna, pomislili ste: 'Ne mogu se nositi s tim' i osjećali ste se stvarno loše, pa ste izbjegavali taj zadatak. (pauza) Je li to točno? (pauza) Jeste li imali bilo kakve druge emocije ili automatske misli?"</a:t>
            </a:r>
            <a:endParaRPr lang="hr-HR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90000"/>
              </a:lnSpc>
              <a:buNone/>
            </a:pPr>
            <a:endParaRPr lang="hr-HR" sz="1600" i="1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6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Sažimanje klijenata</a:t>
            </a:r>
            <a:endParaRPr lang="hr-HR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 algn="ctr">
              <a:lnSpc>
                <a:spcPct val="90000"/>
              </a:lnSpc>
              <a:buChar char="•"/>
            </a:pPr>
            <a:r>
              <a:rPr lang="hr-HR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klijent sažima raspravu o određenom problemu ili cilju radi provjere razumijevanja</a:t>
            </a:r>
            <a:endParaRPr lang="hr-HR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90000"/>
              </a:lnSpc>
              <a:buNone/>
            </a:pPr>
            <a:endParaRPr lang="hr-HR" sz="16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6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     Završno sažimanje</a:t>
            </a:r>
            <a:endParaRPr lang="hr-HR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 algn="ctr">
              <a:lnSpc>
                <a:spcPct val="90000"/>
              </a:lnSpc>
              <a:buChar char="•"/>
            </a:pPr>
            <a:r>
              <a:rPr lang="hr-HR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na kraju susreta sažima se sve što je obrađeno kako bi klijent jasno razumio postignuća i sljedeće korake</a:t>
            </a: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hr-HR" sz="16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Primjer:</a:t>
            </a:r>
            <a:endParaRPr lang="hr-HR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hr-HR" sz="16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"U redu, do sada smo razgovarali o ______ i ______. Sljedeće trebamo razgovarati o ______?"</a:t>
            </a:r>
            <a:endParaRPr lang="hr-HR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hr-HR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55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73703D9-4816-32BC-F523-8D5636B2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Times New Roman"/>
                <a:ea typeface="Calibri"/>
                <a:cs typeface="Calibri"/>
              </a:rPr>
              <a:t>Završni sažetak, pregled akcijskog plana i povratne informacije</a:t>
            </a:r>
            <a:endParaRPr lang="sr-Latn-RS" sz="3200" dirty="0">
              <a:latin typeface="Times New Roman"/>
              <a:cs typeface="Times New Roman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D7F351-FA6F-55EB-B54B-3B8BAF8F6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4913" y="151250"/>
            <a:ext cx="5434661" cy="65671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r-HR" sz="1800" dirty="0">
                <a:latin typeface="Times New Roman"/>
                <a:ea typeface="+mn-lt"/>
                <a:cs typeface="+mn-lt"/>
              </a:rPr>
              <a:t>cilj završnog sažetka je usmjeriti </a:t>
            </a:r>
            <a:r>
              <a:rPr lang="hr-HR" sz="1800" dirty="0" err="1">
                <a:latin typeface="Times New Roman"/>
                <a:ea typeface="+mn-lt"/>
                <a:cs typeface="+mn-lt"/>
              </a:rPr>
              <a:t>klijentovu</a:t>
            </a:r>
            <a:r>
              <a:rPr lang="hr-HR" sz="1800" dirty="0">
                <a:latin typeface="Times New Roman"/>
                <a:ea typeface="+mn-lt"/>
                <a:cs typeface="+mn-lt"/>
              </a:rPr>
              <a:t> pažnju na najvažnije točke susreta na pozitivan način</a:t>
            </a:r>
            <a:endParaRPr lang="sr-Latn-RS" dirty="0"/>
          </a:p>
          <a:p>
            <a:pPr algn="ctr">
              <a:lnSpc>
                <a:spcPct val="90000"/>
              </a:lnSpc>
            </a:pPr>
            <a:endParaRPr lang="hr-HR" sz="1800" dirty="0">
              <a:latin typeface="Times New Roman"/>
              <a:ea typeface="+mn-lt"/>
              <a:cs typeface="+mn-lt"/>
            </a:endParaRPr>
          </a:p>
          <a:p>
            <a:pPr algn="ctr">
              <a:lnSpc>
                <a:spcPct val="90000"/>
              </a:lnSpc>
            </a:pPr>
            <a:r>
              <a:rPr lang="hr-HR" sz="1800" dirty="0">
                <a:latin typeface="Times New Roman"/>
                <a:ea typeface="+mn-lt"/>
                <a:cs typeface="+mn-lt"/>
              </a:rPr>
              <a:t>kako klijenti napreduju, može ih se potaknuti da sami sažmu ključne informacije, što je olakšano ako vode bilješke tijekom seanse</a:t>
            </a:r>
          </a:p>
          <a:p>
            <a:pPr algn="ctr">
              <a:lnSpc>
                <a:spcPct val="90000"/>
              </a:lnSpc>
            </a:pPr>
            <a:endParaRPr lang="hr-HR" sz="1800" dirty="0">
              <a:latin typeface="Times New Roman"/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800" b="1" dirty="0">
                <a:latin typeface="Times New Roman"/>
                <a:ea typeface="+mn-lt"/>
                <a:cs typeface="+mn-lt"/>
              </a:rPr>
              <a:t>Primjer izjave terapeuta:</a:t>
            </a:r>
            <a:br>
              <a:rPr lang="hr-HR" sz="1800" b="1" dirty="0">
                <a:latin typeface="Times New Roman"/>
                <a:ea typeface="+mn-lt"/>
                <a:cs typeface="+mn-lt"/>
              </a:rPr>
            </a:br>
            <a:r>
              <a:rPr lang="hr-HR" sz="1800" b="1" dirty="0">
                <a:latin typeface="Times New Roman"/>
                <a:ea typeface="+mn-lt"/>
                <a:cs typeface="+mn-lt"/>
              </a:rPr>
              <a:t>"Ostalo nam je samo nekoliko minuta.”</a:t>
            </a:r>
          </a:p>
          <a:p>
            <a:pPr marL="0" indent="0" algn="ctr">
              <a:lnSpc>
                <a:spcPct val="90000"/>
              </a:lnSpc>
              <a:buNone/>
            </a:pPr>
            <a:endParaRPr lang="hr-HR" sz="1800" b="1" dirty="0">
              <a:latin typeface="Times New Roman"/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800" b="1" dirty="0">
                <a:latin typeface="Times New Roman"/>
                <a:ea typeface="+mn-lt"/>
                <a:cs typeface="+mn-lt"/>
              </a:rPr>
              <a:t>Pitanja za sažimanje: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800" dirty="0">
                <a:latin typeface="Times New Roman"/>
                <a:ea typeface="+mn-lt"/>
                <a:cs typeface="+mn-lt"/>
              </a:rPr>
              <a:t>"Što mislite da je bilo najvažnije u današnjoj seansi?"</a:t>
            </a:r>
            <a:endParaRPr lang="hr-HR" sz="1800" dirty="0">
              <a:latin typeface="Times New Roman"/>
              <a:ea typeface="Calibri"/>
              <a:cs typeface="Calibri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800" dirty="0">
                <a:latin typeface="Times New Roman"/>
                <a:ea typeface="+mn-lt"/>
                <a:cs typeface="+mn-lt"/>
              </a:rPr>
              <a:t>"Što mislite da će vam biti najvažnije zapamtiti ovog tjedna? Možete pogledati svoje bilješke."</a:t>
            </a:r>
            <a:endParaRPr lang="hr-HR" sz="1800" dirty="0">
              <a:latin typeface="Times New Roman"/>
              <a:ea typeface="Calibri"/>
              <a:cs typeface="Calibri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800" dirty="0">
                <a:latin typeface="Times New Roman"/>
                <a:ea typeface="+mn-lt"/>
                <a:cs typeface="+mn-lt"/>
              </a:rPr>
              <a:t>"Što ste naučili?"</a:t>
            </a:r>
            <a:endParaRPr lang="hr-HR" sz="1800" b="1" dirty="0">
              <a:latin typeface="Times New Roman"/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hr-HR" sz="1800" dirty="0">
              <a:latin typeface="Times New Roman"/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800" b="1" dirty="0">
                <a:latin typeface="Times New Roman"/>
                <a:ea typeface="+mn-lt"/>
                <a:cs typeface="+mn-lt"/>
              </a:rPr>
              <a:t>Dodatni koraci:</a:t>
            </a:r>
            <a:endParaRPr lang="hr-HR" sz="1800" dirty="0">
              <a:latin typeface="Times New Roman"/>
              <a:ea typeface="Calibri"/>
              <a:cs typeface="Calibri"/>
            </a:endParaRPr>
          </a:p>
          <a:p>
            <a:pPr algn="ctr">
              <a:lnSpc>
                <a:spcPct val="90000"/>
              </a:lnSpc>
            </a:pPr>
            <a:r>
              <a:rPr lang="hr-HR" sz="1800" dirty="0">
                <a:latin typeface="Times New Roman"/>
                <a:ea typeface="+mn-lt"/>
                <a:cs typeface="+mn-lt"/>
              </a:rPr>
              <a:t>provjera akcijskog plana</a:t>
            </a:r>
            <a:endParaRPr lang="hr-HR" sz="1800" dirty="0">
              <a:latin typeface="Times New Roman"/>
              <a:ea typeface="Calibri"/>
              <a:cs typeface="Calibri"/>
            </a:endParaRPr>
          </a:p>
          <a:p>
            <a:pPr algn="ctr">
              <a:lnSpc>
                <a:spcPct val="90000"/>
              </a:lnSpc>
            </a:pPr>
            <a:r>
              <a:rPr lang="hr-HR" sz="1800" dirty="0">
                <a:latin typeface="Times New Roman"/>
                <a:ea typeface="+mn-lt"/>
                <a:cs typeface="+mn-lt"/>
              </a:rPr>
              <a:t>dobivanje povratnih informacija od klijenta o seansi</a:t>
            </a:r>
            <a:endParaRPr lang="hr-HR" sz="1800" dirty="0">
              <a:latin typeface="Times New Roman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73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tekst, Font, dijagram, grafika&#10;&#10;Opis je automatski generiran">
            <a:extLst>
              <a:ext uri="{FF2B5EF4-FFF2-40B4-BE49-F238E27FC236}">
                <a16:creationId xmlns:a16="http://schemas.microsoft.com/office/drawing/2014/main" id="{B1886E23-C8FE-2F22-C566-2C24C9B25D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91" r="2" b="247"/>
          <a:stretch/>
        </p:blipFill>
        <p:spPr>
          <a:xfrm>
            <a:off x="2060886" y="10"/>
            <a:ext cx="725223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215326"/>
            <a:ext cx="3619260" cy="1899912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Zašto je struktura važna?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279" y="3106547"/>
            <a:ext cx="3990801" cy="3305828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osigurava efikasnost terapije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pomaže klijentima da se osjećaju sigurnije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omogućava jasniju komunikaciju i očekivanja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228" y="934327"/>
            <a:ext cx="7963382" cy="84190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Uobičajeni problemi u strukturiranju seansi</a:t>
            </a:r>
          </a:p>
        </p:txBody>
      </p:sp>
      <p:sp>
        <p:nvSpPr>
          <p:cNvPr id="32" name="Freeform: Shape 22">
            <a:extLst>
              <a:ext uri="{FF2B5EF4-FFF2-40B4-BE49-F238E27FC236}">
                <a16:creationId xmlns:a16="http://schemas.microsoft.com/office/drawing/2014/main" id="{6295B176-FA0E-4B6A-A190-5E2E82BEA5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0359" y="2337807"/>
            <a:ext cx="7203281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48F779DE-4744-42D6-9C74-33EC94460C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6295" y="2190741"/>
            <a:ext cx="1011410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905" y="2752316"/>
            <a:ext cx="6232189" cy="27568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konceptualizacija poteškoća u strukturiranju</a:t>
            </a:r>
          </a:p>
          <a:p>
            <a:r>
              <a:rPr lang="hr-HR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uobičajeni problemi u pojedinim dijelovima seansi</a:t>
            </a:r>
          </a:p>
          <a:p>
            <a:r>
              <a:rPr lang="hr-HR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rješavanje problema</a:t>
            </a:r>
          </a:p>
          <a:p>
            <a:r>
              <a:rPr lang="hr-HR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odstupanje od dnevnog reda</a:t>
            </a:r>
          </a:p>
          <a:p>
            <a:r>
              <a:rPr lang="hr-HR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postupanje s uznemirenim klijentima pred kraj seanse</a:t>
            </a:r>
            <a:endParaRPr lang="hr-HR" sz="1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D6B1582-030F-9880-2A71-C1E9A90F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3" y="1161288"/>
            <a:ext cx="2886785" cy="4526280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Times New Roman"/>
                <a:ea typeface="+mj-lt"/>
                <a:cs typeface="+mj-lt"/>
              </a:rPr>
              <a:t>Opće poteškoće u strukturiranju seansi</a:t>
            </a:r>
            <a:endParaRPr lang="sr-Latn-RS" sz="3200" b="1" dirty="0">
              <a:latin typeface="Times New Roman"/>
              <a:ea typeface="+mj-lt"/>
              <a:cs typeface="+mj-lt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9F98E4-D9DB-0C6C-F3CB-60CB2BE9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474" y="1048115"/>
            <a:ext cx="4858182" cy="520256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hr-HR" sz="1800" b="1" dirty="0">
                <a:latin typeface="Times New Roman"/>
                <a:ea typeface="+mn-lt"/>
                <a:cs typeface="+mn-lt"/>
              </a:rPr>
              <a:t>Ključna pitanja:</a:t>
            </a:r>
          </a:p>
          <a:p>
            <a:pPr marL="457200" lvl="1" indent="0" algn="ctr">
              <a:buNone/>
            </a:pPr>
            <a:r>
              <a:rPr lang="hr-HR" sz="1800" dirty="0">
                <a:latin typeface="Times New Roman"/>
                <a:ea typeface="+mn-lt"/>
                <a:cs typeface="+mn-lt"/>
              </a:rPr>
              <a:t>Koji je specifičan problem?</a:t>
            </a:r>
            <a:endParaRPr lang="hr-HR" sz="1800" dirty="0">
              <a:latin typeface="Times New Roman"/>
              <a:ea typeface="Calibri"/>
              <a:cs typeface="Calibri"/>
            </a:endParaRPr>
          </a:p>
          <a:p>
            <a:pPr marL="457200" lvl="1" indent="0" algn="ctr">
              <a:buNone/>
            </a:pPr>
            <a:r>
              <a:rPr lang="hr-HR" sz="1800" dirty="0">
                <a:latin typeface="Times New Roman"/>
                <a:ea typeface="+mn-lt"/>
                <a:cs typeface="+mn-lt"/>
              </a:rPr>
              <a:t>Što klijent govori ili radi u vezi s problemom?</a:t>
            </a:r>
            <a:endParaRPr lang="hr-HR" sz="1800" dirty="0">
              <a:latin typeface="Times New Roman"/>
              <a:ea typeface="Calibri"/>
              <a:cs typeface="Calibri"/>
            </a:endParaRPr>
          </a:p>
          <a:p>
            <a:pPr marL="457200" lvl="1" indent="0" algn="ctr">
              <a:buNone/>
            </a:pPr>
            <a:r>
              <a:rPr lang="hr-HR" sz="1800" dirty="0">
                <a:latin typeface="Times New Roman"/>
                <a:ea typeface="+mn-lt"/>
                <a:cs typeface="+mn-lt"/>
              </a:rPr>
              <a:t>Imam li ja odgovornost za ovaj problem?</a:t>
            </a:r>
            <a:endParaRPr lang="hr-HR" sz="1800" dirty="0">
              <a:latin typeface="Times New Roman"/>
              <a:ea typeface="Calibri"/>
              <a:cs typeface="Calibri"/>
            </a:endParaRPr>
          </a:p>
          <a:p>
            <a:pPr marL="457200" lvl="1" indent="0" algn="ctr">
              <a:buNone/>
            </a:pPr>
            <a:r>
              <a:rPr lang="hr-HR" sz="1800" dirty="0">
                <a:latin typeface="Times New Roman"/>
                <a:ea typeface="+mn-lt"/>
                <a:cs typeface="+mn-lt"/>
              </a:rPr>
              <a:t>Kako interpretiram uzrok problema?</a:t>
            </a:r>
            <a:endParaRPr lang="hr-HR" sz="1800" dirty="0">
              <a:latin typeface="Times New Roman"/>
              <a:ea typeface="Calibri"/>
              <a:cs typeface="Calibri"/>
            </a:endParaRPr>
          </a:p>
          <a:p>
            <a:pPr marL="457200" lvl="1" indent="0" algn="ctr">
              <a:buNone/>
            </a:pPr>
            <a:r>
              <a:rPr lang="hr-HR" sz="1800" dirty="0">
                <a:latin typeface="Times New Roman"/>
                <a:ea typeface="+mn-lt"/>
                <a:cs typeface="+mn-lt"/>
              </a:rPr>
              <a:t>Što trebam poduzeti?</a:t>
            </a:r>
            <a:endParaRPr lang="hr-HR" sz="1800" dirty="0">
              <a:latin typeface="Times New Roman"/>
              <a:ea typeface="Calibri"/>
              <a:cs typeface="Calibri"/>
            </a:endParaRPr>
          </a:p>
          <a:p>
            <a:pPr marL="457200" lvl="1" indent="0">
              <a:buNone/>
            </a:pPr>
            <a:endParaRPr lang="hr-HR" sz="1800" dirty="0"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r>
              <a:rPr lang="hr-HR" sz="1800" b="1" dirty="0">
                <a:latin typeface="Times New Roman"/>
                <a:ea typeface="+mn-lt"/>
                <a:cs typeface="+mn-lt"/>
              </a:rPr>
              <a:t>Provjere:</a:t>
            </a:r>
            <a:endParaRPr lang="hr-HR" sz="1800" dirty="0">
              <a:latin typeface="Times New Roman"/>
              <a:cs typeface="Times New Roman"/>
            </a:endParaRPr>
          </a:p>
          <a:p>
            <a:pPr marL="457200" lvl="1" indent="0" algn="ctr">
              <a:buNone/>
            </a:pPr>
            <a:r>
              <a:rPr lang="hr-HR" sz="1800" dirty="0">
                <a:latin typeface="Times New Roman"/>
                <a:ea typeface="+mn-lt"/>
                <a:cs typeface="+mn-lt"/>
              </a:rPr>
              <a:t>Je li klijent nježno prekidan tijekom seanse?</a:t>
            </a:r>
            <a:endParaRPr lang="hr-HR" sz="1800" dirty="0">
              <a:latin typeface="Times New Roman"/>
              <a:ea typeface="Calibri"/>
              <a:cs typeface="Calibri"/>
            </a:endParaRPr>
          </a:p>
          <a:p>
            <a:pPr marL="457200" lvl="1" indent="0" algn="ctr">
              <a:buNone/>
            </a:pPr>
            <a:r>
              <a:rPr lang="hr-HR" sz="1800" dirty="0">
                <a:latin typeface="Times New Roman"/>
                <a:ea typeface="+mn-lt"/>
                <a:cs typeface="+mn-lt"/>
              </a:rPr>
              <a:t>Je li klijent upoznat sa strukturom i procesom tretmana?</a:t>
            </a:r>
            <a:endParaRPr lang="hr-HR" sz="1800" dirty="0">
              <a:latin typeface="Times New Roman"/>
              <a:ea typeface="Calibri"/>
              <a:cs typeface="Calibri"/>
            </a:endParaRPr>
          </a:p>
          <a:p>
            <a:pPr marL="457200" lvl="1" indent="0" algn="ctr">
              <a:buNone/>
            </a:pPr>
            <a:r>
              <a:rPr lang="hr-HR" sz="1800" dirty="0">
                <a:latin typeface="Times New Roman"/>
                <a:ea typeface="+mn-lt"/>
                <a:cs typeface="+mn-lt"/>
              </a:rPr>
              <a:t>Je li dovoljno angažiran u tretmanu?</a:t>
            </a:r>
            <a:endParaRPr lang="hr-HR" sz="1800" dirty="0">
              <a:latin typeface="Times New Roman"/>
              <a:ea typeface="Calibri"/>
              <a:cs typeface="Calibri"/>
            </a:endParaRPr>
          </a:p>
          <a:p>
            <a:pPr marL="457200" lvl="1" indent="0" algn="ctr">
              <a:buNone/>
            </a:pPr>
            <a:r>
              <a:rPr lang="hr-HR" sz="1800" dirty="0">
                <a:latin typeface="Times New Roman"/>
                <a:ea typeface="+mn-lt"/>
                <a:cs typeface="+mn-lt"/>
              </a:rPr>
              <a:t>Je li terapijski odnos dovoljno snažan?</a:t>
            </a:r>
          </a:p>
          <a:p>
            <a:pPr marL="457200" lvl="1" indent="0">
              <a:buNone/>
            </a:pPr>
            <a:endParaRPr lang="hr-HR" sz="1800" i="1" dirty="0">
              <a:latin typeface="Times New Roman"/>
              <a:ea typeface="+mn-lt"/>
              <a:cs typeface="+mn-lt"/>
            </a:endParaRPr>
          </a:p>
          <a:p>
            <a:pPr marL="457200" lvl="1" indent="0" algn="ctr">
              <a:buNone/>
            </a:pPr>
            <a:r>
              <a:rPr lang="hr-HR" sz="1800" i="1" dirty="0">
                <a:latin typeface="Times New Roman"/>
                <a:ea typeface="+mn-lt"/>
                <a:cs typeface="+mn-lt"/>
              </a:rPr>
              <a:t>Napomena:</a:t>
            </a:r>
            <a:r>
              <a:rPr lang="hr-HR" sz="1800" dirty="0">
                <a:latin typeface="Times New Roman"/>
                <a:ea typeface="+mn-lt"/>
                <a:cs typeface="+mn-lt"/>
              </a:rPr>
              <a:t> Ako je dijagnoza ispravna i plan tretmana kvalitetan, fokusirati se na gore navedene provjere za bolje strukturiranje</a:t>
            </a:r>
            <a:endParaRPr lang="hr-HR" sz="1800" dirty="0">
              <a:latin typeface="Times New Roman"/>
              <a:ea typeface="Calibri"/>
              <a:cs typeface="Calibri"/>
            </a:endParaRPr>
          </a:p>
          <a:p>
            <a:endParaRPr lang="hr-HR" sz="1800" dirty="0">
              <a:latin typeface="Times New Roman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8373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ukrasni isječci, crtić, grafika, umjetničko djelo&#10;&#10;Opis je automatski generiran">
            <a:extLst>
              <a:ext uri="{FF2B5EF4-FFF2-40B4-BE49-F238E27FC236}">
                <a16:creationId xmlns:a16="http://schemas.microsoft.com/office/drawing/2014/main" id="{5E6C424F-394A-7842-46CA-294B9AF085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27" r="1" b="1811"/>
          <a:stretch/>
        </p:blipFill>
        <p:spPr>
          <a:xfrm>
            <a:off x="-408194" y="10"/>
            <a:ext cx="725221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F60F4BA-F0B8-2D86-FBCA-68AEE33E0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295" y="330135"/>
            <a:ext cx="4569478" cy="1106810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Razmišljanja terapeuta</a:t>
            </a:r>
            <a:endParaRPr lang="sr-Latn-R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958AC1-7920-929D-02B1-53E7E4BDE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663" y="1070677"/>
            <a:ext cx="4802742" cy="47166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hr-HR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hr-HR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ometajuće misli terapeuta koje mogu otežati nježno interveniranje i održavanje standardne strukture seanse:</a:t>
            </a:r>
            <a:endParaRPr lang="hr-HR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hr-HR" sz="16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hr-HR" sz="16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"Ne mogu strukturirati susret."</a:t>
            </a:r>
            <a:endParaRPr lang="hr-HR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hr-HR" sz="16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"[Mom klijentu] se neće svidjeti struktura susreta."</a:t>
            </a:r>
            <a:endParaRPr lang="hr-HR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hr-HR" sz="16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"Ne može sažimati."</a:t>
            </a:r>
            <a:endParaRPr lang="hr-HR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hr-HR" sz="16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"Naljutit će se ako budem previše direktivan/na."</a:t>
            </a:r>
            <a:endParaRPr lang="hr-HR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hr-HR" sz="16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"Propustit ću nešto važno."</a:t>
            </a:r>
            <a:endParaRPr lang="hr-HR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hr-HR" sz="16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"Ne bih trebao prekidati klijenta."</a:t>
            </a:r>
            <a:endParaRPr lang="hr-HR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90000"/>
              </a:lnSpc>
              <a:buNone/>
            </a:pPr>
            <a:endParaRPr lang="hr-HR" sz="1600" i="1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6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Važno:</a:t>
            </a:r>
            <a:r>
              <a:rPr lang="hr-HR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pratiti vlastitu nelagodu i automatske misli tijekom i između seansi, prepoznati ih i raditi na njihovom smanjenju.</a:t>
            </a:r>
            <a:endParaRPr lang="hr-HR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hr-HR" sz="16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6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Rješenje:</a:t>
            </a:r>
            <a:endParaRPr lang="hr-HR" sz="16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Vježbanje kroz simulacije i priprema za uobičajene izazove kako bi se povećala sigurnost u provođenju strukturiranih susreta</a:t>
            </a:r>
            <a:endParaRPr lang="hr-HR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hr-HR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6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4014F54-81D4-8329-CF2A-8A0333AE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 b="1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Prekidanje klijenta, upoznavanje klijenta s KBT postavkama i uključivanje klijenta u seansu</a:t>
            </a:r>
            <a:endParaRPr lang="sr-Latn-RS" sz="28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699A08-7183-096F-6DCF-C7CEA4CE6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849" y="113151"/>
            <a:ext cx="5844672" cy="665863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1500" dirty="0">
                <a:latin typeface="Times New Roman"/>
                <a:ea typeface="+mn-lt"/>
                <a:cs typeface="+mn-lt"/>
              </a:rPr>
              <a:t>kratki i nježni prekidi ključni su za učinkovitost terapije</a:t>
            </a:r>
          </a:p>
          <a:p>
            <a:pPr marL="0" indent="0">
              <a:lnSpc>
                <a:spcPct val="90000"/>
              </a:lnSpc>
              <a:buNone/>
            </a:pPr>
            <a:endParaRPr lang="hr-HR" sz="1500" dirty="0">
              <a:latin typeface="Times New Roman"/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r-HR" sz="1500" b="1" dirty="0">
                <a:latin typeface="Times New Roman"/>
                <a:ea typeface="+mn-lt"/>
                <a:cs typeface="+mn-lt"/>
              </a:rPr>
              <a:t>Primjer: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500" i="1" dirty="0">
                <a:latin typeface="Times New Roman"/>
                <a:ea typeface="+mn-lt"/>
                <a:cs typeface="+mn-lt"/>
              </a:rPr>
              <a:t>Maria:</a:t>
            </a:r>
            <a:r>
              <a:rPr lang="hr-HR" sz="1500" dirty="0">
                <a:latin typeface="Times New Roman"/>
                <a:ea typeface="+mn-lt"/>
                <a:cs typeface="+mn-lt"/>
              </a:rPr>
              <a:t> "I onda, nisam mogla vjerovati, ali moja sestra mi je rekla da moram pomoći mami. Zna da sam pretrpana – mislim, moja majka i ja nikad nismo bile bliske – i samo me bombardira stvarima koje treba obaviti. A ona će vikati na mene ako to ne napravim. Jednostavno više ne mogu podnijeti kritiku. Dobila sam je na poslu i sada ovo..."</a:t>
            </a:r>
            <a:endParaRPr lang="hr-HR" sz="1500" dirty="0">
              <a:latin typeface="Times New Roman"/>
              <a:ea typeface="Calibri"/>
              <a:cs typeface="Calibri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500" i="1" dirty="0">
                <a:latin typeface="Times New Roman"/>
                <a:ea typeface="+mn-lt"/>
                <a:cs typeface="+mn-lt"/>
              </a:rPr>
              <a:t>Judith:</a:t>
            </a:r>
            <a:r>
              <a:rPr lang="hr-HR" sz="1500" dirty="0">
                <a:latin typeface="Times New Roman"/>
                <a:ea typeface="+mn-lt"/>
                <a:cs typeface="+mn-lt"/>
              </a:rPr>
              <a:t> "Mogu li vas na trenutak prekinuti? Želim biti sigurna da razumijem što se događa. Počeli smo govoriti o vašim planovima za odmor i što biste mogli napraviti, a zatim ste spomenuli neke druge probleme. Što mislite da bi vam sada bilo najvažnije za razgovor? Planovi za odmor, vaša sestra, mama ili posao?"</a:t>
            </a:r>
            <a:endParaRPr lang="hr-HR" sz="1500" dirty="0">
              <a:latin typeface="Times New Roman"/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500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hr-HR" sz="1500" dirty="0">
                <a:latin typeface="Times New Roman"/>
                <a:ea typeface="+mn-lt"/>
                <a:cs typeface="+mn-lt"/>
              </a:rPr>
              <a:t>ako klijent postane uzrujan prilikom prekidanja, važno je koristiti pozitivno potkrepljenje, poput ohrabrivanja jer su podijelili nešto važno s terapeutom</a:t>
            </a:r>
            <a:endParaRPr lang="hr-HR" sz="1500" dirty="0">
              <a:latin typeface="Times New Roman"/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500" dirty="0">
              <a:latin typeface="Times New Roman"/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r-HR" sz="1500" b="1" dirty="0">
                <a:latin typeface="Times New Roman"/>
                <a:ea typeface="+mn-lt"/>
                <a:cs typeface="+mn-lt"/>
              </a:rPr>
              <a:t>Upoznavanje klijenta s KBT postavkama</a:t>
            </a:r>
            <a:endParaRPr lang="hr-HR" sz="1500" dirty="0">
              <a:latin typeface="Times New Roman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hr-HR" sz="1500" dirty="0">
                <a:latin typeface="Times New Roman"/>
                <a:ea typeface="+mn-lt"/>
                <a:cs typeface="+mn-lt"/>
              </a:rPr>
              <a:t>koristiti edukativne materijale, poput listića “Priprema za terapiju,” koji klijentima pomažu da se upoznaju s KBT terapijom i njenim procesom</a:t>
            </a:r>
            <a:endParaRPr lang="hr-HR" sz="1500" dirty="0">
              <a:latin typeface="Times New Roman"/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500" dirty="0">
              <a:latin typeface="Times New Roman"/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r-HR" sz="1500" b="1" dirty="0">
                <a:latin typeface="Times New Roman"/>
                <a:ea typeface="+mn-lt"/>
                <a:cs typeface="+mn-lt"/>
              </a:rPr>
              <a:t>Uključivanje klijenata u rad na seansi</a:t>
            </a:r>
            <a:endParaRPr lang="hr-HR" sz="1500" dirty="0">
              <a:latin typeface="Times New Roman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hr-HR" sz="1500" dirty="0">
                <a:latin typeface="Times New Roman"/>
                <a:ea typeface="+mn-lt"/>
                <a:cs typeface="+mn-lt"/>
              </a:rPr>
              <a:t>disfunkcionalna uvjerenja, poput nedostatka jasnih ciljeva, osjećaja beznađa ili emocionalnih prepreka, mogu ometati rad klijenata na seansi</a:t>
            </a:r>
          </a:p>
          <a:p>
            <a:pPr>
              <a:lnSpc>
                <a:spcPct val="90000"/>
              </a:lnSpc>
            </a:pPr>
            <a:r>
              <a:rPr lang="hr-HR" sz="1500" dirty="0">
                <a:latin typeface="Times New Roman"/>
                <a:ea typeface="+mn-lt"/>
                <a:cs typeface="+mn-lt"/>
              </a:rPr>
              <a:t>fokus na razjašnjavanje ciljeva, pružanje podrške i postupno jačanje </a:t>
            </a:r>
            <a:r>
              <a:rPr lang="hr-HR" sz="1500" dirty="0" err="1">
                <a:latin typeface="Times New Roman"/>
                <a:ea typeface="+mn-lt"/>
                <a:cs typeface="+mn-lt"/>
              </a:rPr>
              <a:t>klijentove</a:t>
            </a:r>
            <a:r>
              <a:rPr lang="hr-HR" sz="1500" dirty="0">
                <a:latin typeface="Times New Roman"/>
                <a:ea typeface="+mn-lt"/>
                <a:cs typeface="+mn-lt"/>
              </a:rPr>
              <a:t> predanosti terapijskom procesu</a:t>
            </a:r>
            <a:endParaRPr lang="hr-HR" sz="1500" dirty="0">
              <a:latin typeface="Times New Roman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555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9143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 descr="Slika na kojoj se prikazuje crtić, ukrasni isječci, namještaj, stolica&#10;&#10;Opis je automatski generiran">
            <a:extLst>
              <a:ext uri="{FF2B5EF4-FFF2-40B4-BE49-F238E27FC236}">
                <a16:creationId xmlns:a16="http://schemas.microsoft.com/office/drawing/2014/main" id="{DC2E0EDF-E378-A060-8ABF-8522724F30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l="20454" r="14880" b="1"/>
          <a:stretch/>
        </p:blipFill>
        <p:spPr>
          <a:xfrm>
            <a:off x="20" y="-9107"/>
            <a:ext cx="91439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rgbClr val="FFFFFF"/>
                </a:solidFill>
                <a:latin typeface="Times New Roman"/>
                <a:ea typeface="+mj-lt"/>
                <a:cs typeface="+mj-lt"/>
              </a:rPr>
              <a:t>Uobičajeni problemi u pojedinim dijelovima seansi</a:t>
            </a:r>
            <a:endParaRPr lang="sr-Latn-RS" sz="32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483112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hr-HR" sz="18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Tijekom seanse moguće je naići na poteškoće u sljedećim segmentima:</a:t>
            </a:r>
          </a:p>
          <a:p>
            <a:pPr marL="0" indent="0">
              <a:lnSpc>
                <a:spcPct val="90000"/>
              </a:lnSpc>
              <a:buNone/>
            </a:pPr>
            <a:endParaRPr lang="hr-HR" sz="1800" dirty="0">
              <a:solidFill>
                <a:srgbClr val="FFFFFF"/>
              </a:solidFill>
              <a:latin typeface="Times New Roman"/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hr-HR" sz="1800" b="1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Provjera raspoloženja:</a:t>
            </a:r>
            <a:r>
              <a:rPr lang="hr-HR" sz="18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 klijenti mogu imati poteškoća u opisivanju svojih emocija ili stanja.</a:t>
            </a:r>
            <a:endParaRPr lang="hr-HR" sz="1800" dirty="0">
              <a:solidFill>
                <a:srgbClr val="FFFFFF"/>
              </a:solidFill>
              <a:latin typeface="Times New Roman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hr-HR" sz="1800" b="1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Postavljanje dnevnog reda:</a:t>
            </a:r>
            <a:r>
              <a:rPr lang="hr-HR" sz="18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 klijenti mogu biti neodlučni u definiranju ciljeva ili prioriteta.</a:t>
            </a:r>
            <a:endParaRPr lang="hr-HR" sz="1800" dirty="0">
              <a:solidFill>
                <a:srgbClr val="FFFFFF"/>
              </a:solidFill>
              <a:latin typeface="Times New Roman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hr-HR" sz="1800" b="1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Traženje novih informacija:</a:t>
            </a:r>
            <a:r>
              <a:rPr lang="hr-HR" sz="18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 klijenti mogu izostaviti ključne informacije ili se previše udaljiti od teme.</a:t>
            </a:r>
            <a:endParaRPr lang="hr-HR" sz="1800" dirty="0">
              <a:solidFill>
                <a:srgbClr val="FFFFFF"/>
              </a:solidFill>
              <a:latin typeface="Times New Roman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hr-HR" sz="1800" b="1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Pregled akcijskog plana:</a:t>
            </a:r>
            <a:r>
              <a:rPr lang="hr-HR" sz="18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 klijenti možda nisu pratili plan ili se ne mogu prisjetiti određenih aktivnosti.</a:t>
            </a:r>
            <a:endParaRPr lang="hr-HR" sz="1800" dirty="0">
              <a:solidFill>
                <a:srgbClr val="FFFFFF"/>
              </a:solidFill>
              <a:latin typeface="Times New Roman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hr-HR" sz="1800" b="1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Rasprava o točkama s dnevnog reda:</a:t>
            </a:r>
            <a:r>
              <a:rPr lang="hr-HR" sz="18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 fokus se može izgubiti zbog nestrukturiranog razgovora ili promjene tema.</a:t>
            </a:r>
            <a:endParaRPr lang="hr-HR" sz="1800" dirty="0">
              <a:solidFill>
                <a:srgbClr val="FFFFFF"/>
              </a:solidFill>
              <a:latin typeface="Times New Roman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hr-HR" sz="1800" b="1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Završetak seanse:</a:t>
            </a:r>
            <a:r>
              <a:rPr lang="hr-HR" sz="18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 nedovoljno vremena za sažimanje ili jasno definiranje daljnjih koraka.</a:t>
            </a:r>
            <a:endParaRPr lang="hr-HR" sz="1800" dirty="0">
              <a:solidFill>
                <a:srgbClr val="FFFFFF"/>
              </a:solidFill>
              <a:latin typeface="Times New Roman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hr-HR" sz="1800" dirty="0">
              <a:solidFill>
                <a:srgbClr val="FFFFFF"/>
              </a:solidFill>
              <a:latin typeface="Times New Roman"/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0291064-E65A-258A-EFBE-D202AFE6B6E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619" r="21697" b="7471"/>
          <a:stretch/>
        </p:blipFill>
        <p:spPr>
          <a:xfrm>
            <a:off x="20" y="300952"/>
            <a:ext cx="9143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3926"/>
            <a:ext cx="7886700" cy="1325563"/>
          </a:xfrm>
        </p:spPr>
        <p:txBody>
          <a:bodyPr>
            <a:norm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 seansi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AAD2EAE3-C249-7922-86B1-62C7613AC3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77673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8CAA249-04C1-6779-593F-A496BD7B0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Poteškoće</a:t>
            </a:r>
            <a:r>
              <a:rPr lang="en-US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u </a:t>
            </a:r>
            <a:r>
              <a:rPr lang="en-US" sz="32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provođenju</a:t>
            </a:r>
            <a:r>
              <a:rPr lang="en-US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provjere</a:t>
            </a:r>
            <a:r>
              <a:rPr lang="en-US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raspoloženja</a:t>
            </a:r>
            <a:endParaRPr lang="sr-Latn-RS" sz="3200" b="1" dirty="0" err="1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1D51DD-84B2-5320-F8B6-8B2495623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296" y="139586"/>
            <a:ext cx="6262751" cy="671878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hr-HR" sz="1600" b="1" dirty="0">
                <a:latin typeface="Times New Roman"/>
                <a:ea typeface="Calibri"/>
                <a:cs typeface="Calibri"/>
              </a:rPr>
              <a:t>Uobičajeni problemi i moguća rješenja: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hr-HR" sz="1600" dirty="0">
              <a:latin typeface="Times New Roman"/>
              <a:ea typeface="Calibri"/>
              <a:cs typeface="Calibri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hr-HR" sz="1600" b="1" dirty="0" err="1">
                <a:latin typeface="Times New Roman"/>
                <a:ea typeface="Calibri"/>
                <a:cs typeface="Calibri"/>
              </a:rPr>
              <a:t>Klijentov</a:t>
            </a:r>
            <a:r>
              <a:rPr lang="hr-HR" sz="1600" b="1" dirty="0">
                <a:latin typeface="Times New Roman"/>
                <a:ea typeface="Calibri"/>
                <a:cs typeface="Calibri"/>
              </a:rPr>
              <a:t> neuspjeh u ispunjavanju upitnika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en-US" sz="1600" b="1" dirty="0">
              <a:latin typeface="Times New Roman"/>
              <a:ea typeface="Calibri"/>
              <a:cs typeface="Calibri"/>
            </a:endParaRPr>
          </a:p>
          <a:p>
            <a:pPr lvl="1" algn="ctr">
              <a:lnSpc>
                <a:spcPct val="90000"/>
              </a:lnSpc>
              <a:spcBef>
                <a:spcPts val="0"/>
              </a:spcBef>
            </a:pPr>
            <a:r>
              <a:rPr lang="hr-HR" sz="1600" dirty="0">
                <a:latin typeface="Times New Roman"/>
                <a:ea typeface="Calibri"/>
                <a:cs typeface="Calibri"/>
              </a:rPr>
              <a:t>razlozi mogu uključivati zaborav, nedostatak vremena, slabiju pismenost ili neslaganje s razlogom ispunjavanja</a:t>
            </a:r>
            <a:endParaRPr lang="en-US" sz="1600" dirty="0">
              <a:latin typeface="Times New Roman"/>
              <a:ea typeface="Calibri"/>
              <a:cs typeface="Calibri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hr-HR" sz="1600" dirty="0">
                <a:latin typeface="Times New Roman"/>
                <a:ea typeface="Calibri"/>
                <a:cs typeface="Calibri"/>
              </a:rPr>
              <a:t>Pitati klijenta:</a:t>
            </a:r>
            <a:endParaRPr lang="en-US" sz="1600" dirty="0">
              <a:latin typeface="Times New Roman"/>
              <a:ea typeface="Calibri"/>
              <a:cs typeface="Calibri"/>
            </a:endParaRPr>
          </a:p>
          <a:p>
            <a:pPr marL="457200" lvl="1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hr-HR" sz="1600" i="1" dirty="0">
                <a:latin typeface="Times New Roman"/>
                <a:ea typeface="Calibri"/>
                <a:cs typeface="Calibri"/>
              </a:rPr>
              <a:t>"Sjećate li se razloga za ispunjavanje upitnika?"</a:t>
            </a:r>
            <a:endParaRPr lang="en-US" sz="1600" i="1" dirty="0">
              <a:latin typeface="Times New Roman"/>
              <a:ea typeface="Calibri"/>
              <a:cs typeface="Calibri"/>
            </a:endParaRPr>
          </a:p>
          <a:p>
            <a:pPr marL="914400" lvl="2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hr-HR" sz="1600" i="1" dirty="0">
                <a:latin typeface="Times New Roman"/>
                <a:ea typeface="Calibri"/>
                <a:cs typeface="Calibri"/>
              </a:rPr>
              <a:t>"Postoji li neka praktična poteškoća, poput vremena ili zaborava, koju možemo riješiti?"</a:t>
            </a:r>
            <a:endParaRPr lang="en-US" sz="1600" i="1" dirty="0">
              <a:latin typeface="Times New Roman"/>
              <a:ea typeface="Calibri"/>
              <a:cs typeface="Calibri"/>
            </a:endParaRPr>
          </a:p>
          <a:p>
            <a:pPr marL="914400" lvl="2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hr-HR" sz="1600" dirty="0">
              <a:latin typeface="Times New Roman"/>
              <a:ea typeface="Calibri"/>
              <a:cs typeface="Calibri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hr-HR" sz="1600" b="1" dirty="0">
                <a:latin typeface="Times New Roman"/>
                <a:ea typeface="Calibri"/>
                <a:cs typeface="Calibri"/>
              </a:rPr>
              <a:t>Negativne reakcije na ispunjavanje upitnika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en-US" sz="1600" b="1" dirty="0">
              <a:latin typeface="Times New Roman"/>
              <a:ea typeface="Calibri"/>
              <a:cs typeface="Calibri"/>
            </a:endParaRPr>
          </a:p>
          <a:p>
            <a:pPr lvl="1" algn="ctr">
              <a:lnSpc>
                <a:spcPct val="90000"/>
              </a:lnSpc>
              <a:spcBef>
                <a:spcPts val="0"/>
              </a:spcBef>
            </a:pPr>
            <a:r>
              <a:rPr lang="hr-HR" sz="1600" dirty="0">
                <a:latin typeface="Times New Roman"/>
                <a:ea typeface="Calibri"/>
                <a:cs typeface="Calibri"/>
              </a:rPr>
              <a:t>klijent može izraziti frustraciju ili nelagodu</a:t>
            </a:r>
            <a:endParaRPr lang="en-US" sz="1600" dirty="0">
              <a:latin typeface="Times New Roman"/>
              <a:ea typeface="Calibri"/>
              <a:cs typeface="Calibri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hr-HR" sz="1600" dirty="0">
                <a:latin typeface="Times New Roman"/>
                <a:ea typeface="Calibri"/>
                <a:cs typeface="Calibri"/>
              </a:rPr>
              <a:t>Empatično odgovoriti i postaviti pitanja poput:</a:t>
            </a:r>
          </a:p>
          <a:p>
            <a:pPr marL="457200" lvl="1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hr-HR" sz="1600" i="1" dirty="0">
                <a:latin typeface="Times New Roman"/>
                <a:ea typeface="Calibri"/>
                <a:cs typeface="Calibri"/>
              </a:rPr>
              <a:t>"Što vam je najteže u vezi s ispunjavanjem upitnika?"</a:t>
            </a:r>
            <a:endParaRPr lang="en-US" sz="1600" i="1" dirty="0">
              <a:latin typeface="Times New Roman"/>
              <a:ea typeface="Calibri"/>
              <a:cs typeface="Calibri"/>
            </a:endParaRPr>
          </a:p>
          <a:p>
            <a:pPr marL="457200" lvl="1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hr-HR" sz="1600" i="1" dirty="0">
                <a:latin typeface="Times New Roman"/>
                <a:ea typeface="Calibri"/>
                <a:cs typeface="Calibri"/>
              </a:rPr>
              <a:t>"Što za vas znači to što sam vas zamolio da ih ispunite?"</a:t>
            </a:r>
            <a:endParaRPr lang="en-US" sz="1600" i="1" dirty="0">
              <a:latin typeface="Times New Roman"/>
              <a:ea typeface="Calibri"/>
              <a:cs typeface="Calibri"/>
            </a:endParaRPr>
          </a:p>
          <a:p>
            <a:pPr lvl="1" algn="ctr">
              <a:lnSpc>
                <a:spcPct val="90000"/>
              </a:lnSpc>
              <a:spcBef>
                <a:spcPts val="0"/>
              </a:spcBef>
            </a:pPr>
            <a:r>
              <a:rPr lang="hr-HR" sz="1600" dirty="0">
                <a:latin typeface="Times New Roman"/>
                <a:ea typeface="Calibri"/>
                <a:cs typeface="Calibri"/>
              </a:rPr>
              <a:t>iskazati razumijevanje i pomoći klijentu da procijeni misli ili uvjerenja koja izazivaju nelagodu</a:t>
            </a:r>
          </a:p>
          <a:p>
            <a:pPr lvl="1" algn="ctr">
              <a:lnSpc>
                <a:spcPct val="90000"/>
              </a:lnSpc>
              <a:spcBef>
                <a:spcPts val="0"/>
              </a:spcBef>
            </a:pPr>
            <a:endParaRPr lang="hr-HR" sz="1600" dirty="0">
              <a:latin typeface="Times New Roman"/>
              <a:ea typeface="Calibri"/>
              <a:cs typeface="Calibri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hr-HR" sz="1600" b="1" dirty="0">
                <a:latin typeface="Times New Roman"/>
                <a:ea typeface="Calibri"/>
                <a:cs typeface="Calibri"/>
              </a:rPr>
              <a:t>Poteškoće u subjektivnom izražavanju općeg raspoloženja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en-US" sz="1600" b="1" dirty="0">
              <a:latin typeface="Times New Roman"/>
              <a:ea typeface="Calibri"/>
              <a:cs typeface="Calibri"/>
            </a:endParaRPr>
          </a:p>
          <a:p>
            <a:pPr lvl="1" algn="ctr">
              <a:lnSpc>
                <a:spcPct val="90000"/>
              </a:lnSpc>
              <a:spcBef>
                <a:spcPts val="0"/>
              </a:spcBef>
            </a:pPr>
            <a:r>
              <a:rPr lang="hr-HR" sz="1600" dirty="0">
                <a:latin typeface="Times New Roman"/>
                <a:ea typeface="Calibri"/>
                <a:cs typeface="Calibri"/>
              </a:rPr>
              <a:t>problemi poput preopširnog opisivanja, nemogućnosti imenovanja osjećaja ili sažimanja.</a:t>
            </a:r>
            <a:endParaRPr lang="en-US" sz="1600" dirty="0">
              <a:latin typeface="Times New Roman"/>
              <a:ea typeface="Calibri"/>
              <a:cs typeface="Calibri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hr-HR" sz="1600" dirty="0">
                <a:latin typeface="Times New Roman"/>
                <a:ea typeface="Calibri"/>
                <a:cs typeface="Calibri"/>
              </a:rPr>
              <a:t>Učiti klijente kako sažeti osjećaje i pružiti okvirna pitanja:</a:t>
            </a:r>
            <a:endParaRPr lang="en-US" sz="1600" dirty="0">
              <a:latin typeface="Times New Roman"/>
              <a:ea typeface="Calibri"/>
              <a:cs typeface="Calibri"/>
            </a:endParaRPr>
          </a:p>
          <a:p>
            <a:pPr marL="457200" lvl="1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hr-HR" sz="1600" i="1" dirty="0">
                <a:latin typeface="Times New Roman"/>
                <a:ea typeface="Calibri"/>
                <a:cs typeface="Calibri"/>
              </a:rPr>
              <a:t>"Kako biste ukratko opisali kako ste se osjećali većinu vremena prošlog tjedna?"</a:t>
            </a:r>
            <a:endParaRPr lang="en-US" sz="1600" i="1" dirty="0">
              <a:latin typeface="Times New Roman"/>
              <a:ea typeface="Calibri"/>
              <a:cs typeface="Calibri"/>
            </a:endParaRPr>
          </a:p>
          <a:p>
            <a:pPr marL="457200" lvl="1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hr-HR" sz="1600" dirty="0">
              <a:latin typeface="Times New Roman"/>
              <a:ea typeface="Calibri"/>
              <a:cs typeface="Calibri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hr-HR" sz="1600" b="1" dirty="0">
                <a:latin typeface="Times New Roman"/>
                <a:ea typeface="Calibri"/>
                <a:cs typeface="Calibri"/>
              </a:rPr>
              <a:t>Pripisivanje promjena u raspoloženju vanjskim faktorima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en-US" sz="1600" b="1" dirty="0">
              <a:latin typeface="Times New Roman"/>
              <a:ea typeface="Calibri"/>
              <a:cs typeface="Calibri"/>
            </a:endParaRPr>
          </a:p>
          <a:p>
            <a:pPr lvl="1" algn="ctr">
              <a:lnSpc>
                <a:spcPct val="90000"/>
              </a:lnSpc>
              <a:spcBef>
                <a:spcPts val="0"/>
              </a:spcBef>
            </a:pPr>
            <a:r>
              <a:rPr lang="hr-HR" sz="1600" dirty="0">
                <a:latin typeface="Times New Roman"/>
                <a:ea typeface="Calibri"/>
                <a:cs typeface="Calibri"/>
              </a:rPr>
              <a:t>klijenti često fokus stavljaju na okolnosti umjesto na vlastite misli i reakcije.</a:t>
            </a:r>
            <a:endParaRPr lang="en-US" sz="1600" dirty="0">
              <a:latin typeface="Times New Roman"/>
              <a:ea typeface="Calibri"/>
              <a:cs typeface="Calibri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hr-HR" sz="1600" dirty="0">
                <a:latin typeface="Times New Roman"/>
                <a:ea typeface="Calibri"/>
                <a:cs typeface="Calibri"/>
              </a:rPr>
              <a:t>Postavljati pitanja koja pomažu klijentu razmotriti i unutrašnje faktore, poput:</a:t>
            </a:r>
            <a:endParaRPr lang="en-US" sz="1600" dirty="0">
              <a:latin typeface="Times New Roman"/>
              <a:ea typeface="Calibri"/>
              <a:cs typeface="Calibri"/>
            </a:endParaRPr>
          </a:p>
          <a:p>
            <a:pPr marL="457200" lvl="1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hr-HR" sz="1600" i="1" dirty="0">
                <a:latin typeface="Times New Roman"/>
                <a:ea typeface="Calibri"/>
                <a:cs typeface="Calibri"/>
              </a:rPr>
              <a:t>"Što ste mislili ili osjećali dok se to događalo?"</a:t>
            </a:r>
            <a:endParaRPr lang="en-US" sz="1600" i="1" dirty="0">
              <a:latin typeface="Times New Roman"/>
              <a:ea typeface="Calibri"/>
              <a:cs typeface="Calibri"/>
            </a:endParaRPr>
          </a:p>
          <a:p>
            <a:pPr algn="ctr">
              <a:lnSpc>
                <a:spcPct val="90000"/>
              </a:lnSpc>
            </a:pPr>
            <a:endParaRPr lang="hr-HR" sz="1600" dirty="0">
              <a:latin typeface="Times New Roman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0299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136B9F-FEAF-445D-88E4-7D69EDBF4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4" cy="6858000"/>
            <a:chOff x="651279" y="598259"/>
            <a:chExt cx="10889442" cy="5680742"/>
          </a:xfrm>
        </p:grpSpPr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96886571-1553-4F14-B847-99BF7B625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301ACB83-6234-46D1-803C-5D50777271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02" y="163488"/>
            <a:ext cx="7619238" cy="496269"/>
          </a:xfrm>
        </p:spPr>
        <p:txBody>
          <a:bodyPr anchor="b">
            <a:normAutofit fontScale="90000"/>
          </a:bodyPr>
          <a:lstStyle/>
          <a:p>
            <a:r>
              <a:rPr lang="hr-HR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Problemi u postavljanju dnevnog reda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5" y="659757"/>
            <a:ext cx="9102529" cy="59972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hr-HR" sz="1500" b="1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Tipične poteškoće koje se javljaju tijekom ovog dijela seanse uključuju:</a:t>
            </a:r>
            <a:endParaRPr lang="hr-HR" sz="15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hr-HR" sz="1500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hr-HR" sz="1500" b="1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Skretanje s teme ili raspričanost:</a:t>
            </a:r>
            <a:endParaRPr lang="hr-HR" sz="1500" dirty="0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pPr lvl="1" algn="ctr"/>
            <a:r>
              <a:rPr lang="hr-HR" sz="15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klijenti često koriste digresije ili opširno opisuju detalje, što otežava definiranje ciljeva</a:t>
            </a:r>
            <a:endParaRPr lang="hr-HR" sz="1500" dirty="0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pPr marL="457200" lvl="1" indent="0" algn="ctr">
              <a:buNone/>
            </a:pPr>
            <a:r>
              <a:rPr lang="hr-HR" sz="1500" b="1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Rješenje:</a:t>
            </a:r>
            <a:r>
              <a:rPr lang="hr-HR" sz="15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 Nježno ih usmjeriti pomoću konkretnih pitanja, poput:</a:t>
            </a:r>
            <a:endParaRPr lang="hr-HR" sz="1500" dirty="0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pPr marL="914400" lvl="2" indent="0" algn="ctr">
              <a:buNone/>
            </a:pPr>
            <a:r>
              <a:rPr lang="hr-HR" sz="1500" i="1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"Postoji li nešto s dnevnog reda o čemu biste željeli razgovarati?"</a:t>
            </a:r>
            <a:endParaRPr lang="hr-HR" sz="1500" dirty="0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pPr marL="914400" lvl="2" indent="0" algn="ctr">
              <a:buNone/>
            </a:pPr>
            <a:r>
              <a:rPr lang="hr-HR" sz="1500" i="1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"Želite li razgovarati o [cilju] ili [specifičnom problemu]?"</a:t>
            </a:r>
            <a:endParaRPr lang="hr-HR" sz="1500" dirty="0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pPr marL="0" indent="0" algn="ctr">
              <a:buNone/>
            </a:pPr>
            <a:endParaRPr lang="hr-HR" sz="1500" b="1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hr-HR" sz="1500" b="1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Nemogućnost pridonošenja dnevnom redu:</a:t>
            </a:r>
            <a:endParaRPr lang="hr-HR" sz="1500" dirty="0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pPr lvl="1" algn="ctr"/>
            <a:r>
              <a:rPr lang="hr-HR" sz="15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klijenti ne znaju što reći, nisu upoznati s KBT postavkama ili imaju negativne automatske misli vezane uz terapiju</a:t>
            </a:r>
            <a:endParaRPr lang="hr-HR" sz="1500" dirty="0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pPr marL="457200" lvl="1" indent="0" algn="ctr">
              <a:buNone/>
            </a:pPr>
            <a:endParaRPr lang="hr-HR" sz="1500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pPr marL="457200" lvl="1" indent="0" algn="ctr">
              <a:buNone/>
            </a:pPr>
            <a:r>
              <a:rPr lang="hr-HR" sz="1500" b="1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Rješenje:</a:t>
            </a:r>
            <a:endParaRPr lang="hr-HR" sz="1500" dirty="0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pPr lvl="2" algn="ctr"/>
            <a:r>
              <a:rPr lang="hr-HR" sz="15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edukacija o KBT postavkama i ohrabrivanje klijenta konkretnim pitanjima:</a:t>
            </a:r>
            <a:endParaRPr lang="hr-HR" sz="1500" dirty="0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pPr marL="1371600" lvl="3" indent="0" algn="ctr">
              <a:buNone/>
            </a:pPr>
            <a:r>
              <a:rPr lang="hr-HR" sz="1500" i="1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"Kako biste željeli da sljedećih nekoliko dana bude bolje?"</a:t>
            </a:r>
            <a:endParaRPr lang="hr-HR" sz="1500" dirty="0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pPr marL="1371600" lvl="3" indent="0" algn="ctr">
              <a:buNone/>
            </a:pPr>
            <a:r>
              <a:rPr lang="hr-HR" sz="1500" i="1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"Kako se želite osjećati sljedeći tjedan kad dođete ovamo?"</a:t>
            </a:r>
            <a:endParaRPr lang="hr-HR" sz="1500" dirty="0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pPr marL="0" indent="0" algn="ctr">
              <a:buNone/>
            </a:pPr>
            <a:endParaRPr lang="hr-HR" sz="1500" b="1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hr-HR" sz="1500" b="1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Osjećaj beznađa ili preopterećenosti:</a:t>
            </a:r>
            <a:endParaRPr lang="hr-HR" sz="1500" dirty="0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pPr lvl="1" algn="ctr"/>
            <a:r>
              <a:rPr lang="hr-HR" sz="15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klijenti mogu imati teškoće u postavljanju ciljeva zbog emocionalnog stanja</a:t>
            </a:r>
            <a:endParaRPr lang="hr-HR" sz="1500" dirty="0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pPr marL="457200" lvl="1" indent="0" algn="ctr">
              <a:buNone/>
            </a:pPr>
            <a:r>
              <a:rPr lang="hr-HR" sz="1500" b="1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Rješenje:</a:t>
            </a:r>
            <a:r>
              <a:rPr lang="hr-HR" sz="15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 povezati razgovor s prošlim iskustvima i identificirati trenutke koji su bili najteži:</a:t>
            </a:r>
            <a:endParaRPr lang="hr-HR" sz="1500" dirty="0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pPr marL="914400" lvl="2" indent="0" algn="ctr">
              <a:buNone/>
            </a:pPr>
            <a:r>
              <a:rPr lang="hr-HR" sz="1500" i="1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"Kada vam je protekli tjedan bio najteži?"</a:t>
            </a:r>
            <a:endParaRPr lang="hr-HR" sz="1500" dirty="0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pPr lvl="2" algn="ctr"/>
            <a:r>
              <a:rPr lang="hr-HR" sz="15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razmotriti male, dostižne korake koji mogu pomoći klijentu da se osjeti angažiranije i manje opterećeno</a:t>
            </a:r>
            <a:endParaRPr lang="hr-HR" sz="1500" dirty="0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pPr marL="0" indent="0" algn="ctr">
              <a:buNone/>
            </a:pPr>
            <a:endParaRPr lang="hr-HR" sz="1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133778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14BBFEC-4643-2D80-449E-E13F8F167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3312"/>
            <a:ext cx="3028950" cy="5431376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Times New Roman"/>
                <a:ea typeface="Calibri"/>
                <a:cs typeface="Calibri"/>
              </a:rPr>
              <a:t>Poteškoće u dobivanju novih informacija</a:t>
            </a:r>
            <a:endParaRPr lang="sr-Latn-RS" sz="3600" dirty="0">
              <a:latin typeface="Times New Roman"/>
              <a:ea typeface="Calibri"/>
              <a:cs typeface="Calibri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C212AA-F179-F920-72E9-F57647BCE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778" y="713313"/>
            <a:ext cx="4744003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r-HR" sz="1800" b="1" dirty="0">
                <a:latin typeface="Times New Roman"/>
                <a:ea typeface="+mn-lt"/>
                <a:cs typeface="+mn-lt"/>
              </a:rPr>
              <a:t>Javljaju se kada klijenti:</a:t>
            </a:r>
            <a:endParaRPr lang="hr-HR" sz="1800" b="1" dirty="0">
              <a:latin typeface="Times New Roman"/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800" b="1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hr-HR" sz="1800" dirty="0">
                <a:latin typeface="Times New Roman"/>
                <a:ea typeface="+mn-lt"/>
                <a:cs typeface="+mn-lt"/>
              </a:rPr>
              <a:t>pružaju previše detaljan opis svog tjedna</a:t>
            </a:r>
            <a:endParaRPr lang="hr-HR" sz="1800" dirty="0">
              <a:latin typeface="Times New Roman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hr-HR" sz="1800" dirty="0">
                <a:latin typeface="Times New Roman"/>
                <a:ea typeface="+mn-lt"/>
                <a:cs typeface="+mn-lt"/>
              </a:rPr>
              <a:t>govore opširno i neorganizirano, što otežava dobivanje ključnih informacija</a:t>
            </a:r>
            <a:endParaRPr lang="hr-HR" sz="1800" dirty="0">
              <a:latin typeface="Times New Roman"/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800" b="1" dirty="0">
              <a:latin typeface="Times New Roman"/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r-HR" sz="1800" b="1" dirty="0">
                <a:latin typeface="Times New Roman"/>
                <a:ea typeface="+mn-lt"/>
                <a:cs typeface="+mn-lt"/>
              </a:rPr>
              <a:t>Rješenje:</a:t>
            </a:r>
            <a:endParaRPr lang="hr-HR" sz="1800" dirty="0">
              <a:latin typeface="Times New Roman"/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r-HR" sz="1800" dirty="0">
                <a:latin typeface="Times New Roman"/>
                <a:ea typeface="+mn-lt"/>
                <a:cs typeface="+mn-lt"/>
              </a:rPr>
              <a:t>nježno prekidanje i fokusiranje na bitno koristeći pitanja poput:</a:t>
            </a:r>
            <a:endParaRPr lang="hr-HR" sz="1800" dirty="0">
              <a:latin typeface="Times New Roman"/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800" dirty="0">
              <a:latin typeface="Times New Roman"/>
              <a:ea typeface="+mn-lt"/>
              <a:cs typeface="+mn-lt"/>
            </a:endParaRP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hr-HR" sz="1800" i="1" dirty="0">
                <a:latin typeface="Times New Roman"/>
                <a:ea typeface="+mn-lt"/>
                <a:cs typeface="+mn-lt"/>
              </a:rPr>
              <a:t>"Smijem li vas prekinuti na trenutak? Trenutno mi samo treba šira slika o tome kako ste se osjećali. Možete li mi ukratko reći općenito kako ste se osjećali?"</a:t>
            </a:r>
            <a:endParaRPr lang="hr-HR" sz="1800" dirty="0">
              <a:latin typeface="Times New Roman"/>
              <a:ea typeface="+mn-lt"/>
              <a:cs typeface="+mn-lt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hr-HR" sz="1800" i="1" dirty="0">
              <a:latin typeface="Times New Roman"/>
              <a:ea typeface="+mn-lt"/>
              <a:cs typeface="+mn-lt"/>
            </a:endParaRPr>
          </a:p>
          <a:p>
            <a:pPr lvl="1">
              <a:lnSpc>
                <a:spcPct val="90000"/>
              </a:lnSpc>
              <a:buFont typeface="Wingdings"/>
              <a:buChar char="Ø"/>
            </a:pPr>
            <a:r>
              <a:rPr lang="hr-HR" sz="1800" dirty="0">
                <a:latin typeface="Times New Roman"/>
                <a:ea typeface="+mn-lt"/>
                <a:cs typeface="+mn-lt"/>
              </a:rPr>
              <a:t>cilj je usmjeriti razgovor na ključne informacije, dok se zadržava terapeutski odnos i klijent osjeća saslušano.</a:t>
            </a:r>
            <a:endParaRPr lang="hr-HR" sz="1800" dirty="0">
              <a:latin typeface="Times New Roman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3295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-2"/>
            <a:ext cx="260117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E95CF7F7-3B9B-EFC1-5900-43DA0A8C3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994410" y="1947672"/>
            <a:ext cx="4471416" cy="2788920"/>
          </a:xfrm>
        </p:spPr>
        <p:txBody>
          <a:bodyPr anchor="ctr">
            <a:normAutofit/>
          </a:bodyPr>
          <a:lstStyle/>
          <a:p>
            <a:r>
              <a:rPr lang="hr-HR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Poteškoće u pregledu akcijskog plana</a:t>
            </a:r>
            <a:endParaRPr lang="sr-Latn-RS" sz="36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52605E-38C0-90B5-620B-562ABCC74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205" y="294290"/>
            <a:ext cx="6395202" cy="64113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hr-HR" sz="1600" b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600" b="1" dirty="0">
                <a:solidFill>
                  <a:schemeClr val="tx2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Zaboravljanje pregleda akcijskog plana:</a:t>
            </a:r>
            <a:endParaRPr lang="hr-HR" sz="16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 algn="ctr">
              <a:lnSpc>
                <a:spcPct val="90000"/>
              </a:lnSpc>
              <a:buChar char="•"/>
            </a:pPr>
            <a:r>
              <a:rPr lang="hr-HR" sz="1600" dirty="0">
                <a:solidFill>
                  <a:schemeClr val="tx2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terapeuti, u žurbi da prijeđu na </a:t>
            </a:r>
            <a:r>
              <a:rPr lang="hr-H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klijentove</a:t>
            </a:r>
            <a:r>
              <a:rPr lang="hr-HR" sz="1600" dirty="0">
                <a:solidFill>
                  <a:schemeClr val="tx2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teme, mogu izostaviti pitanja o akcijskom planu</a:t>
            </a:r>
            <a:endParaRPr lang="hr-HR" sz="16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90000"/>
              </a:lnSpc>
              <a:buNone/>
            </a:pPr>
            <a:endParaRPr lang="hr-HR" sz="1600" dirty="0">
              <a:solidFill>
                <a:schemeClr val="tx2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hr-HR" sz="1600" b="1" dirty="0">
                <a:solidFill>
                  <a:schemeClr val="tx2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Rješenje:</a:t>
            </a:r>
            <a:r>
              <a:rPr lang="hr-HR" sz="1600" dirty="0">
                <a:solidFill>
                  <a:schemeClr val="tx2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integrirati pregled akcijskog plana kao standardni dio početka seanse, s pitanjima poput:</a:t>
            </a:r>
            <a:endParaRPr lang="hr-HR" sz="16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90000"/>
              </a:lnSpc>
              <a:buNone/>
            </a:pPr>
            <a:endParaRPr lang="hr-HR" sz="1600" dirty="0">
              <a:solidFill>
                <a:schemeClr val="tx2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914400" lvl="2" indent="0" algn="ctr">
              <a:lnSpc>
                <a:spcPct val="90000"/>
              </a:lnSpc>
              <a:buNone/>
            </a:pPr>
            <a:r>
              <a:rPr lang="hr-HR" sz="1600" i="1" dirty="0">
                <a:solidFill>
                  <a:schemeClr val="tx2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"Kako su prošle aktivnosti iz vašeg akcijskog plana?"</a:t>
            </a:r>
            <a:endParaRPr lang="hr-HR" sz="16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914400" lvl="2" indent="0" algn="ctr">
              <a:lnSpc>
                <a:spcPct val="90000"/>
              </a:lnSpc>
              <a:buNone/>
            </a:pPr>
            <a:r>
              <a:rPr lang="hr-HR" sz="1600" i="1" dirty="0">
                <a:solidFill>
                  <a:schemeClr val="tx2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"Je li bilo nekih poteškoća u provođenju plana?"</a:t>
            </a:r>
            <a:endParaRPr lang="hr-HR" sz="16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914400" lvl="2" indent="0" algn="ctr">
              <a:lnSpc>
                <a:spcPct val="90000"/>
              </a:lnSpc>
              <a:buNone/>
            </a:pPr>
            <a:endParaRPr lang="hr-HR" sz="1600" i="1" dirty="0">
              <a:solidFill>
                <a:schemeClr val="tx2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600" b="1" dirty="0">
                <a:solidFill>
                  <a:schemeClr val="tx2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Detaljan pregled akcijskog plana:</a:t>
            </a:r>
            <a:endParaRPr lang="hr-HR" sz="16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 algn="ctr">
              <a:lnSpc>
                <a:spcPct val="90000"/>
              </a:lnSpc>
              <a:buChar char="•"/>
            </a:pPr>
            <a:r>
              <a:rPr lang="hr-HR" sz="1600" dirty="0">
                <a:solidFill>
                  <a:schemeClr val="tx2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terapeuti se ponekad previše zadržavaju na detaljima, što može smanjiti vrijeme za </a:t>
            </a:r>
            <a:r>
              <a:rPr lang="hr-HR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klijentove</a:t>
            </a:r>
            <a:r>
              <a:rPr lang="hr-HR" sz="1600" dirty="0">
                <a:solidFill>
                  <a:schemeClr val="tx2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glavne teme</a:t>
            </a:r>
            <a:endParaRPr lang="hr-HR" sz="16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 algn="ctr">
              <a:lnSpc>
                <a:spcPct val="90000"/>
              </a:lnSpc>
              <a:buChar char="•"/>
            </a:pPr>
            <a:endParaRPr lang="hr-HR" sz="1600" dirty="0">
              <a:solidFill>
                <a:schemeClr val="tx2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hr-HR" sz="1600" b="1" dirty="0">
                <a:solidFill>
                  <a:schemeClr val="tx2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Rješenje:</a:t>
            </a:r>
            <a:r>
              <a:rPr lang="hr-HR" sz="1600" dirty="0">
                <a:solidFill>
                  <a:schemeClr val="tx2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sažeti pregled koristeći fokusirana pitanja, poput:</a:t>
            </a:r>
            <a:endParaRPr lang="hr-HR" sz="16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90000"/>
              </a:lnSpc>
              <a:buNone/>
            </a:pPr>
            <a:endParaRPr lang="hr-HR" sz="1600" dirty="0">
              <a:solidFill>
                <a:schemeClr val="tx2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914400" lvl="2" indent="0" algn="ctr">
              <a:lnSpc>
                <a:spcPct val="90000"/>
              </a:lnSpc>
              <a:buNone/>
            </a:pPr>
            <a:r>
              <a:rPr lang="hr-HR" sz="1600" i="1" dirty="0">
                <a:solidFill>
                  <a:schemeClr val="tx2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"Što je bilo najuspješnije prošlog tjedna?"</a:t>
            </a:r>
            <a:endParaRPr lang="hr-HR" sz="16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914400" lvl="2" indent="0" algn="ctr">
              <a:lnSpc>
                <a:spcPct val="90000"/>
              </a:lnSpc>
              <a:buNone/>
            </a:pPr>
            <a:r>
              <a:rPr lang="hr-HR" sz="1600" i="1" dirty="0">
                <a:solidFill>
                  <a:schemeClr val="tx2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"Koje aktivnosti su bile najizazovnije?"</a:t>
            </a:r>
            <a:endParaRPr lang="hr-HR" sz="1600" dirty="0">
              <a:solidFill>
                <a:schemeClr val="tx2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914400" lvl="2" indent="0" algn="ctr">
              <a:lnSpc>
                <a:spcPct val="90000"/>
              </a:lnSpc>
              <a:buNone/>
            </a:pPr>
            <a:endParaRPr lang="hr-HR" sz="1600" i="1" dirty="0">
              <a:solidFill>
                <a:schemeClr val="tx2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514350" lvl="1" indent="0" algn="ctr">
              <a:lnSpc>
                <a:spcPct val="90000"/>
              </a:lnSpc>
              <a:buNone/>
            </a:pPr>
            <a:r>
              <a:rPr lang="hr-HR" sz="1600" dirty="0">
                <a:solidFill>
                  <a:schemeClr val="tx2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Održavanje ravnoteže između pregleda akcijskog plana i prelaska na ključne teme klijenta ključno je za učinkovitu seansu</a:t>
            </a:r>
            <a:endParaRPr lang="hr-HR" sz="16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hr-HR" sz="16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73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133778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46E86AF-A1A6-916E-BAD6-E31C47E41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62" y="550026"/>
            <a:ext cx="1973921" cy="5431376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Poteškoće u raspravi o temama s dnevnog reda</a:t>
            </a:r>
            <a:endParaRPr 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F9F11C-42BF-4A05-155F-6CF162ECA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990" y="277293"/>
            <a:ext cx="6831724" cy="672785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hr" sz="15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Nepovezan tijek razgovora:</a:t>
            </a:r>
            <a:r>
              <a:rPr lang="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endParaRPr lang="sr-Latn-RS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Symbol"/>
              </a:rPr>
              <a:t>·</a:t>
            </a:r>
            <a:r>
              <a:rPr lang="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razgovor postaje neorganiziran zbog nedostatka jasne strukture </a:t>
            </a:r>
            <a:endParaRPr lang="hr-HR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hr" sz="15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Rješenje:</a:t>
            </a:r>
            <a:r>
              <a:rPr lang="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Redovno vraćanje na plan dnevnog reda pitanjima poput: </a:t>
            </a:r>
            <a:endParaRPr lang="hr-HR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hr" sz="15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"Kako ovo što sada govorimo pomaže u rješavanju teme s dnevnog reda?"</a:t>
            </a:r>
            <a:r>
              <a:rPr lang="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endParaRPr lang="hr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hr" sz="15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hr" sz="15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Neučinkovito vremensko planiranje:</a:t>
            </a:r>
            <a:r>
              <a:rPr lang="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endParaRPr lang="hr-HR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Symbol"/>
              </a:rPr>
              <a:t>·</a:t>
            </a:r>
            <a:r>
              <a:rPr lang="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dodjeljuje se previše ili premalo vremena određenim temama </a:t>
            </a:r>
            <a:endParaRPr lang="hr-HR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hr" sz="15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Rješenje:</a:t>
            </a:r>
            <a:r>
              <a:rPr lang="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Postaviti vremenske okvire za svaku temu i redovno provjeravati </a:t>
            </a:r>
            <a:r>
              <a:rPr lang="hr-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napredak</a:t>
            </a:r>
            <a:r>
              <a:rPr lang="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 </a:t>
            </a:r>
            <a:endParaRPr lang="hr-HR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hr" sz="15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hr" sz="15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Neuspjeh u provođenju terapeutske intervencije:</a:t>
            </a:r>
            <a:r>
              <a:rPr lang="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endParaRPr lang="hr-HR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hr" sz="15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Pitanja za refleksiju:</a:t>
            </a:r>
            <a:r>
              <a:rPr lang="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endParaRPr lang="hr-HR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hr" sz="15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"Kako mogu pomoći klijentu da se osjeća bolje do kraja seanse?"</a:t>
            </a:r>
            <a:r>
              <a:rPr lang="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endParaRPr lang="hr-HR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hr" sz="15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"Kako mogu pomoći klijentu da ima bolji tjedan?"</a:t>
            </a:r>
            <a:r>
              <a:rPr lang="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endParaRPr lang="hr-HR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hr" sz="15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hr" sz="15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Poteškoće u pronalaženju rješenja za klijentov problem:</a:t>
            </a:r>
            <a:r>
              <a:rPr lang="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endParaRPr lang="hr-HR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Symbol"/>
              </a:rPr>
              <a:t>·</a:t>
            </a:r>
            <a:r>
              <a:rPr lang="en-US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saznati što je klijent već pokušao i zašto nije uspjelo. Pokušati modificirati rješenje </a:t>
            </a:r>
            <a:r>
              <a:rPr lang="hr-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ili adresirati misli koje predstavljaju prepreku</a:t>
            </a:r>
            <a:r>
              <a:rPr lang="en-US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endParaRPr lang="hr-HR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sz="15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hr" sz="15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Dodatne strategije:</a:t>
            </a:r>
            <a:r>
              <a:rPr lang="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endParaRPr lang="hr-HR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Symbol"/>
              </a:rPr>
              <a:t>·</a:t>
            </a:r>
            <a:r>
              <a:rPr lang="en-US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koristiti sebe kao model: </a:t>
            </a:r>
            <a:r>
              <a:rPr lang="en-US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endParaRPr lang="hr-HR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hr" sz="15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"Da imam ovaj problem ili cilj, što bih ja učinio/la?"</a:t>
            </a:r>
            <a:r>
              <a:rPr lang="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endParaRPr lang="hr-HR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Symbol"/>
              </a:rPr>
              <a:t>·</a:t>
            </a:r>
            <a:r>
              <a:rPr lang="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pitanja za klijenta: </a:t>
            </a:r>
            <a:endParaRPr lang="hr-HR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hr" sz="15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"Imate li prijatelja ili člana obitelji s ovakvim problemom? Koji biste </a:t>
            </a:r>
            <a:r>
              <a:rPr lang="hr-HR" sz="15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im savjet dali?"</a:t>
            </a:r>
            <a:r>
              <a:rPr lang="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endParaRPr lang="hr-HR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hr" sz="15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"Znate li nekoga tko bi vam mogao pomoći s ovim problemom ili </a:t>
            </a:r>
            <a:r>
              <a:rPr lang="hr-HR" sz="15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ciljem?"</a:t>
            </a:r>
            <a:r>
              <a:rPr lang="hr" sz="15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endParaRPr lang="hr-HR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hr-HR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hr-HR" sz="1500" b="1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93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60" y="-5"/>
            <a:ext cx="9144861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77" y="548640"/>
            <a:ext cx="7437474" cy="11887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 odstupiti od dnevnog reda?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778" y="2200059"/>
            <a:ext cx="7597540" cy="391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r-H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Postoje situacije kada je potrebno odstupiti od unaprijed postavljenog dnevnog reda:</a:t>
            </a:r>
            <a:endParaRPr lang="hr-HR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hr-H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Životna opasnost:</a:t>
            </a:r>
            <a:r>
              <a:rPr lang="hr-H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klijent ugrožava vlastiti ili tuđi život, zdravlje, posao ili životnu situaciju</a:t>
            </a:r>
            <a:endParaRPr lang="hr-HR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hr-H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Izrazita uznemirenost:</a:t>
            </a:r>
            <a:r>
              <a:rPr lang="hr-H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klijent je previše uzrujan da bi se mogao fokusirati na planirane teme, pa je potrebno obraditi uznemirujući problem</a:t>
            </a:r>
            <a:endParaRPr lang="hr-HR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hr-H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Očuvanje terapijskog odnosa:</a:t>
            </a:r>
            <a:r>
              <a:rPr lang="hr-H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ako slijedeći dnevni red riskirate narušiti odnos, surađujte s klijentom kako biste pronašli alternativni put</a:t>
            </a:r>
            <a:endParaRPr lang="hr-HR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hr-H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Prioritetna pitanja:</a:t>
            </a:r>
            <a:r>
              <a:rPr lang="hr-H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ako se pojavi tema važnija od onih na dnevnom redu</a:t>
            </a:r>
            <a:endParaRPr lang="hr-HR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hr-HR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tekst, snimka zaslona, bankomat&#10;&#10;Opis je automatski generiran">
            <a:extLst>
              <a:ext uri="{FF2B5EF4-FFF2-40B4-BE49-F238E27FC236}">
                <a16:creationId xmlns:a16="http://schemas.microsoft.com/office/drawing/2014/main" id="{71716E75-102F-DC12-3162-24B47A4D41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8989" r="24345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1175097"/>
            <a:ext cx="7879842" cy="1742492"/>
          </a:xfrm>
        </p:spPr>
        <p:txBody>
          <a:bodyPr anchor="b">
            <a:normAutofit/>
          </a:bodyPr>
          <a:lstStyle/>
          <a:p>
            <a:r>
              <a:rPr lang="hr-HR" b="1" dirty="0">
                <a:solidFill>
                  <a:schemeClr val="bg1"/>
                </a:solidFill>
                <a:latin typeface="Times New Roman"/>
                <a:cs typeface="Times New Roman"/>
              </a:rPr>
              <a:t>Završetak susreta</a:t>
            </a:r>
            <a:endParaRPr lang="hr-HR" b="1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1817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3241202"/>
            <a:ext cx="7879842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3467163"/>
            <a:ext cx="7879842" cy="289164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hr-HR" sz="2500" b="1" dirty="0">
                <a:solidFill>
                  <a:schemeClr val="bg1"/>
                </a:solidFill>
                <a:latin typeface="Times New Roman"/>
                <a:cs typeface="Times New Roman"/>
              </a:rPr>
              <a:t>Uznemirenost klijenata pri kraju seanse</a:t>
            </a:r>
            <a:endParaRPr lang="hr-HR" sz="2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hr-HR" sz="2500" dirty="0">
                <a:solidFill>
                  <a:schemeClr val="bg1"/>
                </a:solidFill>
                <a:latin typeface="Times New Roman"/>
                <a:cs typeface="Times New Roman"/>
              </a:rPr>
              <a:t>u takvim situacijama važno je preusmjeriti klijenta na pozitivno:</a:t>
            </a:r>
            <a:endParaRPr lang="hr-HR" sz="25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hr-HR" sz="25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hr-HR" sz="2500" b="1" dirty="0">
                <a:solidFill>
                  <a:schemeClr val="bg1"/>
                </a:solidFill>
                <a:latin typeface="Times New Roman"/>
                <a:cs typeface="Times New Roman"/>
              </a:rPr>
              <a:t>Primjer:</a:t>
            </a:r>
            <a:endParaRPr lang="hr-HR" sz="25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hr-HR" sz="2500" i="1" dirty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Judith:</a:t>
            </a:r>
            <a:r>
              <a:rPr lang="hr-HR" sz="2500" dirty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 Maria, vidim da si još uvijek uzrujana zbog ovoga. Možemo li o ovome razgovarati na našoj sljedećoj seansi? Ne želim da napustite ovu seansu osjećajući se ovako.</a:t>
            </a:r>
          </a:p>
          <a:p>
            <a:pPr marL="0" indent="0" algn="ctr">
              <a:buNone/>
            </a:pPr>
            <a:r>
              <a:rPr lang="hr-HR" sz="2500" i="1" dirty="0">
                <a:solidFill>
                  <a:schemeClr val="bg1"/>
                </a:solidFill>
                <a:latin typeface="Times New Roman"/>
                <a:cs typeface="Times New Roman"/>
              </a:rPr>
              <a:t>Maria:</a:t>
            </a:r>
            <a:r>
              <a:rPr lang="hr-HR" sz="2500" dirty="0">
                <a:solidFill>
                  <a:schemeClr val="bg1"/>
                </a:solidFill>
                <a:latin typeface="Times New Roman"/>
                <a:cs typeface="Times New Roman"/>
              </a:rPr>
              <a:t> U redu.</a:t>
            </a:r>
            <a:endParaRPr lang="hr-HR" sz="25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hr-HR" sz="2500" i="1" dirty="0">
                <a:solidFill>
                  <a:schemeClr val="bg1"/>
                </a:solidFill>
                <a:latin typeface="Times New Roman"/>
                <a:cs typeface="Times New Roman"/>
              </a:rPr>
              <a:t>Judith:</a:t>
            </a:r>
            <a:r>
              <a:rPr lang="hr-HR" sz="2500" dirty="0">
                <a:solidFill>
                  <a:schemeClr val="bg1"/>
                </a:solidFill>
                <a:latin typeface="Times New Roman"/>
                <a:cs typeface="Times New Roman"/>
              </a:rPr>
              <a:t> Bi li bilo u redu da razgovaramo o nečemu lakšem? Reci mi o svom nećaku. Čime se on bavi ovih dana?</a:t>
            </a:r>
            <a:endParaRPr lang="hr-HR" sz="25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hr-HR" sz="2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hr-HR" sz="2500" dirty="0">
                <a:solidFill>
                  <a:schemeClr val="bg1"/>
                </a:solidFill>
                <a:latin typeface="Times New Roman"/>
                <a:cs typeface="Times New Roman"/>
              </a:rPr>
              <a:t>cilj je osigurati da klijent završi seansu s pozitivnim osjećajem i jasnim planom za nastavak rasprave</a:t>
            </a:r>
            <a:endParaRPr lang="hr-HR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 algn="ctr"/>
            <a:endParaRPr lang="hr-HR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" name="Slika 3" descr="Slika na kojoj se prikazuje crtić, odijevanje, ukrasni isječci, tekst&#10;&#10;Opis je automatski generiran">
            <a:extLst>
              <a:ext uri="{FF2B5EF4-FFF2-40B4-BE49-F238E27FC236}">
                <a16:creationId xmlns:a16="http://schemas.microsoft.com/office/drawing/2014/main" id="{3A69C5D5-21EA-7D20-0608-0B2B12D0640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 l="17051" r="7968"/>
          <a:stretch/>
        </p:blipFill>
        <p:spPr>
          <a:xfrm>
            <a:off x="20" y="10"/>
            <a:ext cx="9141694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973" y="552807"/>
            <a:ext cx="7351391" cy="2790331"/>
          </a:xfrm>
        </p:spPr>
        <p:txBody>
          <a:bodyPr anchor="b">
            <a:normAutofit/>
          </a:bodyPr>
          <a:lstStyle/>
          <a:p>
            <a:r>
              <a:rPr lang="hr-HR" sz="4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Gradnja terapijskog odnosa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838" y="3690962"/>
            <a:ext cx="7351391" cy="2614231"/>
          </a:xfrm>
        </p:spPr>
        <p:txBody>
          <a:bodyPr anchor="t">
            <a:normAutofit/>
          </a:bodyPr>
          <a:lstStyle/>
          <a:p>
            <a:pPr algn="ctr"/>
            <a:r>
              <a:rPr lang="hr-HR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 slušanje i empatija</a:t>
            </a:r>
          </a:p>
          <a:p>
            <a:pPr algn="ctr"/>
            <a:r>
              <a:rPr lang="hr-HR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prilagođavanje komunikacije potrebama klijenta</a:t>
            </a:r>
          </a:p>
          <a:p>
            <a:pPr algn="ctr"/>
            <a:r>
              <a:rPr lang="hr-HR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održavanje dosljednosti i podrške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026190-6B62-46DB-B5FF-9E0FF9BDCD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DA0389-D66E-4727-8EFB-E60E6C412F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8519" y="870265"/>
            <a:ext cx="7246962" cy="1603018"/>
          </a:xfrm>
          <a:custGeom>
            <a:avLst/>
            <a:gdLst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4055448 w 9662615"/>
              <a:gd name="connsiteY72" fmla="*/ 1528913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86537 w 9662615"/>
              <a:gd name="connsiteY72" fmla="*/ 1523612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78036 w 9662615"/>
              <a:gd name="connsiteY92" fmla="*/ 1520645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89320 w 9662615"/>
              <a:gd name="connsiteY68" fmla="*/ 1534660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921303 w 9662615"/>
              <a:gd name="connsiteY56" fmla="*/ 1575379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082104 w 9662615"/>
              <a:gd name="connsiteY49" fmla="*/ 1547781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26564 w 9662615"/>
              <a:gd name="connsiteY53" fmla="*/ 1545376 h 1598136"/>
              <a:gd name="connsiteX54" fmla="*/ 4969433 w 9662615"/>
              <a:gd name="connsiteY54" fmla="*/ 1540263 h 1598136"/>
              <a:gd name="connsiteX55" fmla="*/ 4921303 w 9662615"/>
              <a:gd name="connsiteY55" fmla="*/ 1575379 h 1598136"/>
              <a:gd name="connsiteX56" fmla="*/ 4863775 w 9662615"/>
              <a:gd name="connsiteY56" fmla="*/ 1562633 h 1598136"/>
              <a:gd name="connsiteX57" fmla="*/ 4847242 w 9662615"/>
              <a:gd name="connsiteY57" fmla="*/ 1565435 h 1598136"/>
              <a:gd name="connsiteX58" fmla="*/ 4856839 w 9662615"/>
              <a:gd name="connsiteY58" fmla="*/ 1598136 h 1598136"/>
              <a:gd name="connsiteX59" fmla="*/ 4791466 w 9662615"/>
              <a:gd name="connsiteY59" fmla="*/ 1561324 h 1598136"/>
              <a:gd name="connsiteX60" fmla="*/ 4784247 w 9662615"/>
              <a:gd name="connsiteY60" fmla="*/ 1562342 h 1598136"/>
              <a:gd name="connsiteX61" fmla="*/ 4748477 w 9662615"/>
              <a:gd name="connsiteY61" fmla="*/ 1556925 h 1598136"/>
              <a:gd name="connsiteX62" fmla="*/ 4730033 w 9662615"/>
              <a:gd name="connsiteY62" fmla="*/ 1555274 h 1598136"/>
              <a:gd name="connsiteX63" fmla="*/ 4724747 w 9662615"/>
              <a:gd name="connsiteY63" fmla="*/ 1552439 h 1598136"/>
              <a:gd name="connsiteX64" fmla="*/ 4697562 w 9662615"/>
              <a:gd name="connsiteY64" fmla="*/ 1551206 h 1598136"/>
              <a:gd name="connsiteX65" fmla="*/ 4662664 w 9662615"/>
              <a:gd name="connsiteY65" fmla="*/ 1573162 h 1598136"/>
              <a:gd name="connsiteX66" fmla="*/ 4603028 w 9662615"/>
              <a:gd name="connsiteY66" fmla="*/ 1568821 h 1598136"/>
              <a:gd name="connsiteX67" fmla="*/ 4541612 w 9662615"/>
              <a:gd name="connsiteY67" fmla="*/ 1545262 h 1598136"/>
              <a:gd name="connsiteX68" fmla="*/ 4422155 w 9662615"/>
              <a:gd name="connsiteY68" fmla="*/ 1542059 h 1598136"/>
              <a:gd name="connsiteX69" fmla="*/ 4221826 w 9662615"/>
              <a:gd name="connsiteY69" fmla="*/ 1508923 h 1598136"/>
              <a:gd name="connsiteX70" fmla="*/ 4096601 w 9662615"/>
              <a:gd name="connsiteY70" fmla="*/ 1521563 h 1598136"/>
              <a:gd name="connsiteX71" fmla="*/ 3970635 w 9662615"/>
              <a:gd name="connsiteY71" fmla="*/ 1544815 h 1598136"/>
              <a:gd name="connsiteX72" fmla="*/ 3833906 w 9662615"/>
              <a:gd name="connsiteY72" fmla="*/ 1516637 h 1598136"/>
              <a:gd name="connsiteX73" fmla="*/ 3696258 w 9662615"/>
              <a:gd name="connsiteY73" fmla="*/ 1537563 h 1598136"/>
              <a:gd name="connsiteX74" fmla="*/ 3594070 w 9662615"/>
              <a:gd name="connsiteY74" fmla="*/ 1509422 h 1598136"/>
              <a:gd name="connsiteX75" fmla="*/ 3565233 w 9662615"/>
              <a:gd name="connsiteY75" fmla="*/ 1515122 h 1598136"/>
              <a:gd name="connsiteX76" fmla="*/ 3560267 w 9662615"/>
              <a:gd name="connsiteY76" fmla="*/ 1516288 h 1598136"/>
              <a:gd name="connsiteX77" fmla="*/ 3540258 w 9662615"/>
              <a:gd name="connsiteY77" fmla="*/ 1516976 h 1598136"/>
              <a:gd name="connsiteX78" fmla="*/ 3534780 w 9662615"/>
              <a:gd name="connsiteY78" fmla="*/ 1522141 h 1598136"/>
              <a:gd name="connsiteX79" fmla="*/ 3504783 w 9662615"/>
              <a:gd name="connsiteY79" fmla="*/ 1526739 h 1598136"/>
              <a:gd name="connsiteX80" fmla="*/ 3430805 w 9662615"/>
              <a:gd name="connsiteY80" fmla="*/ 1542521 h 1598136"/>
              <a:gd name="connsiteX81" fmla="*/ 3292707 w 9662615"/>
              <a:gd name="connsiteY81" fmla="*/ 1520490 h 1598136"/>
              <a:gd name="connsiteX82" fmla="*/ 3187872 w 9662615"/>
              <a:gd name="connsiteY82" fmla="*/ 1519991 h 1598136"/>
              <a:gd name="connsiteX83" fmla="*/ 3148026 w 9662615"/>
              <a:gd name="connsiteY83" fmla="*/ 1524777 h 1598136"/>
              <a:gd name="connsiteX84" fmla="*/ 3092394 w 9662615"/>
              <a:gd name="connsiteY84" fmla="*/ 1528115 h 1598136"/>
              <a:gd name="connsiteX85" fmla="*/ 2994200 w 9662615"/>
              <a:gd name="connsiteY85" fmla="*/ 1537857 h 1598136"/>
              <a:gd name="connsiteX86" fmla="*/ 2862301 w 9662615"/>
              <a:gd name="connsiteY86" fmla="*/ 1544250 h 1598136"/>
              <a:gd name="connsiteX87" fmla="*/ 2766335 w 9662615"/>
              <a:gd name="connsiteY87" fmla="*/ 1527662 h 1598136"/>
              <a:gd name="connsiteX88" fmla="*/ 2757836 w 9662615"/>
              <a:gd name="connsiteY88" fmla="*/ 1531371 h 1598136"/>
              <a:gd name="connsiteX89" fmla="*/ 2691555 w 9662615"/>
              <a:gd name="connsiteY89" fmla="*/ 1530283 h 1598136"/>
              <a:gd name="connsiteX90" fmla="*/ 2491676 w 9662615"/>
              <a:gd name="connsiteY90" fmla="*/ 1500859 h 1598136"/>
              <a:gd name="connsiteX91" fmla="*/ 2378036 w 9662615"/>
              <a:gd name="connsiteY91" fmla="*/ 1520645 h 1598136"/>
              <a:gd name="connsiteX92" fmla="*/ 2284269 w 9662615"/>
              <a:gd name="connsiteY92" fmla="*/ 1503068 h 1598136"/>
              <a:gd name="connsiteX93" fmla="*/ 2207104 w 9662615"/>
              <a:gd name="connsiteY93" fmla="*/ 1508888 h 1598136"/>
              <a:gd name="connsiteX94" fmla="*/ 2149226 w 9662615"/>
              <a:gd name="connsiteY94" fmla="*/ 1523409 h 1598136"/>
              <a:gd name="connsiteX95" fmla="*/ 2084783 w 9662615"/>
              <a:gd name="connsiteY95" fmla="*/ 1524245 h 1598136"/>
              <a:gd name="connsiteX96" fmla="*/ 2070075 w 9662615"/>
              <a:gd name="connsiteY96" fmla="*/ 1511285 h 1598136"/>
              <a:gd name="connsiteX97" fmla="*/ 2001057 w 9662615"/>
              <a:gd name="connsiteY97" fmla="*/ 1516449 h 1598136"/>
              <a:gd name="connsiteX98" fmla="*/ 1896330 w 9662615"/>
              <a:gd name="connsiteY98" fmla="*/ 1525725 h 1598136"/>
              <a:gd name="connsiteX99" fmla="*/ 1835994 w 9662615"/>
              <a:gd name="connsiteY99" fmla="*/ 1527678 h 1598136"/>
              <a:gd name="connsiteX100" fmla="*/ 1671119 w 9662615"/>
              <a:gd name="connsiteY100" fmla="*/ 1536701 h 1598136"/>
              <a:gd name="connsiteX101" fmla="*/ 1601337 w 9662615"/>
              <a:gd name="connsiteY101" fmla="*/ 1548552 h 1598136"/>
              <a:gd name="connsiteX102" fmla="*/ 1407755 w 9662615"/>
              <a:gd name="connsiteY102" fmla="*/ 1571444 h 1598136"/>
              <a:gd name="connsiteX103" fmla="*/ 1271994 w 9662615"/>
              <a:gd name="connsiteY103" fmla="*/ 1579471 h 1598136"/>
              <a:gd name="connsiteX104" fmla="*/ 1249226 w 9662615"/>
              <a:gd name="connsiteY104" fmla="*/ 1583140 h 1598136"/>
              <a:gd name="connsiteX105" fmla="*/ 1217719 w 9662615"/>
              <a:gd name="connsiteY105" fmla="*/ 1580863 h 1598136"/>
              <a:gd name="connsiteX106" fmla="*/ 1091432 w 9662615"/>
              <a:gd name="connsiteY106" fmla="*/ 1571003 h 1598136"/>
              <a:gd name="connsiteX107" fmla="*/ 992039 w 9662615"/>
              <a:gd name="connsiteY107" fmla="*/ 1556662 h 1598136"/>
              <a:gd name="connsiteX108" fmla="*/ 868264 w 9662615"/>
              <a:gd name="connsiteY108" fmla="*/ 1566392 h 1598136"/>
              <a:gd name="connsiteX109" fmla="*/ 792765 w 9662615"/>
              <a:gd name="connsiteY109" fmla="*/ 1563102 h 1598136"/>
              <a:gd name="connsiteX110" fmla="*/ 669055 w 9662615"/>
              <a:gd name="connsiteY110" fmla="*/ 1543638 h 1598136"/>
              <a:gd name="connsiteX111" fmla="*/ 506152 w 9662615"/>
              <a:gd name="connsiteY111" fmla="*/ 1549124 h 1598136"/>
              <a:gd name="connsiteX112" fmla="*/ 472797 w 9662615"/>
              <a:gd name="connsiteY112" fmla="*/ 1568904 h 1598136"/>
              <a:gd name="connsiteX113" fmla="*/ 427864 w 9662615"/>
              <a:gd name="connsiteY113" fmla="*/ 1580848 h 1598136"/>
              <a:gd name="connsiteX114" fmla="*/ 408381 w 9662615"/>
              <a:gd name="connsiteY114" fmla="*/ 1552940 h 1598136"/>
              <a:gd name="connsiteX115" fmla="*/ 267163 w 9662615"/>
              <a:gd name="connsiteY115" fmla="*/ 1531913 h 1598136"/>
              <a:gd name="connsiteX116" fmla="*/ 196644 w 9662615"/>
              <a:gd name="connsiteY116" fmla="*/ 1524565 h 1598136"/>
              <a:gd name="connsiteX117" fmla="*/ 86819 w 9662615"/>
              <a:gd name="connsiteY117" fmla="*/ 1519517 h 1598136"/>
              <a:gd name="connsiteX118" fmla="*/ 53369 w 9662615"/>
              <a:gd name="connsiteY118" fmla="*/ 1516853 h 1598136"/>
              <a:gd name="connsiteX119" fmla="*/ 2359 w 9662615"/>
              <a:gd name="connsiteY119" fmla="*/ 1515247 h 1598136"/>
              <a:gd name="connsiteX120" fmla="*/ 0 w 9662615"/>
              <a:gd name="connsiteY120" fmla="*/ 1514932 h 1598136"/>
              <a:gd name="connsiteX121" fmla="*/ 0 w 9662615"/>
              <a:gd name="connsiteY121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40263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50865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724747 w 9662615"/>
              <a:gd name="connsiteY62" fmla="*/ 1552439 h 1592835"/>
              <a:gd name="connsiteX63" fmla="*/ 4697562 w 9662615"/>
              <a:gd name="connsiteY63" fmla="*/ 1551206 h 1592835"/>
              <a:gd name="connsiteX64" fmla="*/ 4662664 w 9662615"/>
              <a:gd name="connsiteY64" fmla="*/ 1573162 h 1592835"/>
              <a:gd name="connsiteX65" fmla="*/ 4603028 w 9662615"/>
              <a:gd name="connsiteY65" fmla="*/ 1568821 h 1592835"/>
              <a:gd name="connsiteX66" fmla="*/ 4541612 w 9662615"/>
              <a:gd name="connsiteY66" fmla="*/ 1545262 h 1592835"/>
              <a:gd name="connsiteX67" fmla="*/ 4422155 w 9662615"/>
              <a:gd name="connsiteY67" fmla="*/ 1542059 h 1592835"/>
              <a:gd name="connsiteX68" fmla="*/ 4221826 w 9662615"/>
              <a:gd name="connsiteY68" fmla="*/ 1508923 h 1592835"/>
              <a:gd name="connsiteX69" fmla="*/ 4096601 w 9662615"/>
              <a:gd name="connsiteY69" fmla="*/ 1521563 h 1592835"/>
              <a:gd name="connsiteX70" fmla="*/ 3970635 w 9662615"/>
              <a:gd name="connsiteY70" fmla="*/ 1544815 h 1592835"/>
              <a:gd name="connsiteX71" fmla="*/ 3833906 w 9662615"/>
              <a:gd name="connsiteY71" fmla="*/ 1516637 h 1592835"/>
              <a:gd name="connsiteX72" fmla="*/ 3696258 w 9662615"/>
              <a:gd name="connsiteY72" fmla="*/ 1537563 h 1592835"/>
              <a:gd name="connsiteX73" fmla="*/ 3594070 w 9662615"/>
              <a:gd name="connsiteY73" fmla="*/ 1509422 h 1592835"/>
              <a:gd name="connsiteX74" fmla="*/ 3565233 w 9662615"/>
              <a:gd name="connsiteY74" fmla="*/ 1515122 h 1592835"/>
              <a:gd name="connsiteX75" fmla="*/ 3560267 w 9662615"/>
              <a:gd name="connsiteY75" fmla="*/ 1516288 h 1592835"/>
              <a:gd name="connsiteX76" fmla="*/ 3540258 w 9662615"/>
              <a:gd name="connsiteY76" fmla="*/ 1516976 h 1592835"/>
              <a:gd name="connsiteX77" fmla="*/ 3534780 w 9662615"/>
              <a:gd name="connsiteY77" fmla="*/ 1522141 h 1592835"/>
              <a:gd name="connsiteX78" fmla="*/ 3504783 w 9662615"/>
              <a:gd name="connsiteY78" fmla="*/ 1526739 h 1592835"/>
              <a:gd name="connsiteX79" fmla="*/ 3430805 w 9662615"/>
              <a:gd name="connsiteY79" fmla="*/ 1542521 h 1592835"/>
              <a:gd name="connsiteX80" fmla="*/ 3292707 w 9662615"/>
              <a:gd name="connsiteY80" fmla="*/ 1520490 h 1592835"/>
              <a:gd name="connsiteX81" fmla="*/ 3187872 w 9662615"/>
              <a:gd name="connsiteY81" fmla="*/ 1519991 h 1592835"/>
              <a:gd name="connsiteX82" fmla="*/ 3148026 w 9662615"/>
              <a:gd name="connsiteY82" fmla="*/ 1524777 h 1592835"/>
              <a:gd name="connsiteX83" fmla="*/ 3092394 w 9662615"/>
              <a:gd name="connsiteY83" fmla="*/ 1528115 h 1592835"/>
              <a:gd name="connsiteX84" fmla="*/ 2994200 w 9662615"/>
              <a:gd name="connsiteY84" fmla="*/ 1537857 h 1592835"/>
              <a:gd name="connsiteX85" fmla="*/ 2862301 w 9662615"/>
              <a:gd name="connsiteY85" fmla="*/ 1544250 h 1592835"/>
              <a:gd name="connsiteX86" fmla="*/ 2766335 w 9662615"/>
              <a:gd name="connsiteY86" fmla="*/ 1527662 h 1592835"/>
              <a:gd name="connsiteX87" fmla="*/ 2757836 w 9662615"/>
              <a:gd name="connsiteY87" fmla="*/ 1531371 h 1592835"/>
              <a:gd name="connsiteX88" fmla="*/ 2691555 w 9662615"/>
              <a:gd name="connsiteY88" fmla="*/ 1530283 h 1592835"/>
              <a:gd name="connsiteX89" fmla="*/ 2491676 w 9662615"/>
              <a:gd name="connsiteY89" fmla="*/ 1500859 h 1592835"/>
              <a:gd name="connsiteX90" fmla="*/ 2378036 w 9662615"/>
              <a:gd name="connsiteY90" fmla="*/ 1520645 h 1592835"/>
              <a:gd name="connsiteX91" fmla="*/ 2284269 w 9662615"/>
              <a:gd name="connsiteY91" fmla="*/ 1503068 h 1592835"/>
              <a:gd name="connsiteX92" fmla="*/ 2207104 w 9662615"/>
              <a:gd name="connsiteY92" fmla="*/ 1508888 h 1592835"/>
              <a:gd name="connsiteX93" fmla="*/ 2149226 w 9662615"/>
              <a:gd name="connsiteY93" fmla="*/ 1523409 h 1592835"/>
              <a:gd name="connsiteX94" fmla="*/ 2084783 w 9662615"/>
              <a:gd name="connsiteY94" fmla="*/ 1524245 h 1592835"/>
              <a:gd name="connsiteX95" fmla="*/ 2070075 w 9662615"/>
              <a:gd name="connsiteY95" fmla="*/ 1511285 h 1592835"/>
              <a:gd name="connsiteX96" fmla="*/ 2001057 w 9662615"/>
              <a:gd name="connsiteY96" fmla="*/ 1516449 h 1592835"/>
              <a:gd name="connsiteX97" fmla="*/ 1896330 w 9662615"/>
              <a:gd name="connsiteY97" fmla="*/ 1525725 h 1592835"/>
              <a:gd name="connsiteX98" fmla="*/ 1835994 w 9662615"/>
              <a:gd name="connsiteY98" fmla="*/ 1527678 h 1592835"/>
              <a:gd name="connsiteX99" fmla="*/ 1671119 w 9662615"/>
              <a:gd name="connsiteY99" fmla="*/ 1536701 h 1592835"/>
              <a:gd name="connsiteX100" fmla="*/ 1601337 w 9662615"/>
              <a:gd name="connsiteY100" fmla="*/ 1548552 h 1592835"/>
              <a:gd name="connsiteX101" fmla="*/ 1407755 w 9662615"/>
              <a:gd name="connsiteY101" fmla="*/ 1571444 h 1592835"/>
              <a:gd name="connsiteX102" fmla="*/ 1271994 w 9662615"/>
              <a:gd name="connsiteY102" fmla="*/ 1579471 h 1592835"/>
              <a:gd name="connsiteX103" fmla="*/ 1249226 w 9662615"/>
              <a:gd name="connsiteY103" fmla="*/ 1583140 h 1592835"/>
              <a:gd name="connsiteX104" fmla="*/ 1217719 w 9662615"/>
              <a:gd name="connsiteY104" fmla="*/ 1580863 h 1592835"/>
              <a:gd name="connsiteX105" fmla="*/ 1091432 w 9662615"/>
              <a:gd name="connsiteY105" fmla="*/ 1571003 h 1592835"/>
              <a:gd name="connsiteX106" fmla="*/ 992039 w 9662615"/>
              <a:gd name="connsiteY106" fmla="*/ 1556662 h 1592835"/>
              <a:gd name="connsiteX107" fmla="*/ 868264 w 9662615"/>
              <a:gd name="connsiteY107" fmla="*/ 1566392 h 1592835"/>
              <a:gd name="connsiteX108" fmla="*/ 792765 w 9662615"/>
              <a:gd name="connsiteY108" fmla="*/ 1563102 h 1592835"/>
              <a:gd name="connsiteX109" fmla="*/ 669055 w 9662615"/>
              <a:gd name="connsiteY109" fmla="*/ 1543638 h 1592835"/>
              <a:gd name="connsiteX110" fmla="*/ 506152 w 9662615"/>
              <a:gd name="connsiteY110" fmla="*/ 1549124 h 1592835"/>
              <a:gd name="connsiteX111" fmla="*/ 472797 w 9662615"/>
              <a:gd name="connsiteY111" fmla="*/ 1568904 h 1592835"/>
              <a:gd name="connsiteX112" fmla="*/ 427864 w 9662615"/>
              <a:gd name="connsiteY112" fmla="*/ 1580848 h 1592835"/>
              <a:gd name="connsiteX113" fmla="*/ 408381 w 9662615"/>
              <a:gd name="connsiteY113" fmla="*/ 1552940 h 1592835"/>
              <a:gd name="connsiteX114" fmla="*/ 267163 w 9662615"/>
              <a:gd name="connsiteY114" fmla="*/ 1531913 h 1592835"/>
              <a:gd name="connsiteX115" fmla="*/ 196644 w 9662615"/>
              <a:gd name="connsiteY115" fmla="*/ 1524565 h 1592835"/>
              <a:gd name="connsiteX116" fmla="*/ 86819 w 9662615"/>
              <a:gd name="connsiteY116" fmla="*/ 1519517 h 1592835"/>
              <a:gd name="connsiteX117" fmla="*/ 53369 w 9662615"/>
              <a:gd name="connsiteY117" fmla="*/ 1516853 h 1592835"/>
              <a:gd name="connsiteX118" fmla="*/ 2359 w 9662615"/>
              <a:gd name="connsiteY118" fmla="*/ 1515247 h 1592835"/>
              <a:gd name="connsiteX119" fmla="*/ 0 w 9662615"/>
              <a:gd name="connsiteY119" fmla="*/ 1514932 h 1592835"/>
              <a:gd name="connsiteX120" fmla="*/ 0 w 9662615"/>
              <a:gd name="connsiteY120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697562 w 9662615"/>
              <a:gd name="connsiteY62" fmla="*/ 1551206 h 1592835"/>
              <a:gd name="connsiteX63" fmla="*/ 4662664 w 9662615"/>
              <a:gd name="connsiteY63" fmla="*/ 1573162 h 1592835"/>
              <a:gd name="connsiteX64" fmla="*/ 4603028 w 9662615"/>
              <a:gd name="connsiteY64" fmla="*/ 1568821 h 1592835"/>
              <a:gd name="connsiteX65" fmla="*/ 4541612 w 9662615"/>
              <a:gd name="connsiteY65" fmla="*/ 1545262 h 1592835"/>
              <a:gd name="connsiteX66" fmla="*/ 4422155 w 9662615"/>
              <a:gd name="connsiteY66" fmla="*/ 1542059 h 1592835"/>
              <a:gd name="connsiteX67" fmla="*/ 4221826 w 9662615"/>
              <a:gd name="connsiteY67" fmla="*/ 1508923 h 1592835"/>
              <a:gd name="connsiteX68" fmla="*/ 4096601 w 9662615"/>
              <a:gd name="connsiteY68" fmla="*/ 1521563 h 1592835"/>
              <a:gd name="connsiteX69" fmla="*/ 3970635 w 9662615"/>
              <a:gd name="connsiteY69" fmla="*/ 1544815 h 1592835"/>
              <a:gd name="connsiteX70" fmla="*/ 3833906 w 9662615"/>
              <a:gd name="connsiteY70" fmla="*/ 1516637 h 1592835"/>
              <a:gd name="connsiteX71" fmla="*/ 3696258 w 9662615"/>
              <a:gd name="connsiteY71" fmla="*/ 1537563 h 1592835"/>
              <a:gd name="connsiteX72" fmla="*/ 3594070 w 9662615"/>
              <a:gd name="connsiteY72" fmla="*/ 1509422 h 1592835"/>
              <a:gd name="connsiteX73" fmla="*/ 3565233 w 9662615"/>
              <a:gd name="connsiteY73" fmla="*/ 1515122 h 1592835"/>
              <a:gd name="connsiteX74" fmla="*/ 3560267 w 9662615"/>
              <a:gd name="connsiteY74" fmla="*/ 1516288 h 1592835"/>
              <a:gd name="connsiteX75" fmla="*/ 3540258 w 9662615"/>
              <a:gd name="connsiteY75" fmla="*/ 1516976 h 1592835"/>
              <a:gd name="connsiteX76" fmla="*/ 3534780 w 9662615"/>
              <a:gd name="connsiteY76" fmla="*/ 1522141 h 1592835"/>
              <a:gd name="connsiteX77" fmla="*/ 3504783 w 9662615"/>
              <a:gd name="connsiteY77" fmla="*/ 1526739 h 1592835"/>
              <a:gd name="connsiteX78" fmla="*/ 3430805 w 9662615"/>
              <a:gd name="connsiteY78" fmla="*/ 1542521 h 1592835"/>
              <a:gd name="connsiteX79" fmla="*/ 3292707 w 9662615"/>
              <a:gd name="connsiteY79" fmla="*/ 1520490 h 1592835"/>
              <a:gd name="connsiteX80" fmla="*/ 3187872 w 9662615"/>
              <a:gd name="connsiteY80" fmla="*/ 1519991 h 1592835"/>
              <a:gd name="connsiteX81" fmla="*/ 3148026 w 9662615"/>
              <a:gd name="connsiteY81" fmla="*/ 1524777 h 1592835"/>
              <a:gd name="connsiteX82" fmla="*/ 3092394 w 9662615"/>
              <a:gd name="connsiteY82" fmla="*/ 1528115 h 1592835"/>
              <a:gd name="connsiteX83" fmla="*/ 2994200 w 9662615"/>
              <a:gd name="connsiteY83" fmla="*/ 1537857 h 1592835"/>
              <a:gd name="connsiteX84" fmla="*/ 2862301 w 9662615"/>
              <a:gd name="connsiteY84" fmla="*/ 1544250 h 1592835"/>
              <a:gd name="connsiteX85" fmla="*/ 2766335 w 9662615"/>
              <a:gd name="connsiteY85" fmla="*/ 1527662 h 1592835"/>
              <a:gd name="connsiteX86" fmla="*/ 2757836 w 9662615"/>
              <a:gd name="connsiteY86" fmla="*/ 1531371 h 1592835"/>
              <a:gd name="connsiteX87" fmla="*/ 2691555 w 9662615"/>
              <a:gd name="connsiteY87" fmla="*/ 1530283 h 1592835"/>
              <a:gd name="connsiteX88" fmla="*/ 2491676 w 9662615"/>
              <a:gd name="connsiteY88" fmla="*/ 1500859 h 1592835"/>
              <a:gd name="connsiteX89" fmla="*/ 2378036 w 9662615"/>
              <a:gd name="connsiteY89" fmla="*/ 1520645 h 1592835"/>
              <a:gd name="connsiteX90" fmla="*/ 2284269 w 9662615"/>
              <a:gd name="connsiteY90" fmla="*/ 1503068 h 1592835"/>
              <a:gd name="connsiteX91" fmla="*/ 2207104 w 9662615"/>
              <a:gd name="connsiteY91" fmla="*/ 1508888 h 1592835"/>
              <a:gd name="connsiteX92" fmla="*/ 2149226 w 9662615"/>
              <a:gd name="connsiteY92" fmla="*/ 1523409 h 1592835"/>
              <a:gd name="connsiteX93" fmla="*/ 2084783 w 9662615"/>
              <a:gd name="connsiteY93" fmla="*/ 1524245 h 1592835"/>
              <a:gd name="connsiteX94" fmla="*/ 2070075 w 9662615"/>
              <a:gd name="connsiteY94" fmla="*/ 1511285 h 1592835"/>
              <a:gd name="connsiteX95" fmla="*/ 2001057 w 9662615"/>
              <a:gd name="connsiteY95" fmla="*/ 1516449 h 1592835"/>
              <a:gd name="connsiteX96" fmla="*/ 1896330 w 9662615"/>
              <a:gd name="connsiteY96" fmla="*/ 1525725 h 1592835"/>
              <a:gd name="connsiteX97" fmla="*/ 1835994 w 9662615"/>
              <a:gd name="connsiteY97" fmla="*/ 1527678 h 1592835"/>
              <a:gd name="connsiteX98" fmla="*/ 1671119 w 9662615"/>
              <a:gd name="connsiteY98" fmla="*/ 1536701 h 1592835"/>
              <a:gd name="connsiteX99" fmla="*/ 1601337 w 9662615"/>
              <a:gd name="connsiteY99" fmla="*/ 1548552 h 1592835"/>
              <a:gd name="connsiteX100" fmla="*/ 1407755 w 9662615"/>
              <a:gd name="connsiteY100" fmla="*/ 1571444 h 1592835"/>
              <a:gd name="connsiteX101" fmla="*/ 1271994 w 9662615"/>
              <a:gd name="connsiteY101" fmla="*/ 1579471 h 1592835"/>
              <a:gd name="connsiteX102" fmla="*/ 1249226 w 9662615"/>
              <a:gd name="connsiteY102" fmla="*/ 1583140 h 1592835"/>
              <a:gd name="connsiteX103" fmla="*/ 1217719 w 9662615"/>
              <a:gd name="connsiteY103" fmla="*/ 1580863 h 1592835"/>
              <a:gd name="connsiteX104" fmla="*/ 1091432 w 9662615"/>
              <a:gd name="connsiteY104" fmla="*/ 1571003 h 1592835"/>
              <a:gd name="connsiteX105" fmla="*/ 992039 w 9662615"/>
              <a:gd name="connsiteY105" fmla="*/ 1556662 h 1592835"/>
              <a:gd name="connsiteX106" fmla="*/ 868264 w 9662615"/>
              <a:gd name="connsiteY106" fmla="*/ 1566392 h 1592835"/>
              <a:gd name="connsiteX107" fmla="*/ 792765 w 9662615"/>
              <a:gd name="connsiteY107" fmla="*/ 1563102 h 1592835"/>
              <a:gd name="connsiteX108" fmla="*/ 669055 w 9662615"/>
              <a:gd name="connsiteY108" fmla="*/ 1543638 h 1592835"/>
              <a:gd name="connsiteX109" fmla="*/ 506152 w 9662615"/>
              <a:gd name="connsiteY109" fmla="*/ 1549124 h 1592835"/>
              <a:gd name="connsiteX110" fmla="*/ 472797 w 9662615"/>
              <a:gd name="connsiteY110" fmla="*/ 1568904 h 1592835"/>
              <a:gd name="connsiteX111" fmla="*/ 427864 w 9662615"/>
              <a:gd name="connsiteY111" fmla="*/ 1580848 h 1592835"/>
              <a:gd name="connsiteX112" fmla="*/ 408381 w 9662615"/>
              <a:gd name="connsiteY112" fmla="*/ 1552940 h 1592835"/>
              <a:gd name="connsiteX113" fmla="*/ 267163 w 9662615"/>
              <a:gd name="connsiteY113" fmla="*/ 1531913 h 1592835"/>
              <a:gd name="connsiteX114" fmla="*/ 196644 w 9662615"/>
              <a:gd name="connsiteY114" fmla="*/ 1524565 h 1592835"/>
              <a:gd name="connsiteX115" fmla="*/ 86819 w 9662615"/>
              <a:gd name="connsiteY115" fmla="*/ 1519517 h 1592835"/>
              <a:gd name="connsiteX116" fmla="*/ 53369 w 9662615"/>
              <a:gd name="connsiteY116" fmla="*/ 1516853 h 1592835"/>
              <a:gd name="connsiteX117" fmla="*/ 2359 w 9662615"/>
              <a:gd name="connsiteY117" fmla="*/ 1515247 h 1592835"/>
              <a:gd name="connsiteX118" fmla="*/ 0 w 9662615"/>
              <a:gd name="connsiteY118" fmla="*/ 1514932 h 1592835"/>
              <a:gd name="connsiteX119" fmla="*/ 0 w 9662615"/>
              <a:gd name="connsiteY119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0033 w 9662615"/>
              <a:gd name="connsiteY60" fmla="*/ 1555274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5334 w 9662615"/>
              <a:gd name="connsiteY60" fmla="*/ 1581778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565435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21094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21094"/>
              <a:gd name="connsiteX1" fmla="*/ 9662615 w 9662615"/>
              <a:gd name="connsiteY1" fmla="*/ 0 h 1621094"/>
              <a:gd name="connsiteX2" fmla="*/ 9662615 w 9662615"/>
              <a:gd name="connsiteY2" fmla="*/ 1280346 h 1621094"/>
              <a:gd name="connsiteX3" fmla="*/ 9658420 w 9662615"/>
              <a:gd name="connsiteY3" fmla="*/ 1280106 h 1621094"/>
              <a:gd name="connsiteX4" fmla="*/ 9469546 w 9662615"/>
              <a:gd name="connsiteY4" fmla="*/ 1289837 h 1621094"/>
              <a:gd name="connsiteX5" fmla="*/ 9385895 w 9662615"/>
              <a:gd name="connsiteY5" fmla="*/ 1269203 h 1621094"/>
              <a:gd name="connsiteX6" fmla="*/ 9144767 w 9662615"/>
              <a:gd name="connsiteY6" fmla="*/ 1264120 h 1621094"/>
              <a:gd name="connsiteX7" fmla="*/ 8837252 w 9662615"/>
              <a:gd name="connsiteY7" fmla="*/ 1350515 h 1621094"/>
              <a:gd name="connsiteX8" fmla="*/ 8705466 w 9662615"/>
              <a:gd name="connsiteY8" fmla="*/ 1342419 h 1621094"/>
              <a:gd name="connsiteX9" fmla="*/ 8652221 w 9662615"/>
              <a:gd name="connsiteY9" fmla="*/ 1326906 h 1621094"/>
              <a:gd name="connsiteX10" fmla="*/ 8632312 w 9662615"/>
              <a:gd name="connsiteY10" fmla="*/ 1326025 h 1621094"/>
              <a:gd name="connsiteX11" fmla="*/ 8591582 w 9662615"/>
              <a:gd name="connsiteY11" fmla="*/ 1341666 h 1621094"/>
              <a:gd name="connsiteX12" fmla="*/ 8537336 w 9662615"/>
              <a:gd name="connsiteY12" fmla="*/ 1341684 h 1621094"/>
              <a:gd name="connsiteX13" fmla="*/ 8472508 w 9662615"/>
              <a:gd name="connsiteY13" fmla="*/ 1363109 h 1621094"/>
              <a:gd name="connsiteX14" fmla="*/ 8258477 w 9662615"/>
              <a:gd name="connsiteY14" fmla="*/ 1370666 h 1621094"/>
              <a:gd name="connsiteX15" fmla="*/ 8197961 w 9662615"/>
              <a:gd name="connsiteY15" fmla="*/ 1392804 h 1621094"/>
              <a:gd name="connsiteX16" fmla="*/ 8171196 w 9662615"/>
              <a:gd name="connsiteY16" fmla="*/ 1397216 h 1621094"/>
              <a:gd name="connsiteX17" fmla="*/ 8127667 w 9662615"/>
              <a:gd name="connsiteY17" fmla="*/ 1418254 h 1621094"/>
              <a:gd name="connsiteX18" fmla="*/ 7974579 w 9662615"/>
              <a:gd name="connsiteY18" fmla="*/ 1383439 h 1621094"/>
              <a:gd name="connsiteX19" fmla="*/ 7768351 w 9662615"/>
              <a:gd name="connsiteY19" fmla="*/ 1395051 h 1621094"/>
              <a:gd name="connsiteX20" fmla="*/ 7635985 w 9662615"/>
              <a:gd name="connsiteY20" fmla="*/ 1386363 h 1621094"/>
              <a:gd name="connsiteX21" fmla="*/ 7466069 w 9662615"/>
              <a:gd name="connsiteY21" fmla="*/ 1377654 h 1621094"/>
              <a:gd name="connsiteX22" fmla="*/ 7355642 w 9662615"/>
              <a:gd name="connsiteY22" fmla="*/ 1407761 h 1621094"/>
              <a:gd name="connsiteX23" fmla="*/ 7151610 w 9662615"/>
              <a:gd name="connsiteY23" fmla="*/ 1397856 h 1621094"/>
              <a:gd name="connsiteX24" fmla="*/ 7082147 w 9662615"/>
              <a:gd name="connsiteY24" fmla="*/ 1406113 h 1621094"/>
              <a:gd name="connsiteX25" fmla="*/ 7014958 w 9662615"/>
              <a:gd name="connsiteY25" fmla="*/ 1396883 h 1621094"/>
              <a:gd name="connsiteX26" fmla="*/ 6907567 w 9662615"/>
              <a:gd name="connsiteY26" fmla="*/ 1419149 h 1621094"/>
              <a:gd name="connsiteX27" fmla="*/ 6748428 w 9662615"/>
              <a:gd name="connsiteY27" fmla="*/ 1420308 h 1621094"/>
              <a:gd name="connsiteX28" fmla="*/ 6654257 w 9662615"/>
              <a:gd name="connsiteY28" fmla="*/ 1424143 h 1621094"/>
              <a:gd name="connsiteX29" fmla="*/ 6620123 w 9662615"/>
              <a:gd name="connsiteY29" fmla="*/ 1430535 h 1621094"/>
              <a:gd name="connsiteX30" fmla="*/ 6571355 w 9662615"/>
              <a:gd name="connsiteY30" fmla="*/ 1436144 h 1621094"/>
              <a:gd name="connsiteX31" fmla="*/ 6486557 w 9662615"/>
              <a:gd name="connsiteY31" fmla="*/ 1449861 h 1621094"/>
              <a:gd name="connsiteX32" fmla="*/ 6370419 w 9662615"/>
              <a:gd name="connsiteY32" fmla="*/ 1461649 h 1621094"/>
              <a:gd name="connsiteX33" fmla="*/ 6278839 w 9662615"/>
              <a:gd name="connsiteY33" fmla="*/ 1449160 h 1621094"/>
              <a:gd name="connsiteX34" fmla="*/ 6272455 w 9662615"/>
              <a:gd name="connsiteY34" fmla="*/ 1453191 h 1621094"/>
              <a:gd name="connsiteX35" fmla="*/ 6212659 w 9662615"/>
              <a:gd name="connsiteY35" fmla="*/ 1454850 h 1621094"/>
              <a:gd name="connsiteX36" fmla="*/ 6069317 w 9662615"/>
              <a:gd name="connsiteY36" fmla="*/ 1445838 h 1621094"/>
              <a:gd name="connsiteX37" fmla="*/ 5878477 w 9662615"/>
              <a:gd name="connsiteY37" fmla="*/ 1439180 h 1621094"/>
              <a:gd name="connsiteX38" fmla="*/ 5838387 w 9662615"/>
              <a:gd name="connsiteY38" fmla="*/ 1444679 h 1621094"/>
              <a:gd name="connsiteX39" fmla="*/ 5771136 w 9662615"/>
              <a:gd name="connsiteY39" fmla="*/ 1453639 h 1621094"/>
              <a:gd name="connsiteX40" fmla="*/ 5724081 w 9662615"/>
              <a:gd name="connsiteY40" fmla="*/ 1470431 h 1621094"/>
              <a:gd name="connsiteX41" fmla="*/ 5666577 w 9662615"/>
              <a:gd name="connsiteY41" fmla="*/ 1473921 h 1621094"/>
              <a:gd name="connsiteX42" fmla="*/ 5649068 w 9662615"/>
              <a:gd name="connsiteY42" fmla="*/ 1461676 h 1621094"/>
              <a:gd name="connsiteX43" fmla="*/ 5588902 w 9662615"/>
              <a:gd name="connsiteY43" fmla="*/ 1469647 h 1621094"/>
              <a:gd name="connsiteX44" fmla="*/ 5498090 w 9662615"/>
              <a:gd name="connsiteY44" fmla="*/ 1483173 h 1621094"/>
              <a:gd name="connsiteX45" fmla="*/ 5444641 w 9662615"/>
              <a:gd name="connsiteY45" fmla="*/ 1487602 h 1621094"/>
              <a:gd name="connsiteX46" fmla="*/ 5299812 w 9662615"/>
              <a:gd name="connsiteY46" fmla="*/ 1503362 h 1621094"/>
              <a:gd name="connsiteX47" fmla="*/ 5213947 w 9662615"/>
              <a:gd name="connsiteY47" fmla="*/ 1516637 h 1621094"/>
              <a:gd name="connsiteX48" fmla="*/ 5090342 w 9662615"/>
              <a:gd name="connsiteY48" fmla="*/ 1546680 h 1621094"/>
              <a:gd name="connsiteX49" fmla="*/ 5129812 w 9662615"/>
              <a:gd name="connsiteY49" fmla="*/ 1521277 h 1621094"/>
              <a:gd name="connsiteX50" fmla="*/ 5059484 w 9662615"/>
              <a:gd name="connsiteY50" fmla="*/ 1546802 h 1621094"/>
              <a:gd name="connsiteX51" fmla="*/ 5038524 w 9662615"/>
              <a:gd name="connsiteY51" fmla="*/ 1545675 h 1621094"/>
              <a:gd name="connsiteX52" fmla="*/ 5026564 w 9662615"/>
              <a:gd name="connsiteY52" fmla="*/ 1545376 h 1621094"/>
              <a:gd name="connsiteX53" fmla="*/ 4969433 w 9662615"/>
              <a:gd name="connsiteY53" fmla="*/ 1550865 h 1621094"/>
              <a:gd name="connsiteX54" fmla="*/ 4921303 w 9662615"/>
              <a:gd name="connsiteY54" fmla="*/ 1575379 h 1621094"/>
              <a:gd name="connsiteX55" fmla="*/ 4871726 w 9662615"/>
              <a:gd name="connsiteY55" fmla="*/ 1570584 h 1621094"/>
              <a:gd name="connsiteX56" fmla="*/ 4847242 w 9662615"/>
              <a:gd name="connsiteY56" fmla="*/ 1621094 h 1621094"/>
              <a:gd name="connsiteX57" fmla="*/ 4821058 w 9662615"/>
              <a:gd name="connsiteY57" fmla="*/ 1553078 h 1621094"/>
              <a:gd name="connsiteX58" fmla="*/ 4791466 w 9662615"/>
              <a:gd name="connsiteY58" fmla="*/ 1561324 h 1621094"/>
              <a:gd name="connsiteX59" fmla="*/ 4784247 w 9662615"/>
              <a:gd name="connsiteY59" fmla="*/ 1562342 h 1621094"/>
              <a:gd name="connsiteX60" fmla="*/ 4735334 w 9662615"/>
              <a:gd name="connsiteY60" fmla="*/ 1581778 h 1621094"/>
              <a:gd name="connsiteX61" fmla="*/ 4697562 w 9662615"/>
              <a:gd name="connsiteY61" fmla="*/ 1551206 h 1621094"/>
              <a:gd name="connsiteX62" fmla="*/ 4662664 w 9662615"/>
              <a:gd name="connsiteY62" fmla="*/ 1573162 h 1621094"/>
              <a:gd name="connsiteX63" fmla="*/ 4603028 w 9662615"/>
              <a:gd name="connsiteY63" fmla="*/ 1568821 h 1621094"/>
              <a:gd name="connsiteX64" fmla="*/ 4541612 w 9662615"/>
              <a:gd name="connsiteY64" fmla="*/ 1545262 h 1621094"/>
              <a:gd name="connsiteX65" fmla="*/ 4422155 w 9662615"/>
              <a:gd name="connsiteY65" fmla="*/ 1542059 h 1621094"/>
              <a:gd name="connsiteX66" fmla="*/ 4221826 w 9662615"/>
              <a:gd name="connsiteY66" fmla="*/ 1508923 h 1621094"/>
              <a:gd name="connsiteX67" fmla="*/ 4096601 w 9662615"/>
              <a:gd name="connsiteY67" fmla="*/ 1521563 h 1621094"/>
              <a:gd name="connsiteX68" fmla="*/ 3970635 w 9662615"/>
              <a:gd name="connsiteY68" fmla="*/ 1544815 h 1621094"/>
              <a:gd name="connsiteX69" fmla="*/ 3833906 w 9662615"/>
              <a:gd name="connsiteY69" fmla="*/ 1516637 h 1621094"/>
              <a:gd name="connsiteX70" fmla="*/ 3696258 w 9662615"/>
              <a:gd name="connsiteY70" fmla="*/ 1537563 h 1621094"/>
              <a:gd name="connsiteX71" fmla="*/ 3594070 w 9662615"/>
              <a:gd name="connsiteY71" fmla="*/ 1509422 h 1621094"/>
              <a:gd name="connsiteX72" fmla="*/ 3565233 w 9662615"/>
              <a:gd name="connsiteY72" fmla="*/ 1515122 h 1621094"/>
              <a:gd name="connsiteX73" fmla="*/ 3560267 w 9662615"/>
              <a:gd name="connsiteY73" fmla="*/ 1516288 h 1621094"/>
              <a:gd name="connsiteX74" fmla="*/ 3540258 w 9662615"/>
              <a:gd name="connsiteY74" fmla="*/ 1516976 h 1621094"/>
              <a:gd name="connsiteX75" fmla="*/ 3534780 w 9662615"/>
              <a:gd name="connsiteY75" fmla="*/ 1522141 h 1621094"/>
              <a:gd name="connsiteX76" fmla="*/ 3504783 w 9662615"/>
              <a:gd name="connsiteY76" fmla="*/ 1526739 h 1621094"/>
              <a:gd name="connsiteX77" fmla="*/ 3430805 w 9662615"/>
              <a:gd name="connsiteY77" fmla="*/ 1542521 h 1621094"/>
              <a:gd name="connsiteX78" fmla="*/ 3292707 w 9662615"/>
              <a:gd name="connsiteY78" fmla="*/ 1520490 h 1621094"/>
              <a:gd name="connsiteX79" fmla="*/ 3187872 w 9662615"/>
              <a:gd name="connsiteY79" fmla="*/ 1519991 h 1621094"/>
              <a:gd name="connsiteX80" fmla="*/ 3148026 w 9662615"/>
              <a:gd name="connsiteY80" fmla="*/ 1524777 h 1621094"/>
              <a:gd name="connsiteX81" fmla="*/ 3092394 w 9662615"/>
              <a:gd name="connsiteY81" fmla="*/ 1528115 h 1621094"/>
              <a:gd name="connsiteX82" fmla="*/ 2994200 w 9662615"/>
              <a:gd name="connsiteY82" fmla="*/ 1537857 h 1621094"/>
              <a:gd name="connsiteX83" fmla="*/ 2862301 w 9662615"/>
              <a:gd name="connsiteY83" fmla="*/ 1544250 h 1621094"/>
              <a:gd name="connsiteX84" fmla="*/ 2766335 w 9662615"/>
              <a:gd name="connsiteY84" fmla="*/ 1527662 h 1621094"/>
              <a:gd name="connsiteX85" fmla="*/ 2757836 w 9662615"/>
              <a:gd name="connsiteY85" fmla="*/ 1531371 h 1621094"/>
              <a:gd name="connsiteX86" fmla="*/ 2691555 w 9662615"/>
              <a:gd name="connsiteY86" fmla="*/ 1530283 h 1621094"/>
              <a:gd name="connsiteX87" fmla="*/ 2491676 w 9662615"/>
              <a:gd name="connsiteY87" fmla="*/ 1500859 h 1621094"/>
              <a:gd name="connsiteX88" fmla="*/ 2378036 w 9662615"/>
              <a:gd name="connsiteY88" fmla="*/ 1520645 h 1621094"/>
              <a:gd name="connsiteX89" fmla="*/ 2284269 w 9662615"/>
              <a:gd name="connsiteY89" fmla="*/ 1503068 h 1621094"/>
              <a:gd name="connsiteX90" fmla="*/ 2207104 w 9662615"/>
              <a:gd name="connsiteY90" fmla="*/ 1508888 h 1621094"/>
              <a:gd name="connsiteX91" fmla="*/ 2149226 w 9662615"/>
              <a:gd name="connsiteY91" fmla="*/ 1523409 h 1621094"/>
              <a:gd name="connsiteX92" fmla="*/ 2084783 w 9662615"/>
              <a:gd name="connsiteY92" fmla="*/ 1524245 h 1621094"/>
              <a:gd name="connsiteX93" fmla="*/ 2070075 w 9662615"/>
              <a:gd name="connsiteY93" fmla="*/ 1511285 h 1621094"/>
              <a:gd name="connsiteX94" fmla="*/ 2001057 w 9662615"/>
              <a:gd name="connsiteY94" fmla="*/ 1516449 h 1621094"/>
              <a:gd name="connsiteX95" fmla="*/ 1896330 w 9662615"/>
              <a:gd name="connsiteY95" fmla="*/ 1525725 h 1621094"/>
              <a:gd name="connsiteX96" fmla="*/ 1835994 w 9662615"/>
              <a:gd name="connsiteY96" fmla="*/ 1527678 h 1621094"/>
              <a:gd name="connsiteX97" fmla="*/ 1671119 w 9662615"/>
              <a:gd name="connsiteY97" fmla="*/ 1536701 h 1621094"/>
              <a:gd name="connsiteX98" fmla="*/ 1601337 w 9662615"/>
              <a:gd name="connsiteY98" fmla="*/ 1548552 h 1621094"/>
              <a:gd name="connsiteX99" fmla="*/ 1407755 w 9662615"/>
              <a:gd name="connsiteY99" fmla="*/ 1571444 h 1621094"/>
              <a:gd name="connsiteX100" fmla="*/ 1271994 w 9662615"/>
              <a:gd name="connsiteY100" fmla="*/ 1579471 h 1621094"/>
              <a:gd name="connsiteX101" fmla="*/ 1249226 w 9662615"/>
              <a:gd name="connsiteY101" fmla="*/ 1583140 h 1621094"/>
              <a:gd name="connsiteX102" fmla="*/ 1217719 w 9662615"/>
              <a:gd name="connsiteY102" fmla="*/ 1580863 h 1621094"/>
              <a:gd name="connsiteX103" fmla="*/ 1091432 w 9662615"/>
              <a:gd name="connsiteY103" fmla="*/ 1571003 h 1621094"/>
              <a:gd name="connsiteX104" fmla="*/ 992039 w 9662615"/>
              <a:gd name="connsiteY104" fmla="*/ 1556662 h 1621094"/>
              <a:gd name="connsiteX105" fmla="*/ 868264 w 9662615"/>
              <a:gd name="connsiteY105" fmla="*/ 1566392 h 1621094"/>
              <a:gd name="connsiteX106" fmla="*/ 792765 w 9662615"/>
              <a:gd name="connsiteY106" fmla="*/ 1563102 h 1621094"/>
              <a:gd name="connsiteX107" fmla="*/ 669055 w 9662615"/>
              <a:gd name="connsiteY107" fmla="*/ 1543638 h 1621094"/>
              <a:gd name="connsiteX108" fmla="*/ 506152 w 9662615"/>
              <a:gd name="connsiteY108" fmla="*/ 1549124 h 1621094"/>
              <a:gd name="connsiteX109" fmla="*/ 472797 w 9662615"/>
              <a:gd name="connsiteY109" fmla="*/ 1568904 h 1621094"/>
              <a:gd name="connsiteX110" fmla="*/ 427864 w 9662615"/>
              <a:gd name="connsiteY110" fmla="*/ 1580848 h 1621094"/>
              <a:gd name="connsiteX111" fmla="*/ 408381 w 9662615"/>
              <a:gd name="connsiteY111" fmla="*/ 1552940 h 1621094"/>
              <a:gd name="connsiteX112" fmla="*/ 267163 w 9662615"/>
              <a:gd name="connsiteY112" fmla="*/ 1531913 h 1621094"/>
              <a:gd name="connsiteX113" fmla="*/ 196644 w 9662615"/>
              <a:gd name="connsiteY113" fmla="*/ 1524565 h 1621094"/>
              <a:gd name="connsiteX114" fmla="*/ 86819 w 9662615"/>
              <a:gd name="connsiteY114" fmla="*/ 1519517 h 1621094"/>
              <a:gd name="connsiteX115" fmla="*/ 53369 w 9662615"/>
              <a:gd name="connsiteY115" fmla="*/ 1516853 h 1621094"/>
              <a:gd name="connsiteX116" fmla="*/ 2359 w 9662615"/>
              <a:gd name="connsiteY116" fmla="*/ 1515247 h 1621094"/>
              <a:gd name="connsiteX117" fmla="*/ 0 w 9662615"/>
              <a:gd name="connsiteY117" fmla="*/ 1514932 h 1621094"/>
              <a:gd name="connsiteX118" fmla="*/ 0 w 9662615"/>
              <a:gd name="connsiteY118" fmla="*/ 0 h 1621094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1303 w 9662615"/>
              <a:gd name="connsiteY54" fmla="*/ 1575379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7680"/>
              <a:gd name="connsiteX1" fmla="*/ 9662615 w 9662615"/>
              <a:gd name="connsiteY1" fmla="*/ 0 h 1597680"/>
              <a:gd name="connsiteX2" fmla="*/ 9662615 w 9662615"/>
              <a:gd name="connsiteY2" fmla="*/ 1280346 h 1597680"/>
              <a:gd name="connsiteX3" fmla="*/ 9658420 w 9662615"/>
              <a:gd name="connsiteY3" fmla="*/ 1280106 h 1597680"/>
              <a:gd name="connsiteX4" fmla="*/ 9469546 w 9662615"/>
              <a:gd name="connsiteY4" fmla="*/ 1289837 h 1597680"/>
              <a:gd name="connsiteX5" fmla="*/ 9385895 w 9662615"/>
              <a:gd name="connsiteY5" fmla="*/ 1269203 h 1597680"/>
              <a:gd name="connsiteX6" fmla="*/ 9144767 w 9662615"/>
              <a:gd name="connsiteY6" fmla="*/ 1264120 h 1597680"/>
              <a:gd name="connsiteX7" fmla="*/ 8837252 w 9662615"/>
              <a:gd name="connsiteY7" fmla="*/ 1350515 h 1597680"/>
              <a:gd name="connsiteX8" fmla="*/ 8705466 w 9662615"/>
              <a:gd name="connsiteY8" fmla="*/ 1342419 h 1597680"/>
              <a:gd name="connsiteX9" fmla="*/ 8652221 w 9662615"/>
              <a:gd name="connsiteY9" fmla="*/ 1326906 h 1597680"/>
              <a:gd name="connsiteX10" fmla="*/ 8632312 w 9662615"/>
              <a:gd name="connsiteY10" fmla="*/ 1326025 h 1597680"/>
              <a:gd name="connsiteX11" fmla="*/ 8591582 w 9662615"/>
              <a:gd name="connsiteY11" fmla="*/ 1341666 h 1597680"/>
              <a:gd name="connsiteX12" fmla="*/ 8537336 w 9662615"/>
              <a:gd name="connsiteY12" fmla="*/ 1341684 h 1597680"/>
              <a:gd name="connsiteX13" fmla="*/ 8472508 w 9662615"/>
              <a:gd name="connsiteY13" fmla="*/ 1363109 h 1597680"/>
              <a:gd name="connsiteX14" fmla="*/ 8258477 w 9662615"/>
              <a:gd name="connsiteY14" fmla="*/ 1370666 h 1597680"/>
              <a:gd name="connsiteX15" fmla="*/ 8197961 w 9662615"/>
              <a:gd name="connsiteY15" fmla="*/ 1392804 h 1597680"/>
              <a:gd name="connsiteX16" fmla="*/ 8171196 w 9662615"/>
              <a:gd name="connsiteY16" fmla="*/ 1397216 h 1597680"/>
              <a:gd name="connsiteX17" fmla="*/ 8127667 w 9662615"/>
              <a:gd name="connsiteY17" fmla="*/ 1418254 h 1597680"/>
              <a:gd name="connsiteX18" fmla="*/ 7974579 w 9662615"/>
              <a:gd name="connsiteY18" fmla="*/ 1383439 h 1597680"/>
              <a:gd name="connsiteX19" fmla="*/ 7768351 w 9662615"/>
              <a:gd name="connsiteY19" fmla="*/ 1395051 h 1597680"/>
              <a:gd name="connsiteX20" fmla="*/ 7635985 w 9662615"/>
              <a:gd name="connsiteY20" fmla="*/ 1386363 h 1597680"/>
              <a:gd name="connsiteX21" fmla="*/ 7466069 w 9662615"/>
              <a:gd name="connsiteY21" fmla="*/ 1377654 h 1597680"/>
              <a:gd name="connsiteX22" fmla="*/ 7355642 w 9662615"/>
              <a:gd name="connsiteY22" fmla="*/ 1407761 h 1597680"/>
              <a:gd name="connsiteX23" fmla="*/ 7151610 w 9662615"/>
              <a:gd name="connsiteY23" fmla="*/ 1397856 h 1597680"/>
              <a:gd name="connsiteX24" fmla="*/ 7082147 w 9662615"/>
              <a:gd name="connsiteY24" fmla="*/ 1406113 h 1597680"/>
              <a:gd name="connsiteX25" fmla="*/ 7014958 w 9662615"/>
              <a:gd name="connsiteY25" fmla="*/ 1396883 h 1597680"/>
              <a:gd name="connsiteX26" fmla="*/ 6907567 w 9662615"/>
              <a:gd name="connsiteY26" fmla="*/ 1419149 h 1597680"/>
              <a:gd name="connsiteX27" fmla="*/ 6748428 w 9662615"/>
              <a:gd name="connsiteY27" fmla="*/ 1420308 h 1597680"/>
              <a:gd name="connsiteX28" fmla="*/ 6654257 w 9662615"/>
              <a:gd name="connsiteY28" fmla="*/ 1424143 h 1597680"/>
              <a:gd name="connsiteX29" fmla="*/ 6620123 w 9662615"/>
              <a:gd name="connsiteY29" fmla="*/ 1430535 h 1597680"/>
              <a:gd name="connsiteX30" fmla="*/ 6571355 w 9662615"/>
              <a:gd name="connsiteY30" fmla="*/ 1436144 h 1597680"/>
              <a:gd name="connsiteX31" fmla="*/ 6486557 w 9662615"/>
              <a:gd name="connsiteY31" fmla="*/ 1449861 h 1597680"/>
              <a:gd name="connsiteX32" fmla="*/ 6370419 w 9662615"/>
              <a:gd name="connsiteY32" fmla="*/ 1461649 h 1597680"/>
              <a:gd name="connsiteX33" fmla="*/ 6278839 w 9662615"/>
              <a:gd name="connsiteY33" fmla="*/ 1449160 h 1597680"/>
              <a:gd name="connsiteX34" fmla="*/ 6272455 w 9662615"/>
              <a:gd name="connsiteY34" fmla="*/ 1453191 h 1597680"/>
              <a:gd name="connsiteX35" fmla="*/ 6212659 w 9662615"/>
              <a:gd name="connsiteY35" fmla="*/ 1454850 h 1597680"/>
              <a:gd name="connsiteX36" fmla="*/ 6069317 w 9662615"/>
              <a:gd name="connsiteY36" fmla="*/ 1445838 h 1597680"/>
              <a:gd name="connsiteX37" fmla="*/ 5878477 w 9662615"/>
              <a:gd name="connsiteY37" fmla="*/ 1439180 h 1597680"/>
              <a:gd name="connsiteX38" fmla="*/ 5838387 w 9662615"/>
              <a:gd name="connsiteY38" fmla="*/ 1444679 h 1597680"/>
              <a:gd name="connsiteX39" fmla="*/ 5771136 w 9662615"/>
              <a:gd name="connsiteY39" fmla="*/ 1453639 h 1597680"/>
              <a:gd name="connsiteX40" fmla="*/ 5724081 w 9662615"/>
              <a:gd name="connsiteY40" fmla="*/ 1470431 h 1597680"/>
              <a:gd name="connsiteX41" fmla="*/ 5666577 w 9662615"/>
              <a:gd name="connsiteY41" fmla="*/ 1473921 h 1597680"/>
              <a:gd name="connsiteX42" fmla="*/ 5649068 w 9662615"/>
              <a:gd name="connsiteY42" fmla="*/ 1461676 h 1597680"/>
              <a:gd name="connsiteX43" fmla="*/ 5588902 w 9662615"/>
              <a:gd name="connsiteY43" fmla="*/ 1469647 h 1597680"/>
              <a:gd name="connsiteX44" fmla="*/ 5498090 w 9662615"/>
              <a:gd name="connsiteY44" fmla="*/ 1483173 h 1597680"/>
              <a:gd name="connsiteX45" fmla="*/ 5444641 w 9662615"/>
              <a:gd name="connsiteY45" fmla="*/ 1487602 h 1597680"/>
              <a:gd name="connsiteX46" fmla="*/ 5299812 w 9662615"/>
              <a:gd name="connsiteY46" fmla="*/ 1503362 h 1597680"/>
              <a:gd name="connsiteX47" fmla="*/ 5213947 w 9662615"/>
              <a:gd name="connsiteY47" fmla="*/ 1516637 h 1597680"/>
              <a:gd name="connsiteX48" fmla="*/ 5090342 w 9662615"/>
              <a:gd name="connsiteY48" fmla="*/ 1546680 h 1597680"/>
              <a:gd name="connsiteX49" fmla="*/ 5129812 w 9662615"/>
              <a:gd name="connsiteY49" fmla="*/ 1521277 h 1597680"/>
              <a:gd name="connsiteX50" fmla="*/ 5059484 w 9662615"/>
              <a:gd name="connsiteY50" fmla="*/ 1546802 h 1597680"/>
              <a:gd name="connsiteX51" fmla="*/ 5038524 w 9662615"/>
              <a:gd name="connsiteY51" fmla="*/ 1545675 h 1597680"/>
              <a:gd name="connsiteX52" fmla="*/ 5026564 w 9662615"/>
              <a:gd name="connsiteY52" fmla="*/ 1545376 h 1597680"/>
              <a:gd name="connsiteX53" fmla="*/ 4969433 w 9662615"/>
              <a:gd name="connsiteY53" fmla="*/ 1550865 h 1597680"/>
              <a:gd name="connsiteX54" fmla="*/ 4929254 w 9662615"/>
              <a:gd name="connsiteY54" fmla="*/ 1563452 h 1597680"/>
              <a:gd name="connsiteX55" fmla="*/ 4871726 w 9662615"/>
              <a:gd name="connsiteY55" fmla="*/ 1570584 h 1597680"/>
              <a:gd name="connsiteX56" fmla="*/ 4843267 w 9662615"/>
              <a:gd name="connsiteY56" fmla="*/ 1561459 h 1597680"/>
              <a:gd name="connsiteX57" fmla="*/ 4821058 w 9662615"/>
              <a:gd name="connsiteY57" fmla="*/ 1553078 h 1597680"/>
              <a:gd name="connsiteX58" fmla="*/ 4791466 w 9662615"/>
              <a:gd name="connsiteY58" fmla="*/ 1561324 h 1597680"/>
              <a:gd name="connsiteX59" fmla="*/ 4784247 w 9662615"/>
              <a:gd name="connsiteY59" fmla="*/ 1562342 h 1597680"/>
              <a:gd name="connsiteX60" fmla="*/ 4743285 w 9662615"/>
              <a:gd name="connsiteY60" fmla="*/ 1597680 h 1597680"/>
              <a:gd name="connsiteX61" fmla="*/ 4697562 w 9662615"/>
              <a:gd name="connsiteY61" fmla="*/ 1551206 h 1597680"/>
              <a:gd name="connsiteX62" fmla="*/ 4662664 w 9662615"/>
              <a:gd name="connsiteY62" fmla="*/ 1573162 h 1597680"/>
              <a:gd name="connsiteX63" fmla="*/ 4603028 w 9662615"/>
              <a:gd name="connsiteY63" fmla="*/ 1568821 h 1597680"/>
              <a:gd name="connsiteX64" fmla="*/ 4541612 w 9662615"/>
              <a:gd name="connsiteY64" fmla="*/ 1545262 h 1597680"/>
              <a:gd name="connsiteX65" fmla="*/ 4422155 w 9662615"/>
              <a:gd name="connsiteY65" fmla="*/ 1542059 h 1597680"/>
              <a:gd name="connsiteX66" fmla="*/ 4221826 w 9662615"/>
              <a:gd name="connsiteY66" fmla="*/ 1508923 h 1597680"/>
              <a:gd name="connsiteX67" fmla="*/ 4096601 w 9662615"/>
              <a:gd name="connsiteY67" fmla="*/ 1521563 h 1597680"/>
              <a:gd name="connsiteX68" fmla="*/ 3970635 w 9662615"/>
              <a:gd name="connsiteY68" fmla="*/ 1544815 h 1597680"/>
              <a:gd name="connsiteX69" fmla="*/ 3833906 w 9662615"/>
              <a:gd name="connsiteY69" fmla="*/ 1516637 h 1597680"/>
              <a:gd name="connsiteX70" fmla="*/ 3696258 w 9662615"/>
              <a:gd name="connsiteY70" fmla="*/ 1537563 h 1597680"/>
              <a:gd name="connsiteX71" fmla="*/ 3594070 w 9662615"/>
              <a:gd name="connsiteY71" fmla="*/ 1509422 h 1597680"/>
              <a:gd name="connsiteX72" fmla="*/ 3565233 w 9662615"/>
              <a:gd name="connsiteY72" fmla="*/ 1515122 h 1597680"/>
              <a:gd name="connsiteX73" fmla="*/ 3560267 w 9662615"/>
              <a:gd name="connsiteY73" fmla="*/ 1516288 h 1597680"/>
              <a:gd name="connsiteX74" fmla="*/ 3540258 w 9662615"/>
              <a:gd name="connsiteY74" fmla="*/ 1516976 h 1597680"/>
              <a:gd name="connsiteX75" fmla="*/ 3534780 w 9662615"/>
              <a:gd name="connsiteY75" fmla="*/ 1522141 h 1597680"/>
              <a:gd name="connsiteX76" fmla="*/ 3504783 w 9662615"/>
              <a:gd name="connsiteY76" fmla="*/ 1526739 h 1597680"/>
              <a:gd name="connsiteX77" fmla="*/ 3430805 w 9662615"/>
              <a:gd name="connsiteY77" fmla="*/ 1542521 h 1597680"/>
              <a:gd name="connsiteX78" fmla="*/ 3292707 w 9662615"/>
              <a:gd name="connsiteY78" fmla="*/ 1520490 h 1597680"/>
              <a:gd name="connsiteX79" fmla="*/ 3187872 w 9662615"/>
              <a:gd name="connsiteY79" fmla="*/ 1519991 h 1597680"/>
              <a:gd name="connsiteX80" fmla="*/ 3148026 w 9662615"/>
              <a:gd name="connsiteY80" fmla="*/ 1524777 h 1597680"/>
              <a:gd name="connsiteX81" fmla="*/ 3092394 w 9662615"/>
              <a:gd name="connsiteY81" fmla="*/ 1528115 h 1597680"/>
              <a:gd name="connsiteX82" fmla="*/ 2994200 w 9662615"/>
              <a:gd name="connsiteY82" fmla="*/ 1537857 h 1597680"/>
              <a:gd name="connsiteX83" fmla="*/ 2862301 w 9662615"/>
              <a:gd name="connsiteY83" fmla="*/ 1544250 h 1597680"/>
              <a:gd name="connsiteX84" fmla="*/ 2766335 w 9662615"/>
              <a:gd name="connsiteY84" fmla="*/ 1527662 h 1597680"/>
              <a:gd name="connsiteX85" fmla="*/ 2757836 w 9662615"/>
              <a:gd name="connsiteY85" fmla="*/ 1531371 h 1597680"/>
              <a:gd name="connsiteX86" fmla="*/ 2691555 w 9662615"/>
              <a:gd name="connsiteY86" fmla="*/ 1530283 h 1597680"/>
              <a:gd name="connsiteX87" fmla="*/ 2491676 w 9662615"/>
              <a:gd name="connsiteY87" fmla="*/ 1500859 h 1597680"/>
              <a:gd name="connsiteX88" fmla="*/ 2378036 w 9662615"/>
              <a:gd name="connsiteY88" fmla="*/ 1520645 h 1597680"/>
              <a:gd name="connsiteX89" fmla="*/ 2284269 w 9662615"/>
              <a:gd name="connsiteY89" fmla="*/ 1503068 h 1597680"/>
              <a:gd name="connsiteX90" fmla="*/ 2207104 w 9662615"/>
              <a:gd name="connsiteY90" fmla="*/ 1508888 h 1597680"/>
              <a:gd name="connsiteX91" fmla="*/ 2149226 w 9662615"/>
              <a:gd name="connsiteY91" fmla="*/ 1523409 h 1597680"/>
              <a:gd name="connsiteX92" fmla="*/ 2084783 w 9662615"/>
              <a:gd name="connsiteY92" fmla="*/ 1524245 h 1597680"/>
              <a:gd name="connsiteX93" fmla="*/ 2070075 w 9662615"/>
              <a:gd name="connsiteY93" fmla="*/ 1511285 h 1597680"/>
              <a:gd name="connsiteX94" fmla="*/ 2001057 w 9662615"/>
              <a:gd name="connsiteY94" fmla="*/ 1516449 h 1597680"/>
              <a:gd name="connsiteX95" fmla="*/ 1896330 w 9662615"/>
              <a:gd name="connsiteY95" fmla="*/ 1525725 h 1597680"/>
              <a:gd name="connsiteX96" fmla="*/ 1835994 w 9662615"/>
              <a:gd name="connsiteY96" fmla="*/ 1527678 h 1597680"/>
              <a:gd name="connsiteX97" fmla="*/ 1671119 w 9662615"/>
              <a:gd name="connsiteY97" fmla="*/ 1536701 h 1597680"/>
              <a:gd name="connsiteX98" fmla="*/ 1601337 w 9662615"/>
              <a:gd name="connsiteY98" fmla="*/ 1548552 h 1597680"/>
              <a:gd name="connsiteX99" fmla="*/ 1407755 w 9662615"/>
              <a:gd name="connsiteY99" fmla="*/ 1571444 h 1597680"/>
              <a:gd name="connsiteX100" fmla="*/ 1271994 w 9662615"/>
              <a:gd name="connsiteY100" fmla="*/ 1579471 h 1597680"/>
              <a:gd name="connsiteX101" fmla="*/ 1249226 w 9662615"/>
              <a:gd name="connsiteY101" fmla="*/ 1583140 h 1597680"/>
              <a:gd name="connsiteX102" fmla="*/ 1217719 w 9662615"/>
              <a:gd name="connsiteY102" fmla="*/ 1580863 h 1597680"/>
              <a:gd name="connsiteX103" fmla="*/ 1091432 w 9662615"/>
              <a:gd name="connsiteY103" fmla="*/ 1571003 h 1597680"/>
              <a:gd name="connsiteX104" fmla="*/ 992039 w 9662615"/>
              <a:gd name="connsiteY104" fmla="*/ 1556662 h 1597680"/>
              <a:gd name="connsiteX105" fmla="*/ 868264 w 9662615"/>
              <a:gd name="connsiteY105" fmla="*/ 1566392 h 1597680"/>
              <a:gd name="connsiteX106" fmla="*/ 792765 w 9662615"/>
              <a:gd name="connsiteY106" fmla="*/ 1563102 h 1597680"/>
              <a:gd name="connsiteX107" fmla="*/ 669055 w 9662615"/>
              <a:gd name="connsiteY107" fmla="*/ 1543638 h 1597680"/>
              <a:gd name="connsiteX108" fmla="*/ 506152 w 9662615"/>
              <a:gd name="connsiteY108" fmla="*/ 1549124 h 1597680"/>
              <a:gd name="connsiteX109" fmla="*/ 472797 w 9662615"/>
              <a:gd name="connsiteY109" fmla="*/ 1568904 h 1597680"/>
              <a:gd name="connsiteX110" fmla="*/ 427864 w 9662615"/>
              <a:gd name="connsiteY110" fmla="*/ 1580848 h 1597680"/>
              <a:gd name="connsiteX111" fmla="*/ 408381 w 9662615"/>
              <a:gd name="connsiteY111" fmla="*/ 1552940 h 1597680"/>
              <a:gd name="connsiteX112" fmla="*/ 267163 w 9662615"/>
              <a:gd name="connsiteY112" fmla="*/ 1531913 h 1597680"/>
              <a:gd name="connsiteX113" fmla="*/ 196644 w 9662615"/>
              <a:gd name="connsiteY113" fmla="*/ 1524565 h 1597680"/>
              <a:gd name="connsiteX114" fmla="*/ 86819 w 9662615"/>
              <a:gd name="connsiteY114" fmla="*/ 1519517 h 1597680"/>
              <a:gd name="connsiteX115" fmla="*/ 53369 w 9662615"/>
              <a:gd name="connsiteY115" fmla="*/ 1516853 h 1597680"/>
              <a:gd name="connsiteX116" fmla="*/ 2359 w 9662615"/>
              <a:gd name="connsiteY116" fmla="*/ 1515247 h 1597680"/>
              <a:gd name="connsiteX117" fmla="*/ 0 w 9662615"/>
              <a:gd name="connsiteY117" fmla="*/ 1514932 h 1597680"/>
              <a:gd name="connsiteX118" fmla="*/ 0 w 9662615"/>
              <a:gd name="connsiteY118" fmla="*/ 0 h 1597680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66659 w 9662615"/>
              <a:gd name="connsiteY68" fmla="*/ 1528913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6499"/>
              <a:gd name="connsiteX1" fmla="*/ 9662615 w 9662615"/>
              <a:gd name="connsiteY1" fmla="*/ 0 h 1596499"/>
              <a:gd name="connsiteX2" fmla="*/ 9662615 w 9662615"/>
              <a:gd name="connsiteY2" fmla="*/ 1280346 h 1596499"/>
              <a:gd name="connsiteX3" fmla="*/ 9658420 w 9662615"/>
              <a:gd name="connsiteY3" fmla="*/ 1280106 h 1596499"/>
              <a:gd name="connsiteX4" fmla="*/ 9469546 w 9662615"/>
              <a:gd name="connsiteY4" fmla="*/ 1289837 h 1596499"/>
              <a:gd name="connsiteX5" fmla="*/ 9385895 w 9662615"/>
              <a:gd name="connsiteY5" fmla="*/ 1269203 h 1596499"/>
              <a:gd name="connsiteX6" fmla="*/ 9144767 w 9662615"/>
              <a:gd name="connsiteY6" fmla="*/ 1264120 h 1596499"/>
              <a:gd name="connsiteX7" fmla="*/ 8837252 w 9662615"/>
              <a:gd name="connsiteY7" fmla="*/ 1350515 h 1596499"/>
              <a:gd name="connsiteX8" fmla="*/ 8705466 w 9662615"/>
              <a:gd name="connsiteY8" fmla="*/ 1342419 h 1596499"/>
              <a:gd name="connsiteX9" fmla="*/ 8652221 w 9662615"/>
              <a:gd name="connsiteY9" fmla="*/ 1326906 h 1596499"/>
              <a:gd name="connsiteX10" fmla="*/ 8632312 w 9662615"/>
              <a:gd name="connsiteY10" fmla="*/ 1326025 h 1596499"/>
              <a:gd name="connsiteX11" fmla="*/ 8591582 w 9662615"/>
              <a:gd name="connsiteY11" fmla="*/ 1341666 h 1596499"/>
              <a:gd name="connsiteX12" fmla="*/ 8537336 w 9662615"/>
              <a:gd name="connsiteY12" fmla="*/ 1341684 h 1596499"/>
              <a:gd name="connsiteX13" fmla="*/ 8472508 w 9662615"/>
              <a:gd name="connsiteY13" fmla="*/ 1363109 h 1596499"/>
              <a:gd name="connsiteX14" fmla="*/ 8258477 w 9662615"/>
              <a:gd name="connsiteY14" fmla="*/ 1370666 h 1596499"/>
              <a:gd name="connsiteX15" fmla="*/ 8197961 w 9662615"/>
              <a:gd name="connsiteY15" fmla="*/ 1392804 h 1596499"/>
              <a:gd name="connsiteX16" fmla="*/ 8171196 w 9662615"/>
              <a:gd name="connsiteY16" fmla="*/ 1397216 h 1596499"/>
              <a:gd name="connsiteX17" fmla="*/ 8127667 w 9662615"/>
              <a:gd name="connsiteY17" fmla="*/ 1418254 h 1596499"/>
              <a:gd name="connsiteX18" fmla="*/ 7974579 w 9662615"/>
              <a:gd name="connsiteY18" fmla="*/ 1383439 h 1596499"/>
              <a:gd name="connsiteX19" fmla="*/ 7768351 w 9662615"/>
              <a:gd name="connsiteY19" fmla="*/ 1395051 h 1596499"/>
              <a:gd name="connsiteX20" fmla="*/ 7635985 w 9662615"/>
              <a:gd name="connsiteY20" fmla="*/ 1386363 h 1596499"/>
              <a:gd name="connsiteX21" fmla="*/ 7466069 w 9662615"/>
              <a:gd name="connsiteY21" fmla="*/ 1377654 h 1596499"/>
              <a:gd name="connsiteX22" fmla="*/ 7355642 w 9662615"/>
              <a:gd name="connsiteY22" fmla="*/ 1407761 h 1596499"/>
              <a:gd name="connsiteX23" fmla="*/ 7151610 w 9662615"/>
              <a:gd name="connsiteY23" fmla="*/ 1397856 h 1596499"/>
              <a:gd name="connsiteX24" fmla="*/ 7082147 w 9662615"/>
              <a:gd name="connsiteY24" fmla="*/ 1406113 h 1596499"/>
              <a:gd name="connsiteX25" fmla="*/ 7014958 w 9662615"/>
              <a:gd name="connsiteY25" fmla="*/ 1396883 h 1596499"/>
              <a:gd name="connsiteX26" fmla="*/ 6907567 w 9662615"/>
              <a:gd name="connsiteY26" fmla="*/ 1419149 h 1596499"/>
              <a:gd name="connsiteX27" fmla="*/ 6748428 w 9662615"/>
              <a:gd name="connsiteY27" fmla="*/ 1420308 h 1596499"/>
              <a:gd name="connsiteX28" fmla="*/ 6654257 w 9662615"/>
              <a:gd name="connsiteY28" fmla="*/ 1424143 h 1596499"/>
              <a:gd name="connsiteX29" fmla="*/ 6620123 w 9662615"/>
              <a:gd name="connsiteY29" fmla="*/ 1430535 h 1596499"/>
              <a:gd name="connsiteX30" fmla="*/ 6571355 w 9662615"/>
              <a:gd name="connsiteY30" fmla="*/ 1436144 h 1596499"/>
              <a:gd name="connsiteX31" fmla="*/ 6486557 w 9662615"/>
              <a:gd name="connsiteY31" fmla="*/ 1449861 h 1596499"/>
              <a:gd name="connsiteX32" fmla="*/ 6370419 w 9662615"/>
              <a:gd name="connsiteY32" fmla="*/ 1461649 h 1596499"/>
              <a:gd name="connsiteX33" fmla="*/ 6278839 w 9662615"/>
              <a:gd name="connsiteY33" fmla="*/ 1449160 h 1596499"/>
              <a:gd name="connsiteX34" fmla="*/ 6272455 w 9662615"/>
              <a:gd name="connsiteY34" fmla="*/ 1453191 h 1596499"/>
              <a:gd name="connsiteX35" fmla="*/ 6212659 w 9662615"/>
              <a:gd name="connsiteY35" fmla="*/ 1454850 h 1596499"/>
              <a:gd name="connsiteX36" fmla="*/ 6069317 w 9662615"/>
              <a:gd name="connsiteY36" fmla="*/ 1445838 h 1596499"/>
              <a:gd name="connsiteX37" fmla="*/ 5878477 w 9662615"/>
              <a:gd name="connsiteY37" fmla="*/ 1439180 h 1596499"/>
              <a:gd name="connsiteX38" fmla="*/ 5838387 w 9662615"/>
              <a:gd name="connsiteY38" fmla="*/ 1444679 h 1596499"/>
              <a:gd name="connsiteX39" fmla="*/ 5771136 w 9662615"/>
              <a:gd name="connsiteY39" fmla="*/ 1453639 h 1596499"/>
              <a:gd name="connsiteX40" fmla="*/ 5724081 w 9662615"/>
              <a:gd name="connsiteY40" fmla="*/ 1470431 h 1596499"/>
              <a:gd name="connsiteX41" fmla="*/ 5666577 w 9662615"/>
              <a:gd name="connsiteY41" fmla="*/ 1473921 h 1596499"/>
              <a:gd name="connsiteX42" fmla="*/ 5649068 w 9662615"/>
              <a:gd name="connsiteY42" fmla="*/ 1461676 h 1596499"/>
              <a:gd name="connsiteX43" fmla="*/ 5588902 w 9662615"/>
              <a:gd name="connsiteY43" fmla="*/ 1469647 h 1596499"/>
              <a:gd name="connsiteX44" fmla="*/ 5498090 w 9662615"/>
              <a:gd name="connsiteY44" fmla="*/ 1483173 h 1596499"/>
              <a:gd name="connsiteX45" fmla="*/ 5444641 w 9662615"/>
              <a:gd name="connsiteY45" fmla="*/ 1487602 h 1596499"/>
              <a:gd name="connsiteX46" fmla="*/ 5299812 w 9662615"/>
              <a:gd name="connsiteY46" fmla="*/ 1503362 h 1596499"/>
              <a:gd name="connsiteX47" fmla="*/ 5213947 w 9662615"/>
              <a:gd name="connsiteY47" fmla="*/ 1516637 h 1596499"/>
              <a:gd name="connsiteX48" fmla="*/ 5090342 w 9662615"/>
              <a:gd name="connsiteY48" fmla="*/ 1546680 h 1596499"/>
              <a:gd name="connsiteX49" fmla="*/ 5129812 w 9662615"/>
              <a:gd name="connsiteY49" fmla="*/ 1521277 h 1596499"/>
              <a:gd name="connsiteX50" fmla="*/ 5059484 w 9662615"/>
              <a:gd name="connsiteY50" fmla="*/ 1546802 h 1596499"/>
              <a:gd name="connsiteX51" fmla="*/ 5038524 w 9662615"/>
              <a:gd name="connsiteY51" fmla="*/ 1545675 h 1596499"/>
              <a:gd name="connsiteX52" fmla="*/ 5026564 w 9662615"/>
              <a:gd name="connsiteY52" fmla="*/ 1545376 h 1596499"/>
              <a:gd name="connsiteX53" fmla="*/ 4969433 w 9662615"/>
              <a:gd name="connsiteY53" fmla="*/ 1550865 h 1596499"/>
              <a:gd name="connsiteX54" fmla="*/ 4929254 w 9662615"/>
              <a:gd name="connsiteY54" fmla="*/ 1563452 h 1596499"/>
              <a:gd name="connsiteX55" fmla="*/ 4871726 w 9662615"/>
              <a:gd name="connsiteY55" fmla="*/ 1570584 h 1596499"/>
              <a:gd name="connsiteX56" fmla="*/ 4843267 w 9662615"/>
              <a:gd name="connsiteY56" fmla="*/ 1561459 h 1596499"/>
              <a:gd name="connsiteX57" fmla="*/ 4821058 w 9662615"/>
              <a:gd name="connsiteY57" fmla="*/ 1553078 h 1596499"/>
              <a:gd name="connsiteX58" fmla="*/ 4791466 w 9662615"/>
              <a:gd name="connsiteY58" fmla="*/ 1561324 h 1596499"/>
              <a:gd name="connsiteX59" fmla="*/ 4784247 w 9662615"/>
              <a:gd name="connsiteY59" fmla="*/ 1562342 h 1596499"/>
              <a:gd name="connsiteX60" fmla="*/ 4739309 w 9662615"/>
              <a:gd name="connsiteY60" fmla="*/ 1553948 h 1596499"/>
              <a:gd name="connsiteX61" fmla="*/ 4697562 w 9662615"/>
              <a:gd name="connsiteY61" fmla="*/ 1551206 h 1596499"/>
              <a:gd name="connsiteX62" fmla="*/ 4650737 w 9662615"/>
              <a:gd name="connsiteY62" fmla="*/ 1537381 h 1596499"/>
              <a:gd name="connsiteX63" fmla="*/ 4583150 w 9662615"/>
              <a:gd name="connsiteY63" fmla="*/ 1529064 h 1596499"/>
              <a:gd name="connsiteX64" fmla="*/ 4521734 w 9662615"/>
              <a:gd name="connsiteY64" fmla="*/ 1529359 h 1596499"/>
              <a:gd name="connsiteX65" fmla="*/ 4382398 w 9662615"/>
              <a:gd name="connsiteY65" fmla="*/ 1534108 h 1596499"/>
              <a:gd name="connsiteX66" fmla="*/ 4221826 w 9662615"/>
              <a:gd name="connsiteY66" fmla="*/ 1500972 h 1596499"/>
              <a:gd name="connsiteX67" fmla="*/ 4096601 w 9662615"/>
              <a:gd name="connsiteY67" fmla="*/ 1521563 h 1596499"/>
              <a:gd name="connsiteX68" fmla="*/ 3978586 w 9662615"/>
              <a:gd name="connsiteY68" fmla="*/ 1596499 h 1596499"/>
              <a:gd name="connsiteX69" fmla="*/ 3833906 w 9662615"/>
              <a:gd name="connsiteY69" fmla="*/ 1516637 h 1596499"/>
              <a:gd name="connsiteX70" fmla="*/ 3696258 w 9662615"/>
              <a:gd name="connsiteY70" fmla="*/ 1537563 h 1596499"/>
              <a:gd name="connsiteX71" fmla="*/ 3594070 w 9662615"/>
              <a:gd name="connsiteY71" fmla="*/ 1509422 h 1596499"/>
              <a:gd name="connsiteX72" fmla="*/ 3565233 w 9662615"/>
              <a:gd name="connsiteY72" fmla="*/ 1515122 h 1596499"/>
              <a:gd name="connsiteX73" fmla="*/ 3560267 w 9662615"/>
              <a:gd name="connsiteY73" fmla="*/ 1516288 h 1596499"/>
              <a:gd name="connsiteX74" fmla="*/ 3540258 w 9662615"/>
              <a:gd name="connsiteY74" fmla="*/ 1516976 h 1596499"/>
              <a:gd name="connsiteX75" fmla="*/ 3534780 w 9662615"/>
              <a:gd name="connsiteY75" fmla="*/ 1522141 h 1596499"/>
              <a:gd name="connsiteX76" fmla="*/ 3504783 w 9662615"/>
              <a:gd name="connsiteY76" fmla="*/ 1526739 h 1596499"/>
              <a:gd name="connsiteX77" fmla="*/ 3430805 w 9662615"/>
              <a:gd name="connsiteY77" fmla="*/ 1542521 h 1596499"/>
              <a:gd name="connsiteX78" fmla="*/ 3292707 w 9662615"/>
              <a:gd name="connsiteY78" fmla="*/ 1520490 h 1596499"/>
              <a:gd name="connsiteX79" fmla="*/ 3187872 w 9662615"/>
              <a:gd name="connsiteY79" fmla="*/ 1519991 h 1596499"/>
              <a:gd name="connsiteX80" fmla="*/ 3148026 w 9662615"/>
              <a:gd name="connsiteY80" fmla="*/ 1524777 h 1596499"/>
              <a:gd name="connsiteX81" fmla="*/ 3092394 w 9662615"/>
              <a:gd name="connsiteY81" fmla="*/ 1528115 h 1596499"/>
              <a:gd name="connsiteX82" fmla="*/ 2994200 w 9662615"/>
              <a:gd name="connsiteY82" fmla="*/ 1537857 h 1596499"/>
              <a:gd name="connsiteX83" fmla="*/ 2862301 w 9662615"/>
              <a:gd name="connsiteY83" fmla="*/ 1544250 h 1596499"/>
              <a:gd name="connsiteX84" fmla="*/ 2766335 w 9662615"/>
              <a:gd name="connsiteY84" fmla="*/ 1527662 h 1596499"/>
              <a:gd name="connsiteX85" fmla="*/ 2757836 w 9662615"/>
              <a:gd name="connsiteY85" fmla="*/ 1531371 h 1596499"/>
              <a:gd name="connsiteX86" fmla="*/ 2691555 w 9662615"/>
              <a:gd name="connsiteY86" fmla="*/ 1530283 h 1596499"/>
              <a:gd name="connsiteX87" fmla="*/ 2491676 w 9662615"/>
              <a:gd name="connsiteY87" fmla="*/ 1500859 h 1596499"/>
              <a:gd name="connsiteX88" fmla="*/ 2378036 w 9662615"/>
              <a:gd name="connsiteY88" fmla="*/ 1520645 h 1596499"/>
              <a:gd name="connsiteX89" fmla="*/ 2284269 w 9662615"/>
              <a:gd name="connsiteY89" fmla="*/ 1503068 h 1596499"/>
              <a:gd name="connsiteX90" fmla="*/ 2207104 w 9662615"/>
              <a:gd name="connsiteY90" fmla="*/ 1508888 h 1596499"/>
              <a:gd name="connsiteX91" fmla="*/ 2149226 w 9662615"/>
              <a:gd name="connsiteY91" fmla="*/ 1523409 h 1596499"/>
              <a:gd name="connsiteX92" fmla="*/ 2084783 w 9662615"/>
              <a:gd name="connsiteY92" fmla="*/ 1524245 h 1596499"/>
              <a:gd name="connsiteX93" fmla="*/ 2070075 w 9662615"/>
              <a:gd name="connsiteY93" fmla="*/ 1511285 h 1596499"/>
              <a:gd name="connsiteX94" fmla="*/ 2001057 w 9662615"/>
              <a:gd name="connsiteY94" fmla="*/ 1516449 h 1596499"/>
              <a:gd name="connsiteX95" fmla="*/ 1896330 w 9662615"/>
              <a:gd name="connsiteY95" fmla="*/ 1525725 h 1596499"/>
              <a:gd name="connsiteX96" fmla="*/ 1835994 w 9662615"/>
              <a:gd name="connsiteY96" fmla="*/ 1527678 h 1596499"/>
              <a:gd name="connsiteX97" fmla="*/ 1671119 w 9662615"/>
              <a:gd name="connsiteY97" fmla="*/ 1536701 h 1596499"/>
              <a:gd name="connsiteX98" fmla="*/ 1601337 w 9662615"/>
              <a:gd name="connsiteY98" fmla="*/ 1548552 h 1596499"/>
              <a:gd name="connsiteX99" fmla="*/ 1407755 w 9662615"/>
              <a:gd name="connsiteY99" fmla="*/ 1571444 h 1596499"/>
              <a:gd name="connsiteX100" fmla="*/ 1271994 w 9662615"/>
              <a:gd name="connsiteY100" fmla="*/ 1579471 h 1596499"/>
              <a:gd name="connsiteX101" fmla="*/ 1249226 w 9662615"/>
              <a:gd name="connsiteY101" fmla="*/ 1583140 h 1596499"/>
              <a:gd name="connsiteX102" fmla="*/ 1217719 w 9662615"/>
              <a:gd name="connsiteY102" fmla="*/ 1580863 h 1596499"/>
              <a:gd name="connsiteX103" fmla="*/ 1091432 w 9662615"/>
              <a:gd name="connsiteY103" fmla="*/ 1571003 h 1596499"/>
              <a:gd name="connsiteX104" fmla="*/ 992039 w 9662615"/>
              <a:gd name="connsiteY104" fmla="*/ 1556662 h 1596499"/>
              <a:gd name="connsiteX105" fmla="*/ 868264 w 9662615"/>
              <a:gd name="connsiteY105" fmla="*/ 1566392 h 1596499"/>
              <a:gd name="connsiteX106" fmla="*/ 792765 w 9662615"/>
              <a:gd name="connsiteY106" fmla="*/ 1563102 h 1596499"/>
              <a:gd name="connsiteX107" fmla="*/ 669055 w 9662615"/>
              <a:gd name="connsiteY107" fmla="*/ 1543638 h 1596499"/>
              <a:gd name="connsiteX108" fmla="*/ 506152 w 9662615"/>
              <a:gd name="connsiteY108" fmla="*/ 1549124 h 1596499"/>
              <a:gd name="connsiteX109" fmla="*/ 472797 w 9662615"/>
              <a:gd name="connsiteY109" fmla="*/ 1568904 h 1596499"/>
              <a:gd name="connsiteX110" fmla="*/ 427864 w 9662615"/>
              <a:gd name="connsiteY110" fmla="*/ 1580848 h 1596499"/>
              <a:gd name="connsiteX111" fmla="*/ 408381 w 9662615"/>
              <a:gd name="connsiteY111" fmla="*/ 1552940 h 1596499"/>
              <a:gd name="connsiteX112" fmla="*/ 267163 w 9662615"/>
              <a:gd name="connsiteY112" fmla="*/ 1531913 h 1596499"/>
              <a:gd name="connsiteX113" fmla="*/ 196644 w 9662615"/>
              <a:gd name="connsiteY113" fmla="*/ 1524565 h 1596499"/>
              <a:gd name="connsiteX114" fmla="*/ 86819 w 9662615"/>
              <a:gd name="connsiteY114" fmla="*/ 1519517 h 1596499"/>
              <a:gd name="connsiteX115" fmla="*/ 53369 w 9662615"/>
              <a:gd name="connsiteY115" fmla="*/ 1516853 h 1596499"/>
              <a:gd name="connsiteX116" fmla="*/ 2359 w 9662615"/>
              <a:gd name="connsiteY116" fmla="*/ 1515247 h 1596499"/>
              <a:gd name="connsiteX117" fmla="*/ 0 w 9662615"/>
              <a:gd name="connsiteY117" fmla="*/ 1514932 h 1596499"/>
              <a:gd name="connsiteX118" fmla="*/ 0 w 9662615"/>
              <a:gd name="connsiteY118" fmla="*/ 0 h 1596499"/>
              <a:gd name="connsiteX0" fmla="*/ 0 w 9662615"/>
              <a:gd name="connsiteY0" fmla="*/ 0 h 1600474"/>
              <a:gd name="connsiteX1" fmla="*/ 9662615 w 9662615"/>
              <a:gd name="connsiteY1" fmla="*/ 0 h 1600474"/>
              <a:gd name="connsiteX2" fmla="*/ 9662615 w 9662615"/>
              <a:gd name="connsiteY2" fmla="*/ 1280346 h 1600474"/>
              <a:gd name="connsiteX3" fmla="*/ 9658420 w 9662615"/>
              <a:gd name="connsiteY3" fmla="*/ 1280106 h 1600474"/>
              <a:gd name="connsiteX4" fmla="*/ 9469546 w 9662615"/>
              <a:gd name="connsiteY4" fmla="*/ 1289837 h 1600474"/>
              <a:gd name="connsiteX5" fmla="*/ 9385895 w 9662615"/>
              <a:gd name="connsiteY5" fmla="*/ 1269203 h 1600474"/>
              <a:gd name="connsiteX6" fmla="*/ 9144767 w 9662615"/>
              <a:gd name="connsiteY6" fmla="*/ 1264120 h 1600474"/>
              <a:gd name="connsiteX7" fmla="*/ 8837252 w 9662615"/>
              <a:gd name="connsiteY7" fmla="*/ 1350515 h 1600474"/>
              <a:gd name="connsiteX8" fmla="*/ 8705466 w 9662615"/>
              <a:gd name="connsiteY8" fmla="*/ 1342419 h 1600474"/>
              <a:gd name="connsiteX9" fmla="*/ 8652221 w 9662615"/>
              <a:gd name="connsiteY9" fmla="*/ 1326906 h 1600474"/>
              <a:gd name="connsiteX10" fmla="*/ 8632312 w 9662615"/>
              <a:gd name="connsiteY10" fmla="*/ 1326025 h 1600474"/>
              <a:gd name="connsiteX11" fmla="*/ 8591582 w 9662615"/>
              <a:gd name="connsiteY11" fmla="*/ 1341666 h 1600474"/>
              <a:gd name="connsiteX12" fmla="*/ 8537336 w 9662615"/>
              <a:gd name="connsiteY12" fmla="*/ 1341684 h 1600474"/>
              <a:gd name="connsiteX13" fmla="*/ 8472508 w 9662615"/>
              <a:gd name="connsiteY13" fmla="*/ 1363109 h 1600474"/>
              <a:gd name="connsiteX14" fmla="*/ 8258477 w 9662615"/>
              <a:gd name="connsiteY14" fmla="*/ 1370666 h 1600474"/>
              <a:gd name="connsiteX15" fmla="*/ 8197961 w 9662615"/>
              <a:gd name="connsiteY15" fmla="*/ 1392804 h 1600474"/>
              <a:gd name="connsiteX16" fmla="*/ 8171196 w 9662615"/>
              <a:gd name="connsiteY16" fmla="*/ 1397216 h 1600474"/>
              <a:gd name="connsiteX17" fmla="*/ 8127667 w 9662615"/>
              <a:gd name="connsiteY17" fmla="*/ 1418254 h 1600474"/>
              <a:gd name="connsiteX18" fmla="*/ 7974579 w 9662615"/>
              <a:gd name="connsiteY18" fmla="*/ 1383439 h 1600474"/>
              <a:gd name="connsiteX19" fmla="*/ 7768351 w 9662615"/>
              <a:gd name="connsiteY19" fmla="*/ 1395051 h 1600474"/>
              <a:gd name="connsiteX20" fmla="*/ 7635985 w 9662615"/>
              <a:gd name="connsiteY20" fmla="*/ 1386363 h 1600474"/>
              <a:gd name="connsiteX21" fmla="*/ 7466069 w 9662615"/>
              <a:gd name="connsiteY21" fmla="*/ 1377654 h 1600474"/>
              <a:gd name="connsiteX22" fmla="*/ 7355642 w 9662615"/>
              <a:gd name="connsiteY22" fmla="*/ 1407761 h 1600474"/>
              <a:gd name="connsiteX23" fmla="*/ 7151610 w 9662615"/>
              <a:gd name="connsiteY23" fmla="*/ 1397856 h 1600474"/>
              <a:gd name="connsiteX24" fmla="*/ 7082147 w 9662615"/>
              <a:gd name="connsiteY24" fmla="*/ 1406113 h 1600474"/>
              <a:gd name="connsiteX25" fmla="*/ 7014958 w 9662615"/>
              <a:gd name="connsiteY25" fmla="*/ 1396883 h 1600474"/>
              <a:gd name="connsiteX26" fmla="*/ 6907567 w 9662615"/>
              <a:gd name="connsiteY26" fmla="*/ 1419149 h 1600474"/>
              <a:gd name="connsiteX27" fmla="*/ 6748428 w 9662615"/>
              <a:gd name="connsiteY27" fmla="*/ 1420308 h 1600474"/>
              <a:gd name="connsiteX28" fmla="*/ 6654257 w 9662615"/>
              <a:gd name="connsiteY28" fmla="*/ 1424143 h 1600474"/>
              <a:gd name="connsiteX29" fmla="*/ 6620123 w 9662615"/>
              <a:gd name="connsiteY29" fmla="*/ 1430535 h 1600474"/>
              <a:gd name="connsiteX30" fmla="*/ 6571355 w 9662615"/>
              <a:gd name="connsiteY30" fmla="*/ 1436144 h 1600474"/>
              <a:gd name="connsiteX31" fmla="*/ 6486557 w 9662615"/>
              <a:gd name="connsiteY31" fmla="*/ 1449861 h 1600474"/>
              <a:gd name="connsiteX32" fmla="*/ 6370419 w 9662615"/>
              <a:gd name="connsiteY32" fmla="*/ 1461649 h 1600474"/>
              <a:gd name="connsiteX33" fmla="*/ 6278839 w 9662615"/>
              <a:gd name="connsiteY33" fmla="*/ 1449160 h 1600474"/>
              <a:gd name="connsiteX34" fmla="*/ 6272455 w 9662615"/>
              <a:gd name="connsiteY34" fmla="*/ 1453191 h 1600474"/>
              <a:gd name="connsiteX35" fmla="*/ 6212659 w 9662615"/>
              <a:gd name="connsiteY35" fmla="*/ 1454850 h 1600474"/>
              <a:gd name="connsiteX36" fmla="*/ 6069317 w 9662615"/>
              <a:gd name="connsiteY36" fmla="*/ 1445838 h 1600474"/>
              <a:gd name="connsiteX37" fmla="*/ 5878477 w 9662615"/>
              <a:gd name="connsiteY37" fmla="*/ 1439180 h 1600474"/>
              <a:gd name="connsiteX38" fmla="*/ 5838387 w 9662615"/>
              <a:gd name="connsiteY38" fmla="*/ 1444679 h 1600474"/>
              <a:gd name="connsiteX39" fmla="*/ 5771136 w 9662615"/>
              <a:gd name="connsiteY39" fmla="*/ 1453639 h 1600474"/>
              <a:gd name="connsiteX40" fmla="*/ 5724081 w 9662615"/>
              <a:gd name="connsiteY40" fmla="*/ 1470431 h 1600474"/>
              <a:gd name="connsiteX41" fmla="*/ 5666577 w 9662615"/>
              <a:gd name="connsiteY41" fmla="*/ 1473921 h 1600474"/>
              <a:gd name="connsiteX42" fmla="*/ 5649068 w 9662615"/>
              <a:gd name="connsiteY42" fmla="*/ 1461676 h 1600474"/>
              <a:gd name="connsiteX43" fmla="*/ 5588902 w 9662615"/>
              <a:gd name="connsiteY43" fmla="*/ 1469647 h 1600474"/>
              <a:gd name="connsiteX44" fmla="*/ 5498090 w 9662615"/>
              <a:gd name="connsiteY44" fmla="*/ 1483173 h 1600474"/>
              <a:gd name="connsiteX45" fmla="*/ 5444641 w 9662615"/>
              <a:gd name="connsiteY45" fmla="*/ 1487602 h 1600474"/>
              <a:gd name="connsiteX46" fmla="*/ 5299812 w 9662615"/>
              <a:gd name="connsiteY46" fmla="*/ 1503362 h 1600474"/>
              <a:gd name="connsiteX47" fmla="*/ 5213947 w 9662615"/>
              <a:gd name="connsiteY47" fmla="*/ 1516637 h 1600474"/>
              <a:gd name="connsiteX48" fmla="*/ 5090342 w 9662615"/>
              <a:gd name="connsiteY48" fmla="*/ 1546680 h 1600474"/>
              <a:gd name="connsiteX49" fmla="*/ 5129812 w 9662615"/>
              <a:gd name="connsiteY49" fmla="*/ 1521277 h 1600474"/>
              <a:gd name="connsiteX50" fmla="*/ 5059484 w 9662615"/>
              <a:gd name="connsiteY50" fmla="*/ 1546802 h 1600474"/>
              <a:gd name="connsiteX51" fmla="*/ 5038524 w 9662615"/>
              <a:gd name="connsiteY51" fmla="*/ 1545675 h 1600474"/>
              <a:gd name="connsiteX52" fmla="*/ 5026564 w 9662615"/>
              <a:gd name="connsiteY52" fmla="*/ 1545376 h 1600474"/>
              <a:gd name="connsiteX53" fmla="*/ 4969433 w 9662615"/>
              <a:gd name="connsiteY53" fmla="*/ 1550865 h 1600474"/>
              <a:gd name="connsiteX54" fmla="*/ 4929254 w 9662615"/>
              <a:gd name="connsiteY54" fmla="*/ 1563452 h 1600474"/>
              <a:gd name="connsiteX55" fmla="*/ 4871726 w 9662615"/>
              <a:gd name="connsiteY55" fmla="*/ 1570584 h 1600474"/>
              <a:gd name="connsiteX56" fmla="*/ 4843267 w 9662615"/>
              <a:gd name="connsiteY56" fmla="*/ 1561459 h 1600474"/>
              <a:gd name="connsiteX57" fmla="*/ 4821058 w 9662615"/>
              <a:gd name="connsiteY57" fmla="*/ 1553078 h 1600474"/>
              <a:gd name="connsiteX58" fmla="*/ 4791466 w 9662615"/>
              <a:gd name="connsiteY58" fmla="*/ 1561324 h 1600474"/>
              <a:gd name="connsiteX59" fmla="*/ 4784247 w 9662615"/>
              <a:gd name="connsiteY59" fmla="*/ 1562342 h 1600474"/>
              <a:gd name="connsiteX60" fmla="*/ 4739309 w 9662615"/>
              <a:gd name="connsiteY60" fmla="*/ 1553948 h 1600474"/>
              <a:gd name="connsiteX61" fmla="*/ 4697562 w 9662615"/>
              <a:gd name="connsiteY61" fmla="*/ 1551206 h 1600474"/>
              <a:gd name="connsiteX62" fmla="*/ 4650737 w 9662615"/>
              <a:gd name="connsiteY62" fmla="*/ 1537381 h 1600474"/>
              <a:gd name="connsiteX63" fmla="*/ 4583150 w 9662615"/>
              <a:gd name="connsiteY63" fmla="*/ 1529064 h 1600474"/>
              <a:gd name="connsiteX64" fmla="*/ 4521734 w 9662615"/>
              <a:gd name="connsiteY64" fmla="*/ 1529359 h 1600474"/>
              <a:gd name="connsiteX65" fmla="*/ 4382398 w 9662615"/>
              <a:gd name="connsiteY65" fmla="*/ 1534108 h 1600474"/>
              <a:gd name="connsiteX66" fmla="*/ 4221826 w 9662615"/>
              <a:gd name="connsiteY66" fmla="*/ 1500972 h 1600474"/>
              <a:gd name="connsiteX67" fmla="*/ 4096601 w 9662615"/>
              <a:gd name="connsiteY67" fmla="*/ 1521563 h 1600474"/>
              <a:gd name="connsiteX68" fmla="*/ 4046172 w 9662615"/>
              <a:gd name="connsiteY68" fmla="*/ 1600474 h 1600474"/>
              <a:gd name="connsiteX69" fmla="*/ 3833906 w 9662615"/>
              <a:gd name="connsiteY69" fmla="*/ 1516637 h 1600474"/>
              <a:gd name="connsiteX70" fmla="*/ 3696258 w 9662615"/>
              <a:gd name="connsiteY70" fmla="*/ 1537563 h 1600474"/>
              <a:gd name="connsiteX71" fmla="*/ 3594070 w 9662615"/>
              <a:gd name="connsiteY71" fmla="*/ 1509422 h 1600474"/>
              <a:gd name="connsiteX72" fmla="*/ 3565233 w 9662615"/>
              <a:gd name="connsiteY72" fmla="*/ 1515122 h 1600474"/>
              <a:gd name="connsiteX73" fmla="*/ 3560267 w 9662615"/>
              <a:gd name="connsiteY73" fmla="*/ 1516288 h 1600474"/>
              <a:gd name="connsiteX74" fmla="*/ 3540258 w 9662615"/>
              <a:gd name="connsiteY74" fmla="*/ 1516976 h 1600474"/>
              <a:gd name="connsiteX75" fmla="*/ 3534780 w 9662615"/>
              <a:gd name="connsiteY75" fmla="*/ 1522141 h 1600474"/>
              <a:gd name="connsiteX76" fmla="*/ 3504783 w 9662615"/>
              <a:gd name="connsiteY76" fmla="*/ 1526739 h 1600474"/>
              <a:gd name="connsiteX77" fmla="*/ 3430805 w 9662615"/>
              <a:gd name="connsiteY77" fmla="*/ 1542521 h 1600474"/>
              <a:gd name="connsiteX78" fmla="*/ 3292707 w 9662615"/>
              <a:gd name="connsiteY78" fmla="*/ 1520490 h 1600474"/>
              <a:gd name="connsiteX79" fmla="*/ 3187872 w 9662615"/>
              <a:gd name="connsiteY79" fmla="*/ 1519991 h 1600474"/>
              <a:gd name="connsiteX80" fmla="*/ 3148026 w 9662615"/>
              <a:gd name="connsiteY80" fmla="*/ 1524777 h 1600474"/>
              <a:gd name="connsiteX81" fmla="*/ 3092394 w 9662615"/>
              <a:gd name="connsiteY81" fmla="*/ 1528115 h 1600474"/>
              <a:gd name="connsiteX82" fmla="*/ 2994200 w 9662615"/>
              <a:gd name="connsiteY82" fmla="*/ 1537857 h 1600474"/>
              <a:gd name="connsiteX83" fmla="*/ 2862301 w 9662615"/>
              <a:gd name="connsiteY83" fmla="*/ 1544250 h 1600474"/>
              <a:gd name="connsiteX84" fmla="*/ 2766335 w 9662615"/>
              <a:gd name="connsiteY84" fmla="*/ 1527662 h 1600474"/>
              <a:gd name="connsiteX85" fmla="*/ 2757836 w 9662615"/>
              <a:gd name="connsiteY85" fmla="*/ 1531371 h 1600474"/>
              <a:gd name="connsiteX86" fmla="*/ 2691555 w 9662615"/>
              <a:gd name="connsiteY86" fmla="*/ 1530283 h 1600474"/>
              <a:gd name="connsiteX87" fmla="*/ 2491676 w 9662615"/>
              <a:gd name="connsiteY87" fmla="*/ 1500859 h 1600474"/>
              <a:gd name="connsiteX88" fmla="*/ 2378036 w 9662615"/>
              <a:gd name="connsiteY88" fmla="*/ 1520645 h 1600474"/>
              <a:gd name="connsiteX89" fmla="*/ 2284269 w 9662615"/>
              <a:gd name="connsiteY89" fmla="*/ 1503068 h 1600474"/>
              <a:gd name="connsiteX90" fmla="*/ 2207104 w 9662615"/>
              <a:gd name="connsiteY90" fmla="*/ 1508888 h 1600474"/>
              <a:gd name="connsiteX91" fmla="*/ 2149226 w 9662615"/>
              <a:gd name="connsiteY91" fmla="*/ 1523409 h 1600474"/>
              <a:gd name="connsiteX92" fmla="*/ 2084783 w 9662615"/>
              <a:gd name="connsiteY92" fmla="*/ 1524245 h 1600474"/>
              <a:gd name="connsiteX93" fmla="*/ 2070075 w 9662615"/>
              <a:gd name="connsiteY93" fmla="*/ 1511285 h 1600474"/>
              <a:gd name="connsiteX94" fmla="*/ 2001057 w 9662615"/>
              <a:gd name="connsiteY94" fmla="*/ 1516449 h 1600474"/>
              <a:gd name="connsiteX95" fmla="*/ 1896330 w 9662615"/>
              <a:gd name="connsiteY95" fmla="*/ 1525725 h 1600474"/>
              <a:gd name="connsiteX96" fmla="*/ 1835994 w 9662615"/>
              <a:gd name="connsiteY96" fmla="*/ 1527678 h 1600474"/>
              <a:gd name="connsiteX97" fmla="*/ 1671119 w 9662615"/>
              <a:gd name="connsiteY97" fmla="*/ 1536701 h 1600474"/>
              <a:gd name="connsiteX98" fmla="*/ 1601337 w 9662615"/>
              <a:gd name="connsiteY98" fmla="*/ 1548552 h 1600474"/>
              <a:gd name="connsiteX99" fmla="*/ 1407755 w 9662615"/>
              <a:gd name="connsiteY99" fmla="*/ 1571444 h 1600474"/>
              <a:gd name="connsiteX100" fmla="*/ 1271994 w 9662615"/>
              <a:gd name="connsiteY100" fmla="*/ 1579471 h 1600474"/>
              <a:gd name="connsiteX101" fmla="*/ 1249226 w 9662615"/>
              <a:gd name="connsiteY101" fmla="*/ 1583140 h 1600474"/>
              <a:gd name="connsiteX102" fmla="*/ 1217719 w 9662615"/>
              <a:gd name="connsiteY102" fmla="*/ 1580863 h 1600474"/>
              <a:gd name="connsiteX103" fmla="*/ 1091432 w 9662615"/>
              <a:gd name="connsiteY103" fmla="*/ 1571003 h 1600474"/>
              <a:gd name="connsiteX104" fmla="*/ 992039 w 9662615"/>
              <a:gd name="connsiteY104" fmla="*/ 1556662 h 1600474"/>
              <a:gd name="connsiteX105" fmla="*/ 868264 w 9662615"/>
              <a:gd name="connsiteY105" fmla="*/ 1566392 h 1600474"/>
              <a:gd name="connsiteX106" fmla="*/ 792765 w 9662615"/>
              <a:gd name="connsiteY106" fmla="*/ 1563102 h 1600474"/>
              <a:gd name="connsiteX107" fmla="*/ 669055 w 9662615"/>
              <a:gd name="connsiteY107" fmla="*/ 1543638 h 1600474"/>
              <a:gd name="connsiteX108" fmla="*/ 506152 w 9662615"/>
              <a:gd name="connsiteY108" fmla="*/ 1549124 h 1600474"/>
              <a:gd name="connsiteX109" fmla="*/ 472797 w 9662615"/>
              <a:gd name="connsiteY109" fmla="*/ 1568904 h 1600474"/>
              <a:gd name="connsiteX110" fmla="*/ 427864 w 9662615"/>
              <a:gd name="connsiteY110" fmla="*/ 1580848 h 1600474"/>
              <a:gd name="connsiteX111" fmla="*/ 408381 w 9662615"/>
              <a:gd name="connsiteY111" fmla="*/ 1552940 h 1600474"/>
              <a:gd name="connsiteX112" fmla="*/ 267163 w 9662615"/>
              <a:gd name="connsiteY112" fmla="*/ 1531913 h 1600474"/>
              <a:gd name="connsiteX113" fmla="*/ 196644 w 9662615"/>
              <a:gd name="connsiteY113" fmla="*/ 1524565 h 1600474"/>
              <a:gd name="connsiteX114" fmla="*/ 86819 w 9662615"/>
              <a:gd name="connsiteY114" fmla="*/ 1519517 h 1600474"/>
              <a:gd name="connsiteX115" fmla="*/ 53369 w 9662615"/>
              <a:gd name="connsiteY115" fmla="*/ 1516853 h 1600474"/>
              <a:gd name="connsiteX116" fmla="*/ 2359 w 9662615"/>
              <a:gd name="connsiteY116" fmla="*/ 1515247 h 1600474"/>
              <a:gd name="connsiteX117" fmla="*/ 0 w 9662615"/>
              <a:gd name="connsiteY117" fmla="*/ 1514932 h 1600474"/>
              <a:gd name="connsiteX118" fmla="*/ 0 w 9662615"/>
              <a:gd name="connsiteY118" fmla="*/ 0 h 1600474"/>
              <a:gd name="connsiteX0" fmla="*/ 0 w 9662615"/>
              <a:gd name="connsiteY0" fmla="*/ 0 h 1679987"/>
              <a:gd name="connsiteX1" fmla="*/ 9662615 w 9662615"/>
              <a:gd name="connsiteY1" fmla="*/ 0 h 1679987"/>
              <a:gd name="connsiteX2" fmla="*/ 9662615 w 9662615"/>
              <a:gd name="connsiteY2" fmla="*/ 1280346 h 1679987"/>
              <a:gd name="connsiteX3" fmla="*/ 9658420 w 9662615"/>
              <a:gd name="connsiteY3" fmla="*/ 1280106 h 1679987"/>
              <a:gd name="connsiteX4" fmla="*/ 9469546 w 9662615"/>
              <a:gd name="connsiteY4" fmla="*/ 1289837 h 1679987"/>
              <a:gd name="connsiteX5" fmla="*/ 9385895 w 9662615"/>
              <a:gd name="connsiteY5" fmla="*/ 1269203 h 1679987"/>
              <a:gd name="connsiteX6" fmla="*/ 9144767 w 9662615"/>
              <a:gd name="connsiteY6" fmla="*/ 1264120 h 1679987"/>
              <a:gd name="connsiteX7" fmla="*/ 8837252 w 9662615"/>
              <a:gd name="connsiteY7" fmla="*/ 1350515 h 1679987"/>
              <a:gd name="connsiteX8" fmla="*/ 8705466 w 9662615"/>
              <a:gd name="connsiteY8" fmla="*/ 1342419 h 1679987"/>
              <a:gd name="connsiteX9" fmla="*/ 8652221 w 9662615"/>
              <a:gd name="connsiteY9" fmla="*/ 1326906 h 1679987"/>
              <a:gd name="connsiteX10" fmla="*/ 8632312 w 9662615"/>
              <a:gd name="connsiteY10" fmla="*/ 1326025 h 1679987"/>
              <a:gd name="connsiteX11" fmla="*/ 8591582 w 9662615"/>
              <a:gd name="connsiteY11" fmla="*/ 1341666 h 1679987"/>
              <a:gd name="connsiteX12" fmla="*/ 8537336 w 9662615"/>
              <a:gd name="connsiteY12" fmla="*/ 1341684 h 1679987"/>
              <a:gd name="connsiteX13" fmla="*/ 8472508 w 9662615"/>
              <a:gd name="connsiteY13" fmla="*/ 1363109 h 1679987"/>
              <a:gd name="connsiteX14" fmla="*/ 8258477 w 9662615"/>
              <a:gd name="connsiteY14" fmla="*/ 1370666 h 1679987"/>
              <a:gd name="connsiteX15" fmla="*/ 8197961 w 9662615"/>
              <a:gd name="connsiteY15" fmla="*/ 1392804 h 1679987"/>
              <a:gd name="connsiteX16" fmla="*/ 8171196 w 9662615"/>
              <a:gd name="connsiteY16" fmla="*/ 1397216 h 1679987"/>
              <a:gd name="connsiteX17" fmla="*/ 8127667 w 9662615"/>
              <a:gd name="connsiteY17" fmla="*/ 1418254 h 1679987"/>
              <a:gd name="connsiteX18" fmla="*/ 7974579 w 9662615"/>
              <a:gd name="connsiteY18" fmla="*/ 1383439 h 1679987"/>
              <a:gd name="connsiteX19" fmla="*/ 7768351 w 9662615"/>
              <a:gd name="connsiteY19" fmla="*/ 1395051 h 1679987"/>
              <a:gd name="connsiteX20" fmla="*/ 7635985 w 9662615"/>
              <a:gd name="connsiteY20" fmla="*/ 1386363 h 1679987"/>
              <a:gd name="connsiteX21" fmla="*/ 7466069 w 9662615"/>
              <a:gd name="connsiteY21" fmla="*/ 1377654 h 1679987"/>
              <a:gd name="connsiteX22" fmla="*/ 7355642 w 9662615"/>
              <a:gd name="connsiteY22" fmla="*/ 1407761 h 1679987"/>
              <a:gd name="connsiteX23" fmla="*/ 7151610 w 9662615"/>
              <a:gd name="connsiteY23" fmla="*/ 1397856 h 1679987"/>
              <a:gd name="connsiteX24" fmla="*/ 7082147 w 9662615"/>
              <a:gd name="connsiteY24" fmla="*/ 1406113 h 1679987"/>
              <a:gd name="connsiteX25" fmla="*/ 7014958 w 9662615"/>
              <a:gd name="connsiteY25" fmla="*/ 1396883 h 1679987"/>
              <a:gd name="connsiteX26" fmla="*/ 6907567 w 9662615"/>
              <a:gd name="connsiteY26" fmla="*/ 1419149 h 1679987"/>
              <a:gd name="connsiteX27" fmla="*/ 6748428 w 9662615"/>
              <a:gd name="connsiteY27" fmla="*/ 1420308 h 1679987"/>
              <a:gd name="connsiteX28" fmla="*/ 6654257 w 9662615"/>
              <a:gd name="connsiteY28" fmla="*/ 1424143 h 1679987"/>
              <a:gd name="connsiteX29" fmla="*/ 6620123 w 9662615"/>
              <a:gd name="connsiteY29" fmla="*/ 1430535 h 1679987"/>
              <a:gd name="connsiteX30" fmla="*/ 6571355 w 9662615"/>
              <a:gd name="connsiteY30" fmla="*/ 1436144 h 1679987"/>
              <a:gd name="connsiteX31" fmla="*/ 6486557 w 9662615"/>
              <a:gd name="connsiteY31" fmla="*/ 1449861 h 1679987"/>
              <a:gd name="connsiteX32" fmla="*/ 6370419 w 9662615"/>
              <a:gd name="connsiteY32" fmla="*/ 1461649 h 1679987"/>
              <a:gd name="connsiteX33" fmla="*/ 6278839 w 9662615"/>
              <a:gd name="connsiteY33" fmla="*/ 1449160 h 1679987"/>
              <a:gd name="connsiteX34" fmla="*/ 6272455 w 9662615"/>
              <a:gd name="connsiteY34" fmla="*/ 1453191 h 1679987"/>
              <a:gd name="connsiteX35" fmla="*/ 6212659 w 9662615"/>
              <a:gd name="connsiteY35" fmla="*/ 1454850 h 1679987"/>
              <a:gd name="connsiteX36" fmla="*/ 6069317 w 9662615"/>
              <a:gd name="connsiteY36" fmla="*/ 1445838 h 1679987"/>
              <a:gd name="connsiteX37" fmla="*/ 5878477 w 9662615"/>
              <a:gd name="connsiteY37" fmla="*/ 1439180 h 1679987"/>
              <a:gd name="connsiteX38" fmla="*/ 5838387 w 9662615"/>
              <a:gd name="connsiteY38" fmla="*/ 1444679 h 1679987"/>
              <a:gd name="connsiteX39" fmla="*/ 5771136 w 9662615"/>
              <a:gd name="connsiteY39" fmla="*/ 1453639 h 1679987"/>
              <a:gd name="connsiteX40" fmla="*/ 5724081 w 9662615"/>
              <a:gd name="connsiteY40" fmla="*/ 1470431 h 1679987"/>
              <a:gd name="connsiteX41" fmla="*/ 5666577 w 9662615"/>
              <a:gd name="connsiteY41" fmla="*/ 1473921 h 1679987"/>
              <a:gd name="connsiteX42" fmla="*/ 5649068 w 9662615"/>
              <a:gd name="connsiteY42" fmla="*/ 1461676 h 1679987"/>
              <a:gd name="connsiteX43" fmla="*/ 5588902 w 9662615"/>
              <a:gd name="connsiteY43" fmla="*/ 1469647 h 1679987"/>
              <a:gd name="connsiteX44" fmla="*/ 5498090 w 9662615"/>
              <a:gd name="connsiteY44" fmla="*/ 1483173 h 1679987"/>
              <a:gd name="connsiteX45" fmla="*/ 5444641 w 9662615"/>
              <a:gd name="connsiteY45" fmla="*/ 1487602 h 1679987"/>
              <a:gd name="connsiteX46" fmla="*/ 5299812 w 9662615"/>
              <a:gd name="connsiteY46" fmla="*/ 1503362 h 1679987"/>
              <a:gd name="connsiteX47" fmla="*/ 5213947 w 9662615"/>
              <a:gd name="connsiteY47" fmla="*/ 1516637 h 1679987"/>
              <a:gd name="connsiteX48" fmla="*/ 5090342 w 9662615"/>
              <a:gd name="connsiteY48" fmla="*/ 1546680 h 1679987"/>
              <a:gd name="connsiteX49" fmla="*/ 5129812 w 9662615"/>
              <a:gd name="connsiteY49" fmla="*/ 1521277 h 1679987"/>
              <a:gd name="connsiteX50" fmla="*/ 5059484 w 9662615"/>
              <a:gd name="connsiteY50" fmla="*/ 1546802 h 1679987"/>
              <a:gd name="connsiteX51" fmla="*/ 5038524 w 9662615"/>
              <a:gd name="connsiteY51" fmla="*/ 1545675 h 1679987"/>
              <a:gd name="connsiteX52" fmla="*/ 5026564 w 9662615"/>
              <a:gd name="connsiteY52" fmla="*/ 1545376 h 1679987"/>
              <a:gd name="connsiteX53" fmla="*/ 4969433 w 9662615"/>
              <a:gd name="connsiteY53" fmla="*/ 1550865 h 1679987"/>
              <a:gd name="connsiteX54" fmla="*/ 4929254 w 9662615"/>
              <a:gd name="connsiteY54" fmla="*/ 1563452 h 1679987"/>
              <a:gd name="connsiteX55" fmla="*/ 4871726 w 9662615"/>
              <a:gd name="connsiteY55" fmla="*/ 1570584 h 1679987"/>
              <a:gd name="connsiteX56" fmla="*/ 4843267 w 9662615"/>
              <a:gd name="connsiteY56" fmla="*/ 1561459 h 1679987"/>
              <a:gd name="connsiteX57" fmla="*/ 4821058 w 9662615"/>
              <a:gd name="connsiteY57" fmla="*/ 1553078 h 1679987"/>
              <a:gd name="connsiteX58" fmla="*/ 4791466 w 9662615"/>
              <a:gd name="connsiteY58" fmla="*/ 1561324 h 1679987"/>
              <a:gd name="connsiteX59" fmla="*/ 4784247 w 9662615"/>
              <a:gd name="connsiteY59" fmla="*/ 1562342 h 1679987"/>
              <a:gd name="connsiteX60" fmla="*/ 4739309 w 9662615"/>
              <a:gd name="connsiteY60" fmla="*/ 1553948 h 1679987"/>
              <a:gd name="connsiteX61" fmla="*/ 4697562 w 9662615"/>
              <a:gd name="connsiteY61" fmla="*/ 1551206 h 1679987"/>
              <a:gd name="connsiteX62" fmla="*/ 4650737 w 9662615"/>
              <a:gd name="connsiteY62" fmla="*/ 1537381 h 1679987"/>
              <a:gd name="connsiteX63" fmla="*/ 4583150 w 9662615"/>
              <a:gd name="connsiteY63" fmla="*/ 1529064 h 1679987"/>
              <a:gd name="connsiteX64" fmla="*/ 4521734 w 9662615"/>
              <a:gd name="connsiteY64" fmla="*/ 1529359 h 1679987"/>
              <a:gd name="connsiteX65" fmla="*/ 4382398 w 9662615"/>
              <a:gd name="connsiteY65" fmla="*/ 1534108 h 1679987"/>
              <a:gd name="connsiteX66" fmla="*/ 4221826 w 9662615"/>
              <a:gd name="connsiteY66" fmla="*/ 1500972 h 1679987"/>
              <a:gd name="connsiteX67" fmla="*/ 4096601 w 9662615"/>
              <a:gd name="connsiteY67" fmla="*/ 1521563 h 1679987"/>
              <a:gd name="connsiteX68" fmla="*/ 3879195 w 9662615"/>
              <a:gd name="connsiteY68" fmla="*/ 1679987 h 1679987"/>
              <a:gd name="connsiteX69" fmla="*/ 3833906 w 9662615"/>
              <a:gd name="connsiteY69" fmla="*/ 1516637 h 1679987"/>
              <a:gd name="connsiteX70" fmla="*/ 3696258 w 9662615"/>
              <a:gd name="connsiteY70" fmla="*/ 1537563 h 1679987"/>
              <a:gd name="connsiteX71" fmla="*/ 3594070 w 9662615"/>
              <a:gd name="connsiteY71" fmla="*/ 1509422 h 1679987"/>
              <a:gd name="connsiteX72" fmla="*/ 3565233 w 9662615"/>
              <a:gd name="connsiteY72" fmla="*/ 1515122 h 1679987"/>
              <a:gd name="connsiteX73" fmla="*/ 3560267 w 9662615"/>
              <a:gd name="connsiteY73" fmla="*/ 1516288 h 1679987"/>
              <a:gd name="connsiteX74" fmla="*/ 3540258 w 9662615"/>
              <a:gd name="connsiteY74" fmla="*/ 1516976 h 1679987"/>
              <a:gd name="connsiteX75" fmla="*/ 3534780 w 9662615"/>
              <a:gd name="connsiteY75" fmla="*/ 1522141 h 1679987"/>
              <a:gd name="connsiteX76" fmla="*/ 3504783 w 9662615"/>
              <a:gd name="connsiteY76" fmla="*/ 1526739 h 1679987"/>
              <a:gd name="connsiteX77" fmla="*/ 3430805 w 9662615"/>
              <a:gd name="connsiteY77" fmla="*/ 1542521 h 1679987"/>
              <a:gd name="connsiteX78" fmla="*/ 3292707 w 9662615"/>
              <a:gd name="connsiteY78" fmla="*/ 1520490 h 1679987"/>
              <a:gd name="connsiteX79" fmla="*/ 3187872 w 9662615"/>
              <a:gd name="connsiteY79" fmla="*/ 1519991 h 1679987"/>
              <a:gd name="connsiteX80" fmla="*/ 3148026 w 9662615"/>
              <a:gd name="connsiteY80" fmla="*/ 1524777 h 1679987"/>
              <a:gd name="connsiteX81" fmla="*/ 3092394 w 9662615"/>
              <a:gd name="connsiteY81" fmla="*/ 1528115 h 1679987"/>
              <a:gd name="connsiteX82" fmla="*/ 2994200 w 9662615"/>
              <a:gd name="connsiteY82" fmla="*/ 1537857 h 1679987"/>
              <a:gd name="connsiteX83" fmla="*/ 2862301 w 9662615"/>
              <a:gd name="connsiteY83" fmla="*/ 1544250 h 1679987"/>
              <a:gd name="connsiteX84" fmla="*/ 2766335 w 9662615"/>
              <a:gd name="connsiteY84" fmla="*/ 1527662 h 1679987"/>
              <a:gd name="connsiteX85" fmla="*/ 2757836 w 9662615"/>
              <a:gd name="connsiteY85" fmla="*/ 1531371 h 1679987"/>
              <a:gd name="connsiteX86" fmla="*/ 2691555 w 9662615"/>
              <a:gd name="connsiteY86" fmla="*/ 1530283 h 1679987"/>
              <a:gd name="connsiteX87" fmla="*/ 2491676 w 9662615"/>
              <a:gd name="connsiteY87" fmla="*/ 1500859 h 1679987"/>
              <a:gd name="connsiteX88" fmla="*/ 2378036 w 9662615"/>
              <a:gd name="connsiteY88" fmla="*/ 1520645 h 1679987"/>
              <a:gd name="connsiteX89" fmla="*/ 2284269 w 9662615"/>
              <a:gd name="connsiteY89" fmla="*/ 1503068 h 1679987"/>
              <a:gd name="connsiteX90" fmla="*/ 2207104 w 9662615"/>
              <a:gd name="connsiteY90" fmla="*/ 1508888 h 1679987"/>
              <a:gd name="connsiteX91" fmla="*/ 2149226 w 9662615"/>
              <a:gd name="connsiteY91" fmla="*/ 1523409 h 1679987"/>
              <a:gd name="connsiteX92" fmla="*/ 2084783 w 9662615"/>
              <a:gd name="connsiteY92" fmla="*/ 1524245 h 1679987"/>
              <a:gd name="connsiteX93" fmla="*/ 2070075 w 9662615"/>
              <a:gd name="connsiteY93" fmla="*/ 1511285 h 1679987"/>
              <a:gd name="connsiteX94" fmla="*/ 2001057 w 9662615"/>
              <a:gd name="connsiteY94" fmla="*/ 1516449 h 1679987"/>
              <a:gd name="connsiteX95" fmla="*/ 1896330 w 9662615"/>
              <a:gd name="connsiteY95" fmla="*/ 1525725 h 1679987"/>
              <a:gd name="connsiteX96" fmla="*/ 1835994 w 9662615"/>
              <a:gd name="connsiteY96" fmla="*/ 1527678 h 1679987"/>
              <a:gd name="connsiteX97" fmla="*/ 1671119 w 9662615"/>
              <a:gd name="connsiteY97" fmla="*/ 1536701 h 1679987"/>
              <a:gd name="connsiteX98" fmla="*/ 1601337 w 9662615"/>
              <a:gd name="connsiteY98" fmla="*/ 1548552 h 1679987"/>
              <a:gd name="connsiteX99" fmla="*/ 1407755 w 9662615"/>
              <a:gd name="connsiteY99" fmla="*/ 1571444 h 1679987"/>
              <a:gd name="connsiteX100" fmla="*/ 1271994 w 9662615"/>
              <a:gd name="connsiteY100" fmla="*/ 1579471 h 1679987"/>
              <a:gd name="connsiteX101" fmla="*/ 1249226 w 9662615"/>
              <a:gd name="connsiteY101" fmla="*/ 1583140 h 1679987"/>
              <a:gd name="connsiteX102" fmla="*/ 1217719 w 9662615"/>
              <a:gd name="connsiteY102" fmla="*/ 1580863 h 1679987"/>
              <a:gd name="connsiteX103" fmla="*/ 1091432 w 9662615"/>
              <a:gd name="connsiteY103" fmla="*/ 1571003 h 1679987"/>
              <a:gd name="connsiteX104" fmla="*/ 992039 w 9662615"/>
              <a:gd name="connsiteY104" fmla="*/ 1556662 h 1679987"/>
              <a:gd name="connsiteX105" fmla="*/ 868264 w 9662615"/>
              <a:gd name="connsiteY105" fmla="*/ 1566392 h 1679987"/>
              <a:gd name="connsiteX106" fmla="*/ 792765 w 9662615"/>
              <a:gd name="connsiteY106" fmla="*/ 1563102 h 1679987"/>
              <a:gd name="connsiteX107" fmla="*/ 669055 w 9662615"/>
              <a:gd name="connsiteY107" fmla="*/ 1543638 h 1679987"/>
              <a:gd name="connsiteX108" fmla="*/ 506152 w 9662615"/>
              <a:gd name="connsiteY108" fmla="*/ 1549124 h 1679987"/>
              <a:gd name="connsiteX109" fmla="*/ 472797 w 9662615"/>
              <a:gd name="connsiteY109" fmla="*/ 1568904 h 1679987"/>
              <a:gd name="connsiteX110" fmla="*/ 427864 w 9662615"/>
              <a:gd name="connsiteY110" fmla="*/ 1580848 h 1679987"/>
              <a:gd name="connsiteX111" fmla="*/ 408381 w 9662615"/>
              <a:gd name="connsiteY111" fmla="*/ 1552940 h 1679987"/>
              <a:gd name="connsiteX112" fmla="*/ 267163 w 9662615"/>
              <a:gd name="connsiteY112" fmla="*/ 1531913 h 1679987"/>
              <a:gd name="connsiteX113" fmla="*/ 196644 w 9662615"/>
              <a:gd name="connsiteY113" fmla="*/ 1524565 h 1679987"/>
              <a:gd name="connsiteX114" fmla="*/ 86819 w 9662615"/>
              <a:gd name="connsiteY114" fmla="*/ 1519517 h 1679987"/>
              <a:gd name="connsiteX115" fmla="*/ 53369 w 9662615"/>
              <a:gd name="connsiteY115" fmla="*/ 1516853 h 1679987"/>
              <a:gd name="connsiteX116" fmla="*/ 2359 w 9662615"/>
              <a:gd name="connsiteY116" fmla="*/ 1515247 h 1679987"/>
              <a:gd name="connsiteX117" fmla="*/ 0 w 9662615"/>
              <a:gd name="connsiteY117" fmla="*/ 1514932 h 1679987"/>
              <a:gd name="connsiteX118" fmla="*/ 0 w 9662615"/>
              <a:gd name="connsiteY118" fmla="*/ 0 h 1679987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723719"/>
              <a:gd name="connsiteX1" fmla="*/ 9662615 w 9662615"/>
              <a:gd name="connsiteY1" fmla="*/ 0 h 1723719"/>
              <a:gd name="connsiteX2" fmla="*/ 9662615 w 9662615"/>
              <a:gd name="connsiteY2" fmla="*/ 1280346 h 1723719"/>
              <a:gd name="connsiteX3" fmla="*/ 9658420 w 9662615"/>
              <a:gd name="connsiteY3" fmla="*/ 1280106 h 1723719"/>
              <a:gd name="connsiteX4" fmla="*/ 9469546 w 9662615"/>
              <a:gd name="connsiteY4" fmla="*/ 1289837 h 1723719"/>
              <a:gd name="connsiteX5" fmla="*/ 9385895 w 9662615"/>
              <a:gd name="connsiteY5" fmla="*/ 1269203 h 1723719"/>
              <a:gd name="connsiteX6" fmla="*/ 9144767 w 9662615"/>
              <a:gd name="connsiteY6" fmla="*/ 1264120 h 1723719"/>
              <a:gd name="connsiteX7" fmla="*/ 8837252 w 9662615"/>
              <a:gd name="connsiteY7" fmla="*/ 1350515 h 1723719"/>
              <a:gd name="connsiteX8" fmla="*/ 8705466 w 9662615"/>
              <a:gd name="connsiteY8" fmla="*/ 1342419 h 1723719"/>
              <a:gd name="connsiteX9" fmla="*/ 8652221 w 9662615"/>
              <a:gd name="connsiteY9" fmla="*/ 1326906 h 1723719"/>
              <a:gd name="connsiteX10" fmla="*/ 8632312 w 9662615"/>
              <a:gd name="connsiteY10" fmla="*/ 1326025 h 1723719"/>
              <a:gd name="connsiteX11" fmla="*/ 8591582 w 9662615"/>
              <a:gd name="connsiteY11" fmla="*/ 1341666 h 1723719"/>
              <a:gd name="connsiteX12" fmla="*/ 8537336 w 9662615"/>
              <a:gd name="connsiteY12" fmla="*/ 1341684 h 1723719"/>
              <a:gd name="connsiteX13" fmla="*/ 8472508 w 9662615"/>
              <a:gd name="connsiteY13" fmla="*/ 1363109 h 1723719"/>
              <a:gd name="connsiteX14" fmla="*/ 8258477 w 9662615"/>
              <a:gd name="connsiteY14" fmla="*/ 1370666 h 1723719"/>
              <a:gd name="connsiteX15" fmla="*/ 8197961 w 9662615"/>
              <a:gd name="connsiteY15" fmla="*/ 1392804 h 1723719"/>
              <a:gd name="connsiteX16" fmla="*/ 8171196 w 9662615"/>
              <a:gd name="connsiteY16" fmla="*/ 1397216 h 1723719"/>
              <a:gd name="connsiteX17" fmla="*/ 8127667 w 9662615"/>
              <a:gd name="connsiteY17" fmla="*/ 1418254 h 1723719"/>
              <a:gd name="connsiteX18" fmla="*/ 7974579 w 9662615"/>
              <a:gd name="connsiteY18" fmla="*/ 1383439 h 1723719"/>
              <a:gd name="connsiteX19" fmla="*/ 7768351 w 9662615"/>
              <a:gd name="connsiteY19" fmla="*/ 1395051 h 1723719"/>
              <a:gd name="connsiteX20" fmla="*/ 7635985 w 9662615"/>
              <a:gd name="connsiteY20" fmla="*/ 1386363 h 1723719"/>
              <a:gd name="connsiteX21" fmla="*/ 7466069 w 9662615"/>
              <a:gd name="connsiteY21" fmla="*/ 1377654 h 1723719"/>
              <a:gd name="connsiteX22" fmla="*/ 7355642 w 9662615"/>
              <a:gd name="connsiteY22" fmla="*/ 1407761 h 1723719"/>
              <a:gd name="connsiteX23" fmla="*/ 7151610 w 9662615"/>
              <a:gd name="connsiteY23" fmla="*/ 1397856 h 1723719"/>
              <a:gd name="connsiteX24" fmla="*/ 7082147 w 9662615"/>
              <a:gd name="connsiteY24" fmla="*/ 1406113 h 1723719"/>
              <a:gd name="connsiteX25" fmla="*/ 7014958 w 9662615"/>
              <a:gd name="connsiteY25" fmla="*/ 1396883 h 1723719"/>
              <a:gd name="connsiteX26" fmla="*/ 6907567 w 9662615"/>
              <a:gd name="connsiteY26" fmla="*/ 1419149 h 1723719"/>
              <a:gd name="connsiteX27" fmla="*/ 6748428 w 9662615"/>
              <a:gd name="connsiteY27" fmla="*/ 1420308 h 1723719"/>
              <a:gd name="connsiteX28" fmla="*/ 6654257 w 9662615"/>
              <a:gd name="connsiteY28" fmla="*/ 1424143 h 1723719"/>
              <a:gd name="connsiteX29" fmla="*/ 6620123 w 9662615"/>
              <a:gd name="connsiteY29" fmla="*/ 1430535 h 1723719"/>
              <a:gd name="connsiteX30" fmla="*/ 6571355 w 9662615"/>
              <a:gd name="connsiteY30" fmla="*/ 1436144 h 1723719"/>
              <a:gd name="connsiteX31" fmla="*/ 6486557 w 9662615"/>
              <a:gd name="connsiteY31" fmla="*/ 1449861 h 1723719"/>
              <a:gd name="connsiteX32" fmla="*/ 6370419 w 9662615"/>
              <a:gd name="connsiteY32" fmla="*/ 1461649 h 1723719"/>
              <a:gd name="connsiteX33" fmla="*/ 6278839 w 9662615"/>
              <a:gd name="connsiteY33" fmla="*/ 1449160 h 1723719"/>
              <a:gd name="connsiteX34" fmla="*/ 6272455 w 9662615"/>
              <a:gd name="connsiteY34" fmla="*/ 1453191 h 1723719"/>
              <a:gd name="connsiteX35" fmla="*/ 6212659 w 9662615"/>
              <a:gd name="connsiteY35" fmla="*/ 1454850 h 1723719"/>
              <a:gd name="connsiteX36" fmla="*/ 6069317 w 9662615"/>
              <a:gd name="connsiteY36" fmla="*/ 1445838 h 1723719"/>
              <a:gd name="connsiteX37" fmla="*/ 5878477 w 9662615"/>
              <a:gd name="connsiteY37" fmla="*/ 1439180 h 1723719"/>
              <a:gd name="connsiteX38" fmla="*/ 5838387 w 9662615"/>
              <a:gd name="connsiteY38" fmla="*/ 1444679 h 1723719"/>
              <a:gd name="connsiteX39" fmla="*/ 5771136 w 9662615"/>
              <a:gd name="connsiteY39" fmla="*/ 1453639 h 1723719"/>
              <a:gd name="connsiteX40" fmla="*/ 5724081 w 9662615"/>
              <a:gd name="connsiteY40" fmla="*/ 1470431 h 1723719"/>
              <a:gd name="connsiteX41" fmla="*/ 5666577 w 9662615"/>
              <a:gd name="connsiteY41" fmla="*/ 1473921 h 1723719"/>
              <a:gd name="connsiteX42" fmla="*/ 5649068 w 9662615"/>
              <a:gd name="connsiteY42" fmla="*/ 1461676 h 1723719"/>
              <a:gd name="connsiteX43" fmla="*/ 5588902 w 9662615"/>
              <a:gd name="connsiteY43" fmla="*/ 1469647 h 1723719"/>
              <a:gd name="connsiteX44" fmla="*/ 5498090 w 9662615"/>
              <a:gd name="connsiteY44" fmla="*/ 1483173 h 1723719"/>
              <a:gd name="connsiteX45" fmla="*/ 5444641 w 9662615"/>
              <a:gd name="connsiteY45" fmla="*/ 1487602 h 1723719"/>
              <a:gd name="connsiteX46" fmla="*/ 5299812 w 9662615"/>
              <a:gd name="connsiteY46" fmla="*/ 1503362 h 1723719"/>
              <a:gd name="connsiteX47" fmla="*/ 5213947 w 9662615"/>
              <a:gd name="connsiteY47" fmla="*/ 1516637 h 1723719"/>
              <a:gd name="connsiteX48" fmla="*/ 5090342 w 9662615"/>
              <a:gd name="connsiteY48" fmla="*/ 1546680 h 1723719"/>
              <a:gd name="connsiteX49" fmla="*/ 5129812 w 9662615"/>
              <a:gd name="connsiteY49" fmla="*/ 1521277 h 1723719"/>
              <a:gd name="connsiteX50" fmla="*/ 5059484 w 9662615"/>
              <a:gd name="connsiteY50" fmla="*/ 1546802 h 1723719"/>
              <a:gd name="connsiteX51" fmla="*/ 5038524 w 9662615"/>
              <a:gd name="connsiteY51" fmla="*/ 1545675 h 1723719"/>
              <a:gd name="connsiteX52" fmla="*/ 5026564 w 9662615"/>
              <a:gd name="connsiteY52" fmla="*/ 1545376 h 1723719"/>
              <a:gd name="connsiteX53" fmla="*/ 4969433 w 9662615"/>
              <a:gd name="connsiteY53" fmla="*/ 1550865 h 1723719"/>
              <a:gd name="connsiteX54" fmla="*/ 4929254 w 9662615"/>
              <a:gd name="connsiteY54" fmla="*/ 1563452 h 1723719"/>
              <a:gd name="connsiteX55" fmla="*/ 4871726 w 9662615"/>
              <a:gd name="connsiteY55" fmla="*/ 1570584 h 1723719"/>
              <a:gd name="connsiteX56" fmla="*/ 4843267 w 9662615"/>
              <a:gd name="connsiteY56" fmla="*/ 1561459 h 1723719"/>
              <a:gd name="connsiteX57" fmla="*/ 4821058 w 9662615"/>
              <a:gd name="connsiteY57" fmla="*/ 1553078 h 1723719"/>
              <a:gd name="connsiteX58" fmla="*/ 4791466 w 9662615"/>
              <a:gd name="connsiteY58" fmla="*/ 1561324 h 1723719"/>
              <a:gd name="connsiteX59" fmla="*/ 4784247 w 9662615"/>
              <a:gd name="connsiteY59" fmla="*/ 1562342 h 1723719"/>
              <a:gd name="connsiteX60" fmla="*/ 4739309 w 9662615"/>
              <a:gd name="connsiteY60" fmla="*/ 1553948 h 1723719"/>
              <a:gd name="connsiteX61" fmla="*/ 4697562 w 9662615"/>
              <a:gd name="connsiteY61" fmla="*/ 1551206 h 1723719"/>
              <a:gd name="connsiteX62" fmla="*/ 4650737 w 9662615"/>
              <a:gd name="connsiteY62" fmla="*/ 1537381 h 1723719"/>
              <a:gd name="connsiteX63" fmla="*/ 4583150 w 9662615"/>
              <a:gd name="connsiteY63" fmla="*/ 1529064 h 1723719"/>
              <a:gd name="connsiteX64" fmla="*/ 4521734 w 9662615"/>
              <a:gd name="connsiteY64" fmla="*/ 1529359 h 1723719"/>
              <a:gd name="connsiteX65" fmla="*/ 4382398 w 9662615"/>
              <a:gd name="connsiteY65" fmla="*/ 1534108 h 1723719"/>
              <a:gd name="connsiteX66" fmla="*/ 4221826 w 9662615"/>
              <a:gd name="connsiteY66" fmla="*/ 1500972 h 1723719"/>
              <a:gd name="connsiteX67" fmla="*/ 4096601 w 9662615"/>
              <a:gd name="connsiteY67" fmla="*/ 1521563 h 1723719"/>
              <a:gd name="connsiteX68" fmla="*/ 3970635 w 9662615"/>
              <a:gd name="connsiteY68" fmla="*/ 1723719 h 1723719"/>
              <a:gd name="connsiteX69" fmla="*/ 3833906 w 9662615"/>
              <a:gd name="connsiteY69" fmla="*/ 1516637 h 1723719"/>
              <a:gd name="connsiteX70" fmla="*/ 3696258 w 9662615"/>
              <a:gd name="connsiteY70" fmla="*/ 1537563 h 1723719"/>
              <a:gd name="connsiteX71" fmla="*/ 3594070 w 9662615"/>
              <a:gd name="connsiteY71" fmla="*/ 1509422 h 1723719"/>
              <a:gd name="connsiteX72" fmla="*/ 3565233 w 9662615"/>
              <a:gd name="connsiteY72" fmla="*/ 1515122 h 1723719"/>
              <a:gd name="connsiteX73" fmla="*/ 3560267 w 9662615"/>
              <a:gd name="connsiteY73" fmla="*/ 1516288 h 1723719"/>
              <a:gd name="connsiteX74" fmla="*/ 3540258 w 9662615"/>
              <a:gd name="connsiteY74" fmla="*/ 1516976 h 1723719"/>
              <a:gd name="connsiteX75" fmla="*/ 3534780 w 9662615"/>
              <a:gd name="connsiteY75" fmla="*/ 1522141 h 1723719"/>
              <a:gd name="connsiteX76" fmla="*/ 3504783 w 9662615"/>
              <a:gd name="connsiteY76" fmla="*/ 1526739 h 1723719"/>
              <a:gd name="connsiteX77" fmla="*/ 3430805 w 9662615"/>
              <a:gd name="connsiteY77" fmla="*/ 1542521 h 1723719"/>
              <a:gd name="connsiteX78" fmla="*/ 3292707 w 9662615"/>
              <a:gd name="connsiteY78" fmla="*/ 1520490 h 1723719"/>
              <a:gd name="connsiteX79" fmla="*/ 3187872 w 9662615"/>
              <a:gd name="connsiteY79" fmla="*/ 1519991 h 1723719"/>
              <a:gd name="connsiteX80" fmla="*/ 3148026 w 9662615"/>
              <a:gd name="connsiteY80" fmla="*/ 1524777 h 1723719"/>
              <a:gd name="connsiteX81" fmla="*/ 3092394 w 9662615"/>
              <a:gd name="connsiteY81" fmla="*/ 1528115 h 1723719"/>
              <a:gd name="connsiteX82" fmla="*/ 2994200 w 9662615"/>
              <a:gd name="connsiteY82" fmla="*/ 1537857 h 1723719"/>
              <a:gd name="connsiteX83" fmla="*/ 2862301 w 9662615"/>
              <a:gd name="connsiteY83" fmla="*/ 1544250 h 1723719"/>
              <a:gd name="connsiteX84" fmla="*/ 2766335 w 9662615"/>
              <a:gd name="connsiteY84" fmla="*/ 1527662 h 1723719"/>
              <a:gd name="connsiteX85" fmla="*/ 2757836 w 9662615"/>
              <a:gd name="connsiteY85" fmla="*/ 1531371 h 1723719"/>
              <a:gd name="connsiteX86" fmla="*/ 2691555 w 9662615"/>
              <a:gd name="connsiteY86" fmla="*/ 1530283 h 1723719"/>
              <a:gd name="connsiteX87" fmla="*/ 2491676 w 9662615"/>
              <a:gd name="connsiteY87" fmla="*/ 1500859 h 1723719"/>
              <a:gd name="connsiteX88" fmla="*/ 2378036 w 9662615"/>
              <a:gd name="connsiteY88" fmla="*/ 1520645 h 1723719"/>
              <a:gd name="connsiteX89" fmla="*/ 2284269 w 9662615"/>
              <a:gd name="connsiteY89" fmla="*/ 1503068 h 1723719"/>
              <a:gd name="connsiteX90" fmla="*/ 2207104 w 9662615"/>
              <a:gd name="connsiteY90" fmla="*/ 1508888 h 1723719"/>
              <a:gd name="connsiteX91" fmla="*/ 2149226 w 9662615"/>
              <a:gd name="connsiteY91" fmla="*/ 1523409 h 1723719"/>
              <a:gd name="connsiteX92" fmla="*/ 2084783 w 9662615"/>
              <a:gd name="connsiteY92" fmla="*/ 1524245 h 1723719"/>
              <a:gd name="connsiteX93" fmla="*/ 2070075 w 9662615"/>
              <a:gd name="connsiteY93" fmla="*/ 1511285 h 1723719"/>
              <a:gd name="connsiteX94" fmla="*/ 2001057 w 9662615"/>
              <a:gd name="connsiteY94" fmla="*/ 1516449 h 1723719"/>
              <a:gd name="connsiteX95" fmla="*/ 1896330 w 9662615"/>
              <a:gd name="connsiteY95" fmla="*/ 1525725 h 1723719"/>
              <a:gd name="connsiteX96" fmla="*/ 1835994 w 9662615"/>
              <a:gd name="connsiteY96" fmla="*/ 1527678 h 1723719"/>
              <a:gd name="connsiteX97" fmla="*/ 1671119 w 9662615"/>
              <a:gd name="connsiteY97" fmla="*/ 1536701 h 1723719"/>
              <a:gd name="connsiteX98" fmla="*/ 1601337 w 9662615"/>
              <a:gd name="connsiteY98" fmla="*/ 1548552 h 1723719"/>
              <a:gd name="connsiteX99" fmla="*/ 1407755 w 9662615"/>
              <a:gd name="connsiteY99" fmla="*/ 1571444 h 1723719"/>
              <a:gd name="connsiteX100" fmla="*/ 1271994 w 9662615"/>
              <a:gd name="connsiteY100" fmla="*/ 1579471 h 1723719"/>
              <a:gd name="connsiteX101" fmla="*/ 1249226 w 9662615"/>
              <a:gd name="connsiteY101" fmla="*/ 1583140 h 1723719"/>
              <a:gd name="connsiteX102" fmla="*/ 1217719 w 9662615"/>
              <a:gd name="connsiteY102" fmla="*/ 1580863 h 1723719"/>
              <a:gd name="connsiteX103" fmla="*/ 1091432 w 9662615"/>
              <a:gd name="connsiteY103" fmla="*/ 1571003 h 1723719"/>
              <a:gd name="connsiteX104" fmla="*/ 992039 w 9662615"/>
              <a:gd name="connsiteY104" fmla="*/ 1556662 h 1723719"/>
              <a:gd name="connsiteX105" fmla="*/ 868264 w 9662615"/>
              <a:gd name="connsiteY105" fmla="*/ 1566392 h 1723719"/>
              <a:gd name="connsiteX106" fmla="*/ 792765 w 9662615"/>
              <a:gd name="connsiteY106" fmla="*/ 1563102 h 1723719"/>
              <a:gd name="connsiteX107" fmla="*/ 669055 w 9662615"/>
              <a:gd name="connsiteY107" fmla="*/ 1543638 h 1723719"/>
              <a:gd name="connsiteX108" fmla="*/ 506152 w 9662615"/>
              <a:gd name="connsiteY108" fmla="*/ 1549124 h 1723719"/>
              <a:gd name="connsiteX109" fmla="*/ 472797 w 9662615"/>
              <a:gd name="connsiteY109" fmla="*/ 1568904 h 1723719"/>
              <a:gd name="connsiteX110" fmla="*/ 427864 w 9662615"/>
              <a:gd name="connsiteY110" fmla="*/ 1580848 h 1723719"/>
              <a:gd name="connsiteX111" fmla="*/ 408381 w 9662615"/>
              <a:gd name="connsiteY111" fmla="*/ 1552940 h 1723719"/>
              <a:gd name="connsiteX112" fmla="*/ 267163 w 9662615"/>
              <a:gd name="connsiteY112" fmla="*/ 1531913 h 1723719"/>
              <a:gd name="connsiteX113" fmla="*/ 196644 w 9662615"/>
              <a:gd name="connsiteY113" fmla="*/ 1524565 h 1723719"/>
              <a:gd name="connsiteX114" fmla="*/ 86819 w 9662615"/>
              <a:gd name="connsiteY114" fmla="*/ 1519517 h 1723719"/>
              <a:gd name="connsiteX115" fmla="*/ 53369 w 9662615"/>
              <a:gd name="connsiteY115" fmla="*/ 1516853 h 1723719"/>
              <a:gd name="connsiteX116" fmla="*/ 2359 w 9662615"/>
              <a:gd name="connsiteY116" fmla="*/ 1515247 h 1723719"/>
              <a:gd name="connsiteX117" fmla="*/ 0 w 9662615"/>
              <a:gd name="connsiteY117" fmla="*/ 1514932 h 1723719"/>
              <a:gd name="connsiteX118" fmla="*/ 0 w 9662615"/>
              <a:gd name="connsiteY118" fmla="*/ 0 h 1723719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18664 w 9662615"/>
              <a:gd name="connsiteY3" fmla="*/ 1331789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408381 w 9662615"/>
              <a:gd name="connsiteY110" fmla="*/ 1552940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40355 w 9662615"/>
              <a:gd name="connsiteY103" fmla="*/ 1560638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71994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91872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601337 w 9662615"/>
              <a:gd name="connsiteY97" fmla="*/ 1548552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920184 w 9662615"/>
              <a:gd name="connsiteY94" fmla="*/ 1533676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9662615" h="1603018">
                <a:moveTo>
                  <a:pt x="0" y="0"/>
                </a:moveTo>
                <a:lnTo>
                  <a:pt x="9662615" y="0"/>
                </a:lnTo>
                <a:lnTo>
                  <a:pt x="9662615" y="1280346"/>
                </a:lnTo>
                <a:lnTo>
                  <a:pt x="9551077" y="1292033"/>
                </a:lnTo>
                <a:cubicBezTo>
                  <a:pt x="9489925" y="1291588"/>
                  <a:pt x="9543615" y="1296257"/>
                  <a:pt x="9469546" y="1289837"/>
                </a:cubicBezTo>
                <a:cubicBezTo>
                  <a:pt x="9413040" y="1331485"/>
                  <a:pt x="9340031" y="1268376"/>
                  <a:pt x="9326260" y="1277155"/>
                </a:cubicBezTo>
                <a:cubicBezTo>
                  <a:pt x="9234251" y="1284900"/>
                  <a:pt x="9225377" y="1258935"/>
                  <a:pt x="9144767" y="1264120"/>
                </a:cubicBezTo>
                <a:cubicBezTo>
                  <a:pt x="9159115" y="1310075"/>
                  <a:pt x="9066692" y="1304806"/>
                  <a:pt x="8976400" y="1326661"/>
                </a:cubicBezTo>
                <a:cubicBezTo>
                  <a:pt x="8931920" y="1325947"/>
                  <a:pt x="8871807" y="1351060"/>
                  <a:pt x="8828711" y="1346394"/>
                </a:cubicBezTo>
                <a:cubicBezTo>
                  <a:pt x="8809650" y="1326213"/>
                  <a:pt x="8718313" y="1358527"/>
                  <a:pt x="8695953" y="1346784"/>
                </a:cubicBezTo>
                <a:cubicBezTo>
                  <a:pt x="8694290" y="1355317"/>
                  <a:pt x="8661526" y="1349865"/>
                  <a:pt x="8652191" y="1345903"/>
                </a:cubicBezTo>
                <a:cubicBezTo>
                  <a:pt x="8641363" y="1349626"/>
                  <a:pt x="8603292" y="1341304"/>
                  <a:pt x="8591582" y="1341666"/>
                </a:cubicBezTo>
                <a:cubicBezTo>
                  <a:pt x="8568421" y="1323004"/>
                  <a:pt x="8565847" y="1352287"/>
                  <a:pt x="8537336" y="1341684"/>
                </a:cubicBezTo>
                <a:cubicBezTo>
                  <a:pt x="8524809" y="1348019"/>
                  <a:pt x="8445703" y="1377667"/>
                  <a:pt x="8416849" y="1367085"/>
                </a:cubicBezTo>
                <a:cubicBezTo>
                  <a:pt x="8350736" y="1379599"/>
                  <a:pt x="8346589" y="1391624"/>
                  <a:pt x="8278355" y="1386569"/>
                </a:cubicBezTo>
                <a:cubicBezTo>
                  <a:pt x="8268756" y="1398649"/>
                  <a:pt x="8183331" y="1371185"/>
                  <a:pt x="8197961" y="1392804"/>
                </a:cubicBezTo>
                <a:cubicBezTo>
                  <a:pt x="8175189" y="1391748"/>
                  <a:pt x="8158503" y="1383145"/>
                  <a:pt x="8171196" y="1397216"/>
                </a:cubicBezTo>
                <a:cubicBezTo>
                  <a:pt x="8141821" y="1397466"/>
                  <a:pt x="8125626" y="1386947"/>
                  <a:pt x="8087910" y="1386449"/>
                </a:cubicBezTo>
                <a:cubicBezTo>
                  <a:pt x="8029319" y="1362701"/>
                  <a:pt x="8020916" y="1407035"/>
                  <a:pt x="7974579" y="1383439"/>
                </a:cubicBezTo>
                <a:cubicBezTo>
                  <a:pt x="7912074" y="1402493"/>
                  <a:pt x="7841761" y="1389550"/>
                  <a:pt x="7768351" y="1395051"/>
                </a:cubicBezTo>
                <a:cubicBezTo>
                  <a:pt x="7741665" y="1390266"/>
                  <a:pt x="7663663" y="1410813"/>
                  <a:pt x="7635985" y="1386363"/>
                </a:cubicBezTo>
                <a:cubicBezTo>
                  <a:pt x="7646173" y="1415707"/>
                  <a:pt x="7542198" y="1378410"/>
                  <a:pt x="7466069" y="1377654"/>
                </a:cubicBezTo>
                <a:cubicBezTo>
                  <a:pt x="7427626" y="1403818"/>
                  <a:pt x="7337822" y="1398948"/>
                  <a:pt x="7355642" y="1407761"/>
                </a:cubicBezTo>
                <a:cubicBezTo>
                  <a:pt x="7270634" y="1390553"/>
                  <a:pt x="7306340" y="1403822"/>
                  <a:pt x="7215220" y="1397856"/>
                </a:cubicBezTo>
                <a:cubicBezTo>
                  <a:pt x="7175381" y="1421457"/>
                  <a:pt x="7122339" y="1428094"/>
                  <a:pt x="7082147" y="1406113"/>
                </a:cubicBezTo>
                <a:cubicBezTo>
                  <a:pt x="7040624" y="1425217"/>
                  <a:pt x="7029993" y="1391726"/>
                  <a:pt x="6987129" y="1404834"/>
                </a:cubicBezTo>
                <a:cubicBezTo>
                  <a:pt x="6953477" y="1411964"/>
                  <a:pt x="6957479" y="1421694"/>
                  <a:pt x="6907567" y="1419149"/>
                </a:cubicBezTo>
                <a:cubicBezTo>
                  <a:pt x="6863513" y="1408514"/>
                  <a:pt x="6803088" y="1434619"/>
                  <a:pt x="6748428" y="1420308"/>
                </a:cubicBezTo>
                <a:cubicBezTo>
                  <a:pt x="6728317" y="1416860"/>
                  <a:pt x="6666046" y="1417296"/>
                  <a:pt x="6654257" y="1424143"/>
                </a:cubicBezTo>
                <a:cubicBezTo>
                  <a:pt x="6641271" y="1425628"/>
                  <a:pt x="6626125" y="1423202"/>
                  <a:pt x="6620123" y="1430535"/>
                </a:cubicBezTo>
                <a:cubicBezTo>
                  <a:pt x="6610208" y="1439359"/>
                  <a:pt x="6564906" y="1425734"/>
                  <a:pt x="6571355" y="1436144"/>
                </a:cubicBezTo>
                <a:cubicBezTo>
                  <a:pt x="6539188" y="1426808"/>
                  <a:pt x="6513602" y="1445293"/>
                  <a:pt x="6486557" y="1449861"/>
                </a:cubicBezTo>
                <a:cubicBezTo>
                  <a:pt x="6461221" y="1440598"/>
                  <a:pt x="6429457" y="1459319"/>
                  <a:pt x="6370419" y="1461649"/>
                </a:cubicBezTo>
                <a:cubicBezTo>
                  <a:pt x="6342558" y="1450937"/>
                  <a:pt x="6330664" y="1463365"/>
                  <a:pt x="6278839" y="1449160"/>
                </a:cubicBezTo>
                <a:cubicBezTo>
                  <a:pt x="6277206" y="1450621"/>
                  <a:pt x="6275057" y="1451978"/>
                  <a:pt x="6272455" y="1453191"/>
                </a:cubicBezTo>
                <a:cubicBezTo>
                  <a:pt x="6257338" y="1460236"/>
                  <a:pt x="6230567" y="1460979"/>
                  <a:pt x="6212659" y="1454850"/>
                </a:cubicBezTo>
                <a:cubicBezTo>
                  <a:pt x="6130994" y="1436046"/>
                  <a:pt x="6135790" y="1448771"/>
                  <a:pt x="6069317" y="1445838"/>
                </a:cubicBezTo>
                <a:cubicBezTo>
                  <a:pt x="5994738" y="1444791"/>
                  <a:pt x="5975991" y="1456673"/>
                  <a:pt x="5878477" y="1439180"/>
                </a:cubicBezTo>
                <a:cubicBezTo>
                  <a:pt x="5870803" y="1447519"/>
                  <a:pt x="5859206" y="1448153"/>
                  <a:pt x="5838387" y="1444679"/>
                </a:cubicBezTo>
                <a:cubicBezTo>
                  <a:pt x="5802317" y="1444778"/>
                  <a:pt x="5810848" y="1465165"/>
                  <a:pt x="5771136" y="1453639"/>
                </a:cubicBezTo>
                <a:cubicBezTo>
                  <a:pt x="5780732" y="1464484"/>
                  <a:pt x="5704275" y="1459369"/>
                  <a:pt x="5724081" y="1470431"/>
                </a:cubicBezTo>
                <a:cubicBezTo>
                  <a:pt x="5703536" y="1480946"/>
                  <a:pt x="5687323" y="1464719"/>
                  <a:pt x="5666577" y="1473921"/>
                </a:cubicBezTo>
                <a:cubicBezTo>
                  <a:pt x="5640974" y="1476520"/>
                  <a:pt x="5678275" y="1461854"/>
                  <a:pt x="5649068" y="1461676"/>
                </a:cubicBezTo>
                <a:cubicBezTo>
                  <a:pt x="5614218" y="1463443"/>
                  <a:pt x="5608578" y="1443299"/>
                  <a:pt x="5588902" y="1469647"/>
                </a:cubicBezTo>
                <a:cubicBezTo>
                  <a:pt x="5550386" y="1464321"/>
                  <a:pt x="5546573" y="1476049"/>
                  <a:pt x="5498090" y="1483173"/>
                </a:cubicBezTo>
                <a:cubicBezTo>
                  <a:pt x="5475226" y="1477314"/>
                  <a:pt x="5459293" y="1480930"/>
                  <a:pt x="5444641" y="1487602"/>
                </a:cubicBezTo>
                <a:cubicBezTo>
                  <a:pt x="5395328" y="1487320"/>
                  <a:pt x="5353572" y="1498007"/>
                  <a:pt x="5299812" y="1503362"/>
                </a:cubicBezTo>
                <a:cubicBezTo>
                  <a:pt x="5238326" y="1497756"/>
                  <a:pt x="5303225" y="1514963"/>
                  <a:pt x="5245752" y="1520612"/>
                </a:cubicBezTo>
                <a:cubicBezTo>
                  <a:pt x="5190753" y="1507732"/>
                  <a:pt x="5205712" y="1518627"/>
                  <a:pt x="5177807" y="1526802"/>
                </a:cubicBezTo>
                <a:lnTo>
                  <a:pt x="5113910" y="1533205"/>
                </a:lnTo>
                <a:lnTo>
                  <a:pt x="5059484" y="1546802"/>
                </a:lnTo>
                <a:lnTo>
                  <a:pt x="5038524" y="1545675"/>
                </a:lnTo>
                <a:lnTo>
                  <a:pt x="5026564" y="1545376"/>
                </a:lnTo>
                <a:cubicBezTo>
                  <a:pt x="5006873" y="1544046"/>
                  <a:pt x="4987701" y="1552900"/>
                  <a:pt x="4969433" y="1550865"/>
                </a:cubicBezTo>
                <a:cubicBezTo>
                  <a:pt x="4943627" y="1555066"/>
                  <a:pt x="4892754" y="1568818"/>
                  <a:pt x="4871726" y="1570584"/>
                </a:cubicBezTo>
                <a:cubicBezTo>
                  <a:pt x="4863638" y="1570310"/>
                  <a:pt x="4846771" y="1559566"/>
                  <a:pt x="4843267" y="1561459"/>
                </a:cubicBezTo>
                <a:lnTo>
                  <a:pt x="4821058" y="1553078"/>
                </a:lnTo>
                <a:lnTo>
                  <a:pt x="4791466" y="1561324"/>
                </a:lnTo>
                <a:lnTo>
                  <a:pt x="4784247" y="1562342"/>
                </a:lnTo>
                <a:cubicBezTo>
                  <a:pt x="4770593" y="1574121"/>
                  <a:pt x="4776816" y="1558072"/>
                  <a:pt x="4739309" y="1553948"/>
                </a:cubicBezTo>
                <a:cubicBezTo>
                  <a:pt x="4684311" y="1578213"/>
                  <a:pt x="4712803" y="1566697"/>
                  <a:pt x="4697562" y="1551206"/>
                </a:cubicBezTo>
                <a:lnTo>
                  <a:pt x="4650737" y="1537381"/>
                </a:lnTo>
                <a:cubicBezTo>
                  <a:pt x="4628208" y="1530633"/>
                  <a:pt x="4609654" y="1567617"/>
                  <a:pt x="4583150" y="1529064"/>
                </a:cubicBezTo>
                <a:cubicBezTo>
                  <a:pt x="4575879" y="1527088"/>
                  <a:pt x="4527005" y="1532552"/>
                  <a:pt x="4521734" y="1529359"/>
                </a:cubicBezTo>
                <a:cubicBezTo>
                  <a:pt x="4457980" y="1517590"/>
                  <a:pt x="4465052" y="1532003"/>
                  <a:pt x="4382398" y="1534108"/>
                </a:cubicBezTo>
                <a:cubicBezTo>
                  <a:pt x="4347480" y="1506889"/>
                  <a:pt x="4310783" y="1494709"/>
                  <a:pt x="4221826" y="1500972"/>
                </a:cubicBezTo>
                <a:cubicBezTo>
                  <a:pt x="4174471" y="1526598"/>
                  <a:pt x="4136675" y="1542031"/>
                  <a:pt x="4096601" y="1521563"/>
                </a:cubicBezTo>
                <a:cubicBezTo>
                  <a:pt x="4015086" y="1550501"/>
                  <a:pt x="3986123" y="1519347"/>
                  <a:pt x="4002441" y="1528912"/>
                </a:cubicBezTo>
                <a:cubicBezTo>
                  <a:pt x="3967120" y="1539744"/>
                  <a:pt x="3931774" y="1526729"/>
                  <a:pt x="3833906" y="1516637"/>
                </a:cubicBezTo>
                <a:cubicBezTo>
                  <a:pt x="3781438" y="1538249"/>
                  <a:pt x="3822855" y="1526006"/>
                  <a:pt x="3763845" y="1501782"/>
                </a:cubicBezTo>
                <a:cubicBezTo>
                  <a:pt x="3734533" y="1525292"/>
                  <a:pt x="3677359" y="1524487"/>
                  <a:pt x="3673583" y="1501471"/>
                </a:cubicBezTo>
                <a:cubicBezTo>
                  <a:pt x="3663687" y="1502855"/>
                  <a:pt x="3650245" y="1528777"/>
                  <a:pt x="3640771" y="1531025"/>
                </a:cubicBezTo>
                <a:lnTo>
                  <a:pt x="3576170" y="1516288"/>
                </a:lnTo>
                <a:lnTo>
                  <a:pt x="3540258" y="1516976"/>
                </a:lnTo>
                <a:lnTo>
                  <a:pt x="3522853" y="1538044"/>
                </a:lnTo>
                <a:lnTo>
                  <a:pt x="3480929" y="1526739"/>
                </a:lnTo>
                <a:cubicBezTo>
                  <a:pt x="3469671" y="1527693"/>
                  <a:pt x="3444273" y="1543724"/>
                  <a:pt x="3430805" y="1542521"/>
                </a:cubicBezTo>
                <a:cubicBezTo>
                  <a:pt x="3386352" y="1529947"/>
                  <a:pt x="3347457" y="1537200"/>
                  <a:pt x="3292707" y="1520490"/>
                </a:cubicBezTo>
                <a:cubicBezTo>
                  <a:pt x="3271897" y="1516147"/>
                  <a:pt x="3203347" y="1513732"/>
                  <a:pt x="3187872" y="1519991"/>
                </a:cubicBezTo>
                <a:cubicBezTo>
                  <a:pt x="3173062" y="1520872"/>
                  <a:pt x="3157325" y="1517771"/>
                  <a:pt x="3148026" y="1524777"/>
                </a:cubicBezTo>
                <a:cubicBezTo>
                  <a:pt x="3133878" y="1533085"/>
                  <a:pt x="3089156" y="1517485"/>
                  <a:pt x="3092394" y="1528115"/>
                </a:cubicBezTo>
                <a:cubicBezTo>
                  <a:pt x="3060512" y="1517374"/>
                  <a:pt x="3025593" y="1534558"/>
                  <a:pt x="2994200" y="1537857"/>
                </a:cubicBezTo>
                <a:cubicBezTo>
                  <a:pt x="2969798" y="1527501"/>
                  <a:pt x="2927999" y="1544636"/>
                  <a:pt x="2862301" y="1544250"/>
                </a:cubicBezTo>
                <a:cubicBezTo>
                  <a:pt x="2835658" y="1532340"/>
                  <a:pt x="2818008" y="1544135"/>
                  <a:pt x="2766335" y="1527662"/>
                </a:cubicBezTo>
                <a:cubicBezTo>
                  <a:pt x="2764004" y="1529036"/>
                  <a:pt x="2761142" y="1530285"/>
                  <a:pt x="2757836" y="1531371"/>
                </a:cubicBezTo>
                <a:cubicBezTo>
                  <a:pt x="2738633" y="1537675"/>
                  <a:pt x="2708957" y="1537188"/>
                  <a:pt x="2691555" y="1530283"/>
                </a:cubicBezTo>
                <a:cubicBezTo>
                  <a:pt x="2608810" y="1507878"/>
                  <a:pt x="2611304" y="1510787"/>
                  <a:pt x="2539383" y="1504835"/>
                </a:cubicBezTo>
                <a:cubicBezTo>
                  <a:pt x="2457862" y="1500384"/>
                  <a:pt x="2478670" y="1542474"/>
                  <a:pt x="2378036" y="1520645"/>
                </a:cubicBezTo>
                <a:cubicBezTo>
                  <a:pt x="2366529" y="1528574"/>
                  <a:pt x="2341629" y="1515421"/>
                  <a:pt x="2320049" y="1511019"/>
                </a:cubicBezTo>
                <a:cubicBezTo>
                  <a:pt x="2280399" y="1509467"/>
                  <a:pt x="2278267" y="1522148"/>
                  <a:pt x="2238909" y="1508888"/>
                </a:cubicBezTo>
                <a:cubicBezTo>
                  <a:pt x="2245444" y="1520095"/>
                  <a:pt x="2163364" y="1519472"/>
                  <a:pt x="2181031" y="1531361"/>
                </a:cubicBezTo>
                <a:cubicBezTo>
                  <a:pt x="2154585" y="1540861"/>
                  <a:pt x="2138796" y="1516056"/>
                  <a:pt x="2112613" y="1524245"/>
                </a:cubicBezTo>
                <a:cubicBezTo>
                  <a:pt x="2083537" y="1525655"/>
                  <a:pt x="2078233" y="1524725"/>
                  <a:pt x="2046221" y="1523212"/>
                </a:cubicBezTo>
                <a:cubicBezTo>
                  <a:pt x="2007296" y="1523373"/>
                  <a:pt x="2032394" y="1491187"/>
                  <a:pt x="2001057" y="1516449"/>
                </a:cubicBezTo>
                <a:cubicBezTo>
                  <a:pt x="1960724" y="1509398"/>
                  <a:pt x="1976058" y="1528820"/>
                  <a:pt x="1920184" y="1533676"/>
                </a:cubicBezTo>
                <a:cubicBezTo>
                  <a:pt x="1897238" y="1526813"/>
                  <a:pt x="1877505" y="1527174"/>
                  <a:pt x="1835994" y="1527678"/>
                </a:cubicBezTo>
                <a:cubicBezTo>
                  <a:pt x="1794483" y="1528182"/>
                  <a:pt x="1726077" y="1533693"/>
                  <a:pt x="1671119" y="1536701"/>
                </a:cubicBezTo>
                <a:cubicBezTo>
                  <a:pt x="1605663" y="1528324"/>
                  <a:pt x="1630763" y="1553523"/>
                  <a:pt x="1565556" y="1556503"/>
                </a:cubicBezTo>
                <a:cubicBezTo>
                  <a:pt x="1501959" y="1539013"/>
                  <a:pt x="1462468" y="1572800"/>
                  <a:pt x="1407755" y="1571444"/>
                </a:cubicBezTo>
                <a:cubicBezTo>
                  <a:pt x="1319286" y="1555448"/>
                  <a:pt x="1429251" y="1585263"/>
                  <a:pt x="1291872" y="1579471"/>
                </a:cubicBezTo>
                <a:cubicBezTo>
                  <a:pt x="1284192" y="1576816"/>
                  <a:pt x="1243590" y="1599390"/>
                  <a:pt x="1245251" y="1603018"/>
                </a:cubicBezTo>
                <a:cubicBezTo>
                  <a:pt x="1236562" y="1601891"/>
                  <a:pt x="1184091" y="1586977"/>
                  <a:pt x="1181938" y="1592789"/>
                </a:cubicBezTo>
                <a:cubicBezTo>
                  <a:pt x="1138153" y="1593474"/>
                  <a:pt x="1130439" y="1578153"/>
                  <a:pt x="1091432" y="1571003"/>
                </a:cubicBezTo>
                <a:cubicBezTo>
                  <a:pt x="1007000" y="1580980"/>
                  <a:pt x="1001377" y="1557850"/>
                  <a:pt x="940355" y="1560638"/>
                </a:cubicBezTo>
                <a:cubicBezTo>
                  <a:pt x="891367" y="1572083"/>
                  <a:pt x="924846" y="1558773"/>
                  <a:pt x="868264" y="1566392"/>
                </a:cubicBezTo>
                <a:cubicBezTo>
                  <a:pt x="848640" y="1547574"/>
                  <a:pt x="814997" y="1568391"/>
                  <a:pt x="792765" y="1563102"/>
                </a:cubicBezTo>
                <a:cubicBezTo>
                  <a:pt x="758082" y="1585102"/>
                  <a:pt x="689950" y="1563038"/>
                  <a:pt x="653153" y="1563516"/>
                </a:cubicBezTo>
                <a:cubicBezTo>
                  <a:pt x="591300" y="1567692"/>
                  <a:pt x="576686" y="1582565"/>
                  <a:pt x="541933" y="1561051"/>
                </a:cubicBezTo>
                <a:cubicBezTo>
                  <a:pt x="537775" y="1570056"/>
                  <a:pt x="508236" y="1570304"/>
                  <a:pt x="472797" y="1568904"/>
                </a:cubicBezTo>
                <a:cubicBezTo>
                  <a:pt x="458898" y="1573560"/>
                  <a:pt x="425270" y="1567476"/>
                  <a:pt x="396059" y="1560970"/>
                </a:cubicBezTo>
                <a:cubicBezTo>
                  <a:pt x="431016" y="1548467"/>
                  <a:pt x="332180" y="1575204"/>
                  <a:pt x="336819" y="1560892"/>
                </a:cubicBezTo>
                <a:cubicBezTo>
                  <a:pt x="292157" y="1552383"/>
                  <a:pt x="263346" y="1557575"/>
                  <a:pt x="267163" y="1531913"/>
                </a:cubicBezTo>
                <a:cubicBezTo>
                  <a:pt x="253228" y="1516946"/>
                  <a:pt x="198100" y="1540864"/>
                  <a:pt x="196644" y="1524565"/>
                </a:cubicBezTo>
                <a:cubicBezTo>
                  <a:pt x="172602" y="1535342"/>
                  <a:pt x="127394" y="1518578"/>
                  <a:pt x="86819" y="1519517"/>
                </a:cubicBezTo>
                <a:cubicBezTo>
                  <a:pt x="78537" y="1512257"/>
                  <a:pt x="69224" y="1512723"/>
                  <a:pt x="53369" y="1516853"/>
                </a:cubicBezTo>
                <a:cubicBezTo>
                  <a:pt x="37131" y="1517503"/>
                  <a:pt x="19976" y="1516838"/>
                  <a:pt x="2359" y="1515247"/>
                </a:cubicBezTo>
                <a:lnTo>
                  <a:pt x="0" y="15149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13" y="1118473"/>
            <a:ext cx="6973168" cy="1037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Ključni alati za strukturirane seanse</a:t>
            </a:r>
            <a:endParaRPr lang="hr-HR" sz="3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24A3A03-2C4E-45B5-B388-FAD638CDF0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2411" y="662268"/>
            <a:ext cx="1280813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482" y="2924174"/>
            <a:ext cx="6205035" cy="2828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radni listovi za terapijske susrete</a:t>
            </a:r>
            <a:endParaRPr lang="hr-HR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sažimanje ključnih točaka tokom susreta</a:t>
            </a:r>
            <a:endParaRPr lang="hr-HR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postavljanje jasnih i dostižnih ciljeva</a:t>
            </a:r>
            <a:endParaRPr lang="hr-HR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" name="Slika 3" descr="Slika na kojoj se prikazuje crtež, ukrasni isječci, grafika, ilustracija&#10;&#10;Opis je automatski generiran">
            <a:extLst>
              <a:ext uri="{FF2B5EF4-FFF2-40B4-BE49-F238E27FC236}">
                <a16:creationId xmlns:a16="http://schemas.microsoft.com/office/drawing/2014/main" id="{447C47CA-62D8-20C3-A398-BEC145793D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 r="-1" b="7951"/>
          <a:stretch/>
        </p:blipFill>
        <p:spPr>
          <a:xfrm>
            <a:off x="20" y="10"/>
            <a:ext cx="9141694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973" y="552807"/>
            <a:ext cx="7351391" cy="2790331"/>
          </a:xfrm>
        </p:spPr>
        <p:txBody>
          <a:bodyPr anchor="b">
            <a:normAutofit/>
          </a:bodyPr>
          <a:lstStyle/>
          <a:p>
            <a:r>
              <a:rPr lang="sr-Latn-RS" sz="4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sr-Latn-RS" sz="4200" b="1" dirty="0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974" y="3510476"/>
            <a:ext cx="7351391" cy="2614231"/>
          </a:xfrm>
        </p:spPr>
        <p:txBody>
          <a:bodyPr anchor="t">
            <a:normAutofit/>
          </a:bodyPr>
          <a:lstStyle/>
          <a:p>
            <a:pPr algn="ctr"/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strukturiranje pomaže u postizanju terapijskih ciljeva</a:t>
            </a:r>
          </a:p>
          <a:p>
            <a:pPr algn="ctr"/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fleksibilnost i upoznavanje klijenta s KBT postavkama ključni su faktori</a:t>
            </a:r>
          </a:p>
          <a:p>
            <a:pPr algn="ctr"/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snažan terapijski odnos osnova je uspjeha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133778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DA286-0F42-27E2-C811-BA617DDB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3312"/>
            <a:ext cx="3028950" cy="5431376"/>
          </a:xfrm>
        </p:spPr>
        <p:txBody>
          <a:bodyPr>
            <a:normAutofit/>
          </a:bodyPr>
          <a:lstStyle/>
          <a:p>
            <a:r>
              <a:rPr lang="en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 TIPIČNE SEANSE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E030C-4165-37B2-6022-AEB4E8BCF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9" y="1050975"/>
            <a:ext cx="4294209" cy="543137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18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UVODNI DIO</a:t>
            </a:r>
            <a:endParaRPr lang="sr-Latn-RS" sz="18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tabLst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provjera</a:t>
            </a:r>
            <a:r>
              <a:rPr lang="en-US" sz="1800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raspoloženja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uzimanja</a:t>
            </a:r>
            <a:r>
              <a:rPr lang="en-US" sz="1800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lijekova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tretmana</a:t>
            </a:r>
            <a:endParaRPr lang="en-US" sz="1800" dirty="0" err="1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tabLst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postavljanje</a:t>
            </a:r>
            <a:r>
              <a:rPr lang="en-US" sz="1800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plana 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seanse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teme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razgovor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)</a:t>
            </a:r>
            <a:endParaRPr lang="en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tabLst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pregled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pozitivnih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negativnih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iskustava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prošlotjednog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kcijskog</a:t>
            </a:r>
            <a:r>
              <a:rPr lang="en-US" sz="1800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plana</a:t>
            </a:r>
            <a:endParaRPr lang="en-HR" sz="18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tabLst>
                <a:tab pos="457200" algn="l"/>
              </a:tabLst>
            </a:pPr>
            <a:endParaRPr lang="en-US" sz="18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SREDIŠNJI DIO</a:t>
            </a:r>
            <a:endParaRPr lang="en-HR" sz="18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tabLst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razrada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prve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teme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dnevnog</a:t>
            </a:r>
            <a:r>
              <a:rPr lang="en-US" sz="1800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reda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sažimanje</a:t>
            </a:r>
            <a:r>
              <a:rPr lang="en-US" sz="1800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implementacija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intervencije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procjena</a:t>
            </a:r>
            <a:r>
              <a:rPr lang="en-US" sz="1800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dodatnih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potreba</a:t>
            </a:r>
            <a:endParaRPr lang="en-HR" sz="1800" dirty="0" err="1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tabLst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rasprava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ostalih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stavki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 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dnevnog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reda</a:t>
            </a:r>
            <a:r>
              <a:rPr lang="en-US" sz="1800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ako</a:t>
            </a:r>
            <a:r>
              <a:rPr lang="en-US" sz="1800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vrijeme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dopušta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)</a:t>
            </a:r>
            <a:endParaRPr lang="en-HR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  <a:tabLst>
                <a:tab pos="457200" algn="l"/>
              </a:tabLst>
            </a:pPr>
            <a:endParaRPr lang="en-US" sz="18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buNone/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ZAVRŠNI DIO</a:t>
            </a:r>
            <a:endParaRPr lang="en-US" sz="1800" b="1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tabLst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sažimanje</a:t>
            </a:r>
            <a:r>
              <a:rPr lang="en-US" sz="1800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seanse</a:t>
            </a:r>
            <a:endParaRPr lang="en-US" sz="18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tabLst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izrada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novog</a:t>
            </a:r>
            <a:r>
              <a:rPr lang="en-US" sz="1800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kcijskog</a:t>
            </a:r>
            <a:r>
              <a:rPr lang="en-US" sz="1800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plana</a:t>
            </a:r>
          </a:p>
          <a:p>
            <a:pPr>
              <a:lnSpc>
                <a:spcPct val="90000"/>
              </a:lnSpc>
              <a:tabLst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povratne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informacije</a:t>
            </a:r>
            <a:r>
              <a:rPr lang="en-U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od </a:t>
            </a:r>
            <a:r>
              <a:rPr lang="en-U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klijenta</a:t>
            </a:r>
            <a:endParaRPr lang="en-US" sz="18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buNone/>
              <a:tabLst>
                <a:tab pos="457200" algn="l"/>
              </a:tabLst>
            </a:pPr>
            <a:endParaRPr lang="en-H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8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crtić, crtež, ilustracija, umjetničko djelo&#10;&#10;Opis je automatski generiran">
            <a:extLst>
              <a:ext uri="{FF2B5EF4-FFF2-40B4-BE49-F238E27FC236}">
                <a16:creationId xmlns:a16="http://schemas.microsoft.com/office/drawing/2014/main" id="{60C180D3-5E1E-D69E-D80C-48A56DDC65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091" b="1396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hr-HR" sz="3600" b="1" dirty="0"/>
              <a:t>Razlike u formatima seansi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14FFE7FB-6D3F-B0C5-B4C8-67C706F97D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01800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Uvodni dio seanse</a:t>
            </a:r>
            <a:endParaRPr lang="hr-HR" sz="32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5078"/>
            <a:ext cx="4195598" cy="427320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r-Latn-RS" sz="18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Specifični ciljevi uvodnog </a:t>
            </a:r>
            <a:r>
              <a:rPr lang="sr-Latn-RS" sz="1800" b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dijela</a:t>
            </a:r>
            <a:r>
              <a:rPr lang="sr-Latn-RS" sz="18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seanse:</a:t>
            </a:r>
            <a:endParaRPr lang="sr-Latn-RS" sz="1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sr-Latn-RS" sz="1800" b="1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r-Latn-R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ponovno uspostaviti odnos s klijentom</a:t>
            </a:r>
            <a:endParaRPr 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r-Latn-R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prikupiti podatke za definiranje ključnih tema i ciljeva seanse</a:t>
            </a:r>
            <a:endParaRPr 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r-Latn-R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procijeniti</a:t>
            </a:r>
            <a:r>
              <a:rPr lang="sr-Latn-R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napredak klijenta na temelju prethodnih seansi</a:t>
            </a:r>
            <a:endParaRPr 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sr-Latn-RS" sz="1800" b="1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r-Latn-RS" sz="18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Potrebni koraci za ostvarenje ciljeva:</a:t>
            </a:r>
            <a:endParaRPr lang="sr-Latn-RS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r-Latn-R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provjera</a:t>
            </a:r>
            <a:r>
              <a:rPr lang="sr-Latn-R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raspoloženja i uzimanja terapije</a:t>
            </a:r>
            <a:endParaRPr 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r-Latn-R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postavljanje dnevnog reda</a:t>
            </a:r>
            <a:endParaRPr 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r-Latn-R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pregled akcijskog plana</a:t>
            </a:r>
            <a:endParaRPr 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r-Latn-RS" sz="1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prioritizacija</a:t>
            </a:r>
            <a:r>
              <a:rPr lang="sr-Latn-RS" sz="1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tema s dnevnog reda</a:t>
            </a:r>
            <a:endParaRPr 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sr-Latn-RS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 descr="Slika na kojoj se prikazuje odijevanje, osoba, u dvorani, udobnost&#10;&#10;Opis je automatski generiran">
            <a:extLst>
              <a:ext uri="{FF2B5EF4-FFF2-40B4-BE49-F238E27FC236}">
                <a16:creationId xmlns:a16="http://schemas.microsoft.com/office/drawing/2014/main" id="{E94958A1-3EB0-A288-BF01-5203897D01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38" r="22734" b="-1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42F6183-2D3F-1C26-F073-49AF6AE6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" y="143474"/>
            <a:ext cx="5436028" cy="95894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3200" b="1" dirty="0">
                <a:latin typeface="Times New Roman"/>
                <a:ea typeface="Calibri"/>
                <a:cs typeface="Calibri"/>
              </a:rPr>
              <a:t>PROVJERA RASPOLOŽENJA</a:t>
            </a:r>
            <a:endParaRPr lang="hr-HR" sz="3200" dirty="0">
              <a:latin typeface="Times New Roman"/>
              <a:cs typeface="Times New Roman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18234E-F73B-A319-4FE7-7095D82C5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988" y="1100856"/>
            <a:ext cx="5449783" cy="49444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r-HR" sz="1700" b="1" dirty="0">
                <a:latin typeface="Times New Roman"/>
                <a:cs typeface="Times New Roman"/>
              </a:rPr>
              <a:t>Kratka provjera raspoloženja pruža uvid u:</a:t>
            </a:r>
            <a:endParaRPr lang="hr-HR" sz="1700" dirty="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700" b="1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hr-HR" sz="1700" dirty="0">
                <a:latin typeface="Times New Roman"/>
                <a:cs typeface="Times New Roman"/>
              </a:rPr>
              <a:t>osjećaje klijenta tijekom proteklog tjedna</a:t>
            </a:r>
            <a:endParaRPr lang="hr-HR" sz="1700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hr-HR" sz="1700" dirty="0">
                <a:latin typeface="Times New Roman"/>
                <a:cs typeface="Times New Roman"/>
              </a:rPr>
              <a:t>napredak u tretmanu</a:t>
            </a:r>
            <a:endParaRPr lang="hr-HR" sz="1700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hr-HR" sz="1700" dirty="0">
                <a:latin typeface="Times New Roman"/>
                <a:cs typeface="Times New Roman"/>
              </a:rPr>
              <a:t>atribucije klijenta o vlastitom napretku ili pogoršanju</a:t>
            </a:r>
            <a:endParaRPr lang="hr-HR" sz="1700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hr-HR" sz="1700" dirty="0">
                <a:latin typeface="Times New Roman"/>
                <a:cs typeface="Times New Roman"/>
              </a:rPr>
              <a:t>utjecaj misli i aktivnosti na raspoloženje</a:t>
            </a:r>
            <a:endParaRPr lang="hr-HR" sz="1700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hr-HR" sz="1700" dirty="0">
                <a:latin typeface="Times New Roman"/>
                <a:cs typeface="Times New Roman"/>
              </a:rPr>
              <a:t>suicidalne misli, osjećaj beznađa ili impulse koje treba obraditi</a:t>
            </a:r>
            <a:endParaRPr lang="hr-HR" sz="1700" dirty="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700" dirty="0">
              <a:latin typeface="Times New Roman"/>
              <a:cs typeface="Times New Roman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r-HR" sz="1700" b="1" dirty="0">
                <a:latin typeface="Times New Roman"/>
                <a:cs typeface="Times New Roman"/>
              </a:rPr>
              <a:t>Savjet:</a:t>
            </a:r>
            <a:endParaRPr lang="hr-HR" sz="1700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hr-HR" sz="1700" dirty="0">
                <a:latin typeface="Times New Roman"/>
                <a:cs typeface="Times New Roman"/>
              </a:rPr>
              <a:t>klijenti ponekad nisu sigurni zašto se osjećaju bolje.</a:t>
            </a:r>
            <a:br>
              <a:rPr lang="hr-HR" sz="1700" dirty="0">
                <a:latin typeface="Times New Roman"/>
                <a:cs typeface="Times New Roman"/>
              </a:rPr>
            </a:br>
            <a:endParaRPr lang="hr-HR" sz="1700" dirty="0">
              <a:latin typeface="Times New Roman"/>
              <a:cs typeface="Times New Roman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700" b="1" i="1" dirty="0">
                <a:latin typeface="Times New Roman"/>
                <a:cs typeface="Times New Roman"/>
              </a:rPr>
              <a:t>Pitanje:</a:t>
            </a:r>
            <a:r>
              <a:rPr lang="hr-HR" sz="1700" i="1" dirty="0">
                <a:latin typeface="Times New Roman"/>
                <a:cs typeface="Times New Roman"/>
              </a:rPr>
              <a:t> "Jeste li primijetili promjene u razmišljanju ili onome što radite?"</a:t>
            </a:r>
            <a:endParaRPr lang="hr-HR" sz="1700" i="1" dirty="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700" dirty="0">
              <a:latin typeface="Times New Roman"/>
              <a:cs typeface="Times New Roman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r-HR" sz="1700" dirty="0">
                <a:latin typeface="Times New Roman"/>
                <a:cs typeface="Times New Roman"/>
              </a:rPr>
              <a:t>Ako postoji nesklad između opisa raspoloženja i rezultata upitnika, pitajte:</a:t>
            </a:r>
            <a:endParaRPr lang="hr-HR" sz="1700" dirty="0">
              <a:latin typeface="Calibri"/>
              <a:ea typeface="Calibri"/>
              <a:cs typeface="Calibri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700" dirty="0">
                <a:latin typeface="Times New Roman"/>
                <a:cs typeface="Times New Roman"/>
              </a:rPr>
              <a:t/>
            </a:r>
            <a:br>
              <a:rPr lang="hr-HR" sz="1700" dirty="0">
                <a:latin typeface="Times New Roman"/>
                <a:cs typeface="Times New Roman"/>
              </a:rPr>
            </a:br>
            <a:r>
              <a:rPr lang="hr-HR" sz="1700" i="1" dirty="0">
                <a:latin typeface="Times New Roman"/>
                <a:cs typeface="Times New Roman"/>
              </a:rPr>
              <a:t>"Osjećali ste se lošije, ali rezultat na upitniku za depresiju je niži. Što mislite o tome?"</a:t>
            </a:r>
            <a:endParaRPr lang="hr-HR" sz="1700" i="1" dirty="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600" dirty="0">
              <a:ea typeface="Calibri"/>
              <a:cs typeface="Calibri"/>
            </a:endParaRPr>
          </a:p>
        </p:txBody>
      </p:sp>
      <p:pic>
        <p:nvPicPr>
          <p:cNvPr id="4" name="Slika 3" descr="Slika na kojoj se prikazuje crtež, slikanje, biljka, ilustracija&#10;&#10;Opis je automatski generiran">
            <a:extLst>
              <a:ext uri="{FF2B5EF4-FFF2-40B4-BE49-F238E27FC236}">
                <a16:creationId xmlns:a16="http://schemas.microsoft.com/office/drawing/2014/main" id="{44748427-ABC5-E1F7-AA3D-F7F03CC60D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32" r="23682"/>
          <a:stretch/>
        </p:blipFill>
        <p:spPr>
          <a:xfrm>
            <a:off x="5762366" y="1621256"/>
            <a:ext cx="2629909" cy="3253916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7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4696411" y="687822"/>
            <a:ext cx="4103360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2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93394DA-E684-47C2-9020-13225823F4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69442A-6059-2370-83D7-D5CEBBCFD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06443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Times New Roman"/>
                <a:ea typeface="Calibri"/>
                <a:cs typeface="Calibri"/>
              </a:rPr>
              <a:t>Uzimanje terapije/ostali tretmani</a:t>
            </a:r>
            <a:endParaRPr lang="sr-Latn-RS" sz="3200" dirty="0">
              <a:latin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1EDD40-0751-3860-D77A-40781C234A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00" r="36445" b="14"/>
          <a:stretch/>
        </p:blipFill>
        <p:spPr>
          <a:xfrm>
            <a:off x="5991969" y="1904282"/>
            <a:ext cx="2567320" cy="4224808"/>
          </a:xfrm>
          <a:prstGeom prst="rect">
            <a:avLst/>
          </a:prstGeom>
        </p:spPr>
      </p:pic>
      <p:graphicFrame>
        <p:nvGraphicFramePr>
          <p:cNvPr id="13" name="Rezervirano mjesto sadržaja 2">
            <a:extLst>
              <a:ext uri="{FF2B5EF4-FFF2-40B4-BE49-F238E27FC236}">
                <a16:creationId xmlns:a16="http://schemas.microsoft.com/office/drawing/2014/main" id="{86ECFE42-01FE-D025-4769-067F8567D2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825719"/>
              </p:ext>
            </p:extLst>
          </p:nvPr>
        </p:nvGraphicFramePr>
        <p:xfrm>
          <a:off x="628650" y="1825625"/>
          <a:ext cx="5036058" cy="4303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15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68717E5B-2C1D-4094-9D25-6FF6FBD92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1219200"/>
            <a:ext cx="3383128" cy="380455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1C37788-1DFD-4B29-5CA5-D3A6882C2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00505"/>
            <a:ext cx="3344853" cy="2481886"/>
          </a:xfrm>
        </p:spPr>
        <p:txBody>
          <a:bodyPr>
            <a:noAutofit/>
          </a:bodyPr>
          <a:lstStyle/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POSTAVLJANJE POČETNOG DNEVNOG REDA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EF8CFF-9531-C564-3CA0-C882F306A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3760" y="964850"/>
            <a:ext cx="4551590" cy="49283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hr-HR" sz="1800" b="1" dirty="0">
                <a:latin typeface="Times New Roman"/>
                <a:cs typeface="Times New Roman"/>
              </a:rPr>
              <a:t>Postavljanje početnog plana dnevnog reda</a:t>
            </a:r>
            <a:endParaRPr lang="hr-HR" sz="1800" dirty="0">
              <a:ea typeface="Calibri"/>
              <a:cs typeface="Calibri"/>
            </a:endParaRPr>
          </a:p>
          <a:p>
            <a:r>
              <a:rPr lang="hr-HR" sz="1800" dirty="0">
                <a:latin typeface="Times New Roman"/>
                <a:cs typeface="Times New Roman"/>
              </a:rPr>
              <a:t>definiranje ciljeva seanse</a:t>
            </a:r>
            <a:endParaRPr lang="hr-HR" sz="1800" dirty="0"/>
          </a:p>
          <a:p>
            <a:r>
              <a:rPr lang="hr-HR" sz="1800" dirty="0">
                <a:latin typeface="Times New Roman"/>
                <a:cs typeface="Times New Roman"/>
              </a:rPr>
              <a:t>blago prekidanje klijenta radi preciznijeg definiranja cilja ili problema</a:t>
            </a:r>
            <a:endParaRPr lang="hr-HR" sz="1800" dirty="0"/>
          </a:p>
          <a:p>
            <a:r>
              <a:rPr lang="hr-HR" sz="1800" dirty="0">
                <a:latin typeface="Times New Roman"/>
                <a:cs typeface="Times New Roman"/>
              </a:rPr>
              <a:t>provjera bilješki s prethodnog susreta</a:t>
            </a:r>
          </a:p>
          <a:p>
            <a:r>
              <a:rPr lang="hr-HR" sz="1800" dirty="0">
                <a:latin typeface="Times New Roman"/>
                <a:cs typeface="Times New Roman"/>
              </a:rPr>
              <a:t>postavljanje pitanja o točkama koje niste uspjeli pokriti</a:t>
            </a:r>
            <a:endParaRPr lang="hr-HR" sz="1800" dirty="0"/>
          </a:p>
          <a:p>
            <a:r>
              <a:rPr lang="hr-HR" sz="1800" dirty="0">
                <a:latin typeface="Times New Roman"/>
                <a:cs typeface="Times New Roman"/>
              </a:rPr>
              <a:t>predlaganje tema koje terapeut želi obraditi</a:t>
            </a:r>
            <a:endParaRPr lang="hr-HR" sz="1800" dirty="0"/>
          </a:p>
          <a:p>
            <a:pPr marL="0" indent="0">
              <a:buNone/>
            </a:pPr>
            <a:endParaRPr lang="hr-HR" sz="1800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hr-HR" sz="1800" b="1" dirty="0">
                <a:latin typeface="Times New Roman"/>
                <a:cs typeface="Times New Roman"/>
              </a:rPr>
              <a:t>Važno:</a:t>
            </a:r>
            <a:endParaRPr lang="hr-HR" sz="1800" dirty="0">
              <a:ea typeface="Calibri"/>
              <a:cs typeface="Calibri"/>
            </a:endParaRPr>
          </a:p>
          <a:p>
            <a:r>
              <a:rPr lang="hr-HR" sz="1800" dirty="0">
                <a:latin typeface="Times New Roman"/>
                <a:cs typeface="Times New Roman"/>
              </a:rPr>
              <a:t>ispitati klijenta za dodatne probleme ili pitanja koja bi se mogla pojaviti u narednom tjednu</a:t>
            </a:r>
          </a:p>
          <a:p>
            <a:r>
              <a:rPr lang="hr-HR" sz="1800" dirty="0">
                <a:latin typeface="Times New Roman"/>
                <a:cs typeface="Times New Roman"/>
              </a:rPr>
              <a:t>obratiti pažnju na ključne točke plana, poput negativnih iskustava iz prošlog tjedna koja bi se mogla ponoviti</a:t>
            </a:r>
            <a:endParaRPr lang="hr-HR" sz="1800" dirty="0">
              <a:ea typeface="Calibri"/>
              <a:cs typeface="Calibri"/>
            </a:endParaRPr>
          </a:p>
          <a:p>
            <a:endParaRPr lang="hr-HR" sz="17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216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0C5FBB6-5FC0-E284-66F4-CCB4F53D3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hr-HR" sz="3600" i="1" dirty="0">
                <a:solidFill>
                  <a:srgbClr val="FFFFFF"/>
                </a:solidFill>
                <a:latin typeface="Times New Roman"/>
                <a:ea typeface="Calibri"/>
                <a:cs typeface="Calibri"/>
              </a:rPr>
              <a:t>PRIMJER</a:t>
            </a:r>
            <a:endParaRPr lang="hr-HR" sz="3600" i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83A873-E52A-8F15-8384-C7BA3D4DB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r-HR" sz="2000" i="1" dirty="0">
                <a:latin typeface="Times New Roman"/>
                <a:ea typeface="Calibri"/>
                <a:cs typeface="Calibri"/>
              </a:rPr>
              <a:t>Judith:</a:t>
            </a:r>
            <a:r>
              <a:rPr lang="hr-HR" sz="2000" dirty="0">
                <a:latin typeface="Times New Roman"/>
                <a:ea typeface="Calibri"/>
                <a:cs typeface="Calibri"/>
              </a:rPr>
              <a:t> Postavimo dnevni red, ako je to u redu, kako bismo utvrdili što vam je najvažnije za razgovor. Koji je vaš cilj za današnju seansu?</a:t>
            </a:r>
            <a:endParaRPr lang="sr-Latn-RS" sz="2000" dirty="0">
              <a:latin typeface="Times New Roman"/>
              <a:cs typeface="Times New Roman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r-HR" sz="2000" i="1" dirty="0" err="1">
                <a:latin typeface="Times New Roman"/>
                <a:ea typeface="Calibri"/>
                <a:cs typeface="Calibri"/>
              </a:rPr>
              <a:t>Abe</a:t>
            </a:r>
            <a:r>
              <a:rPr lang="hr-HR" sz="2000" i="1" dirty="0">
                <a:latin typeface="Times New Roman"/>
                <a:ea typeface="Calibri"/>
                <a:cs typeface="Calibri"/>
              </a:rPr>
              <a:t>:</a:t>
            </a:r>
            <a:r>
              <a:rPr lang="hr-HR" sz="2000" dirty="0">
                <a:latin typeface="Times New Roman"/>
                <a:ea typeface="Calibri"/>
                <a:cs typeface="Calibri"/>
              </a:rPr>
              <a:t> Pa, napravio sam neki napredak u svom stanu, ali još uvijek ima puno toga za očistiti. Neke stvari su stvarno teške i...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2000" i="1" dirty="0">
                <a:latin typeface="Times New Roman"/>
                <a:ea typeface="Calibri"/>
                <a:cs typeface="Calibri"/>
              </a:rPr>
              <a:t>Judith:</a:t>
            </a:r>
            <a:r>
              <a:rPr lang="hr-HR" sz="2000" dirty="0">
                <a:latin typeface="Times New Roman"/>
                <a:ea typeface="Calibri"/>
                <a:cs typeface="Calibri"/>
              </a:rPr>
              <a:t> (nježno prekida) U redu (zapisuje cilj), "Čišćenje teških stvari u stanu." Još nešto?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2000" i="1" dirty="0" err="1">
                <a:latin typeface="Times New Roman"/>
                <a:ea typeface="Calibri"/>
                <a:cs typeface="Calibri"/>
              </a:rPr>
              <a:t>Abe</a:t>
            </a:r>
            <a:r>
              <a:rPr lang="hr-HR" sz="2000" i="1" dirty="0">
                <a:latin typeface="Times New Roman"/>
                <a:ea typeface="Calibri"/>
                <a:cs typeface="Calibri"/>
              </a:rPr>
              <a:t>:</a:t>
            </a:r>
            <a:r>
              <a:rPr lang="hr-HR" sz="2000" dirty="0">
                <a:latin typeface="Times New Roman"/>
                <a:ea typeface="Calibri"/>
                <a:cs typeface="Calibri"/>
              </a:rPr>
              <a:t> Razmišljam jesam li dovoljno u formi da ponovno odem volontirati... Ne znam; stvarno sam umoran [potencijalna prepreka] i...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2000" i="1" dirty="0">
                <a:latin typeface="Times New Roman"/>
                <a:ea typeface="Calibri"/>
                <a:cs typeface="Calibri"/>
              </a:rPr>
              <a:t>Judith:</a:t>
            </a:r>
            <a:r>
              <a:rPr lang="hr-HR" sz="2000" dirty="0">
                <a:latin typeface="Times New Roman"/>
                <a:ea typeface="Calibri"/>
                <a:cs typeface="Calibri"/>
              </a:rPr>
              <a:t> (nježno prekida) Biste li o tome željeli razgovarati također? (pauza)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2000" i="1" dirty="0" err="1">
                <a:latin typeface="Times New Roman"/>
                <a:ea typeface="Calibri"/>
                <a:cs typeface="Calibri"/>
              </a:rPr>
              <a:t>Abe</a:t>
            </a:r>
            <a:r>
              <a:rPr lang="hr-HR" sz="2000" i="1" dirty="0">
                <a:latin typeface="Times New Roman"/>
                <a:ea typeface="Calibri"/>
                <a:cs typeface="Calibri"/>
              </a:rPr>
              <a:t>:</a:t>
            </a:r>
            <a:r>
              <a:rPr lang="hr-HR" sz="2000" dirty="0">
                <a:latin typeface="Times New Roman"/>
                <a:ea typeface="Calibri"/>
                <a:cs typeface="Calibri"/>
              </a:rPr>
              <a:t> Da, ako imamo vremena.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2000" i="1" dirty="0">
                <a:latin typeface="Times New Roman"/>
                <a:ea typeface="Calibri"/>
                <a:cs typeface="Calibri"/>
              </a:rPr>
              <a:t>Judith:</a:t>
            </a:r>
            <a:r>
              <a:rPr lang="hr-HR" sz="2000" dirty="0">
                <a:latin typeface="Times New Roman"/>
                <a:ea typeface="Calibri"/>
                <a:cs typeface="Calibri"/>
              </a:rPr>
              <a:t> U redu, "Volontiranje i umor." Još nešto?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2000" i="1" dirty="0" err="1">
                <a:latin typeface="Times New Roman"/>
                <a:ea typeface="Calibri"/>
                <a:cs typeface="Calibri"/>
              </a:rPr>
              <a:t>Abe</a:t>
            </a:r>
            <a:r>
              <a:rPr lang="hr-HR" sz="2000" i="1" dirty="0">
                <a:latin typeface="Times New Roman"/>
                <a:ea typeface="Calibri"/>
                <a:cs typeface="Calibri"/>
              </a:rPr>
              <a:t>:</a:t>
            </a:r>
            <a:r>
              <a:rPr lang="hr-HR" sz="2000" dirty="0">
                <a:latin typeface="Times New Roman"/>
                <a:ea typeface="Calibri"/>
                <a:cs typeface="Calibri"/>
              </a:rPr>
              <a:t> Trenutno se ne mogu sjetiti ničega.</a:t>
            </a:r>
          </a:p>
        </p:txBody>
      </p:sp>
    </p:spTree>
    <p:extLst>
      <p:ext uri="{BB962C8B-B14F-4D97-AF65-F5344CB8AC3E}">
        <p14:creationId xmlns:p14="http://schemas.microsoft.com/office/powerpoint/2010/main" val="3317751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1399</Words>
  <Application>Microsoft Office PowerPoint</Application>
  <PresentationFormat>On-screen Show (4:3)</PresentationFormat>
  <Paragraphs>335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Wingdings</vt:lpstr>
      <vt:lpstr>Office Theme</vt:lpstr>
      <vt:lpstr>Strukturiranje seansi; Problemi u strukturiranju seansi</vt:lpstr>
      <vt:lpstr>Struktura seansi</vt:lpstr>
      <vt:lpstr>STRUKTURA TIPIČNE SEANSE</vt:lpstr>
      <vt:lpstr>Razlike u formatima seansi</vt:lpstr>
      <vt:lpstr>Uvodni dio seanse</vt:lpstr>
      <vt:lpstr>PROVJERA RASPOLOŽENJA</vt:lpstr>
      <vt:lpstr>Uzimanje terapije/ostali tretmani</vt:lpstr>
      <vt:lpstr>POSTAVLJANJE POČETNOG DNEVNOG REDA</vt:lpstr>
      <vt:lpstr>PRIMJER</vt:lpstr>
      <vt:lpstr>PREGLED AKCIJSKOG PLANA</vt:lpstr>
      <vt:lpstr>Središnji dio seanse; Fokus</vt:lpstr>
      <vt:lpstr>SAŽIMANJE</vt:lpstr>
      <vt:lpstr>Završni sažetak, pregled akcijskog plana i povratne informacije</vt:lpstr>
      <vt:lpstr>Zašto je struktura važna?</vt:lpstr>
      <vt:lpstr> Uobičajeni problemi u strukturiranju seansi</vt:lpstr>
      <vt:lpstr>Opće poteškoće u strukturiranju seansi</vt:lpstr>
      <vt:lpstr>Razmišljanja terapeuta</vt:lpstr>
      <vt:lpstr>Prekidanje klijenta, upoznavanje klijenta s KBT postavkama i uključivanje klijenta u seansu</vt:lpstr>
      <vt:lpstr>Uobičajeni problemi u pojedinim dijelovima seansi</vt:lpstr>
      <vt:lpstr>Poteškoće u provođenju provjere raspoloženja</vt:lpstr>
      <vt:lpstr>Problemi u postavljanju dnevnog reda</vt:lpstr>
      <vt:lpstr>Poteškoće u dobivanju novih informacija</vt:lpstr>
      <vt:lpstr>Poteškoće u pregledu akcijskog plana</vt:lpstr>
      <vt:lpstr>Poteškoće u raspravi o temama s dnevnog reda</vt:lpstr>
      <vt:lpstr> Kada odstupiti od dnevnog reda?</vt:lpstr>
      <vt:lpstr>Završetak susreta</vt:lpstr>
      <vt:lpstr>Gradnja terapijskog odnosa</vt:lpstr>
      <vt:lpstr>Ključni alati za strukturirane seanse</vt:lpstr>
      <vt:lpstr>Zaključak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Strukturiranje seansi; Problemi u strukturiranju seansi</dc:title>
  <dc:subject/>
  <dc:creator>Korisnik</dc:creator>
  <cp:keywords/>
  <dc:description>generated using python-pptx</dc:description>
  <cp:lastModifiedBy>hubikotvr@outlook.com</cp:lastModifiedBy>
  <cp:revision>190</cp:revision>
  <dcterms:created xsi:type="dcterms:W3CDTF">2013-01-27T09:14:16Z</dcterms:created>
  <dcterms:modified xsi:type="dcterms:W3CDTF">2025-01-16T12:37:53Z</dcterms:modified>
  <cp:category/>
</cp:coreProperties>
</file>