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slideMaster6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72.xml.rels" ContentType="application/vnd.openxmlformats-package.relationships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</p:sld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9144000" cy="51435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720000" y="2179800"/>
            <a:ext cx="7703640" cy="390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subTitle"/>
          </p:nvPr>
        </p:nvSpPr>
        <p:spPr>
          <a:xfrm>
            <a:off x="720000" y="2179800"/>
            <a:ext cx="7703640" cy="390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subTitle"/>
          </p:nvPr>
        </p:nvSpPr>
        <p:spPr>
          <a:xfrm>
            <a:off x="720000" y="2179800"/>
            <a:ext cx="7703640" cy="390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subTitle"/>
          </p:nvPr>
        </p:nvSpPr>
        <p:spPr>
          <a:xfrm>
            <a:off x="720000" y="2179800"/>
            <a:ext cx="7703640" cy="390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720000" y="2179800"/>
            <a:ext cx="7703640" cy="390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subTitle"/>
          </p:nvPr>
        </p:nvSpPr>
        <p:spPr>
          <a:xfrm>
            <a:off x="720000" y="2179800"/>
            <a:ext cx="7703640" cy="390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8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9e9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rot="20221200">
            <a:off x="6008040" y="2785320"/>
            <a:ext cx="4953600" cy="4113360"/>
          </a:xfrm>
          <a:custGeom>
            <a:avLst/>
            <a:gdLst/>
            <a:ahLst/>
            <a:rect l="l" t="t" r="r" b="b"/>
            <a:pathLst>
              <a:path w="45490" h="37776">
                <a:moveTo>
                  <a:pt x="18064" y="1"/>
                </a:moveTo>
                <a:cubicBezTo>
                  <a:pt x="12289" y="1"/>
                  <a:pt x="7642" y="1854"/>
                  <a:pt x="4328" y="8534"/>
                </a:cubicBezTo>
                <a:cubicBezTo>
                  <a:pt x="0" y="17266"/>
                  <a:pt x="6917" y="31180"/>
                  <a:pt x="16705" y="35814"/>
                </a:cubicBezTo>
                <a:cubicBezTo>
                  <a:pt x="19511" y="37143"/>
                  <a:pt x="22187" y="37776"/>
                  <a:pt x="24697" y="37776"/>
                </a:cubicBezTo>
                <a:cubicBezTo>
                  <a:pt x="31419" y="37776"/>
                  <a:pt x="36949" y="33236"/>
                  <a:pt x="40611" y="25382"/>
                </a:cubicBezTo>
                <a:cubicBezTo>
                  <a:pt x="45489" y="14923"/>
                  <a:pt x="43574" y="4039"/>
                  <a:pt x="36162" y="878"/>
                </a:cubicBezTo>
                <a:cubicBezTo>
                  <a:pt x="34976" y="372"/>
                  <a:pt x="33998" y="210"/>
                  <a:pt x="33047" y="210"/>
                </a:cubicBezTo>
                <a:cubicBezTo>
                  <a:pt x="31345" y="210"/>
                  <a:pt x="29732" y="729"/>
                  <a:pt x="27179" y="729"/>
                </a:cubicBezTo>
                <a:cubicBezTo>
                  <a:pt x="26331" y="729"/>
                  <a:pt x="25378" y="672"/>
                  <a:pt x="24283" y="519"/>
                </a:cubicBezTo>
                <a:cubicBezTo>
                  <a:pt x="22087" y="211"/>
                  <a:pt x="20012" y="1"/>
                  <a:pt x="18064" y="1"/>
                </a:cubicBezTo>
                <a:close/>
              </a:path>
            </a:pathLst>
          </a:custGeom>
          <a:solidFill>
            <a:srgbClr val="fac0f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633960" y="719640"/>
            <a:ext cx="7875360" cy="2180160"/>
          </a:xfrm>
          <a:prstGeom prst="rect">
            <a:avLst/>
          </a:prstGeom>
        </p:spPr>
        <p:txBody>
          <a:bodyPr tIns="91440" bIns="91440" anchor="b">
            <a:noAutofit/>
          </a:bodyPr>
          <a:p>
            <a:pPr algn="ctr"/>
            <a:r>
              <a:rPr b="0" lang="hr-HR" sz="5400" spc="-1" strike="noStrike">
                <a:solidFill>
                  <a:srgbClr val="000000"/>
                </a:solidFill>
                <a:latin typeface="Arial"/>
              </a:rPr>
              <a:t>Kliknite za uređivanje formata teksta naslova</a:t>
            </a:r>
            <a:endParaRPr b="0" lang="hr-HR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CustomShape 3"/>
          <p:cNvSpPr/>
          <p:nvPr/>
        </p:nvSpPr>
        <p:spPr>
          <a:xfrm>
            <a:off x="-1085400" y="-719280"/>
            <a:ext cx="2993400" cy="2403360"/>
          </a:xfrm>
          <a:custGeom>
            <a:avLst/>
            <a:gdLst/>
            <a:ahLst/>
            <a:rect l="l" t="t" r="r" b="b"/>
            <a:pathLst>
              <a:path w="33802" h="29667">
                <a:moveTo>
                  <a:pt x="20103" y="0"/>
                </a:moveTo>
                <a:cubicBezTo>
                  <a:pt x="12443" y="0"/>
                  <a:pt x="9324" y="6094"/>
                  <a:pt x="6729" y="7690"/>
                </a:cubicBezTo>
                <a:cubicBezTo>
                  <a:pt x="4078" y="9322"/>
                  <a:pt x="1" y="12108"/>
                  <a:pt x="273" y="17955"/>
                </a:cubicBezTo>
                <a:cubicBezTo>
                  <a:pt x="478" y="22399"/>
                  <a:pt x="2964" y="26648"/>
                  <a:pt x="7729" y="28576"/>
                </a:cubicBezTo>
                <a:cubicBezTo>
                  <a:pt x="8270" y="28794"/>
                  <a:pt x="8822" y="28978"/>
                  <a:pt x="9385" y="29127"/>
                </a:cubicBezTo>
                <a:cubicBezTo>
                  <a:pt x="10541" y="29427"/>
                  <a:pt x="11722" y="29601"/>
                  <a:pt x="12915" y="29645"/>
                </a:cubicBezTo>
                <a:cubicBezTo>
                  <a:pt x="13272" y="29660"/>
                  <a:pt x="13615" y="29667"/>
                  <a:pt x="13944" y="29667"/>
                </a:cubicBezTo>
                <a:cubicBezTo>
                  <a:pt x="21126" y="29667"/>
                  <a:pt x="21811" y="26254"/>
                  <a:pt x="26170" y="24953"/>
                </a:cubicBezTo>
                <a:cubicBezTo>
                  <a:pt x="29182" y="24054"/>
                  <a:pt x="31325" y="21017"/>
                  <a:pt x="32374" y="18209"/>
                </a:cubicBezTo>
                <a:cubicBezTo>
                  <a:pt x="33801" y="14383"/>
                  <a:pt x="33736" y="9411"/>
                  <a:pt x="31602" y="5791"/>
                </a:cubicBezTo>
                <a:cubicBezTo>
                  <a:pt x="31491" y="5604"/>
                  <a:pt x="31376" y="5424"/>
                  <a:pt x="31258" y="5247"/>
                </a:cubicBezTo>
                <a:cubicBezTo>
                  <a:pt x="29662" y="2884"/>
                  <a:pt x="26919" y="1270"/>
                  <a:pt x="24220" y="539"/>
                </a:cubicBezTo>
                <a:cubicBezTo>
                  <a:pt x="23035" y="225"/>
                  <a:pt x="21819" y="46"/>
                  <a:pt x="20594" y="8"/>
                </a:cubicBezTo>
                <a:cubicBezTo>
                  <a:pt x="20428" y="3"/>
                  <a:pt x="20265" y="0"/>
                  <a:pt x="20103" y="0"/>
                </a:cubicBezTo>
                <a:close/>
              </a:path>
            </a:pathLst>
          </a:custGeom>
          <a:solidFill>
            <a:srgbClr val="fcaf5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Kliknite za uređivanje formata teksta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Druga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Treća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Četvrta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Peta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Šesta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Sedma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9e9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720000" y="534960"/>
            <a:ext cx="7703640" cy="617040"/>
          </a:xfrm>
          <a:prstGeom prst="rect">
            <a:avLst/>
          </a:prstGeom>
        </p:spPr>
        <p:txBody>
          <a:bodyPr tIns="91440" bIns="91440">
            <a:noAutofit/>
          </a:bodyPr>
          <a:p>
            <a:pPr algn="ctr"/>
            <a:r>
              <a:rPr b="0" lang="hr-HR" sz="3500" spc="-1" strike="noStrike">
                <a:solidFill>
                  <a:srgbClr val="000000"/>
                </a:solidFill>
                <a:latin typeface="Arial"/>
              </a:rPr>
              <a:t>Kliknite za uređivanje formata teksta naslova</a:t>
            </a:r>
            <a:endParaRPr b="0" lang="hr-HR" sz="3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720000" y="1152360"/>
            <a:ext cx="7703640" cy="393120"/>
          </a:xfrm>
          <a:prstGeom prst="rect">
            <a:avLst/>
          </a:prstGeom>
        </p:spPr>
        <p:txBody>
          <a:bodyPr tIns="91440" bIns="91440">
            <a:noAutofit/>
          </a:bodyPr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Kliknite za uređivanje formata teksta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algn="ctr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Druga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 algn="ctr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Treća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 algn="ctr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Četvrta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Peta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Šesta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Sedma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9e9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458000" y="3392640"/>
            <a:ext cx="6227280" cy="531720"/>
          </a:xfrm>
          <a:prstGeom prst="rect">
            <a:avLst/>
          </a:prstGeom>
        </p:spPr>
        <p:txBody>
          <a:bodyPr tIns="91440" bIns="91440">
            <a:noAutofit/>
          </a:bodyPr>
          <a:p>
            <a:pPr algn="ctr"/>
            <a:r>
              <a:rPr b="0" lang="hr-HR" sz="3200" spc="-1" strike="noStrike">
                <a:solidFill>
                  <a:srgbClr val="000000"/>
                </a:solidFill>
                <a:latin typeface="Arial"/>
              </a:rPr>
              <a:t>Kliknite za uređivanje formata teksta naslova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CustomShape 2"/>
          <p:cNvSpPr/>
          <p:nvPr/>
        </p:nvSpPr>
        <p:spPr>
          <a:xfrm rot="8292000">
            <a:off x="-2499480" y="-1977480"/>
            <a:ext cx="4953600" cy="4113360"/>
          </a:xfrm>
          <a:custGeom>
            <a:avLst/>
            <a:gdLst/>
            <a:ahLst/>
            <a:rect l="l" t="t" r="r" b="b"/>
            <a:pathLst>
              <a:path w="45490" h="37776">
                <a:moveTo>
                  <a:pt x="18064" y="1"/>
                </a:moveTo>
                <a:cubicBezTo>
                  <a:pt x="12289" y="1"/>
                  <a:pt x="7642" y="1854"/>
                  <a:pt x="4328" y="8534"/>
                </a:cubicBezTo>
                <a:cubicBezTo>
                  <a:pt x="0" y="17266"/>
                  <a:pt x="6917" y="31180"/>
                  <a:pt x="16705" y="35814"/>
                </a:cubicBezTo>
                <a:cubicBezTo>
                  <a:pt x="19511" y="37143"/>
                  <a:pt x="22187" y="37776"/>
                  <a:pt x="24697" y="37776"/>
                </a:cubicBezTo>
                <a:cubicBezTo>
                  <a:pt x="31419" y="37776"/>
                  <a:pt x="36949" y="33236"/>
                  <a:pt x="40611" y="25382"/>
                </a:cubicBezTo>
                <a:cubicBezTo>
                  <a:pt x="45489" y="14923"/>
                  <a:pt x="43574" y="4039"/>
                  <a:pt x="36162" y="878"/>
                </a:cubicBezTo>
                <a:cubicBezTo>
                  <a:pt x="34976" y="372"/>
                  <a:pt x="33998" y="210"/>
                  <a:pt x="33047" y="210"/>
                </a:cubicBezTo>
                <a:cubicBezTo>
                  <a:pt x="31345" y="210"/>
                  <a:pt x="29732" y="729"/>
                  <a:pt x="27179" y="729"/>
                </a:cubicBezTo>
                <a:cubicBezTo>
                  <a:pt x="26331" y="729"/>
                  <a:pt x="25378" y="672"/>
                  <a:pt x="24283" y="519"/>
                </a:cubicBezTo>
                <a:cubicBezTo>
                  <a:pt x="22087" y="211"/>
                  <a:pt x="20012" y="1"/>
                  <a:pt x="18064" y="1"/>
                </a:cubicBezTo>
                <a:close/>
              </a:path>
            </a:pathLst>
          </a:custGeom>
          <a:solidFill>
            <a:srgbClr val="fac0f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0" name="CustomShape 3"/>
          <p:cNvSpPr/>
          <p:nvPr/>
        </p:nvSpPr>
        <p:spPr>
          <a:xfrm rot="14972400">
            <a:off x="7363440" y="-691920"/>
            <a:ext cx="2247840" cy="1812960"/>
          </a:xfrm>
          <a:custGeom>
            <a:avLst/>
            <a:gdLst/>
            <a:ahLst/>
            <a:rect l="l" t="t" r="r" b="b"/>
            <a:pathLst>
              <a:path w="33793" h="29658">
                <a:moveTo>
                  <a:pt x="20092" y="0"/>
                </a:moveTo>
                <a:cubicBezTo>
                  <a:pt x="12438" y="0"/>
                  <a:pt x="9321" y="6091"/>
                  <a:pt x="6726" y="7686"/>
                </a:cubicBezTo>
                <a:cubicBezTo>
                  <a:pt x="4076" y="9318"/>
                  <a:pt x="0" y="12105"/>
                  <a:pt x="271" y="17950"/>
                </a:cubicBezTo>
                <a:cubicBezTo>
                  <a:pt x="477" y="22394"/>
                  <a:pt x="2963" y="26640"/>
                  <a:pt x="7728" y="28568"/>
                </a:cubicBezTo>
                <a:cubicBezTo>
                  <a:pt x="8266" y="28785"/>
                  <a:pt x="8821" y="28969"/>
                  <a:pt x="9382" y="29120"/>
                </a:cubicBezTo>
                <a:cubicBezTo>
                  <a:pt x="10537" y="29419"/>
                  <a:pt x="11720" y="29594"/>
                  <a:pt x="12911" y="29636"/>
                </a:cubicBezTo>
                <a:cubicBezTo>
                  <a:pt x="13267" y="29651"/>
                  <a:pt x="13608" y="29658"/>
                  <a:pt x="13936" y="29658"/>
                </a:cubicBezTo>
                <a:cubicBezTo>
                  <a:pt x="21121" y="29658"/>
                  <a:pt x="21806" y="26246"/>
                  <a:pt x="26163" y="24947"/>
                </a:cubicBezTo>
                <a:cubicBezTo>
                  <a:pt x="29176" y="24045"/>
                  <a:pt x="31318" y="21007"/>
                  <a:pt x="32367" y="18201"/>
                </a:cubicBezTo>
                <a:cubicBezTo>
                  <a:pt x="33793" y="14376"/>
                  <a:pt x="33731" y="9407"/>
                  <a:pt x="31594" y="5789"/>
                </a:cubicBezTo>
                <a:cubicBezTo>
                  <a:pt x="31483" y="5605"/>
                  <a:pt x="31366" y="5424"/>
                  <a:pt x="31248" y="5245"/>
                </a:cubicBezTo>
                <a:cubicBezTo>
                  <a:pt x="29650" y="2882"/>
                  <a:pt x="26910" y="1270"/>
                  <a:pt x="24210" y="539"/>
                </a:cubicBezTo>
                <a:cubicBezTo>
                  <a:pt x="23030" y="223"/>
                  <a:pt x="21811" y="45"/>
                  <a:pt x="20589" y="9"/>
                </a:cubicBezTo>
                <a:cubicBezTo>
                  <a:pt x="20421" y="3"/>
                  <a:pt x="20256" y="0"/>
                  <a:pt x="20092" y="0"/>
                </a:cubicBezTo>
                <a:close/>
              </a:path>
            </a:pathLst>
          </a:custGeom>
          <a:solidFill>
            <a:schemeClr val="dk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Kliknite za uređivanje formata teksta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Druga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Treća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Četvrta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Peta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Šesta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Sedma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9e9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2094120" y="2117160"/>
            <a:ext cx="4955400" cy="841320"/>
          </a:xfrm>
          <a:prstGeom prst="rect">
            <a:avLst/>
          </a:prstGeom>
        </p:spPr>
        <p:txBody>
          <a:bodyPr tIns="91440" bIns="91440" anchor="b">
            <a:noAutofit/>
          </a:bodyPr>
          <a:p>
            <a:pPr algn="ctr"/>
            <a:r>
              <a:rPr b="0" lang="hr-HR" sz="5000" spc="-1" strike="noStrike">
                <a:solidFill>
                  <a:srgbClr val="000000"/>
                </a:solidFill>
                <a:latin typeface="Arial"/>
              </a:rPr>
              <a:t>Kliknite za uređivanje formata teksta naslova</a:t>
            </a:r>
            <a:endParaRPr b="0" lang="hr-HR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title"/>
          </p:nvPr>
        </p:nvSpPr>
        <p:spPr>
          <a:xfrm>
            <a:off x="2996640" y="1222560"/>
            <a:ext cx="3150720" cy="84132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algn="ctr">
              <a:lnSpc>
                <a:spcPct val="85000"/>
              </a:lnSpc>
            </a:pPr>
            <a:r>
              <a:rPr b="0" lang="hr-HR" sz="6000" spc="-1" strike="noStrike">
                <a:solidFill>
                  <a:srgbClr val="da3867"/>
                </a:solidFill>
                <a:latin typeface="Lexend SemiBold"/>
                <a:ea typeface="Lexend SemiBold"/>
              </a:rPr>
              <a:t>xx%</a:t>
            </a:r>
            <a:endParaRPr b="0" lang="hr-HR" sz="6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CustomShape 3"/>
          <p:cNvSpPr/>
          <p:nvPr/>
        </p:nvSpPr>
        <p:spPr>
          <a:xfrm rot="8292000">
            <a:off x="-2018520" y="-1201680"/>
            <a:ext cx="4953600" cy="4113360"/>
          </a:xfrm>
          <a:custGeom>
            <a:avLst/>
            <a:gdLst/>
            <a:ahLst/>
            <a:rect l="l" t="t" r="r" b="b"/>
            <a:pathLst>
              <a:path w="45490" h="37776">
                <a:moveTo>
                  <a:pt x="18064" y="1"/>
                </a:moveTo>
                <a:cubicBezTo>
                  <a:pt x="12289" y="1"/>
                  <a:pt x="7642" y="1854"/>
                  <a:pt x="4328" y="8534"/>
                </a:cubicBezTo>
                <a:cubicBezTo>
                  <a:pt x="0" y="17266"/>
                  <a:pt x="6917" y="31180"/>
                  <a:pt x="16705" y="35814"/>
                </a:cubicBezTo>
                <a:cubicBezTo>
                  <a:pt x="19511" y="37143"/>
                  <a:pt x="22187" y="37776"/>
                  <a:pt x="24697" y="37776"/>
                </a:cubicBezTo>
                <a:cubicBezTo>
                  <a:pt x="31419" y="37776"/>
                  <a:pt x="36949" y="33236"/>
                  <a:pt x="40611" y="25382"/>
                </a:cubicBezTo>
                <a:cubicBezTo>
                  <a:pt x="45489" y="14923"/>
                  <a:pt x="43574" y="4039"/>
                  <a:pt x="36162" y="878"/>
                </a:cubicBezTo>
                <a:cubicBezTo>
                  <a:pt x="34976" y="372"/>
                  <a:pt x="33998" y="210"/>
                  <a:pt x="33047" y="210"/>
                </a:cubicBezTo>
                <a:cubicBezTo>
                  <a:pt x="31345" y="210"/>
                  <a:pt x="29732" y="729"/>
                  <a:pt x="27179" y="729"/>
                </a:cubicBezTo>
                <a:cubicBezTo>
                  <a:pt x="26331" y="729"/>
                  <a:pt x="25378" y="672"/>
                  <a:pt x="24283" y="519"/>
                </a:cubicBezTo>
                <a:cubicBezTo>
                  <a:pt x="22087" y="211"/>
                  <a:pt x="20012" y="1"/>
                  <a:pt x="18064" y="1"/>
                </a:cubicBezTo>
                <a:close/>
              </a:path>
            </a:pathLst>
          </a:custGeom>
          <a:solidFill>
            <a:srgbClr val="fac0f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1" name="CustomShape 4"/>
          <p:cNvSpPr/>
          <p:nvPr/>
        </p:nvSpPr>
        <p:spPr>
          <a:xfrm rot="14972400">
            <a:off x="7363440" y="-691920"/>
            <a:ext cx="2247840" cy="1812960"/>
          </a:xfrm>
          <a:custGeom>
            <a:avLst/>
            <a:gdLst/>
            <a:ahLst/>
            <a:rect l="l" t="t" r="r" b="b"/>
            <a:pathLst>
              <a:path w="33793" h="29658">
                <a:moveTo>
                  <a:pt x="20092" y="0"/>
                </a:moveTo>
                <a:cubicBezTo>
                  <a:pt x="12438" y="0"/>
                  <a:pt x="9321" y="6091"/>
                  <a:pt x="6726" y="7686"/>
                </a:cubicBezTo>
                <a:cubicBezTo>
                  <a:pt x="4076" y="9318"/>
                  <a:pt x="0" y="12105"/>
                  <a:pt x="271" y="17950"/>
                </a:cubicBezTo>
                <a:cubicBezTo>
                  <a:pt x="477" y="22394"/>
                  <a:pt x="2963" y="26640"/>
                  <a:pt x="7728" y="28568"/>
                </a:cubicBezTo>
                <a:cubicBezTo>
                  <a:pt x="8266" y="28785"/>
                  <a:pt x="8821" y="28969"/>
                  <a:pt x="9382" y="29120"/>
                </a:cubicBezTo>
                <a:cubicBezTo>
                  <a:pt x="10537" y="29419"/>
                  <a:pt x="11720" y="29594"/>
                  <a:pt x="12911" y="29636"/>
                </a:cubicBezTo>
                <a:cubicBezTo>
                  <a:pt x="13267" y="29651"/>
                  <a:pt x="13608" y="29658"/>
                  <a:pt x="13936" y="29658"/>
                </a:cubicBezTo>
                <a:cubicBezTo>
                  <a:pt x="21121" y="29658"/>
                  <a:pt x="21806" y="26246"/>
                  <a:pt x="26163" y="24947"/>
                </a:cubicBezTo>
                <a:cubicBezTo>
                  <a:pt x="29176" y="24045"/>
                  <a:pt x="31318" y="21007"/>
                  <a:pt x="32367" y="18201"/>
                </a:cubicBezTo>
                <a:cubicBezTo>
                  <a:pt x="33793" y="14376"/>
                  <a:pt x="33731" y="9407"/>
                  <a:pt x="31594" y="5789"/>
                </a:cubicBezTo>
                <a:cubicBezTo>
                  <a:pt x="31483" y="5605"/>
                  <a:pt x="31366" y="5424"/>
                  <a:pt x="31248" y="5245"/>
                </a:cubicBezTo>
                <a:cubicBezTo>
                  <a:pt x="29650" y="2882"/>
                  <a:pt x="26910" y="1270"/>
                  <a:pt x="24210" y="539"/>
                </a:cubicBezTo>
                <a:cubicBezTo>
                  <a:pt x="23030" y="223"/>
                  <a:pt x="21811" y="45"/>
                  <a:pt x="20589" y="9"/>
                </a:cubicBezTo>
                <a:cubicBezTo>
                  <a:pt x="20421" y="3"/>
                  <a:pt x="20256" y="0"/>
                  <a:pt x="20092" y="0"/>
                </a:cubicBezTo>
                <a:close/>
              </a:path>
            </a:pathLst>
          </a:custGeom>
          <a:solidFill>
            <a:schemeClr val="dk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2" name="CustomShape 5"/>
          <p:cNvSpPr/>
          <p:nvPr/>
        </p:nvSpPr>
        <p:spPr>
          <a:xfrm rot="21598800">
            <a:off x="5532840" y="2697120"/>
            <a:ext cx="4480200" cy="3613320"/>
          </a:xfrm>
          <a:custGeom>
            <a:avLst/>
            <a:gdLst/>
            <a:ahLst/>
            <a:rect l="l" t="t" r="r" b="b"/>
            <a:pathLst>
              <a:path w="33793" h="29658">
                <a:moveTo>
                  <a:pt x="20092" y="0"/>
                </a:moveTo>
                <a:cubicBezTo>
                  <a:pt x="12438" y="0"/>
                  <a:pt x="9321" y="6091"/>
                  <a:pt x="6726" y="7686"/>
                </a:cubicBezTo>
                <a:cubicBezTo>
                  <a:pt x="4076" y="9318"/>
                  <a:pt x="0" y="12105"/>
                  <a:pt x="271" y="17950"/>
                </a:cubicBezTo>
                <a:cubicBezTo>
                  <a:pt x="477" y="22394"/>
                  <a:pt x="2963" y="26640"/>
                  <a:pt x="7728" y="28568"/>
                </a:cubicBezTo>
                <a:cubicBezTo>
                  <a:pt x="8266" y="28785"/>
                  <a:pt x="8821" y="28969"/>
                  <a:pt x="9382" y="29120"/>
                </a:cubicBezTo>
                <a:cubicBezTo>
                  <a:pt x="10537" y="29419"/>
                  <a:pt x="11720" y="29594"/>
                  <a:pt x="12911" y="29636"/>
                </a:cubicBezTo>
                <a:cubicBezTo>
                  <a:pt x="13267" y="29651"/>
                  <a:pt x="13608" y="29658"/>
                  <a:pt x="13936" y="29658"/>
                </a:cubicBezTo>
                <a:cubicBezTo>
                  <a:pt x="21121" y="29658"/>
                  <a:pt x="21806" y="26246"/>
                  <a:pt x="26163" y="24947"/>
                </a:cubicBezTo>
                <a:cubicBezTo>
                  <a:pt x="29176" y="24045"/>
                  <a:pt x="31318" y="21007"/>
                  <a:pt x="32367" y="18201"/>
                </a:cubicBezTo>
                <a:cubicBezTo>
                  <a:pt x="33793" y="14376"/>
                  <a:pt x="33731" y="9407"/>
                  <a:pt x="31594" y="5789"/>
                </a:cubicBezTo>
                <a:cubicBezTo>
                  <a:pt x="31483" y="5605"/>
                  <a:pt x="31366" y="5424"/>
                  <a:pt x="31248" y="5245"/>
                </a:cubicBezTo>
                <a:cubicBezTo>
                  <a:pt x="29650" y="2882"/>
                  <a:pt x="26910" y="1270"/>
                  <a:pt x="24210" y="539"/>
                </a:cubicBezTo>
                <a:cubicBezTo>
                  <a:pt x="23030" y="223"/>
                  <a:pt x="21811" y="45"/>
                  <a:pt x="20589" y="9"/>
                </a:cubicBezTo>
                <a:cubicBezTo>
                  <a:pt x="20421" y="3"/>
                  <a:pt x="20256" y="0"/>
                  <a:pt x="20092" y="0"/>
                </a:cubicBezTo>
                <a:close/>
              </a:path>
            </a:pathLst>
          </a:custGeom>
          <a:solidFill>
            <a:schemeClr val="accent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3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Kliknite za uređivanje formata teksta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Druga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Treća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Četvrta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Peta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Šesta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Sedma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9e9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720000" y="544320"/>
            <a:ext cx="7703640" cy="617040"/>
          </a:xfrm>
          <a:prstGeom prst="rect">
            <a:avLst/>
          </a:prstGeom>
        </p:spPr>
        <p:txBody>
          <a:bodyPr tIns="91440" bIns="91440">
            <a:noAutofit/>
          </a:bodyPr>
          <a:p>
            <a:pPr algn="ctr"/>
            <a:r>
              <a:rPr b="0" lang="hr-HR" sz="3200" spc="-1" strike="noStrike">
                <a:solidFill>
                  <a:srgbClr val="000000"/>
                </a:solidFill>
                <a:latin typeface="Arial"/>
              </a:rPr>
              <a:t>Kliknite za uređivanje formata teksta naslova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 rot="18399600">
            <a:off x="6713280" y="3120120"/>
            <a:ext cx="3259440" cy="2706480"/>
          </a:xfrm>
          <a:custGeom>
            <a:avLst/>
            <a:gdLst/>
            <a:ahLst/>
            <a:rect l="l" t="t" r="r" b="b"/>
            <a:pathLst>
              <a:path w="24529" h="20370">
                <a:moveTo>
                  <a:pt x="9738" y="1"/>
                </a:moveTo>
                <a:cubicBezTo>
                  <a:pt x="6626" y="1"/>
                  <a:pt x="4122" y="1002"/>
                  <a:pt x="2336" y="4601"/>
                </a:cubicBezTo>
                <a:cubicBezTo>
                  <a:pt x="0" y="9310"/>
                  <a:pt x="3730" y="16814"/>
                  <a:pt x="9012" y="19311"/>
                </a:cubicBezTo>
                <a:cubicBezTo>
                  <a:pt x="10525" y="20028"/>
                  <a:pt x="11967" y="20369"/>
                  <a:pt x="13320" y="20369"/>
                </a:cubicBezTo>
                <a:cubicBezTo>
                  <a:pt x="16943" y="20369"/>
                  <a:pt x="19924" y="17922"/>
                  <a:pt x="21900" y="13687"/>
                </a:cubicBezTo>
                <a:cubicBezTo>
                  <a:pt x="24528" y="8046"/>
                  <a:pt x="23496" y="2179"/>
                  <a:pt x="19501" y="472"/>
                </a:cubicBezTo>
                <a:cubicBezTo>
                  <a:pt x="18863" y="201"/>
                  <a:pt x="18336" y="113"/>
                  <a:pt x="17825" y="113"/>
                </a:cubicBezTo>
                <a:cubicBezTo>
                  <a:pt x="16905" y="113"/>
                  <a:pt x="16034" y="395"/>
                  <a:pt x="14654" y="395"/>
                </a:cubicBezTo>
                <a:cubicBezTo>
                  <a:pt x="14197" y="395"/>
                  <a:pt x="13684" y="364"/>
                  <a:pt x="13096" y="282"/>
                </a:cubicBezTo>
                <a:cubicBezTo>
                  <a:pt x="11910" y="115"/>
                  <a:pt x="10789" y="1"/>
                  <a:pt x="9738" y="1"/>
                </a:cubicBezTo>
                <a:close/>
              </a:path>
            </a:pathLst>
          </a:custGeom>
          <a:solidFill>
            <a:schemeClr val="lt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2" name="CustomShape 3"/>
          <p:cNvSpPr/>
          <p:nvPr/>
        </p:nvSpPr>
        <p:spPr>
          <a:xfrm>
            <a:off x="-753120" y="-536040"/>
            <a:ext cx="2935800" cy="2576520"/>
          </a:xfrm>
          <a:custGeom>
            <a:avLst/>
            <a:gdLst/>
            <a:ahLst/>
            <a:rect l="l" t="t" r="r" b="b"/>
            <a:pathLst>
              <a:path w="33793" h="29658">
                <a:moveTo>
                  <a:pt x="20092" y="0"/>
                </a:moveTo>
                <a:cubicBezTo>
                  <a:pt x="12438" y="0"/>
                  <a:pt x="9321" y="6091"/>
                  <a:pt x="6726" y="7686"/>
                </a:cubicBezTo>
                <a:cubicBezTo>
                  <a:pt x="4076" y="9318"/>
                  <a:pt x="0" y="12105"/>
                  <a:pt x="271" y="17950"/>
                </a:cubicBezTo>
                <a:cubicBezTo>
                  <a:pt x="477" y="22394"/>
                  <a:pt x="2963" y="26640"/>
                  <a:pt x="7728" y="28568"/>
                </a:cubicBezTo>
                <a:cubicBezTo>
                  <a:pt x="8266" y="28785"/>
                  <a:pt x="8821" y="28969"/>
                  <a:pt x="9382" y="29120"/>
                </a:cubicBezTo>
                <a:cubicBezTo>
                  <a:pt x="10537" y="29419"/>
                  <a:pt x="11720" y="29594"/>
                  <a:pt x="12911" y="29636"/>
                </a:cubicBezTo>
                <a:cubicBezTo>
                  <a:pt x="13267" y="29651"/>
                  <a:pt x="13608" y="29658"/>
                  <a:pt x="13936" y="29658"/>
                </a:cubicBezTo>
                <a:cubicBezTo>
                  <a:pt x="21121" y="29658"/>
                  <a:pt x="21806" y="26246"/>
                  <a:pt x="26163" y="24947"/>
                </a:cubicBezTo>
                <a:cubicBezTo>
                  <a:pt x="29176" y="24045"/>
                  <a:pt x="31318" y="21007"/>
                  <a:pt x="32367" y="18201"/>
                </a:cubicBezTo>
                <a:cubicBezTo>
                  <a:pt x="33793" y="14376"/>
                  <a:pt x="33731" y="9407"/>
                  <a:pt x="31594" y="5789"/>
                </a:cubicBezTo>
                <a:cubicBezTo>
                  <a:pt x="31483" y="5605"/>
                  <a:pt x="31366" y="5424"/>
                  <a:pt x="31248" y="5245"/>
                </a:cubicBezTo>
                <a:cubicBezTo>
                  <a:pt x="29650" y="2882"/>
                  <a:pt x="26910" y="1270"/>
                  <a:pt x="24210" y="539"/>
                </a:cubicBezTo>
                <a:cubicBezTo>
                  <a:pt x="23030" y="223"/>
                  <a:pt x="21811" y="45"/>
                  <a:pt x="20589" y="9"/>
                </a:cubicBezTo>
                <a:cubicBezTo>
                  <a:pt x="20421" y="3"/>
                  <a:pt x="20256" y="0"/>
                  <a:pt x="20092" y="0"/>
                </a:cubicBezTo>
                <a:close/>
              </a:path>
            </a:pathLst>
          </a:custGeom>
          <a:solidFill>
            <a:srgbClr val="747b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3" name="CustomShape 4"/>
          <p:cNvSpPr/>
          <p:nvPr/>
        </p:nvSpPr>
        <p:spPr>
          <a:xfrm rot="18399600">
            <a:off x="7890840" y="374760"/>
            <a:ext cx="1378080" cy="1144440"/>
          </a:xfrm>
          <a:custGeom>
            <a:avLst/>
            <a:gdLst/>
            <a:ahLst/>
            <a:rect l="l" t="t" r="r" b="b"/>
            <a:pathLst>
              <a:path w="24529" h="20370">
                <a:moveTo>
                  <a:pt x="9738" y="1"/>
                </a:moveTo>
                <a:cubicBezTo>
                  <a:pt x="6626" y="1"/>
                  <a:pt x="4122" y="1002"/>
                  <a:pt x="2336" y="4601"/>
                </a:cubicBezTo>
                <a:cubicBezTo>
                  <a:pt x="0" y="9310"/>
                  <a:pt x="3730" y="16814"/>
                  <a:pt x="9012" y="19311"/>
                </a:cubicBezTo>
                <a:cubicBezTo>
                  <a:pt x="10525" y="20028"/>
                  <a:pt x="11967" y="20369"/>
                  <a:pt x="13320" y="20369"/>
                </a:cubicBezTo>
                <a:cubicBezTo>
                  <a:pt x="16943" y="20369"/>
                  <a:pt x="19924" y="17922"/>
                  <a:pt x="21900" y="13687"/>
                </a:cubicBezTo>
                <a:cubicBezTo>
                  <a:pt x="24528" y="8046"/>
                  <a:pt x="23496" y="2179"/>
                  <a:pt x="19501" y="472"/>
                </a:cubicBezTo>
                <a:cubicBezTo>
                  <a:pt x="18863" y="201"/>
                  <a:pt x="18336" y="113"/>
                  <a:pt x="17825" y="113"/>
                </a:cubicBezTo>
                <a:cubicBezTo>
                  <a:pt x="16905" y="113"/>
                  <a:pt x="16034" y="395"/>
                  <a:pt x="14654" y="395"/>
                </a:cubicBezTo>
                <a:cubicBezTo>
                  <a:pt x="14197" y="395"/>
                  <a:pt x="13684" y="364"/>
                  <a:pt x="13096" y="282"/>
                </a:cubicBezTo>
                <a:cubicBezTo>
                  <a:pt x="11910" y="115"/>
                  <a:pt x="10789" y="1"/>
                  <a:pt x="9738" y="1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4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Kliknite za uređivanje formata teksta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Druga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Treća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Četvrta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Peta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Šesta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Sedma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9e9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720000" y="2179800"/>
            <a:ext cx="7703640" cy="841320"/>
          </a:xfrm>
          <a:prstGeom prst="rect">
            <a:avLst/>
          </a:prstGeom>
        </p:spPr>
        <p:txBody>
          <a:bodyPr tIns="91440" bIns="91440" anchor="b">
            <a:noAutofit/>
          </a:bodyPr>
          <a:p>
            <a:pPr algn="ctr"/>
            <a:r>
              <a:rPr b="0" lang="hr-HR" sz="3600" spc="-1" strike="noStrike">
                <a:solidFill>
                  <a:srgbClr val="000000"/>
                </a:solidFill>
                <a:latin typeface="Arial"/>
              </a:rPr>
              <a:t>Kliknite za uređivanje formata teksta naslova</a:t>
            </a:r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title"/>
          </p:nvPr>
        </p:nvSpPr>
        <p:spPr>
          <a:xfrm>
            <a:off x="2996640" y="1310400"/>
            <a:ext cx="3150720" cy="84132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algn="ctr">
              <a:lnSpc>
                <a:spcPct val="85000"/>
              </a:lnSpc>
            </a:pPr>
            <a:r>
              <a:rPr b="0" lang="hr-HR" sz="6000" spc="-1" strike="noStrike">
                <a:solidFill>
                  <a:srgbClr val="da3867"/>
                </a:solidFill>
                <a:latin typeface="Lexend SemiBold"/>
                <a:ea typeface="Lexend SemiBold"/>
              </a:rPr>
              <a:t>xx%</a:t>
            </a:r>
            <a:endParaRPr b="0" lang="hr-HR" sz="6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CustomShape 3"/>
          <p:cNvSpPr/>
          <p:nvPr/>
        </p:nvSpPr>
        <p:spPr>
          <a:xfrm rot="19474800">
            <a:off x="5999040" y="2847600"/>
            <a:ext cx="4653360" cy="3864240"/>
          </a:xfrm>
          <a:custGeom>
            <a:avLst/>
            <a:gdLst/>
            <a:ahLst/>
            <a:rect l="l" t="t" r="r" b="b"/>
            <a:pathLst>
              <a:path w="45490" h="37776">
                <a:moveTo>
                  <a:pt x="18064" y="1"/>
                </a:moveTo>
                <a:cubicBezTo>
                  <a:pt x="12289" y="1"/>
                  <a:pt x="7642" y="1854"/>
                  <a:pt x="4328" y="8534"/>
                </a:cubicBezTo>
                <a:cubicBezTo>
                  <a:pt x="0" y="17266"/>
                  <a:pt x="6917" y="31180"/>
                  <a:pt x="16705" y="35814"/>
                </a:cubicBezTo>
                <a:cubicBezTo>
                  <a:pt x="19511" y="37143"/>
                  <a:pt x="22187" y="37776"/>
                  <a:pt x="24697" y="37776"/>
                </a:cubicBezTo>
                <a:cubicBezTo>
                  <a:pt x="31419" y="37776"/>
                  <a:pt x="36949" y="33236"/>
                  <a:pt x="40611" y="25382"/>
                </a:cubicBezTo>
                <a:cubicBezTo>
                  <a:pt x="45489" y="14923"/>
                  <a:pt x="43574" y="4039"/>
                  <a:pt x="36162" y="878"/>
                </a:cubicBezTo>
                <a:cubicBezTo>
                  <a:pt x="34976" y="372"/>
                  <a:pt x="33998" y="210"/>
                  <a:pt x="33047" y="210"/>
                </a:cubicBezTo>
                <a:cubicBezTo>
                  <a:pt x="31345" y="210"/>
                  <a:pt x="29732" y="729"/>
                  <a:pt x="27179" y="729"/>
                </a:cubicBezTo>
                <a:cubicBezTo>
                  <a:pt x="26331" y="729"/>
                  <a:pt x="25378" y="672"/>
                  <a:pt x="24283" y="519"/>
                </a:cubicBezTo>
                <a:cubicBezTo>
                  <a:pt x="22087" y="211"/>
                  <a:pt x="20012" y="1"/>
                  <a:pt x="18064" y="1"/>
                </a:cubicBezTo>
                <a:close/>
              </a:path>
            </a:pathLst>
          </a:custGeom>
          <a:solidFill>
            <a:schemeClr val="lt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4" name="CustomShape 4"/>
          <p:cNvSpPr/>
          <p:nvPr/>
        </p:nvSpPr>
        <p:spPr>
          <a:xfrm rot="4416600">
            <a:off x="7650000" y="188280"/>
            <a:ext cx="1200240" cy="963720"/>
          </a:xfrm>
          <a:custGeom>
            <a:avLst/>
            <a:gdLst/>
            <a:ahLst/>
            <a:rect l="l" t="t" r="r" b="b"/>
            <a:pathLst>
              <a:path w="33802" h="29667">
                <a:moveTo>
                  <a:pt x="20103" y="0"/>
                </a:moveTo>
                <a:cubicBezTo>
                  <a:pt x="12443" y="0"/>
                  <a:pt x="9324" y="6094"/>
                  <a:pt x="6729" y="7690"/>
                </a:cubicBezTo>
                <a:cubicBezTo>
                  <a:pt x="4078" y="9322"/>
                  <a:pt x="1" y="12108"/>
                  <a:pt x="273" y="17955"/>
                </a:cubicBezTo>
                <a:cubicBezTo>
                  <a:pt x="478" y="22399"/>
                  <a:pt x="2964" y="26648"/>
                  <a:pt x="7729" y="28576"/>
                </a:cubicBezTo>
                <a:cubicBezTo>
                  <a:pt x="8270" y="28794"/>
                  <a:pt x="8822" y="28978"/>
                  <a:pt x="9385" y="29127"/>
                </a:cubicBezTo>
                <a:cubicBezTo>
                  <a:pt x="10541" y="29427"/>
                  <a:pt x="11722" y="29601"/>
                  <a:pt x="12915" y="29645"/>
                </a:cubicBezTo>
                <a:cubicBezTo>
                  <a:pt x="13272" y="29660"/>
                  <a:pt x="13615" y="29667"/>
                  <a:pt x="13944" y="29667"/>
                </a:cubicBezTo>
                <a:cubicBezTo>
                  <a:pt x="21126" y="29667"/>
                  <a:pt x="21811" y="26254"/>
                  <a:pt x="26170" y="24953"/>
                </a:cubicBezTo>
                <a:cubicBezTo>
                  <a:pt x="29182" y="24054"/>
                  <a:pt x="31325" y="21017"/>
                  <a:pt x="32374" y="18209"/>
                </a:cubicBezTo>
                <a:cubicBezTo>
                  <a:pt x="33801" y="14383"/>
                  <a:pt x="33736" y="9411"/>
                  <a:pt x="31602" y="5791"/>
                </a:cubicBezTo>
                <a:cubicBezTo>
                  <a:pt x="31491" y="5604"/>
                  <a:pt x="31376" y="5424"/>
                  <a:pt x="31258" y="5247"/>
                </a:cubicBezTo>
                <a:cubicBezTo>
                  <a:pt x="29662" y="2884"/>
                  <a:pt x="26919" y="1270"/>
                  <a:pt x="24220" y="539"/>
                </a:cubicBezTo>
                <a:cubicBezTo>
                  <a:pt x="23035" y="225"/>
                  <a:pt x="21819" y="46"/>
                  <a:pt x="20594" y="8"/>
                </a:cubicBezTo>
                <a:cubicBezTo>
                  <a:pt x="20428" y="3"/>
                  <a:pt x="20265" y="0"/>
                  <a:pt x="20103" y="0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5" name="CustomShape 5"/>
          <p:cNvSpPr/>
          <p:nvPr/>
        </p:nvSpPr>
        <p:spPr>
          <a:xfrm rot="21115200">
            <a:off x="-769680" y="-715320"/>
            <a:ext cx="3316320" cy="2674800"/>
          </a:xfrm>
          <a:custGeom>
            <a:avLst/>
            <a:gdLst/>
            <a:ahLst/>
            <a:rect l="l" t="t" r="r" b="b"/>
            <a:pathLst>
              <a:path w="33793" h="29658">
                <a:moveTo>
                  <a:pt x="20092" y="0"/>
                </a:moveTo>
                <a:cubicBezTo>
                  <a:pt x="12438" y="0"/>
                  <a:pt x="9321" y="6091"/>
                  <a:pt x="6726" y="7686"/>
                </a:cubicBezTo>
                <a:cubicBezTo>
                  <a:pt x="4076" y="9318"/>
                  <a:pt x="0" y="12105"/>
                  <a:pt x="271" y="17950"/>
                </a:cubicBezTo>
                <a:cubicBezTo>
                  <a:pt x="477" y="22394"/>
                  <a:pt x="2963" y="26640"/>
                  <a:pt x="7728" y="28568"/>
                </a:cubicBezTo>
                <a:cubicBezTo>
                  <a:pt x="8266" y="28785"/>
                  <a:pt x="8821" y="28969"/>
                  <a:pt x="9382" y="29120"/>
                </a:cubicBezTo>
                <a:cubicBezTo>
                  <a:pt x="10537" y="29419"/>
                  <a:pt x="11720" y="29594"/>
                  <a:pt x="12911" y="29636"/>
                </a:cubicBezTo>
                <a:cubicBezTo>
                  <a:pt x="13267" y="29651"/>
                  <a:pt x="13608" y="29658"/>
                  <a:pt x="13936" y="29658"/>
                </a:cubicBezTo>
                <a:cubicBezTo>
                  <a:pt x="21121" y="29658"/>
                  <a:pt x="21806" y="26246"/>
                  <a:pt x="26163" y="24947"/>
                </a:cubicBezTo>
                <a:cubicBezTo>
                  <a:pt x="29176" y="24045"/>
                  <a:pt x="31318" y="21007"/>
                  <a:pt x="32367" y="18201"/>
                </a:cubicBezTo>
                <a:cubicBezTo>
                  <a:pt x="33793" y="14376"/>
                  <a:pt x="33731" y="9407"/>
                  <a:pt x="31594" y="5789"/>
                </a:cubicBezTo>
                <a:cubicBezTo>
                  <a:pt x="31483" y="5605"/>
                  <a:pt x="31366" y="5424"/>
                  <a:pt x="31248" y="5245"/>
                </a:cubicBezTo>
                <a:cubicBezTo>
                  <a:pt x="29650" y="2882"/>
                  <a:pt x="26910" y="1270"/>
                  <a:pt x="24210" y="539"/>
                </a:cubicBezTo>
                <a:cubicBezTo>
                  <a:pt x="23030" y="223"/>
                  <a:pt x="21811" y="45"/>
                  <a:pt x="20589" y="9"/>
                </a:cubicBezTo>
                <a:cubicBezTo>
                  <a:pt x="20421" y="3"/>
                  <a:pt x="20256" y="0"/>
                  <a:pt x="20092" y="0"/>
                </a:cubicBezTo>
                <a:close/>
              </a:path>
            </a:pathLst>
          </a:custGeom>
          <a:solidFill>
            <a:schemeClr val="dk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6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Kliknite za uređivanje formata teksta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Druga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Treća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Četvrta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Peta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Šesta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Sedma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TextShape 1"/>
          <p:cNvSpPr txBox="1"/>
          <p:nvPr/>
        </p:nvSpPr>
        <p:spPr>
          <a:xfrm>
            <a:off x="633960" y="719640"/>
            <a:ext cx="7875360" cy="21801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85000"/>
              </a:lnSpc>
            </a:pPr>
            <a:r>
              <a:rPr b="1" lang="hr-HR" sz="5400" spc="-1" strike="noStrike">
                <a:solidFill>
                  <a:srgbClr val="ff719a"/>
                </a:solidFill>
                <a:latin typeface="Lexend"/>
                <a:ea typeface="Lexend"/>
              </a:rPr>
              <a:t>Terapijski odnos</a:t>
            </a:r>
            <a:endParaRPr b="0" lang="hr-HR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TextShape 2"/>
          <p:cNvSpPr txBox="1"/>
          <p:nvPr/>
        </p:nvSpPr>
        <p:spPr>
          <a:xfrm>
            <a:off x="1773000" y="2899800"/>
            <a:ext cx="5598000" cy="4093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endParaRPr b="0" lang="hr-HR" sz="3200" spc="-1" strike="noStrike">
              <a:latin typeface="Arial"/>
            </a:endParaRPr>
          </a:p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r>
              <a:rPr b="0" lang="hr-HR" sz="2000" spc="-1" strike="noStrike">
                <a:solidFill>
                  <a:srgbClr val="c97114"/>
                </a:solidFill>
                <a:latin typeface="Lexend"/>
                <a:ea typeface="Lexend"/>
              </a:rPr>
              <a:t>Mandalena Bašković</a:t>
            </a:r>
            <a:endParaRPr b="0" lang="hr-HR" sz="2000" spc="-1" strike="noStrike">
              <a:latin typeface="Arial"/>
            </a:endParaRPr>
          </a:p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r>
              <a:rPr b="0" lang="hr-HR" sz="2000" spc="-1" strike="noStrike">
                <a:solidFill>
                  <a:srgbClr val="c97114"/>
                </a:solidFill>
                <a:latin typeface="Lexend"/>
                <a:ea typeface="Lexend"/>
              </a:rPr>
              <a:t>27. siječnja 2025.</a:t>
            </a:r>
            <a:endParaRPr b="0" lang="hr-HR" sz="2000" spc="-1" strike="noStrike">
              <a:latin typeface="Arial"/>
            </a:endParaRPr>
          </a:p>
        </p:txBody>
      </p:sp>
      <p:sp>
        <p:nvSpPr>
          <p:cNvPr id="245" name="TextShape 3"/>
          <p:cNvSpPr txBox="1"/>
          <p:nvPr/>
        </p:nvSpPr>
        <p:spPr>
          <a:xfrm>
            <a:off x="8404560" y="467352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fld id="{9A25B4FE-AEA6-4698-8AC3-38B7475259FD}" type="slidenum"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&lt;broj-slajda&gt;</a:t>
            </a:fld>
            <a:endParaRPr b="0" lang="hr-HR" sz="1400" spc="-1" strike="noStrike">
              <a:latin typeface="Times New Roman"/>
            </a:endParaRPr>
          </a:p>
        </p:txBody>
      </p:sp>
      <p:grpSp>
        <p:nvGrpSpPr>
          <p:cNvPr id="246" name="Group 4"/>
          <p:cNvGrpSpPr/>
          <p:nvPr/>
        </p:nvGrpSpPr>
        <p:grpSpPr>
          <a:xfrm>
            <a:off x="210600" y="3187080"/>
            <a:ext cx="1709280" cy="1879920"/>
            <a:chOff x="210600" y="3187080"/>
            <a:chExt cx="1709280" cy="1879920"/>
          </a:xfrm>
        </p:grpSpPr>
        <p:sp>
          <p:nvSpPr>
            <p:cNvPr id="247" name="CustomShape 5"/>
            <p:cNvSpPr/>
            <p:nvPr/>
          </p:nvSpPr>
          <p:spPr>
            <a:xfrm>
              <a:off x="210600" y="3187080"/>
              <a:ext cx="1709280" cy="1879920"/>
            </a:xfrm>
            <a:custGeom>
              <a:avLst/>
              <a:gdLst/>
              <a:ahLst/>
              <a:rect l="l" t="t" r="r" b="b"/>
              <a:pathLst>
                <a:path w="21324" h="23449">
                  <a:moveTo>
                    <a:pt x="8066" y="0"/>
                  </a:moveTo>
                  <a:cubicBezTo>
                    <a:pt x="7529" y="0"/>
                    <a:pt x="6992" y="207"/>
                    <a:pt x="6585" y="618"/>
                  </a:cubicBezTo>
                  <a:cubicBezTo>
                    <a:pt x="6376" y="824"/>
                    <a:pt x="6208" y="1086"/>
                    <a:pt x="5960" y="1254"/>
                  </a:cubicBezTo>
                  <a:cubicBezTo>
                    <a:pt x="5837" y="1337"/>
                    <a:pt x="5703" y="1393"/>
                    <a:pt x="5564" y="1438"/>
                  </a:cubicBezTo>
                  <a:cubicBezTo>
                    <a:pt x="5382" y="1471"/>
                    <a:pt x="5207" y="1527"/>
                    <a:pt x="5045" y="1605"/>
                  </a:cubicBezTo>
                  <a:cubicBezTo>
                    <a:pt x="5036" y="1608"/>
                    <a:pt x="5025" y="1611"/>
                    <a:pt x="5020" y="1616"/>
                  </a:cubicBezTo>
                  <a:cubicBezTo>
                    <a:pt x="4922" y="1658"/>
                    <a:pt x="4824" y="1709"/>
                    <a:pt x="4738" y="1773"/>
                  </a:cubicBezTo>
                  <a:cubicBezTo>
                    <a:pt x="4481" y="1932"/>
                    <a:pt x="4250" y="2147"/>
                    <a:pt x="4021" y="2403"/>
                  </a:cubicBezTo>
                  <a:cubicBezTo>
                    <a:pt x="3616" y="2863"/>
                    <a:pt x="3513" y="3502"/>
                    <a:pt x="3460" y="4113"/>
                  </a:cubicBezTo>
                  <a:cubicBezTo>
                    <a:pt x="3388" y="4953"/>
                    <a:pt x="3388" y="5818"/>
                    <a:pt x="3669" y="6610"/>
                  </a:cubicBezTo>
                  <a:cubicBezTo>
                    <a:pt x="3954" y="7400"/>
                    <a:pt x="4651" y="8200"/>
                    <a:pt x="5469" y="8415"/>
                  </a:cubicBezTo>
                  <a:lnTo>
                    <a:pt x="5480" y="8649"/>
                  </a:lnTo>
                  <a:cubicBezTo>
                    <a:pt x="5394" y="8669"/>
                    <a:pt x="5318" y="8730"/>
                    <a:pt x="5288" y="8814"/>
                  </a:cubicBezTo>
                  <a:cubicBezTo>
                    <a:pt x="5134" y="9205"/>
                    <a:pt x="5131" y="9525"/>
                    <a:pt x="5271" y="9777"/>
                  </a:cubicBezTo>
                  <a:lnTo>
                    <a:pt x="5254" y="9777"/>
                  </a:lnTo>
                  <a:lnTo>
                    <a:pt x="4852" y="9855"/>
                  </a:lnTo>
                  <a:lnTo>
                    <a:pt x="4852" y="9827"/>
                  </a:lnTo>
                  <a:cubicBezTo>
                    <a:pt x="3890" y="9869"/>
                    <a:pt x="2835" y="10399"/>
                    <a:pt x="2079" y="11032"/>
                  </a:cubicBezTo>
                  <a:cubicBezTo>
                    <a:pt x="2063" y="11038"/>
                    <a:pt x="2046" y="11040"/>
                    <a:pt x="2032" y="11051"/>
                  </a:cubicBezTo>
                  <a:cubicBezTo>
                    <a:pt x="2032" y="11052"/>
                    <a:pt x="2033" y="11053"/>
                    <a:pt x="2034" y="11053"/>
                  </a:cubicBezTo>
                  <a:cubicBezTo>
                    <a:pt x="2038" y="11053"/>
                    <a:pt x="2046" y="11051"/>
                    <a:pt x="2060" y="11049"/>
                  </a:cubicBezTo>
                  <a:lnTo>
                    <a:pt x="2060" y="11049"/>
                  </a:lnTo>
                  <a:cubicBezTo>
                    <a:pt x="1661" y="11383"/>
                    <a:pt x="1348" y="11743"/>
                    <a:pt x="1173" y="12070"/>
                  </a:cubicBezTo>
                  <a:cubicBezTo>
                    <a:pt x="824" y="12734"/>
                    <a:pt x="520" y="13504"/>
                    <a:pt x="431" y="14249"/>
                  </a:cubicBezTo>
                  <a:cubicBezTo>
                    <a:pt x="308" y="15205"/>
                    <a:pt x="152" y="17465"/>
                    <a:pt x="9" y="19298"/>
                  </a:cubicBezTo>
                  <a:cubicBezTo>
                    <a:pt x="4" y="19359"/>
                    <a:pt x="1" y="19421"/>
                    <a:pt x="1" y="19479"/>
                  </a:cubicBezTo>
                  <a:lnTo>
                    <a:pt x="1" y="19485"/>
                  </a:lnTo>
                  <a:lnTo>
                    <a:pt x="1" y="19488"/>
                  </a:lnTo>
                  <a:cubicBezTo>
                    <a:pt x="15" y="20570"/>
                    <a:pt x="896" y="21441"/>
                    <a:pt x="1978" y="21441"/>
                  </a:cubicBezTo>
                  <a:cubicBezTo>
                    <a:pt x="1987" y="21441"/>
                    <a:pt x="1995" y="21441"/>
                    <a:pt x="2004" y="21441"/>
                  </a:cubicBezTo>
                  <a:lnTo>
                    <a:pt x="6429" y="21441"/>
                  </a:lnTo>
                  <a:cubicBezTo>
                    <a:pt x="6429" y="21446"/>
                    <a:pt x="6429" y="21455"/>
                    <a:pt x="6431" y="21455"/>
                  </a:cubicBezTo>
                  <a:cubicBezTo>
                    <a:pt x="6431" y="21455"/>
                    <a:pt x="6434" y="21452"/>
                    <a:pt x="6434" y="21441"/>
                  </a:cubicBezTo>
                  <a:lnTo>
                    <a:pt x="11210" y="21441"/>
                  </a:lnTo>
                  <a:lnTo>
                    <a:pt x="11944" y="21976"/>
                  </a:lnTo>
                  <a:lnTo>
                    <a:pt x="12480" y="22808"/>
                  </a:lnTo>
                  <a:cubicBezTo>
                    <a:pt x="12571" y="22947"/>
                    <a:pt x="12726" y="23031"/>
                    <a:pt x="12889" y="23031"/>
                  </a:cubicBezTo>
                  <a:cubicBezTo>
                    <a:pt x="12906" y="23031"/>
                    <a:pt x="12923" y="23030"/>
                    <a:pt x="12940" y="23028"/>
                  </a:cubicBezTo>
                  <a:cubicBezTo>
                    <a:pt x="12973" y="23117"/>
                    <a:pt x="13074" y="23293"/>
                    <a:pt x="13194" y="23293"/>
                  </a:cubicBezTo>
                  <a:cubicBezTo>
                    <a:pt x="13204" y="23294"/>
                    <a:pt x="13214" y="23295"/>
                    <a:pt x="13225" y="23295"/>
                  </a:cubicBezTo>
                  <a:cubicBezTo>
                    <a:pt x="13243" y="23295"/>
                    <a:pt x="13261" y="23293"/>
                    <a:pt x="13280" y="23287"/>
                  </a:cubicBezTo>
                  <a:cubicBezTo>
                    <a:pt x="13403" y="23265"/>
                    <a:pt x="13490" y="23159"/>
                    <a:pt x="13492" y="23042"/>
                  </a:cubicBezTo>
                  <a:lnTo>
                    <a:pt x="13556" y="23265"/>
                  </a:lnTo>
                  <a:cubicBezTo>
                    <a:pt x="13584" y="23363"/>
                    <a:pt x="13665" y="23433"/>
                    <a:pt x="13763" y="23446"/>
                  </a:cubicBezTo>
                  <a:cubicBezTo>
                    <a:pt x="13775" y="23447"/>
                    <a:pt x="13787" y="23448"/>
                    <a:pt x="13799" y="23448"/>
                  </a:cubicBezTo>
                  <a:cubicBezTo>
                    <a:pt x="13823" y="23448"/>
                    <a:pt x="13847" y="23446"/>
                    <a:pt x="13869" y="23438"/>
                  </a:cubicBezTo>
                  <a:cubicBezTo>
                    <a:pt x="13994" y="23405"/>
                    <a:pt x="14072" y="23280"/>
                    <a:pt x="14048" y="23155"/>
                  </a:cubicBezTo>
                  <a:lnTo>
                    <a:pt x="14048" y="23155"/>
                  </a:lnTo>
                  <a:cubicBezTo>
                    <a:pt x="14048" y="23155"/>
                    <a:pt x="14049" y="23156"/>
                    <a:pt x="14050" y="23156"/>
                  </a:cubicBezTo>
                  <a:cubicBezTo>
                    <a:pt x="14047" y="23126"/>
                    <a:pt x="14042" y="23089"/>
                    <a:pt x="14031" y="23059"/>
                  </a:cubicBezTo>
                  <a:cubicBezTo>
                    <a:pt x="14022" y="23034"/>
                    <a:pt x="14017" y="23006"/>
                    <a:pt x="14008" y="22978"/>
                  </a:cubicBezTo>
                  <a:lnTo>
                    <a:pt x="13615" y="21245"/>
                  </a:lnTo>
                  <a:lnTo>
                    <a:pt x="13615" y="21245"/>
                  </a:lnTo>
                  <a:cubicBezTo>
                    <a:pt x="13615" y="21245"/>
                    <a:pt x="14561" y="21887"/>
                    <a:pt x="14776" y="21971"/>
                  </a:cubicBezTo>
                  <a:cubicBezTo>
                    <a:pt x="14886" y="22013"/>
                    <a:pt x="14974" y="22036"/>
                    <a:pt x="15055" y="22036"/>
                  </a:cubicBezTo>
                  <a:cubicBezTo>
                    <a:pt x="15132" y="22036"/>
                    <a:pt x="15202" y="22015"/>
                    <a:pt x="15278" y="21971"/>
                  </a:cubicBezTo>
                  <a:lnTo>
                    <a:pt x="13908" y="20707"/>
                  </a:lnTo>
                  <a:cubicBezTo>
                    <a:pt x="13777" y="20581"/>
                    <a:pt x="13763" y="20559"/>
                    <a:pt x="13679" y="20492"/>
                  </a:cubicBezTo>
                  <a:lnTo>
                    <a:pt x="12538" y="19753"/>
                  </a:lnTo>
                  <a:lnTo>
                    <a:pt x="12287" y="18668"/>
                  </a:lnTo>
                  <a:lnTo>
                    <a:pt x="12388" y="18916"/>
                  </a:lnTo>
                  <a:cubicBezTo>
                    <a:pt x="12390" y="18930"/>
                    <a:pt x="12390" y="18944"/>
                    <a:pt x="12396" y="18955"/>
                  </a:cubicBezTo>
                  <a:cubicBezTo>
                    <a:pt x="12399" y="18974"/>
                    <a:pt x="12402" y="18997"/>
                    <a:pt x="12410" y="19016"/>
                  </a:cubicBezTo>
                  <a:lnTo>
                    <a:pt x="12410" y="18963"/>
                  </a:lnTo>
                  <a:lnTo>
                    <a:pt x="12488" y="19164"/>
                  </a:lnTo>
                  <a:cubicBezTo>
                    <a:pt x="12870" y="20093"/>
                    <a:pt x="13777" y="20701"/>
                    <a:pt x="14784" y="20701"/>
                  </a:cubicBezTo>
                  <a:cubicBezTo>
                    <a:pt x="15925" y="20701"/>
                    <a:pt x="16709" y="19853"/>
                    <a:pt x="17189" y="18821"/>
                  </a:cubicBezTo>
                  <a:cubicBezTo>
                    <a:pt x="18316" y="16411"/>
                    <a:pt x="19401" y="12527"/>
                    <a:pt x="19401" y="12527"/>
                  </a:cubicBezTo>
                  <a:lnTo>
                    <a:pt x="19183" y="12338"/>
                  </a:lnTo>
                  <a:lnTo>
                    <a:pt x="19560" y="11333"/>
                  </a:lnTo>
                  <a:cubicBezTo>
                    <a:pt x="19741" y="10965"/>
                    <a:pt x="20249" y="10175"/>
                    <a:pt x="20249" y="10175"/>
                  </a:cubicBezTo>
                  <a:lnTo>
                    <a:pt x="20453" y="9813"/>
                  </a:lnTo>
                  <a:cubicBezTo>
                    <a:pt x="20472" y="9835"/>
                    <a:pt x="20489" y="9855"/>
                    <a:pt x="20503" y="9880"/>
                  </a:cubicBezTo>
                  <a:cubicBezTo>
                    <a:pt x="20523" y="9930"/>
                    <a:pt x="20562" y="9966"/>
                    <a:pt x="20604" y="10000"/>
                  </a:cubicBezTo>
                  <a:cubicBezTo>
                    <a:pt x="20631" y="10009"/>
                    <a:pt x="20659" y="10014"/>
                    <a:pt x="20687" y="10014"/>
                  </a:cubicBezTo>
                  <a:cubicBezTo>
                    <a:pt x="20759" y="10014"/>
                    <a:pt x="20828" y="9984"/>
                    <a:pt x="20874" y="9930"/>
                  </a:cubicBezTo>
                  <a:cubicBezTo>
                    <a:pt x="20952" y="9860"/>
                    <a:pt x="21008" y="9771"/>
                    <a:pt x="21036" y="9679"/>
                  </a:cubicBezTo>
                  <a:cubicBezTo>
                    <a:pt x="21136" y="9364"/>
                    <a:pt x="20969" y="9029"/>
                    <a:pt x="20657" y="8926"/>
                  </a:cubicBezTo>
                  <a:cubicBezTo>
                    <a:pt x="20629" y="8873"/>
                    <a:pt x="20590" y="8831"/>
                    <a:pt x="20545" y="8792"/>
                  </a:cubicBezTo>
                  <a:cubicBezTo>
                    <a:pt x="20417" y="8691"/>
                    <a:pt x="20248" y="8661"/>
                    <a:pt x="20095" y="8661"/>
                  </a:cubicBezTo>
                  <a:cubicBezTo>
                    <a:pt x="19879" y="8661"/>
                    <a:pt x="19694" y="8719"/>
                    <a:pt x="19694" y="8719"/>
                  </a:cubicBezTo>
                  <a:lnTo>
                    <a:pt x="19747" y="8583"/>
                  </a:lnTo>
                  <a:cubicBezTo>
                    <a:pt x="19747" y="8583"/>
                    <a:pt x="19917" y="8411"/>
                    <a:pt x="20285" y="8411"/>
                  </a:cubicBezTo>
                  <a:cubicBezTo>
                    <a:pt x="20423" y="8411"/>
                    <a:pt x="20589" y="8435"/>
                    <a:pt x="20785" y="8502"/>
                  </a:cubicBezTo>
                  <a:cubicBezTo>
                    <a:pt x="20837" y="8521"/>
                    <a:pt x="20892" y="8530"/>
                    <a:pt x="20946" y="8530"/>
                  </a:cubicBezTo>
                  <a:cubicBezTo>
                    <a:pt x="21004" y="8530"/>
                    <a:pt x="21062" y="8519"/>
                    <a:pt x="21117" y="8496"/>
                  </a:cubicBezTo>
                  <a:cubicBezTo>
                    <a:pt x="21184" y="8471"/>
                    <a:pt x="21234" y="8418"/>
                    <a:pt x="21259" y="8354"/>
                  </a:cubicBezTo>
                  <a:cubicBezTo>
                    <a:pt x="21323" y="8195"/>
                    <a:pt x="21214" y="8111"/>
                    <a:pt x="20765" y="7952"/>
                  </a:cubicBezTo>
                  <a:cubicBezTo>
                    <a:pt x="20541" y="7872"/>
                    <a:pt x="20310" y="7829"/>
                    <a:pt x="20102" y="7829"/>
                  </a:cubicBezTo>
                  <a:cubicBezTo>
                    <a:pt x="19890" y="7829"/>
                    <a:pt x="19702" y="7873"/>
                    <a:pt x="19568" y="7966"/>
                  </a:cubicBezTo>
                  <a:cubicBezTo>
                    <a:pt x="19443" y="8047"/>
                    <a:pt x="19323" y="8133"/>
                    <a:pt x="19211" y="8231"/>
                  </a:cubicBezTo>
                  <a:cubicBezTo>
                    <a:pt x="19211" y="8231"/>
                    <a:pt x="19627" y="6962"/>
                    <a:pt x="19652" y="6884"/>
                  </a:cubicBezTo>
                  <a:cubicBezTo>
                    <a:pt x="19719" y="6646"/>
                    <a:pt x="19669" y="6423"/>
                    <a:pt x="19515" y="6362"/>
                  </a:cubicBezTo>
                  <a:cubicBezTo>
                    <a:pt x="19492" y="6353"/>
                    <a:pt x="19466" y="6347"/>
                    <a:pt x="19438" y="6347"/>
                  </a:cubicBezTo>
                  <a:cubicBezTo>
                    <a:pt x="19349" y="6347"/>
                    <a:pt x="19244" y="6408"/>
                    <a:pt x="19181" y="6616"/>
                  </a:cubicBezTo>
                  <a:cubicBezTo>
                    <a:pt x="19108" y="6853"/>
                    <a:pt x="18034" y="9157"/>
                    <a:pt x="18034" y="9157"/>
                  </a:cubicBezTo>
                  <a:lnTo>
                    <a:pt x="17618" y="10209"/>
                  </a:lnTo>
                  <a:lnTo>
                    <a:pt x="17325" y="10720"/>
                  </a:lnTo>
                  <a:lnTo>
                    <a:pt x="17211" y="10619"/>
                  </a:lnTo>
                  <a:cubicBezTo>
                    <a:pt x="15693" y="13487"/>
                    <a:pt x="14268" y="15992"/>
                    <a:pt x="14140" y="16215"/>
                  </a:cubicBezTo>
                  <a:cubicBezTo>
                    <a:pt x="14142" y="16174"/>
                    <a:pt x="14142" y="16151"/>
                    <a:pt x="14140" y="16151"/>
                  </a:cubicBezTo>
                  <a:cubicBezTo>
                    <a:pt x="14131" y="16171"/>
                    <a:pt x="14126" y="16187"/>
                    <a:pt x="14120" y="16210"/>
                  </a:cubicBezTo>
                  <a:cubicBezTo>
                    <a:pt x="14084" y="16095"/>
                    <a:pt x="13883" y="15487"/>
                    <a:pt x="13665" y="14770"/>
                  </a:cubicBezTo>
                  <a:cubicBezTo>
                    <a:pt x="13668" y="14765"/>
                    <a:pt x="13671" y="14765"/>
                    <a:pt x="13671" y="14765"/>
                  </a:cubicBezTo>
                  <a:lnTo>
                    <a:pt x="13665" y="14765"/>
                  </a:lnTo>
                  <a:cubicBezTo>
                    <a:pt x="13562" y="14438"/>
                    <a:pt x="13459" y="14090"/>
                    <a:pt x="13364" y="13752"/>
                  </a:cubicBezTo>
                  <a:cubicBezTo>
                    <a:pt x="13032" y="12583"/>
                    <a:pt x="13032" y="11969"/>
                    <a:pt x="12524" y="11386"/>
                  </a:cubicBezTo>
                  <a:cubicBezTo>
                    <a:pt x="12499" y="11358"/>
                    <a:pt x="12474" y="11330"/>
                    <a:pt x="12446" y="11303"/>
                  </a:cubicBezTo>
                  <a:cubicBezTo>
                    <a:pt x="12455" y="11275"/>
                    <a:pt x="12466" y="11244"/>
                    <a:pt x="12471" y="11216"/>
                  </a:cubicBezTo>
                  <a:cubicBezTo>
                    <a:pt x="12488" y="11174"/>
                    <a:pt x="12502" y="11132"/>
                    <a:pt x="12510" y="11091"/>
                  </a:cubicBezTo>
                  <a:cubicBezTo>
                    <a:pt x="12513" y="11074"/>
                    <a:pt x="12513" y="11054"/>
                    <a:pt x="12516" y="11038"/>
                  </a:cubicBezTo>
                  <a:cubicBezTo>
                    <a:pt x="12521" y="11018"/>
                    <a:pt x="12527" y="10996"/>
                    <a:pt x="12530" y="10976"/>
                  </a:cubicBezTo>
                  <a:cubicBezTo>
                    <a:pt x="12683" y="10170"/>
                    <a:pt x="12123" y="9288"/>
                    <a:pt x="11325" y="9093"/>
                  </a:cubicBezTo>
                  <a:cubicBezTo>
                    <a:pt x="11380" y="8401"/>
                    <a:pt x="10825" y="7732"/>
                    <a:pt x="10153" y="7603"/>
                  </a:cubicBezTo>
                  <a:cubicBezTo>
                    <a:pt x="10237" y="7422"/>
                    <a:pt x="10306" y="7210"/>
                    <a:pt x="10354" y="6962"/>
                  </a:cubicBezTo>
                  <a:cubicBezTo>
                    <a:pt x="10410" y="6911"/>
                    <a:pt x="10465" y="6861"/>
                    <a:pt x="10516" y="6805"/>
                  </a:cubicBezTo>
                  <a:cubicBezTo>
                    <a:pt x="10747" y="6526"/>
                    <a:pt x="10917" y="6197"/>
                    <a:pt x="11004" y="5843"/>
                  </a:cubicBezTo>
                  <a:cubicBezTo>
                    <a:pt x="11127" y="5416"/>
                    <a:pt x="11182" y="4956"/>
                    <a:pt x="11046" y="4535"/>
                  </a:cubicBezTo>
                  <a:cubicBezTo>
                    <a:pt x="10968" y="4303"/>
                    <a:pt x="10839" y="4077"/>
                    <a:pt x="10817" y="3840"/>
                  </a:cubicBezTo>
                  <a:cubicBezTo>
                    <a:pt x="10797" y="3603"/>
                    <a:pt x="10884" y="3363"/>
                    <a:pt x="10831" y="3129"/>
                  </a:cubicBezTo>
                  <a:cubicBezTo>
                    <a:pt x="10769" y="2850"/>
                    <a:pt x="10532" y="2654"/>
                    <a:pt x="10334" y="2453"/>
                  </a:cubicBezTo>
                  <a:cubicBezTo>
                    <a:pt x="10253" y="2372"/>
                    <a:pt x="10181" y="2278"/>
                    <a:pt x="10125" y="2174"/>
                  </a:cubicBezTo>
                  <a:cubicBezTo>
                    <a:pt x="10147" y="1971"/>
                    <a:pt x="10133" y="1764"/>
                    <a:pt x="10083" y="1569"/>
                  </a:cubicBezTo>
                  <a:cubicBezTo>
                    <a:pt x="9988" y="1201"/>
                    <a:pt x="9796" y="866"/>
                    <a:pt x="9525" y="598"/>
                  </a:cubicBezTo>
                  <a:cubicBezTo>
                    <a:pt x="9120" y="199"/>
                    <a:pt x="8593" y="0"/>
                    <a:pt x="8066" y="0"/>
                  </a:cubicBezTo>
                  <a:close/>
                </a:path>
              </a:pathLst>
            </a:custGeom>
            <a:solidFill>
              <a:srgbClr val="ffffff"/>
            </a:solidFill>
            <a:ln w="2286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248" name="Group 6"/>
            <p:cNvGrpSpPr/>
            <p:nvPr/>
          </p:nvGrpSpPr>
          <p:grpSpPr>
            <a:xfrm>
              <a:off x="210960" y="3187080"/>
              <a:ext cx="1708920" cy="1879920"/>
              <a:chOff x="210960" y="3187080"/>
              <a:chExt cx="1708920" cy="1879920"/>
            </a:xfrm>
          </p:grpSpPr>
          <p:sp>
            <p:nvSpPr>
              <p:cNvPr id="249" name="CustomShape 7"/>
              <p:cNvSpPr/>
              <p:nvPr/>
            </p:nvSpPr>
            <p:spPr>
              <a:xfrm>
                <a:off x="932400" y="3299400"/>
                <a:ext cx="174600" cy="468720"/>
              </a:xfrm>
              <a:custGeom>
                <a:avLst/>
                <a:gdLst/>
                <a:ahLst/>
                <a:rect l="l" t="t" r="r" b="b"/>
                <a:pathLst>
                  <a:path w="2180" h="5852">
                    <a:moveTo>
                      <a:pt x="207" y="0"/>
                    </a:moveTo>
                    <a:cubicBezTo>
                      <a:pt x="1" y="1827"/>
                      <a:pt x="1" y="3671"/>
                      <a:pt x="207" y="5499"/>
                    </a:cubicBezTo>
                    <a:cubicBezTo>
                      <a:pt x="207" y="5591"/>
                      <a:pt x="235" y="5677"/>
                      <a:pt x="285" y="5750"/>
                    </a:cubicBezTo>
                    <a:cubicBezTo>
                      <a:pt x="354" y="5813"/>
                      <a:pt x="443" y="5851"/>
                      <a:pt x="537" y="5851"/>
                    </a:cubicBezTo>
                    <a:cubicBezTo>
                      <a:pt x="546" y="5851"/>
                      <a:pt x="555" y="5851"/>
                      <a:pt x="564" y="5850"/>
                    </a:cubicBezTo>
                    <a:cubicBezTo>
                      <a:pt x="933" y="5845"/>
                      <a:pt x="1276" y="5677"/>
                      <a:pt x="1513" y="5398"/>
                    </a:cubicBezTo>
                    <a:cubicBezTo>
                      <a:pt x="1747" y="5119"/>
                      <a:pt x="1915" y="4790"/>
                      <a:pt x="2001" y="4436"/>
                    </a:cubicBezTo>
                    <a:cubicBezTo>
                      <a:pt x="2124" y="4009"/>
                      <a:pt x="2180" y="3549"/>
                      <a:pt x="2043" y="3127"/>
                    </a:cubicBezTo>
                    <a:cubicBezTo>
                      <a:pt x="1968" y="2896"/>
                      <a:pt x="1839" y="2670"/>
                      <a:pt x="1817" y="2433"/>
                    </a:cubicBezTo>
                    <a:cubicBezTo>
                      <a:pt x="1798" y="2196"/>
                      <a:pt x="1884" y="1956"/>
                      <a:pt x="1831" y="1721"/>
                    </a:cubicBezTo>
                    <a:cubicBezTo>
                      <a:pt x="1770" y="1448"/>
                      <a:pt x="1533" y="1253"/>
                      <a:pt x="1332" y="1046"/>
                    </a:cubicBezTo>
                    <a:cubicBezTo>
                      <a:pt x="1134" y="840"/>
                      <a:pt x="961" y="550"/>
                      <a:pt x="1061" y="285"/>
                    </a:cubicBezTo>
                    <a:lnTo>
                      <a:pt x="207" y="0"/>
                    </a:ln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50" name="CustomShape 8"/>
              <p:cNvSpPr/>
              <p:nvPr/>
            </p:nvSpPr>
            <p:spPr>
              <a:xfrm>
                <a:off x="843840" y="3784320"/>
                <a:ext cx="383760" cy="591840"/>
              </a:xfrm>
              <a:custGeom>
                <a:avLst/>
                <a:gdLst/>
                <a:ahLst/>
                <a:rect l="l" t="t" r="r" b="b"/>
                <a:pathLst>
                  <a:path w="4792" h="7388">
                    <a:moveTo>
                      <a:pt x="1047" y="0"/>
                    </a:moveTo>
                    <a:cubicBezTo>
                      <a:pt x="645" y="140"/>
                      <a:pt x="325" y="441"/>
                      <a:pt x="157" y="832"/>
                    </a:cubicBezTo>
                    <a:cubicBezTo>
                      <a:pt x="1" y="1228"/>
                      <a:pt x="76" y="1683"/>
                      <a:pt x="364" y="2004"/>
                    </a:cubicBezTo>
                    <a:cubicBezTo>
                      <a:pt x="637" y="2288"/>
                      <a:pt x="1055" y="2383"/>
                      <a:pt x="1404" y="2578"/>
                    </a:cubicBezTo>
                    <a:cubicBezTo>
                      <a:pt x="2032" y="2930"/>
                      <a:pt x="2417" y="3613"/>
                      <a:pt x="2612" y="4311"/>
                    </a:cubicBezTo>
                    <a:cubicBezTo>
                      <a:pt x="2807" y="5008"/>
                      <a:pt x="2847" y="5733"/>
                      <a:pt x="2989" y="6445"/>
                    </a:cubicBezTo>
                    <a:cubicBezTo>
                      <a:pt x="3019" y="6665"/>
                      <a:pt x="3098" y="6874"/>
                      <a:pt x="3209" y="7067"/>
                    </a:cubicBezTo>
                    <a:cubicBezTo>
                      <a:pt x="3324" y="7257"/>
                      <a:pt x="3530" y="7377"/>
                      <a:pt x="3753" y="7388"/>
                    </a:cubicBezTo>
                    <a:cubicBezTo>
                      <a:pt x="4080" y="7377"/>
                      <a:pt x="4311" y="7067"/>
                      <a:pt x="4437" y="6766"/>
                    </a:cubicBezTo>
                    <a:cubicBezTo>
                      <a:pt x="4643" y="6269"/>
                      <a:pt x="4693" y="5720"/>
                      <a:pt x="4593" y="5189"/>
                    </a:cubicBezTo>
                    <a:cubicBezTo>
                      <a:pt x="4540" y="4897"/>
                      <a:pt x="4434" y="4612"/>
                      <a:pt x="4451" y="4316"/>
                    </a:cubicBezTo>
                    <a:cubicBezTo>
                      <a:pt x="4465" y="4043"/>
                      <a:pt x="4582" y="3789"/>
                      <a:pt x="4635" y="3524"/>
                    </a:cubicBezTo>
                    <a:cubicBezTo>
                      <a:pt x="4791" y="2715"/>
                      <a:pt x="4227" y="1836"/>
                      <a:pt x="3430" y="1641"/>
                    </a:cubicBezTo>
                    <a:cubicBezTo>
                      <a:pt x="3490" y="870"/>
                      <a:pt x="2796" y="130"/>
                      <a:pt x="2025" y="130"/>
                    </a:cubicBezTo>
                    <a:cubicBezTo>
                      <a:pt x="2007" y="130"/>
                      <a:pt x="1989" y="131"/>
                      <a:pt x="1971" y="132"/>
                    </a:cubicBezTo>
                    <a:lnTo>
                      <a:pt x="1047" y="0"/>
                    </a:ln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51" name="CustomShape 9"/>
              <p:cNvSpPr/>
              <p:nvPr/>
            </p:nvSpPr>
            <p:spPr>
              <a:xfrm>
                <a:off x="554760" y="3187080"/>
                <a:ext cx="474120" cy="383400"/>
              </a:xfrm>
              <a:custGeom>
                <a:avLst/>
                <a:gdLst/>
                <a:ahLst/>
                <a:rect l="l" t="t" r="r" b="b"/>
                <a:pathLst>
                  <a:path w="5916" h="4785">
                    <a:moveTo>
                      <a:pt x="3778" y="1"/>
                    </a:moveTo>
                    <a:cubicBezTo>
                      <a:pt x="3241" y="1"/>
                      <a:pt x="2704" y="208"/>
                      <a:pt x="2297" y="621"/>
                    </a:cubicBezTo>
                    <a:cubicBezTo>
                      <a:pt x="2088" y="825"/>
                      <a:pt x="1920" y="1087"/>
                      <a:pt x="1672" y="1254"/>
                    </a:cubicBezTo>
                    <a:cubicBezTo>
                      <a:pt x="1393" y="1447"/>
                      <a:pt x="1044" y="1491"/>
                      <a:pt x="732" y="1617"/>
                    </a:cubicBezTo>
                    <a:cubicBezTo>
                      <a:pt x="416" y="1745"/>
                      <a:pt x="107" y="2005"/>
                      <a:pt x="112" y="2342"/>
                    </a:cubicBezTo>
                    <a:lnTo>
                      <a:pt x="1" y="4323"/>
                    </a:lnTo>
                    <a:cubicBezTo>
                      <a:pt x="12" y="4605"/>
                      <a:pt x="305" y="4784"/>
                      <a:pt x="591" y="4784"/>
                    </a:cubicBezTo>
                    <a:cubicBezTo>
                      <a:pt x="659" y="4784"/>
                      <a:pt x="727" y="4774"/>
                      <a:pt x="790" y="4753"/>
                    </a:cubicBezTo>
                    <a:cubicBezTo>
                      <a:pt x="1117" y="4641"/>
                      <a:pt x="1334" y="4334"/>
                      <a:pt x="1507" y="4033"/>
                    </a:cubicBezTo>
                    <a:cubicBezTo>
                      <a:pt x="1683" y="3734"/>
                      <a:pt x="1848" y="3408"/>
                      <a:pt x="2129" y="3210"/>
                    </a:cubicBezTo>
                    <a:cubicBezTo>
                      <a:pt x="2361" y="3047"/>
                      <a:pt x="2630" y="2992"/>
                      <a:pt x="2912" y="2992"/>
                    </a:cubicBezTo>
                    <a:cubicBezTo>
                      <a:pt x="3205" y="2992"/>
                      <a:pt x="3511" y="3051"/>
                      <a:pt x="3800" y="3110"/>
                    </a:cubicBezTo>
                    <a:cubicBezTo>
                      <a:pt x="4057" y="3161"/>
                      <a:pt x="4331" y="3207"/>
                      <a:pt x="4595" y="3207"/>
                    </a:cubicBezTo>
                    <a:cubicBezTo>
                      <a:pt x="4913" y="3207"/>
                      <a:pt x="5215" y="3141"/>
                      <a:pt x="5455" y="2939"/>
                    </a:cubicBezTo>
                    <a:cubicBezTo>
                      <a:pt x="5831" y="2621"/>
                      <a:pt x="5915" y="2049"/>
                      <a:pt x="5795" y="1572"/>
                    </a:cubicBezTo>
                    <a:cubicBezTo>
                      <a:pt x="5700" y="1201"/>
                      <a:pt x="5508" y="867"/>
                      <a:pt x="5237" y="599"/>
                    </a:cubicBezTo>
                    <a:cubicBezTo>
                      <a:pt x="4831" y="200"/>
                      <a:pt x="4305" y="1"/>
                      <a:pt x="3778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52" name="CustomShape 10"/>
              <p:cNvSpPr/>
              <p:nvPr/>
            </p:nvSpPr>
            <p:spPr>
              <a:xfrm>
                <a:off x="629280" y="3317760"/>
                <a:ext cx="423000" cy="829800"/>
              </a:xfrm>
              <a:custGeom>
                <a:avLst/>
                <a:gdLst/>
                <a:ahLst/>
                <a:rect l="l" t="t" r="r" b="b"/>
                <a:pathLst>
                  <a:path w="5282" h="10352">
                    <a:moveTo>
                      <a:pt x="3622" y="0"/>
                    </a:moveTo>
                    <a:cubicBezTo>
                      <a:pt x="3583" y="0"/>
                      <a:pt x="3544" y="2"/>
                      <a:pt x="3505" y="6"/>
                    </a:cubicBezTo>
                    <a:lnTo>
                      <a:pt x="511" y="776"/>
                    </a:lnTo>
                    <a:cubicBezTo>
                      <a:pt x="221" y="807"/>
                      <a:pt x="1" y="1055"/>
                      <a:pt x="9" y="1348"/>
                    </a:cubicBezTo>
                    <a:lnTo>
                      <a:pt x="344" y="8970"/>
                    </a:lnTo>
                    <a:cubicBezTo>
                      <a:pt x="357" y="9850"/>
                      <a:pt x="1613" y="10352"/>
                      <a:pt x="2568" y="10352"/>
                    </a:cubicBezTo>
                    <a:cubicBezTo>
                      <a:pt x="2591" y="10352"/>
                      <a:pt x="2614" y="10351"/>
                      <a:pt x="2637" y="10351"/>
                    </a:cubicBezTo>
                    <a:cubicBezTo>
                      <a:pt x="3613" y="10331"/>
                      <a:pt x="3641" y="9854"/>
                      <a:pt x="3655" y="8995"/>
                    </a:cubicBezTo>
                    <a:cubicBezTo>
                      <a:pt x="3677" y="7589"/>
                      <a:pt x="3672" y="7046"/>
                      <a:pt x="3672" y="7037"/>
                    </a:cubicBezTo>
                    <a:lnTo>
                      <a:pt x="3672" y="7037"/>
                    </a:lnTo>
                    <a:cubicBezTo>
                      <a:pt x="3672" y="7037"/>
                      <a:pt x="3672" y="7037"/>
                      <a:pt x="3672" y="7037"/>
                    </a:cubicBezTo>
                    <a:cubicBezTo>
                      <a:pt x="3702" y="7037"/>
                      <a:pt x="4908" y="6810"/>
                      <a:pt x="5156" y="5223"/>
                    </a:cubicBezTo>
                    <a:cubicBezTo>
                      <a:pt x="5282" y="4423"/>
                      <a:pt x="5234" y="3117"/>
                      <a:pt x="5170" y="2046"/>
                    </a:cubicBezTo>
                    <a:cubicBezTo>
                      <a:pt x="5108" y="1123"/>
                      <a:pt x="4519" y="0"/>
                      <a:pt x="3622" y="0"/>
                    </a:cubicBezTo>
                    <a:close/>
                  </a:path>
                </a:pathLst>
              </a:custGeom>
              <a:solidFill>
                <a:srgbClr val="ffbe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53" name="CustomShape 11"/>
              <p:cNvSpPr/>
              <p:nvPr/>
            </p:nvSpPr>
            <p:spPr>
              <a:xfrm>
                <a:off x="988200" y="3548520"/>
                <a:ext cx="33120" cy="30960"/>
              </a:xfrm>
              <a:custGeom>
                <a:avLst/>
                <a:gdLst/>
                <a:ahLst/>
                <a:rect l="l" t="t" r="r" b="b"/>
                <a:pathLst>
                  <a:path w="419" h="390">
                    <a:moveTo>
                      <a:pt x="217" y="0"/>
                    </a:moveTo>
                    <a:cubicBezTo>
                      <a:pt x="212" y="0"/>
                      <a:pt x="207" y="1"/>
                      <a:pt x="201" y="1"/>
                    </a:cubicBezTo>
                    <a:cubicBezTo>
                      <a:pt x="90" y="1"/>
                      <a:pt x="0" y="96"/>
                      <a:pt x="3" y="207"/>
                    </a:cubicBezTo>
                    <a:lnTo>
                      <a:pt x="3" y="213"/>
                    </a:lnTo>
                    <a:cubicBezTo>
                      <a:pt x="14" y="312"/>
                      <a:pt x="98" y="390"/>
                      <a:pt x="196" y="390"/>
                    </a:cubicBezTo>
                    <a:cubicBezTo>
                      <a:pt x="202" y="390"/>
                      <a:pt x="209" y="390"/>
                      <a:pt x="215" y="389"/>
                    </a:cubicBezTo>
                    <a:cubicBezTo>
                      <a:pt x="327" y="386"/>
                      <a:pt x="419" y="297"/>
                      <a:pt x="416" y="185"/>
                    </a:cubicBezTo>
                    <a:cubicBezTo>
                      <a:pt x="405" y="76"/>
                      <a:pt x="319" y="0"/>
                      <a:pt x="217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54" name="CustomShape 12"/>
              <p:cNvSpPr/>
              <p:nvPr/>
            </p:nvSpPr>
            <p:spPr>
              <a:xfrm>
                <a:off x="954720" y="3519720"/>
                <a:ext cx="66960" cy="17280"/>
              </a:xfrm>
              <a:custGeom>
                <a:avLst/>
                <a:gdLst/>
                <a:ahLst/>
                <a:rect l="l" t="t" r="r" b="b"/>
                <a:pathLst>
                  <a:path w="838" h="221">
                    <a:moveTo>
                      <a:pt x="428" y="1"/>
                    </a:moveTo>
                    <a:cubicBezTo>
                      <a:pt x="310" y="1"/>
                      <a:pt x="199" y="34"/>
                      <a:pt x="101" y="101"/>
                    </a:cubicBezTo>
                    <a:cubicBezTo>
                      <a:pt x="29" y="149"/>
                      <a:pt x="1" y="199"/>
                      <a:pt x="15" y="213"/>
                    </a:cubicBezTo>
                    <a:cubicBezTo>
                      <a:pt x="17" y="216"/>
                      <a:pt x="21" y="217"/>
                      <a:pt x="26" y="217"/>
                    </a:cubicBezTo>
                    <a:cubicBezTo>
                      <a:pt x="73" y="217"/>
                      <a:pt x="224" y="126"/>
                      <a:pt x="422" y="126"/>
                    </a:cubicBezTo>
                    <a:cubicBezTo>
                      <a:pt x="621" y="126"/>
                      <a:pt x="770" y="220"/>
                      <a:pt x="815" y="220"/>
                    </a:cubicBezTo>
                    <a:cubicBezTo>
                      <a:pt x="820" y="220"/>
                      <a:pt x="824" y="219"/>
                      <a:pt x="826" y="216"/>
                    </a:cubicBezTo>
                    <a:cubicBezTo>
                      <a:pt x="838" y="202"/>
                      <a:pt x="813" y="149"/>
                      <a:pt x="746" y="101"/>
                    </a:cubicBezTo>
                    <a:cubicBezTo>
                      <a:pt x="653" y="34"/>
                      <a:pt x="542" y="1"/>
                      <a:pt x="428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55" name="CustomShape 13"/>
              <p:cNvSpPr/>
              <p:nvPr/>
            </p:nvSpPr>
            <p:spPr>
              <a:xfrm>
                <a:off x="817560" y="3548520"/>
                <a:ext cx="33480" cy="30960"/>
              </a:xfrm>
              <a:custGeom>
                <a:avLst/>
                <a:gdLst/>
                <a:ahLst/>
                <a:rect l="l" t="t" r="r" b="b"/>
                <a:pathLst>
                  <a:path w="420" h="390">
                    <a:moveTo>
                      <a:pt x="220" y="0"/>
                    </a:moveTo>
                    <a:cubicBezTo>
                      <a:pt x="215" y="0"/>
                      <a:pt x="210" y="1"/>
                      <a:pt x="204" y="1"/>
                    </a:cubicBezTo>
                    <a:cubicBezTo>
                      <a:pt x="93" y="1"/>
                      <a:pt x="1" y="96"/>
                      <a:pt x="6" y="207"/>
                    </a:cubicBezTo>
                    <a:lnTo>
                      <a:pt x="6" y="213"/>
                    </a:lnTo>
                    <a:cubicBezTo>
                      <a:pt x="14" y="312"/>
                      <a:pt x="98" y="390"/>
                      <a:pt x="198" y="390"/>
                    </a:cubicBezTo>
                    <a:cubicBezTo>
                      <a:pt x="205" y="390"/>
                      <a:pt x="212" y="390"/>
                      <a:pt x="218" y="389"/>
                    </a:cubicBezTo>
                    <a:cubicBezTo>
                      <a:pt x="330" y="386"/>
                      <a:pt x="419" y="297"/>
                      <a:pt x="416" y="185"/>
                    </a:cubicBezTo>
                    <a:cubicBezTo>
                      <a:pt x="406" y="76"/>
                      <a:pt x="322" y="0"/>
                      <a:pt x="22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56" name="CustomShape 14"/>
              <p:cNvSpPr/>
              <p:nvPr/>
            </p:nvSpPr>
            <p:spPr>
              <a:xfrm>
                <a:off x="780480" y="3523320"/>
                <a:ext cx="66960" cy="17640"/>
              </a:xfrm>
              <a:custGeom>
                <a:avLst/>
                <a:gdLst/>
                <a:ahLst/>
                <a:rect l="l" t="t" r="r" b="b"/>
                <a:pathLst>
                  <a:path w="838" h="223">
                    <a:moveTo>
                      <a:pt x="422" y="1"/>
                    </a:moveTo>
                    <a:cubicBezTo>
                      <a:pt x="308" y="1"/>
                      <a:pt x="196" y="37"/>
                      <a:pt x="98" y="101"/>
                    </a:cubicBezTo>
                    <a:cubicBezTo>
                      <a:pt x="29" y="151"/>
                      <a:pt x="1" y="199"/>
                      <a:pt x="15" y="213"/>
                    </a:cubicBezTo>
                    <a:cubicBezTo>
                      <a:pt x="17" y="215"/>
                      <a:pt x="21" y="216"/>
                      <a:pt x="26" y="216"/>
                    </a:cubicBezTo>
                    <a:cubicBezTo>
                      <a:pt x="73" y="216"/>
                      <a:pt x="224" y="126"/>
                      <a:pt x="422" y="126"/>
                    </a:cubicBezTo>
                    <a:cubicBezTo>
                      <a:pt x="622" y="126"/>
                      <a:pt x="770" y="222"/>
                      <a:pt x="815" y="222"/>
                    </a:cubicBezTo>
                    <a:cubicBezTo>
                      <a:pt x="820" y="222"/>
                      <a:pt x="824" y="221"/>
                      <a:pt x="826" y="218"/>
                    </a:cubicBezTo>
                    <a:cubicBezTo>
                      <a:pt x="838" y="207"/>
                      <a:pt x="812" y="154"/>
                      <a:pt x="743" y="107"/>
                    </a:cubicBezTo>
                    <a:cubicBezTo>
                      <a:pt x="651" y="37"/>
                      <a:pt x="539" y="1"/>
                      <a:pt x="422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57" name="CustomShape 15"/>
              <p:cNvSpPr/>
              <p:nvPr/>
            </p:nvSpPr>
            <p:spPr>
              <a:xfrm>
                <a:off x="901080" y="3524400"/>
                <a:ext cx="55800" cy="147960"/>
              </a:xfrm>
              <a:custGeom>
                <a:avLst/>
                <a:gdLst/>
                <a:ahLst/>
                <a:rect l="l" t="t" r="r" b="b"/>
                <a:pathLst>
                  <a:path w="701" h="1852">
                    <a:moveTo>
                      <a:pt x="29" y="0"/>
                    </a:moveTo>
                    <a:cubicBezTo>
                      <a:pt x="28" y="0"/>
                      <a:pt x="28" y="0"/>
                      <a:pt x="28" y="1"/>
                    </a:cubicBezTo>
                    <a:cubicBezTo>
                      <a:pt x="0" y="12"/>
                      <a:pt x="170" y="514"/>
                      <a:pt x="405" y="1128"/>
                    </a:cubicBezTo>
                    <a:lnTo>
                      <a:pt x="572" y="1557"/>
                    </a:lnTo>
                    <a:cubicBezTo>
                      <a:pt x="603" y="1607"/>
                      <a:pt x="614" y="1663"/>
                      <a:pt x="611" y="1725"/>
                    </a:cubicBezTo>
                    <a:cubicBezTo>
                      <a:pt x="600" y="1761"/>
                      <a:pt x="544" y="1772"/>
                      <a:pt x="488" y="1780"/>
                    </a:cubicBezTo>
                    <a:cubicBezTo>
                      <a:pt x="262" y="1808"/>
                      <a:pt x="126" y="1831"/>
                      <a:pt x="126" y="1845"/>
                    </a:cubicBezTo>
                    <a:cubicBezTo>
                      <a:pt x="126" y="1849"/>
                      <a:pt x="150" y="1851"/>
                      <a:pt x="196" y="1851"/>
                    </a:cubicBezTo>
                    <a:cubicBezTo>
                      <a:pt x="260" y="1851"/>
                      <a:pt x="365" y="1847"/>
                      <a:pt x="505" y="1839"/>
                    </a:cubicBezTo>
                    <a:cubicBezTo>
                      <a:pt x="536" y="1839"/>
                      <a:pt x="569" y="1831"/>
                      <a:pt x="597" y="1825"/>
                    </a:cubicBezTo>
                    <a:cubicBezTo>
                      <a:pt x="639" y="1814"/>
                      <a:pt x="670" y="1783"/>
                      <a:pt x="686" y="1741"/>
                    </a:cubicBezTo>
                    <a:cubicBezTo>
                      <a:pt x="700" y="1666"/>
                      <a:pt x="689" y="1588"/>
                      <a:pt x="656" y="1521"/>
                    </a:cubicBezTo>
                    <a:lnTo>
                      <a:pt x="494" y="1089"/>
                    </a:lnTo>
                    <a:cubicBezTo>
                      <a:pt x="264" y="483"/>
                      <a:pt x="57" y="0"/>
                      <a:pt x="29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58" name="CustomShape 16"/>
              <p:cNvSpPr/>
              <p:nvPr/>
            </p:nvSpPr>
            <p:spPr>
              <a:xfrm>
                <a:off x="751320" y="3836880"/>
                <a:ext cx="172080" cy="77040"/>
              </a:xfrm>
              <a:custGeom>
                <a:avLst/>
                <a:gdLst/>
                <a:ahLst/>
                <a:rect l="l" t="t" r="r" b="b"/>
                <a:pathLst>
                  <a:path w="2152" h="964">
                    <a:moveTo>
                      <a:pt x="1" y="0"/>
                    </a:moveTo>
                    <a:cubicBezTo>
                      <a:pt x="1" y="0"/>
                      <a:pt x="459" y="963"/>
                      <a:pt x="1832" y="963"/>
                    </a:cubicBezTo>
                    <a:cubicBezTo>
                      <a:pt x="1928" y="963"/>
                      <a:pt x="2028" y="959"/>
                      <a:pt x="2132" y="949"/>
                    </a:cubicBezTo>
                    <a:lnTo>
                      <a:pt x="2152" y="569"/>
                    </a:lnTo>
                    <a:lnTo>
                      <a:pt x="2152" y="569"/>
                    </a:lnTo>
                    <a:cubicBezTo>
                      <a:pt x="2127" y="570"/>
                      <a:pt x="2102" y="570"/>
                      <a:pt x="2077" y="570"/>
                    </a:cubicBezTo>
                    <a:cubicBezTo>
                      <a:pt x="1347" y="570"/>
                      <a:pt x="632" y="372"/>
                      <a:pt x="1" y="0"/>
                    </a:cubicBezTo>
                    <a:close/>
                  </a:path>
                </a:pathLst>
              </a:custGeom>
              <a:solidFill>
                <a:srgbClr val="eb996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59" name="CustomShape 17"/>
              <p:cNvSpPr/>
              <p:nvPr/>
            </p:nvSpPr>
            <p:spPr>
              <a:xfrm>
                <a:off x="849600" y="3702960"/>
                <a:ext cx="55800" cy="39600"/>
              </a:xfrm>
              <a:custGeom>
                <a:avLst/>
                <a:gdLst/>
                <a:ahLst/>
                <a:rect l="l" t="t" r="r" b="b"/>
                <a:pathLst>
                  <a:path w="701" h="497">
                    <a:moveTo>
                      <a:pt x="376" y="1"/>
                    </a:moveTo>
                    <a:cubicBezTo>
                      <a:pt x="357" y="1"/>
                      <a:pt x="338" y="2"/>
                      <a:pt x="319" y="6"/>
                    </a:cubicBezTo>
                    <a:cubicBezTo>
                      <a:pt x="221" y="11"/>
                      <a:pt x="126" y="61"/>
                      <a:pt x="68" y="142"/>
                    </a:cubicBezTo>
                    <a:cubicBezTo>
                      <a:pt x="3" y="218"/>
                      <a:pt x="1" y="321"/>
                      <a:pt x="48" y="407"/>
                    </a:cubicBezTo>
                    <a:cubicBezTo>
                      <a:pt x="102" y="463"/>
                      <a:pt x="176" y="496"/>
                      <a:pt x="250" y="496"/>
                    </a:cubicBezTo>
                    <a:cubicBezTo>
                      <a:pt x="280" y="496"/>
                      <a:pt x="310" y="491"/>
                      <a:pt x="338" y="480"/>
                    </a:cubicBezTo>
                    <a:cubicBezTo>
                      <a:pt x="444" y="441"/>
                      <a:pt x="542" y="385"/>
                      <a:pt x="620" y="310"/>
                    </a:cubicBezTo>
                    <a:cubicBezTo>
                      <a:pt x="645" y="290"/>
                      <a:pt x="670" y="271"/>
                      <a:pt x="684" y="243"/>
                    </a:cubicBezTo>
                    <a:cubicBezTo>
                      <a:pt x="701" y="218"/>
                      <a:pt x="701" y="187"/>
                      <a:pt x="684" y="162"/>
                    </a:cubicBezTo>
                    <a:lnTo>
                      <a:pt x="681" y="151"/>
                    </a:lnTo>
                    <a:cubicBezTo>
                      <a:pt x="605" y="57"/>
                      <a:pt x="491" y="1"/>
                      <a:pt x="376" y="1"/>
                    </a:cubicBezTo>
                    <a:close/>
                  </a:path>
                </a:pathLst>
              </a:custGeom>
              <a:solidFill>
                <a:srgbClr val="eb996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60" name="CustomShape 18"/>
              <p:cNvSpPr/>
              <p:nvPr/>
            </p:nvSpPr>
            <p:spPr>
              <a:xfrm>
                <a:off x="855360" y="3684600"/>
                <a:ext cx="60120" cy="50760"/>
              </a:xfrm>
              <a:custGeom>
                <a:avLst/>
                <a:gdLst/>
                <a:ahLst/>
                <a:rect l="l" t="t" r="r" b="b"/>
                <a:pathLst>
                  <a:path w="754" h="639">
                    <a:moveTo>
                      <a:pt x="45" y="0"/>
                    </a:moveTo>
                    <a:cubicBezTo>
                      <a:pt x="31" y="0"/>
                      <a:pt x="0" y="61"/>
                      <a:pt x="11" y="162"/>
                    </a:cubicBezTo>
                    <a:cubicBezTo>
                      <a:pt x="28" y="299"/>
                      <a:pt x="95" y="418"/>
                      <a:pt x="198" y="508"/>
                    </a:cubicBezTo>
                    <a:cubicBezTo>
                      <a:pt x="304" y="592"/>
                      <a:pt x="436" y="639"/>
                      <a:pt x="574" y="639"/>
                    </a:cubicBezTo>
                    <a:cubicBezTo>
                      <a:pt x="578" y="639"/>
                      <a:pt x="582" y="639"/>
                      <a:pt x="586" y="639"/>
                    </a:cubicBezTo>
                    <a:cubicBezTo>
                      <a:pt x="698" y="639"/>
                      <a:pt x="753" y="608"/>
                      <a:pt x="753" y="591"/>
                    </a:cubicBezTo>
                    <a:cubicBezTo>
                      <a:pt x="753" y="552"/>
                      <a:pt x="494" y="580"/>
                      <a:pt x="290" y="410"/>
                    </a:cubicBezTo>
                    <a:cubicBezTo>
                      <a:pt x="84" y="243"/>
                      <a:pt x="84" y="0"/>
                      <a:pt x="45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61" name="CustomShape 19"/>
              <p:cNvSpPr/>
              <p:nvPr/>
            </p:nvSpPr>
            <p:spPr>
              <a:xfrm>
                <a:off x="772200" y="3495960"/>
                <a:ext cx="82440" cy="24120"/>
              </a:xfrm>
              <a:custGeom>
                <a:avLst/>
                <a:gdLst/>
                <a:ahLst/>
                <a:rect l="l" t="t" r="r" b="b"/>
                <a:pathLst>
                  <a:path w="1033" h="306">
                    <a:moveTo>
                      <a:pt x="600" y="0"/>
                    </a:moveTo>
                    <a:cubicBezTo>
                      <a:pt x="433" y="0"/>
                      <a:pt x="267" y="48"/>
                      <a:pt x="123" y="140"/>
                    </a:cubicBezTo>
                    <a:cubicBezTo>
                      <a:pt x="39" y="204"/>
                      <a:pt x="0" y="260"/>
                      <a:pt x="17" y="285"/>
                    </a:cubicBezTo>
                    <a:cubicBezTo>
                      <a:pt x="25" y="300"/>
                      <a:pt x="45" y="305"/>
                      <a:pt x="76" y="305"/>
                    </a:cubicBezTo>
                    <a:cubicBezTo>
                      <a:pt x="161" y="305"/>
                      <a:pt x="326" y="259"/>
                      <a:pt x="519" y="235"/>
                    </a:cubicBezTo>
                    <a:cubicBezTo>
                      <a:pt x="779" y="204"/>
                      <a:pt x="999" y="235"/>
                      <a:pt x="1021" y="173"/>
                    </a:cubicBezTo>
                    <a:cubicBezTo>
                      <a:pt x="1032" y="143"/>
                      <a:pt x="988" y="95"/>
                      <a:pt x="890" y="51"/>
                    </a:cubicBezTo>
                    <a:cubicBezTo>
                      <a:pt x="795" y="17"/>
                      <a:pt x="697" y="0"/>
                      <a:pt x="60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62" name="CustomShape 20"/>
              <p:cNvSpPr/>
              <p:nvPr/>
            </p:nvSpPr>
            <p:spPr>
              <a:xfrm>
                <a:off x="952920" y="3467880"/>
                <a:ext cx="62280" cy="19440"/>
              </a:xfrm>
              <a:custGeom>
                <a:avLst/>
                <a:gdLst/>
                <a:ahLst/>
                <a:rect l="l" t="t" r="r" b="b"/>
                <a:pathLst>
                  <a:path w="782" h="246">
                    <a:moveTo>
                      <a:pt x="387" y="1"/>
                    </a:moveTo>
                    <a:cubicBezTo>
                      <a:pt x="286" y="1"/>
                      <a:pt x="184" y="29"/>
                      <a:pt x="95" y="84"/>
                    </a:cubicBezTo>
                    <a:cubicBezTo>
                      <a:pt x="26" y="131"/>
                      <a:pt x="1" y="181"/>
                      <a:pt x="20" y="206"/>
                    </a:cubicBezTo>
                    <a:cubicBezTo>
                      <a:pt x="34" y="229"/>
                      <a:pt x="70" y="235"/>
                      <a:pt x="120" y="235"/>
                    </a:cubicBezTo>
                    <a:cubicBezTo>
                      <a:pt x="189" y="235"/>
                      <a:pt x="285" y="223"/>
                      <a:pt x="391" y="223"/>
                    </a:cubicBezTo>
                    <a:cubicBezTo>
                      <a:pt x="512" y="223"/>
                      <a:pt x="621" y="245"/>
                      <a:pt x="691" y="245"/>
                    </a:cubicBezTo>
                    <a:cubicBezTo>
                      <a:pt x="726" y="245"/>
                      <a:pt x="752" y="240"/>
                      <a:pt x="765" y="223"/>
                    </a:cubicBezTo>
                    <a:cubicBezTo>
                      <a:pt x="782" y="201"/>
                      <a:pt x="765" y="148"/>
                      <a:pt x="698" y="100"/>
                    </a:cubicBezTo>
                    <a:cubicBezTo>
                      <a:pt x="607" y="34"/>
                      <a:pt x="497" y="1"/>
                      <a:pt x="387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63" name="CustomShape 21"/>
              <p:cNvSpPr/>
              <p:nvPr/>
            </p:nvSpPr>
            <p:spPr>
              <a:xfrm>
                <a:off x="575280" y="3291840"/>
                <a:ext cx="371520" cy="514080"/>
              </a:xfrm>
              <a:custGeom>
                <a:avLst/>
                <a:gdLst/>
                <a:ahLst/>
                <a:rect l="l" t="t" r="r" b="b"/>
                <a:pathLst>
                  <a:path w="4638" h="6415">
                    <a:moveTo>
                      <a:pt x="4492" y="0"/>
                    </a:moveTo>
                    <a:lnTo>
                      <a:pt x="4492" y="0"/>
                    </a:lnTo>
                    <a:cubicBezTo>
                      <a:pt x="3292" y="143"/>
                      <a:pt x="2115" y="430"/>
                      <a:pt x="982" y="851"/>
                    </a:cubicBezTo>
                    <a:cubicBezTo>
                      <a:pt x="720" y="949"/>
                      <a:pt x="447" y="1066"/>
                      <a:pt x="293" y="1300"/>
                    </a:cubicBezTo>
                    <a:cubicBezTo>
                      <a:pt x="129" y="1549"/>
                      <a:pt x="134" y="1864"/>
                      <a:pt x="148" y="2162"/>
                    </a:cubicBezTo>
                    <a:cubicBezTo>
                      <a:pt x="215" y="3602"/>
                      <a:pt x="0" y="4952"/>
                      <a:pt x="62" y="6395"/>
                    </a:cubicBezTo>
                    <a:lnTo>
                      <a:pt x="65" y="6386"/>
                    </a:lnTo>
                    <a:cubicBezTo>
                      <a:pt x="160" y="6405"/>
                      <a:pt x="255" y="6415"/>
                      <a:pt x="349" y="6415"/>
                    </a:cubicBezTo>
                    <a:cubicBezTo>
                      <a:pt x="1013" y="6415"/>
                      <a:pt x="1605" y="5948"/>
                      <a:pt x="1744" y="5273"/>
                    </a:cubicBezTo>
                    <a:cubicBezTo>
                      <a:pt x="1775" y="5122"/>
                      <a:pt x="1780" y="4966"/>
                      <a:pt x="1761" y="4816"/>
                    </a:cubicBezTo>
                    <a:cubicBezTo>
                      <a:pt x="1711" y="4422"/>
                      <a:pt x="1499" y="4020"/>
                      <a:pt x="1635" y="3647"/>
                    </a:cubicBezTo>
                    <a:cubicBezTo>
                      <a:pt x="1817" y="3153"/>
                      <a:pt x="2506" y="3002"/>
                      <a:pt x="2687" y="2511"/>
                    </a:cubicBezTo>
                    <a:cubicBezTo>
                      <a:pt x="2796" y="2224"/>
                      <a:pt x="2698" y="1889"/>
                      <a:pt x="2821" y="1610"/>
                    </a:cubicBezTo>
                    <a:cubicBezTo>
                      <a:pt x="2932" y="1345"/>
                      <a:pt x="3211" y="1197"/>
                      <a:pt x="3482" y="1100"/>
                    </a:cubicBezTo>
                    <a:cubicBezTo>
                      <a:pt x="3755" y="1002"/>
                      <a:pt x="4040" y="932"/>
                      <a:pt x="4272" y="756"/>
                    </a:cubicBezTo>
                    <a:cubicBezTo>
                      <a:pt x="4500" y="583"/>
                      <a:pt x="4637" y="249"/>
                      <a:pt x="4492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64" name="CustomShape 22"/>
              <p:cNvSpPr/>
              <p:nvPr/>
            </p:nvSpPr>
            <p:spPr>
              <a:xfrm>
                <a:off x="518400" y="3237840"/>
                <a:ext cx="423000" cy="529200"/>
              </a:xfrm>
              <a:custGeom>
                <a:avLst/>
                <a:gdLst/>
                <a:ahLst/>
                <a:rect l="l" t="t" r="r" b="b"/>
                <a:pathLst>
                  <a:path w="5280" h="6603">
                    <a:moveTo>
                      <a:pt x="4297" y="0"/>
                    </a:moveTo>
                    <a:cubicBezTo>
                      <a:pt x="4052" y="0"/>
                      <a:pt x="3809" y="70"/>
                      <a:pt x="3602" y="200"/>
                    </a:cubicBezTo>
                    <a:cubicBezTo>
                      <a:pt x="3343" y="367"/>
                      <a:pt x="3134" y="602"/>
                      <a:pt x="3000" y="875"/>
                    </a:cubicBezTo>
                    <a:cubicBezTo>
                      <a:pt x="2927" y="1020"/>
                      <a:pt x="2863" y="1174"/>
                      <a:pt x="2818" y="1330"/>
                    </a:cubicBezTo>
                    <a:cubicBezTo>
                      <a:pt x="2771" y="1494"/>
                      <a:pt x="2712" y="1653"/>
                      <a:pt x="2640" y="1804"/>
                    </a:cubicBezTo>
                    <a:cubicBezTo>
                      <a:pt x="2562" y="1957"/>
                      <a:pt x="2428" y="2075"/>
                      <a:pt x="2266" y="2139"/>
                    </a:cubicBezTo>
                    <a:cubicBezTo>
                      <a:pt x="2093" y="2192"/>
                      <a:pt x="1917" y="2222"/>
                      <a:pt x="1736" y="2231"/>
                    </a:cubicBezTo>
                    <a:cubicBezTo>
                      <a:pt x="1552" y="2236"/>
                      <a:pt x="1371" y="2292"/>
                      <a:pt x="1206" y="2379"/>
                    </a:cubicBezTo>
                    <a:cubicBezTo>
                      <a:pt x="896" y="2568"/>
                      <a:pt x="701" y="2895"/>
                      <a:pt x="684" y="3255"/>
                    </a:cubicBezTo>
                    <a:cubicBezTo>
                      <a:pt x="687" y="3419"/>
                      <a:pt x="718" y="3587"/>
                      <a:pt x="782" y="3740"/>
                    </a:cubicBezTo>
                    <a:cubicBezTo>
                      <a:pt x="835" y="3882"/>
                      <a:pt x="866" y="4033"/>
                      <a:pt x="871" y="4186"/>
                    </a:cubicBezTo>
                    <a:cubicBezTo>
                      <a:pt x="866" y="4329"/>
                      <a:pt x="829" y="4471"/>
                      <a:pt x="765" y="4602"/>
                    </a:cubicBezTo>
                    <a:cubicBezTo>
                      <a:pt x="645" y="4856"/>
                      <a:pt x="467" y="5054"/>
                      <a:pt x="324" y="5249"/>
                    </a:cubicBezTo>
                    <a:cubicBezTo>
                      <a:pt x="188" y="5420"/>
                      <a:pt x="90" y="5620"/>
                      <a:pt x="34" y="5832"/>
                    </a:cubicBezTo>
                    <a:cubicBezTo>
                      <a:pt x="1" y="5997"/>
                      <a:pt x="18" y="6167"/>
                      <a:pt x="87" y="6321"/>
                    </a:cubicBezTo>
                    <a:cubicBezTo>
                      <a:pt x="132" y="6418"/>
                      <a:pt x="202" y="6502"/>
                      <a:pt x="291" y="6558"/>
                    </a:cubicBezTo>
                    <a:cubicBezTo>
                      <a:pt x="310" y="6575"/>
                      <a:pt x="336" y="6588"/>
                      <a:pt x="363" y="6597"/>
                    </a:cubicBezTo>
                    <a:cubicBezTo>
                      <a:pt x="375" y="6600"/>
                      <a:pt x="383" y="6600"/>
                      <a:pt x="391" y="6602"/>
                    </a:cubicBezTo>
                    <a:cubicBezTo>
                      <a:pt x="391" y="6600"/>
                      <a:pt x="355" y="6588"/>
                      <a:pt x="299" y="6558"/>
                    </a:cubicBezTo>
                    <a:cubicBezTo>
                      <a:pt x="216" y="6499"/>
                      <a:pt x="151" y="6418"/>
                      <a:pt x="112" y="6321"/>
                    </a:cubicBezTo>
                    <a:cubicBezTo>
                      <a:pt x="48" y="6170"/>
                      <a:pt x="31" y="6003"/>
                      <a:pt x="71" y="5846"/>
                    </a:cubicBezTo>
                    <a:cubicBezTo>
                      <a:pt x="126" y="5637"/>
                      <a:pt x="227" y="5445"/>
                      <a:pt x="363" y="5277"/>
                    </a:cubicBezTo>
                    <a:cubicBezTo>
                      <a:pt x="506" y="5079"/>
                      <a:pt x="687" y="4887"/>
                      <a:pt x="813" y="4624"/>
                    </a:cubicBezTo>
                    <a:cubicBezTo>
                      <a:pt x="880" y="4493"/>
                      <a:pt x="919" y="4346"/>
                      <a:pt x="924" y="4198"/>
                    </a:cubicBezTo>
                    <a:cubicBezTo>
                      <a:pt x="919" y="4039"/>
                      <a:pt x="882" y="3882"/>
                      <a:pt x="827" y="3737"/>
                    </a:cubicBezTo>
                    <a:cubicBezTo>
                      <a:pt x="768" y="3587"/>
                      <a:pt x="740" y="3425"/>
                      <a:pt x="735" y="3266"/>
                    </a:cubicBezTo>
                    <a:cubicBezTo>
                      <a:pt x="754" y="2920"/>
                      <a:pt x="938" y="2607"/>
                      <a:pt x="1234" y="2429"/>
                    </a:cubicBezTo>
                    <a:cubicBezTo>
                      <a:pt x="1390" y="2345"/>
                      <a:pt x="1566" y="2295"/>
                      <a:pt x="1744" y="2287"/>
                    </a:cubicBezTo>
                    <a:cubicBezTo>
                      <a:pt x="1929" y="2275"/>
                      <a:pt x="2110" y="2245"/>
                      <a:pt x="2288" y="2189"/>
                    </a:cubicBezTo>
                    <a:cubicBezTo>
                      <a:pt x="2375" y="2156"/>
                      <a:pt x="2456" y="2108"/>
                      <a:pt x="2523" y="2044"/>
                    </a:cubicBezTo>
                    <a:cubicBezTo>
                      <a:pt x="2584" y="1980"/>
                      <a:pt x="2640" y="1910"/>
                      <a:pt x="2682" y="1829"/>
                    </a:cubicBezTo>
                    <a:cubicBezTo>
                      <a:pt x="2760" y="1676"/>
                      <a:pt x="2818" y="1514"/>
                      <a:pt x="2863" y="1346"/>
                    </a:cubicBezTo>
                    <a:cubicBezTo>
                      <a:pt x="2908" y="1190"/>
                      <a:pt x="2969" y="1040"/>
                      <a:pt x="3042" y="895"/>
                    </a:cubicBezTo>
                    <a:cubicBezTo>
                      <a:pt x="3170" y="627"/>
                      <a:pt x="3374" y="395"/>
                      <a:pt x="3625" y="231"/>
                    </a:cubicBezTo>
                    <a:cubicBezTo>
                      <a:pt x="3824" y="100"/>
                      <a:pt x="4059" y="31"/>
                      <a:pt x="4298" y="31"/>
                    </a:cubicBezTo>
                    <a:cubicBezTo>
                      <a:pt x="4320" y="31"/>
                      <a:pt x="4342" y="31"/>
                      <a:pt x="4364" y="33"/>
                    </a:cubicBezTo>
                    <a:cubicBezTo>
                      <a:pt x="4749" y="49"/>
                      <a:pt x="5087" y="298"/>
                      <a:pt x="5212" y="663"/>
                    </a:cubicBezTo>
                    <a:cubicBezTo>
                      <a:pt x="5248" y="761"/>
                      <a:pt x="5262" y="867"/>
                      <a:pt x="5260" y="967"/>
                    </a:cubicBezTo>
                    <a:cubicBezTo>
                      <a:pt x="5260" y="1037"/>
                      <a:pt x="5251" y="1076"/>
                      <a:pt x="5251" y="1076"/>
                    </a:cubicBezTo>
                    <a:cubicBezTo>
                      <a:pt x="5262" y="1040"/>
                      <a:pt x="5265" y="1006"/>
                      <a:pt x="5271" y="967"/>
                    </a:cubicBezTo>
                    <a:cubicBezTo>
                      <a:pt x="5279" y="861"/>
                      <a:pt x="5262" y="755"/>
                      <a:pt x="5232" y="657"/>
                    </a:cubicBezTo>
                    <a:cubicBezTo>
                      <a:pt x="5179" y="498"/>
                      <a:pt x="5089" y="356"/>
                      <a:pt x="4964" y="245"/>
                    </a:cubicBezTo>
                    <a:cubicBezTo>
                      <a:pt x="4794" y="99"/>
                      <a:pt x="4582" y="16"/>
                      <a:pt x="4364" y="2"/>
                    </a:cubicBezTo>
                    <a:cubicBezTo>
                      <a:pt x="4342" y="1"/>
                      <a:pt x="4319" y="0"/>
                      <a:pt x="4297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65" name="CustomShape 23"/>
              <p:cNvSpPr/>
              <p:nvPr/>
            </p:nvSpPr>
            <p:spPr>
              <a:xfrm>
                <a:off x="923760" y="3206160"/>
                <a:ext cx="48960" cy="107640"/>
              </a:xfrm>
              <a:custGeom>
                <a:avLst/>
                <a:gdLst/>
                <a:ahLst/>
                <a:rect l="l" t="t" r="r" b="b"/>
                <a:pathLst>
                  <a:path w="615" h="1346">
                    <a:moveTo>
                      <a:pt x="1" y="1"/>
                    </a:moveTo>
                    <a:lnTo>
                      <a:pt x="1" y="1"/>
                    </a:lnTo>
                    <a:cubicBezTo>
                      <a:pt x="68" y="48"/>
                      <a:pt x="132" y="93"/>
                      <a:pt x="193" y="146"/>
                    </a:cubicBezTo>
                    <a:cubicBezTo>
                      <a:pt x="489" y="397"/>
                      <a:pt x="553" y="832"/>
                      <a:pt x="344" y="1164"/>
                    </a:cubicBezTo>
                    <a:cubicBezTo>
                      <a:pt x="302" y="1226"/>
                      <a:pt x="252" y="1290"/>
                      <a:pt x="202" y="1346"/>
                    </a:cubicBezTo>
                    <a:cubicBezTo>
                      <a:pt x="205" y="1346"/>
                      <a:pt x="224" y="1334"/>
                      <a:pt x="258" y="1306"/>
                    </a:cubicBezTo>
                    <a:cubicBezTo>
                      <a:pt x="302" y="1265"/>
                      <a:pt x="344" y="1223"/>
                      <a:pt x="375" y="1173"/>
                    </a:cubicBezTo>
                    <a:cubicBezTo>
                      <a:pt x="615" y="832"/>
                      <a:pt x="542" y="364"/>
                      <a:pt x="216" y="110"/>
                    </a:cubicBezTo>
                    <a:cubicBezTo>
                      <a:pt x="174" y="71"/>
                      <a:pt x="121" y="40"/>
                      <a:pt x="65" y="20"/>
                    </a:cubicBezTo>
                    <a:cubicBezTo>
                      <a:pt x="43" y="9"/>
                      <a:pt x="23" y="6"/>
                      <a:pt x="1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66" name="CustomShape 24"/>
              <p:cNvSpPr/>
              <p:nvPr/>
            </p:nvSpPr>
            <p:spPr>
              <a:xfrm>
                <a:off x="989280" y="3853440"/>
                <a:ext cx="227520" cy="235440"/>
              </a:xfrm>
              <a:custGeom>
                <a:avLst/>
                <a:gdLst/>
                <a:ahLst/>
                <a:rect l="l" t="t" r="r" b="b"/>
                <a:pathLst>
                  <a:path w="2841" h="2941">
                    <a:moveTo>
                      <a:pt x="24" y="1"/>
                    </a:moveTo>
                    <a:cubicBezTo>
                      <a:pt x="16" y="1"/>
                      <a:pt x="9" y="2"/>
                      <a:pt x="0" y="3"/>
                    </a:cubicBezTo>
                    <a:cubicBezTo>
                      <a:pt x="0" y="11"/>
                      <a:pt x="62" y="11"/>
                      <a:pt x="170" y="42"/>
                    </a:cubicBezTo>
                    <a:cubicBezTo>
                      <a:pt x="324" y="92"/>
                      <a:pt x="461" y="184"/>
                      <a:pt x="561" y="307"/>
                    </a:cubicBezTo>
                    <a:cubicBezTo>
                      <a:pt x="631" y="391"/>
                      <a:pt x="678" y="489"/>
                      <a:pt x="706" y="597"/>
                    </a:cubicBezTo>
                    <a:cubicBezTo>
                      <a:pt x="740" y="709"/>
                      <a:pt x="745" y="837"/>
                      <a:pt x="770" y="974"/>
                    </a:cubicBezTo>
                    <a:cubicBezTo>
                      <a:pt x="790" y="1116"/>
                      <a:pt x="857" y="1253"/>
                      <a:pt x="963" y="1356"/>
                    </a:cubicBezTo>
                    <a:cubicBezTo>
                      <a:pt x="1077" y="1462"/>
                      <a:pt x="1217" y="1535"/>
                      <a:pt x="1367" y="1577"/>
                    </a:cubicBezTo>
                    <a:cubicBezTo>
                      <a:pt x="1515" y="1627"/>
                      <a:pt x="1663" y="1655"/>
                      <a:pt x="1805" y="1691"/>
                    </a:cubicBezTo>
                    <a:cubicBezTo>
                      <a:pt x="1942" y="1727"/>
                      <a:pt x="2073" y="1777"/>
                      <a:pt x="2199" y="1836"/>
                    </a:cubicBezTo>
                    <a:cubicBezTo>
                      <a:pt x="2416" y="1934"/>
                      <a:pt x="2595" y="2098"/>
                      <a:pt x="2706" y="2307"/>
                    </a:cubicBezTo>
                    <a:cubicBezTo>
                      <a:pt x="2779" y="2450"/>
                      <a:pt x="2807" y="2614"/>
                      <a:pt x="2787" y="2771"/>
                    </a:cubicBezTo>
                    <a:cubicBezTo>
                      <a:pt x="2773" y="2829"/>
                      <a:pt x="2754" y="2885"/>
                      <a:pt x="2737" y="2941"/>
                    </a:cubicBezTo>
                    <a:cubicBezTo>
                      <a:pt x="2748" y="2930"/>
                      <a:pt x="2754" y="2913"/>
                      <a:pt x="2768" y="2896"/>
                    </a:cubicBezTo>
                    <a:cubicBezTo>
                      <a:pt x="2790" y="2857"/>
                      <a:pt x="2804" y="2812"/>
                      <a:pt x="2810" y="2771"/>
                    </a:cubicBezTo>
                    <a:cubicBezTo>
                      <a:pt x="2840" y="2609"/>
                      <a:pt x="2818" y="2441"/>
                      <a:pt x="2743" y="2291"/>
                    </a:cubicBezTo>
                    <a:cubicBezTo>
                      <a:pt x="2628" y="2073"/>
                      <a:pt x="2447" y="1897"/>
                      <a:pt x="2224" y="1797"/>
                    </a:cubicBezTo>
                    <a:cubicBezTo>
                      <a:pt x="2095" y="1733"/>
                      <a:pt x="1959" y="1685"/>
                      <a:pt x="1822" y="1655"/>
                    </a:cubicBezTo>
                    <a:cubicBezTo>
                      <a:pt x="1680" y="1616"/>
                      <a:pt x="1529" y="1588"/>
                      <a:pt x="1384" y="1537"/>
                    </a:cubicBezTo>
                    <a:cubicBezTo>
                      <a:pt x="1242" y="1501"/>
                      <a:pt x="1108" y="1426"/>
                      <a:pt x="996" y="1328"/>
                    </a:cubicBezTo>
                    <a:cubicBezTo>
                      <a:pt x="896" y="1231"/>
                      <a:pt x="832" y="1102"/>
                      <a:pt x="815" y="966"/>
                    </a:cubicBezTo>
                    <a:cubicBezTo>
                      <a:pt x="790" y="834"/>
                      <a:pt x="781" y="706"/>
                      <a:pt x="748" y="586"/>
                    </a:cubicBezTo>
                    <a:cubicBezTo>
                      <a:pt x="717" y="477"/>
                      <a:pt x="661" y="374"/>
                      <a:pt x="589" y="288"/>
                    </a:cubicBezTo>
                    <a:cubicBezTo>
                      <a:pt x="480" y="162"/>
                      <a:pt x="341" y="67"/>
                      <a:pt x="182" y="25"/>
                    </a:cubicBezTo>
                    <a:cubicBezTo>
                      <a:pt x="134" y="14"/>
                      <a:pt x="92" y="9"/>
                      <a:pt x="48" y="3"/>
                    </a:cubicBezTo>
                    <a:cubicBezTo>
                      <a:pt x="39" y="2"/>
                      <a:pt x="32" y="1"/>
                      <a:pt x="24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67" name="CustomShape 25"/>
              <p:cNvSpPr/>
              <p:nvPr/>
            </p:nvSpPr>
            <p:spPr>
              <a:xfrm>
                <a:off x="481680" y="3297960"/>
                <a:ext cx="226440" cy="563040"/>
              </a:xfrm>
              <a:custGeom>
                <a:avLst/>
                <a:gdLst/>
                <a:ahLst/>
                <a:rect l="l" t="t" r="r" b="b"/>
                <a:pathLst>
                  <a:path w="2827" h="7027">
                    <a:moveTo>
                      <a:pt x="2718" y="0"/>
                    </a:moveTo>
                    <a:cubicBezTo>
                      <a:pt x="1856" y="0"/>
                      <a:pt x="1220" y="353"/>
                      <a:pt x="639" y="1015"/>
                    </a:cubicBezTo>
                    <a:cubicBezTo>
                      <a:pt x="237" y="1475"/>
                      <a:pt x="129" y="2117"/>
                      <a:pt x="78" y="2725"/>
                    </a:cubicBezTo>
                    <a:cubicBezTo>
                      <a:pt x="0" y="3565"/>
                      <a:pt x="0" y="4430"/>
                      <a:pt x="288" y="5222"/>
                    </a:cubicBezTo>
                    <a:cubicBezTo>
                      <a:pt x="569" y="6014"/>
                      <a:pt x="1270" y="6812"/>
                      <a:pt x="2087" y="7027"/>
                    </a:cubicBezTo>
                    <a:lnTo>
                      <a:pt x="2826" y="2"/>
                    </a:lnTo>
                    <a:cubicBezTo>
                      <a:pt x="2790" y="1"/>
                      <a:pt x="2753" y="0"/>
                      <a:pt x="2718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68" name="CustomShape 26"/>
              <p:cNvSpPr/>
              <p:nvPr/>
            </p:nvSpPr>
            <p:spPr>
              <a:xfrm>
                <a:off x="488160" y="3879360"/>
                <a:ext cx="592560" cy="900360"/>
              </a:xfrm>
              <a:custGeom>
                <a:avLst/>
                <a:gdLst/>
                <a:ahLst/>
                <a:rect l="l" t="t" r="r" b="b"/>
                <a:pathLst>
                  <a:path w="7397" h="11233">
                    <a:moveTo>
                      <a:pt x="2070" y="0"/>
                    </a:moveTo>
                    <a:cubicBezTo>
                      <a:pt x="1961" y="0"/>
                      <a:pt x="1862" y="67"/>
                      <a:pt x="1822" y="174"/>
                    </a:cubicBezTo>
                    <a:cubicBezTo>
                      <a:pt x="1669" y="564"/>
                      <a:pt x="1666" y="885"/>
                      <a:pt x="1805" y="1136"/>
                    </a:cubicBezTo>
                    <a:lnTo>
                      <a:pt x="1789" y="1136"/>
                    </a:lnTo>
                    <a:lnTo>
                      <a:pt x="1122" y="1267"/>
                    </a:lnTo>
                    <a:lnTo>
                      <a:pt x="0" y="11233"/>
                    </a:lnTo>
                    <a:lnTo>
                      <a:pt x="7396" y="10887"/>
                    </a:lnTo>
                    <a:lnTo>
                      <a:pt x="6754" y="1544"/>
                    </a:lnTo>
                    <a:lnTo>
                      <a:pt x="5998" y="1351"/>
                    </a:lnTo>
                    <a:cubicBezTo>
                      <a:pt x="6169" y="1237"/>
                      <a:pt x="6230" y="1014"/>
                      <a:pt x="6146" y="821"/>
                    </a:cubicBezTo>
                    <a:cubicBezTo>
                      <a:pt x="6049" y="581"/>
                      <a:pt x="5825" y="417"/>
                      <a:pt x="5569" y="394"/>
                    </a:cubicBezTo>
                    <a:lnTo>
                      <a:pt x="2112" y="4"/>
                    </a:lnTo>
                    <a:cubicBezTo>
                      <a:pt x="2098" y="2"/>
                      <a:pt x="2084" y="0"/>
                      <a:pt x="207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69" name="CustomShape 27"/>
              <p:cNvSpPr/>
              <p:nvPr/>
            </p:nvSpPr>
            <p:spPr>
              <a:xfrm>
                <a:off x="657000" y="3977280"/>
                <a:ext cx="285480" cy="22680"/>
              </a:xfrm>
              <a:custGeom>
                <a:avLst/>
                <a:gdLst/>
                <a:ahLst/>
                <a:rect l="l" t="t" r="r" b="b"/>
                <a:pathLst>
                  <a:path w="3564" h="286">
                    <a:moveTo>
                      <a:pt x="1" y="0"/>
                    </a:moveTo>
                    <a:lnTo>
                      <a:pt x="1" y="0"/>
                    </a:lnTo>
                    <a:cubicBezTo>
                      <a:pt x="45" y="17"/>
                      <a:pt x="87" y="31"/>
                      <a:pt x="135" y="39"/>
                    </a:cubicBezTo>
                    <a:cubicBezTo>
                      <a:pt x="224" y="59"/>
                      <a:pt x="347" y="89"/>
                      <a:pt x="508" y="123"/>
                    </a:cubicBezTo>
                    <a:cubicBezTo>
                      <a:pt x="1071" y="232"/>
                      <a:pt x="1641" y="285"/>
                      <a:pt x="2213" y="285"/>
                    </a:cubicBezTo>
                    <a:cubicBezTo>
                      <a:pt x="2489" y="285"/>
                      <a:pt x="2766" y="273"/>
                      <a:pt x="3042" y="248"/>
                    </a:cubicBezTo>
                    <a:cubicBezTo>
                      <a:pt x="3203" y="229"/>
                      <a:pt x="3334" y="212"/>
                      <a:pt x="3424" y="198"/>
                    </a:cubicBezTo>
                    <a:cubicBezTo>
                      <a:pt x="3474" y="193"/>
                      <a:pt x="3519" y="184"/>
                      <a:pt x="3563" y="170"/>
                    </a:cubicBezTo>
                    <a:cubicBezTo>
                      <a:pt x="3516" y="170"/>
                      <a:pt x="3468" y="173"/>
                      <a:pt x="3424" y="184"/>
                    </a:cubicBezTo>
                    <a:cubicBezTo>
                      <a:pt x="3334" y="195"/>
                      <a:pt x="3201" y="206"/>
                      <a:pt x="3042" y="215"/>
                    </a:cubicBezTo>
                    <a:cubicBezTo>
                      <a:pt x="2791" y="233"/>
                      <a:pt x="2540" y="242"/>
                      <a:pt x="2290" y="242"/>
                    </a:cubicBezTo>
                    <a:cubicBezTo>
                      <a:pt x="1697" y="242"/>
                      <a:pt x="1106" y="191"/>
                      <a:pt x="520" y="89"/>
                    </a:cubicBezTo>
                    <a:cubicBezTo>
                      <a:pt x="358" y="61"/>
                      <a:pt x="229" y="39"/>
                      <a:pt x="140" y="20"/>
                    </a:cubicBezTo>
                    <a:cubicBezTo>
                      <a:pt x="93" y="11"/>
                      <a:pt x="48" y="3"/>
                      <a:pt x="1" y="0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70" name="CustomShape 28"/>
              <p:cNvSpPr/>
              <p:nvPr/>
            </p:nvSpPr>
            <p:spPr>
              <a:xfrm>
                <a:off x="674280" y="4051080"/>
                <a:ext cx="44280" cy="66600"/>
              </a:xfrm>
              <a:custGeom>
                <a:avLst/>
                <a:gdLst/>
                <a:ahLst/>
                <a:rect l="l" t="t" r="r" b="b"/>
                <a:pathLst>
                  <a:path w="559" h="835">
                    <a:moveTo>
                      <a:pt x="558" y="1"/>
                    </a:moveTo>
                    <a:cubicBezTo>
                      <a:pt x="444" y="126"/>
                      <a:pt x="346" y="263"/>
                      <a:pt x="260" y="405"/>
                    </a:cubicBezTo>
                    <a:cubicBezTo>
                      <a:pt x="162" y="536"/>
                      <a:pt x="76" y="684"/>
                      <a:pt x="0" y="835"/>
                    </a:cubicBezTo>
                    <a:cubicBezTo>
                      <a:pt x="112" y="709"/>
                      <a:pt x="215" y="575"/>
                      <a:pt x="299" y="430"/>
                    </a:cubicBezTo>
                    <a:cubicBezTo>
                      <a:pt x="399" y="296"/>
                      <a:pt x="486" y="151"/>
                      <a:pt x="558" y="1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71" name="CustomShape 29"/>
              <p:cNvSpPr/>
              <p:nvPr/>
            </p:nvSpPr>
            <p:spPr>
              <a:xfrm>
                <a:off x="816120" y="4069800"/>
                <a:ext cx="49320" cy="61560"/>
              </a:xfrm>
              <a:custGeom>
                <a:avLst/>
                <a:gdLst/>
                <a:ahLst/>
                <a:rect l="l" t="t" r="r" b="b"/>
                <a:pathLst>
                  <a:path w="620" h="773">
                    <a:moveTo>
                      <a:pt x="0" y="0"/>
                    </a:moveTo>
                    <a:lnTo>
                      <a:pt x="0" y="0"/>
                    </a:lnTo>
                    <a:cubicBezTo>
                      <a:pt x="182" y="276"/>
                      <a:pt x="391" y="536"/>
                      <a:pt x="620" y="773"/>
                    </a:cubicBezTo>
                    <a:cubicBezTo>
                      <a:pt x="536" y="628"/>
                      <a:pt x="435" y="497"/>
                      <a:pt x="327" y="371"/>
                    </a:cubicBezTo>
                    <a:cubicBezTo>
                      <a:pt x="229" y="237"/>
                      <a:pt x="123" y="115"/>
                      <a:pt x="0" y="0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72" name="CustomShape 30"/>
              <p:cNvSpPr/>
              <p:nvPr/>
            </p:nvSpPr>
            <p:spPr>
              <a:xfrm>
                <a:off x="762840" y="4152960"/>
                <a:ext cx="13680" cy="79920"/>
              </a:xfrm>
              <a:custGeom>
                <a:avLst/>
                <a:gdLst/>
                <a:ahLst/>
                <a:rect l="l" t="t" r="r" b="b"/>
                <a:pathLst>
                  <a:path w="176" h="1000">
                    <a:moveTo>
                      <a:pt x="0" y="1"/>
                    </a:moveTo>
                    <a:lnTo>
                      <a:pt x="0" y="1"/>
                    </a:lnTo>
                    <a:cubicBezTo>
                      <a:pt x="6" y="168"/>
                      <a:pt x="25" y="336"/>
                      <a:pt x="64" y="503"/>
                    </a:cubicBezTo>
                    <a:cubicBezTo>
                      <a:pt x="84" y="670"/>
                      <a:pt x="123" y="838"/>
                      <a:pt x="176" y="1000"/>
                    </a:cubicBezTo>
                    <a:cubicBezTo>
                      <a:pt x="168" y="827"/>
                      <a:pt x="148" y="659"/>
                      <a:pt x="112" y="497"/>
                    </a:cubicBezTo>
                    <a:cubicBezTo>
                      <a:pt x="92" y="330"/>
                      <a:pt x="53" y="163"/>
                      <a:pt x="0" y="1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73" name="CustomShape 31"/>
              <p:cNvSpPr/>
              <p:nvPr/>
            </p:nvSpPr>
            <p:spPr>
              <a:xfrm>
                <a:off x="852840" y="4239000"/>
                <a:ext cx="69480" cy="68760"/>
              </a:xfrm>
              <a:custGeom>
                <a:avLst/>
                <a:gdLst/>
                <a:ahLst/>
                <a:rect l="l" t="t" r="r" b="b"/>
                <a:pathLst>
                  <a:path w="871" h="863">
                    <a:moveTo>
                      <a:pt x="871" y="1"/>
                    </a:moveTo>
                    <a:lnTo>
                      <a:pt x="871" y="1"/>
                    </a:lnTo>
                    <a:cubicBezTo>
                      <a:pt x="712" y="129"/>
                      <a:pt x="558" y="266"/>
                      <a:pt x="419" y="417"/>
                    </a:cubicBezTo>
                    <a:cubicBezTo>
                      <a:pt x="268" y="550"/>
                      <a:pt x="129" y="701"/>
                      <a:pt x="1" y="863"/>
                    </a:cubicBezTo>
                    <a:cubicBezTo>
                      <a:pt x="160" y="735"/>
                      <a:pt x="313" y="598"/>
                      <a:pt x="452" y="447"/>
                    </a:cubicBezTo>
                    <a:cubicBezTo>
                      <a:pt x="603" y="311"/>
                      <a:pt x="743" y="163"/>
                      <a:pt x="871" y="1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74" name="CustomShape 32"/>
              <p:cNvSpPr/>
              <p:nvPr/>
            </p:nvSpPr>
            <p:spPr>
              <a:xfrm>
                <a:off x="663840" y="4308480"/>
                <a:ext cx="63360" cy="66600"/>
              </a:xfrm>
              <a:custGeom>
                <a:avLst/>
                <a:gdLst/>
                <a:ahLst/>
                <a:rect l="l" t="t" r="r" b="b"/>
                <a:pathLst>
                  <a:path w="796" h="835">
                    <a:moveTo>
                      <a:pt x="1" y="1"/>
                    </a:moveTo>
                    <a:cubicBezTo>
                      <a:pt x="1" y="1"/>
                      <a:pt x="0" y="1"/>
                      <a:pt x="0" y="1"/>
                    </a:cubicBezTo>
                    <a:cubicBezTo>
                      <a:pt x="181" y="347"/>
                      <a:pt x="452" y="631"/>
                      <a:pt x="787" y="835"/>
                    </a:cubicBezTo>
                    <a:cubicBezTo>
                      <a:pt x="795" y="824"/>
                      <a:pt x="589" y="670"/>
                      <a:pt x="368" y="441"/>
                    </a:cubicBezTo>
                    <a:cubicBezTo>
                      <a:pt x="154" y="213"/>
                      <a:pt x="18" y="1"/>
                      <a:pt x="1" y="1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75" name="CustomShape 33"/>
              <p:cNvSpPr/>
              <p:nvPr/>
            </p:nvSpPr>
            <p:spPr>
              <a:xfrm>
                <a:off x="720000" y="4480560"/>
                <a:ext cx="69840" cy="36360"/>
              </a:xfrm>
              <a:custGeom>
                <a:avLst/>
                <a:gdLst/>
                <a:ahLst/>
                <a:rect l="l" t="t" r="r" b="b"/>
                <a:pathLst>
                  <a:path w="874" h="458">
                    <a:moveTo>
                      <a:pt x="874" y="0"/>
                    </a:moveTo>
                    <a:cubicBezTo>
                      <a:pt x="706" y="25"/>
                      <a:pt x="547" y="81"/>
                      <a:pt x="402" y="165"/>
                    </a:cubicBezTo>
                    <a:cubicBezTo>
                      <a:pt x="251" y="237"/>
                      <a:pt x="115" y="335"/>
                      <a:pt x="0" y="458"/>
                    </a:cubicBezTo>
                    <a:cubicBezTo>
                      <a:pt x="1" y="458"/>
                      <a:pt x="1" y="458"/>
                      <a:pt x="2" y="458"/>
                    </a:cubicBezTo>
                    <a:cubicBezTo>
                      <a:pt x="22" y="458"/>
                      <a:pt x="192" y="328"/>
                      <a:pt x="427" y="206"/>
                    </a:cubicBezTo>
                    <a:cubicBezTo>
                      <a:pt x="667" y="81"/>
                      <a:pt x="874" y="14"/>
                      <a:pt x="874" y="0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76" name="CustomShape 34"/>
              <p:cNvSpPr/>
              <p:nvPr/>
            </p:nvSpPr>
            <p:spPr>
              <a:xfrm>
                <a:off x="825120" y="4393440"/>
                <a:ext cx="66960" cy="93600"/>
              </a:xfrm>
              <a:custGeom>
                <a:avLst/>
                <a:gdLst/>
                <a:ahLst/>
                <a:rect l="l" t="t" r="r" b="b"/>
                <a:pathLst>
                  <a:path w="838" h="1172">
                    <a:moveTo>
                      <a:pt x="1" y="0"/>
                    </a:moveTo>
                    <a:lnTo>
                      <a:pt x="1" y="0"/>
                    </a:lnTo>
                    <a:cubicBezTo>
                      <a:pt x="28" y="61"/>
                      <a:pt x="59" y="128"/>
                      <a:pt x="101" y="184"/>
                    </a:cubicBezTo>
                    <a:cubicBezTo>
                      <a:pt x="168" y="296"/>
                      <a:pt x="268" y="449"/>
                      <a:pt x="386" y="611"/>
                    </a:cubicBezTo>
                    <a:cubicBezTo>
                      <a:pt x="500" y="773"/>
                      <a:pt x="612" y="912"/>
                      <a:pt x="695" y="1016"/>
                    </a:cubicBezTo>
                    <a:cubicBezTo>
                      <a:pt x="737" y="1074"/>
                      <a:pt x="785" y="1127"/>
                      <a:pt x="838" y="1172"/>
                    </a:cubicBezTo>
                    <a:cubicBezTo>
                      <a:pt x="804" y="1108"/>
                      <a:pt x="765" y="1049"/>
                      <a:pt x="720" y="996"/>
                    </a:cubicBezTo>
                    <a:lnTo>
                      <a:pt x="419" y="586"/>
                    </a:lnTo>
                    <a:lnTo>
                      <a:pt x="126" y="167"/>
                    </a:lnTo>
                    <a:cubicBezTo>
                      <a:pt x="93" y="109"/>
                      <a:pt x="51" y="53"/>
                      <a:pt x="1" y="0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77" name="CustomShape 35"/>
              <p:cNvSpPr/>
              <p:nvPr/>
            </p:nvSpPr>
            <p:spPr>
              <a:xfrm>
                <a:off x="813960" y="4577040"/>
                <a:ext cx="88200" cy="14400"/>
              </a:xfrm>
              <a:custGeom>
                <a:avLst/>
                <a:gdLst/>
                <a:ahLst/>
                <a:rect l="l" t="t" r="r" b="b"/>
                <a:pathLst>
                  <a:path w="1103" h="182">
                    <a:moveTo>
                      <a:pt x="1102" y="0"/>
                    </a:moveTo>
                    <a:lnTo>
                      <a:pt x="1102" y="0"/>
                    </a:lnTo>
                    <a:cubicBezTo>
                      <a:pt x="918" y="14"/>
                      <a:pt x="737" y="42"/>
                      <a:pt x="550" y="81"/>
                    </a:cubicBezTo>
                    <a:cubicBezTo>
                      <a:pt x="366" y="101"/>
                      <a:pt x="181" y="137"/>
                      <a:pt x="0" y="182"/>
                    </a:cubicBezTo>
                    <a:cubicBezTo>
                      <a:pt x="187" y="182"/>
                      <a:pt x="374" y="165"/>
                      <a:pt x="558" y="126"/>
                    </a:cubicBezTo>
                    <a:cubicBezTo>
                      <a:pt x="742" y="106"/>
                      <a:pt x="924" y="65"/>
                      <a:pt x="1102" y="0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78" name="CustomShape 36"/>
              <p:cNvSpPr/>
              <p:nvPr/>
            </p:nvSpPr>
            <p:spPr>
              <a:xfrm>
                <a:off x="731880" y="3892320"/>
                <a:ext cx="19080" cy="87120"/>
              </a:xfrm>
              <a:custGeom>
                <a:avLst/>
                <a:gdLst/>
                <a:ahLst/>
                <a:rect l="l" t="t" r="r" b="b"/>
                <a:pathLst>
                  <a:path w="243" h="1092">
                    <a:moveTo>
                      <a:pt x="0" y="1"/>
                    </a:moveTo>
                    <a:cubicBezTo>
                      <a:pt x="14" y="57"/>
                      <a:pt x="34" y="110"/>
                      <a:pt x="62" y="160"/>
                    </a:cubicBezTo>
                    <a:cubicBezTo>
                      <a:pt x="115" y="283"/>
                      <a:pt x="156" y="417"/>
                      <a:pt x="176" y="548"/>
                    </a:cubicBezTo>
                    <a:cubicBezTo>
                      <a:pt x="196" y="682"/>
                      <a:pt x="184" y="816"/>
                      <a:pt x="134" y="941"/>
                    </a:cubicBezTo>
                    <a:cubicBezTo>
                      <a:pt x="101" y="1036"/>
                      <a:pt x="56" y="1092"/>
                      <a:pt x="62" y="1092"/>
                    </a:cubicBezTo>
                    <a:cubicBezTo>
                      <a:pt x="109" y="1058"/>
                      <a:pt x="145" y="1011"/>
                      <a:pt x="168" y="955"/>
                    </a:cubicBezTo>
                    <a:cubicBezTo>
                      <a:pt x="226" y="827"/>
                      <a:pt x="243" y="684"/>
                      <a:pt x="223" y="539"/>
                    </a:cubicBezTo>
                    <a:cubicBezTo>
                      <a:pt x="201" y="400"/>
                      <a:pt x="156" y="269"/>
                      <a:pt x="90" y="146"/>
                    </a:cubicBezTo>
                    <a:cubicBezTo>
                      <a:pt x="64" y="90"/>
                      <a:pt x="37" y="43"/>
                      <a:pt x="0" y="1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79" name="CustomShape 37"/>
              <p:cNvSpPr/>
              <p:nvPr/>
            </p:nvSpPr>
            <p:spPr>
              <a:xfrm>
                <a:off x="846720" y="3920040"/>
                <a:ext cx="15480" cy="49680"/>
              </a:xfrm>
              <a:custGeom>
                <a:avLst/>
                <a:gdLst/>
                <a:ahLst/>
                <a:rect l="l" t="t" r="r" b="b"/>
                <a:pathLst>
                  <a:path w="196" h="623">
                    <a:moveTo>
                      <a:pt x="12" y="1"/>
                    </a:moveTo>
                    <a:cubicBezTo>
                      <a:pt x="0" y="6"/>
                      <a:pt x="62" y="135"/>
                      <a:pt x="104" y="311"/>
                    </a:cubicBezTo>
                    <a:cubicBezTo>
                      <a:pt x="140" y="481"/>
                      <a:pt x="145" y="623"/>
                      <a:pt x="159" y="623"/>
                    </a:cubicBezTo>
                    <a:cubicBezTo>
                      <a:pt x="196" y="405"/>
                      <a:pt x="145" y="182"/>
                      <a:pt x="12" y="1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0" name="CustomShape 38"/>
              <p:cNvSpPr/>
              <p:nvPr/>
            </p:nvSpPr>
            <p:spPr>
              <a:xfrm>
                <a:off x="1312200" y="3695040"/>
                <a:ext cx="607680" cy="993960"/>
              </a:xfrm>
              <a:custGeom>
                <a:avLst/>
                <a:gdLst/>
                <a:ahLst/>
                <a:rect l="l" t="t" r="r" b="b"/>
                <a:pathLst>
                  <a:path w="7584" h="12400">
                    <a:moveTo>
                      <a:pt x="5700" y="1"/>
                    </a:moveTo>
                    <a:cubicBezTo>
                      <a:pt x="5612" y="1"/>
                      <a:pt x="5509" y="64"/>
                      <a:pt x="5441" y="271"/>
                    </a:cubicBezTo>
                    <a:cubicBezTo>
                      <a:pt x="5369" y="508"/>
                      <a:pt x="4294" y="2812"/>
                      <a:pt x="4294" y="2812"/>
                    </a:cubicBezTo>
                    <a:lnTo>
                      <a:pt x="3882" y="3861"/>
                    </a:lnTo>
                    <a:lnTo>
                      <a:pt x="439" y="9901"/>
                    </a:lnTo>
                    <a:cubicBezTo>
                      <a:pt x="400" y="9971"/>
                      <a:pt x="366" y="10041"/>
                      <a:pt x="341" y="10111"/>
                    </a:cubicBezTo>
                    <a:cubicBezTo>
                      <a:pt x="1" y="10973"/>
                      <a:pt x="425" y="11943"/>
                      <a:pt x="1281" y="12281"/>
                    </a:cubicBezTo>
                    <a:cubicBezTo>
                      <a:pt x="1293" y="12284"/>
                      <a:pt x="1298" y="12287"/>
                      <a:pt x="1309" y="12292"/>
                    </a:cubicBezTo>
                    <a:cubicBezTo>
                      <a:pt x="1503" y="12365"/>
                      <a:pt x="1702" y="12399"/>
                      <a:pt x="1897" y="12399"/>
                    </a:cubicBezTo>
                    <a:cubicBezTo>
                      <a:pt x="2574" y="12399"/>
                      <a:pt x="3209" y="11987"/>
                      <a:pt x="3460" y="11316"/>
                    </a:cubicBezTo>
                    <a:lnTo>
                      <a:pt x="5832" y="5005"/>
                    </a:lnTo>
                    <a:cubicBezTo>
                      <a:pt x="6013" y="4640"/>
                      <a:pt x="6521" y="3847"/>
                      <a:pt x="6521" y="3847"/>
                    </a:cubicBezTo>
                    <a:lnTo>
                      <a:pt x="6724" y="3485"/>
                    </a:lnTo>
                    <a:cubicBezTo>
                      <a:pt x="6744" y="3504"/>
                      <a:pt x="6761" y="3527"/>
                      <a:pt x="6775" y="3552"/>
                    </a:cubicBezTo>
                    <a:cubicBezTo>
                      <a:pt x="6794" y="3596"/>
                      <a:pt x="6833" y="3638"/>
                      <a:pt x="6875" y="3672"/>
                    </a:cubicBezTo>
                    <a:cubicBezTo>
                      <a:pt x="6902" y="3681"/>
                      <a:pt x="6930" y="3686"/>
                      <a:pt x="6958" y="3686"/>
                    </a:cubicBezTo>
                    <a:cubicBezTo>
                      <a:pt x="7029" y="3686"/>
                      <a:pt x="7100" y="3656"/>
                      <a:pt x="7148" y="3602"/>
                    </a:cubicBezTo>
                    <a:cubicBezTo>
                      <a:pt x="7221" y="3532"/>
                      <a:pt x="7277" y="3449"/>
                      <a:pt x="7307" y="3351"/>
                    </a:cubicBezTo>
                    <a:cubicBezTo>
                      <a:pt x="7413" y="3036"/>
                      <a:pt x="7240" y="2698"/>
                      <a:pt x="6928" y="2598"/>
                    </a:cubicBezTo>
                    <a:cubicBezTo>
                      <a:pt x="6900" y="2545"/>
                      <a:pt x="6861" y="2503"/>
                      <a:pt x="6816" y="2464"/>
                    </a:cubicBezTo>
                    <a:cubicBezTo>
                      <a:pt x="6689" y="2361"/>
                      <a:pt x="6522" y="2331"/>
                      <a:pt x="6369" y="2331"/>
                    </a:cubicBezTo>
                    <a:cubicBezTo>
                      <a:pt x="6152" y="2331"/>
                      <a:pt x="5966" y="2391"/>
                      <a:pt x="5966" y="2391"/>
                    </a:cubicBezTo>
                    <a:lnTo>
                      <a:pt x="6019" y="2254"/>
                    </a:lnTo>
                    <a:cubicBezTo>
                      <a:pt x="6019" y="2254"/>
                      <a:pt x="6185" y="2083"/>
                      <a:pt x="6554" y="2083"/>
                    </a:cubicBezTo>
                    <a:cubicBezTo>
                      <a:pt x="6693" y="2083"/>
                      <a:pt x="6859" y="2107"/>
                      <a:pt x="7056" y="2174"/>
                    </a:cubicBezTo>
                    <a:cubicBezTo>
                      <a:pt x="7108" y="2193"/>
                      <a:pt x="7161" y="2203"/>
                      <a:pt x="7214" y="2203"/>
                    </a:cubicBezTo>
                    <a:cubicBezTo>
                      <a:pt x="7273" y="2203"/>
                      <a:pt x="7331" y="2191"/>
                      <a:pt x="7388" y="2168"/>
                    </a:cubicBezTo>
                    <a:cubicBezTo>
                      <a:pt x="7455" y="2143"/>
                      <a:pt x="7506" y="2090"/>
                      <a:pt x="7531" y="2026"/>
                    </a:cubicBezTo>
                    <a:cubicBezTo>
                      <a:pt x="7584" y="1850"/>
                      <a:pt x="7475" y="1766"/>
                      <a:pt x="7026" y="1607"/>
                    </a:cubicBezTo>
                    <a:cubicBezTo>
                      <a:pt x="6803" y="1528"/>
                      <a:pt x="6572" y="1487"/>
                      <a:pt x="6363" y="1487"/>
                    </a:cubicBezTo>
                    <a:cubicBezTo>
                      <a:pt x="6151" y="1487"/>
                      <a:pt x="5962" y="1530"/>
                      <a:pt x="5829" y="1621"/>
                    </a:cubicBezTo>
                    <a:cubicBezTo>
                      <a:pt x="5703" y="1699"/>
                      <a:pt x="5586" y="1789"/>
                      <a:pt x="5475" y="1886"/>
                    </a:cubicBezTo>
                    <a:cubicBezTo>
                      <a:pt x="5475" y="1886"/>
                      <a:pt x="5890" y="620"/>
                      <a:pt x="5913" y="539"/>
                    </a:cubicBezTo>
                    <a:cubicBezTo>
                      <a:pt x="5980" y="302"/>
                      <a:pt x="5926" y="78"/>
                      <a:pt x="5779" y="17"/>
                    </a:cubicBezTo>
                    <a:cubicBezTo>
                      <a:pt x="5755" y="7"/>
                      <a:pt x="5728" y="1"/>
                      <a:pt x="5700" y="1"/>
                    </a:cubicBezTo>
                    <a:close/>
                  </a:path>
                </a:pathLst>
              </a:custGeom>
              <a:solidFill>
                <a:srgbClr val="ffbe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1" name="CustomShape 39"/>
              <p:cNvSpPr/>
              <p:nvPr/>
            </p:nvSpPr>
            <p:spPr>
              <a:xfrm>
                <a:off x="1641960" y="3902760"/>
                <a:ext cx="150120" cy="103320"/>
              </a:xfrm>
              <a:custGeom>
                <a:avLst/>
                <a:gdLst/>
                <a:ahLst/>
                <a:rect l="l" t="t" r="r" b="b"/>
                <a:pathLst>
                  <a:path w="1875" h="1292">
                    <a:moveTo>
                      <a:pt x="1755" y="1"/>
                    </a:moveTo>
                    <a:cubicBezTo>
                      <a:pt x="1731" y="1"/>
                      <a:pt x="1706" y="6"/>
                      <a:pt x="1682" y="11"/>
                    </a:cubicBezTo>
                    <a:lnTo>
                      <a:pt x="276" y="290"/>
                    </a:lnTo>
                    <a:lnTo>
                      <a:pt x="0" y="1253"/>
                    </a:lnTo>
                    <a:cubicBezTo>
                      <a:pt x="41" y="1280"/>
                      <a:pt x="88" y="1292"/>
                      <a:pt x="135" y="1292"/>
                    </a:cubicBezTo>
                    <a:cubicBezTo>
                      <a:pt x="229" y="1292"/>
                      <a:pt x="328" y="1246"/>
                      <a:pt x="402" y="1183"/>
                    </a:cubicBezTo>
                    <a:cubicBezTo>
                      <a:pt x="511" y="1088"/>
                      <a:pt x="583" y="960"/>
                      <a:pt x="689" y="854"/>
                    </a:cubicBezTo>
                    <a:cubicBezTo>
                      <a:pt x="996" y="547"/>
                      <a:pt x="1504" y="519"/>
                      <a:pt x="1797" y="198"/>
                    </a:cubicBezTo>
                    <a:cubicBezTo>
                      <a:pt x="1839" y="154"/>
                      <a:pt x="1875" y="87"/>
                      <a:pt x="1839" y="39"/>
                    </a:cubicBezTo>
                    <a:cubicBezTo>
                      <a:pt x="1819" y="10"/>
                      <a:pt x="1788" y="1"/>
                      <a:pt x="1755" y="1"/>
                    </a:cubicBezTo>
                    <a:close/>
                  </a:path>
                </a:pathLst>
              </a:custGeom>
              <a:solidFill>
                <a:srgbClr val="ffbe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2" name="CustomShape 40"/>
              <p:cNvSpPr/>
              <p:nvPr/>
            </p:nvSpPr>
            <p:spPr>
              <a:xfrm>
                <a:off x="1641960" y="3900240"/>
                <a:ext cx="152640" cy="106920"/>
              </a:xfrm>
              <a:custGeom>
                <a:avLst/>
                <a:gdLst/>
                <a:ahLst/>
                <a:rect l="l" t="t" r="r" b="b"/>
                <a:pathLst>
                  <a:path w="1907" h="1337">
                    <a:moveTo>
                      <a:pt x="1735" y="0"/>
                    </a:moveTo>
                    <a:cubicBezTo>
                      <a:pt x="1701" y="0"/>
                      <a:pt x="1668" y="6"/>
                      <a:pt x="1636" y="17"/>
                    </a:cubicBezTo>
                    <a:lnTo>
                      <a:pt x="1454" y="56"/>
                    </a:lnTo>
                    <a:lnTo>
                      <a:pt x="841" y="185"/>
                    </a:lnTo>
                    <a:cubicBezTo>
                      <a:pt x="665" y="221"/>
                      <a:pt x="523" y="252"/>
                      <a:pt x="425" y="277"/>
                    </a:cubicBezTo>
                    <a:cubicBezTo>
                      <a:pt x="372" y="282"/>
                      <a:pt x="325" y="299"/>
                      <a:pt x="274" y="321"/>
                    </a:cubicBezTo>
                    <a:cubicBezTo>
                      <a:pt x="285" y="322"/>
                      <a:pt x="295" y="322"/>
                      <a:pt x="305" y="322"/>
                    </a:cubicBezTo>
                    <a:cubicBezTo>
                      <a:pt x="348" y="322"/>
                      <a:pt x="389" y="317"/>
                      <a:pt x="425" y="296"/>
                    </a:cubicBezTo>
                    <a:cubicBezTo>
                      <a:pt x="523" y="282"/>
                      <a:pt x="665" y="257"/>
                      <a:pt x="843" y="227"/>
                    </a:cubicBezTo>
                    <a:lnTo>
                      <a:pt x="1460" y="115"/>
                    </a:lnTo>
                    <a:lnTo>
                      <a:pt x="1641" y="84"/>
                    </a:lnTo>
                    <a:cubicBezTo>
                      <a:pt x="1682" y="77"/>
                      <a:pt x="1721" y="71"/>
                      <a:pt x="1751" y="71"/>
                    </a:cubicBezTo>
                    <a:cubicBezTo>
                      <a:pt x="1769" y="71"/>
                      <a:pt x="1784" y="73"/>
                      <a:pt x="1795" y="79"/>
                    </a:cubicBezTo>
                    <a:cubicBezTo>
                      <a:pt x="1823" y="93"/>
                      <a:pt x="1811" y="146"/>
                      <a:pt x="1770" y="190"/>
                    </a:cubicBezTo>
                    <a:cubicBezTo>
                      <a:pt x="1728" y="238"/>
                      <a:pt x="1680" y="280"/>
                      <a:pt x="1627" y="316"/>
                    </a:cubicBezTo>
                    <a:cubicBezTo>
                      <a:pt x="1410" y="472"/>
                      <a:pt x="1153" y="536"/>
                      <a:pt x="944" y="651"/>
                    </a:cubicBezTo>
                    <a:cubicBezTo>
                      <a:pt x="843" y="704"/>
                      <a:pt x="746" y="773"/>
                      <a:pt x="665" y="854"/>
                    </a:cubicBezTo>
                    <a:cubicBezTo>
                      <a:pt x="601" y="927"/>
                      <a:pt x="537" y="1005"/>
                      <a:pt x="481" y="1086"/>
                    </a:cubicBezTo>
                    <a:cubicBezTo>
                      <a:pt x="403" y="1200"/>
                      <a:pt x="285" y="1278"/>
                      <a:pt x="149" y="1301"/>
                    </a:cubicBezTo>
                    <a:cubicBezTo>
                      <a:pt x="141" y="1301"/>
                      <a:pt x="134" y="1301"/>
                      <a:pt x="126" y="1301"/>
                    </a:cubicBezTo>
                    <a:cubicBezTo>
                      <a:pt x="85" y="1301"/>
                      <a:pt x="43" y="1295"/>
                      <a:pt x="1" y="1278"/>
                    </a:cubicBezTo>
                    <a:lnTo>
                      <a:pt x="1" y="1278"/>
                    </a:lnTo>
                    <a:cubicBezTo>
                      <a:pt x="1" y="1284"/>
                      <a:pt x="43" y="1337"/>
                      <a:pt x="152" y="1337"/>
                    </a:cubicBezTo>
                    <a:cubicBezTo>
                      <a:pt x="302" y="1326"/>
                      <a:pt x="439" y="1248"/>
                      <a:pt x="525" y="1128"/>
                    </a:cubicBezTo>
                    <a:cubicBezTo>
                      <a:pt x="590" y="1061"/>
                      <a:pt x="643" y="980"/>
                      <a:pt x="718" y="910"/>
                    </a:cubicBezTo>
                    <a:cubicBezTo>
                      <a:pt x="793" y="838"/>
                      <a:pt x="885" y="779"/>
                      <a:pt x="983" y="729"/>
                    </a:cubicBezTo>
                    <a:cubicBezTo>
                      <a:pt x="1187" y="625"/>
                      <a:pt x="1446" y="556"/>
                      <a:pt x="1680" y="394"/>
                    </a:cubicBezTo>
                    <a:cubicBezTo>
                      <a:pt x="1739" y="355"/>
                      <a:pt x="1792" y="307"/>
                      <a:pt x="1839" y="254"/>
                    </a:cubicBezTo>
                    <a:cubicBezTo>
                      <a:pt x="1867" y="224"/>
                      <a:pt x="1887" y="187"/>
                      <a:pt x="1895" y="151"/>
                    </a:cubicBezTo>
                    <a:cubicBezTo>
                      <a:pt x="1906" y="104"/>
                      <a:pt x="1890" y="54"/>
                      <a:pt x="1851" y="23"/>
                    </a:cubicBezTo>
                    <a:cubicBezTo>
                      <a:pt x="1813" y="8"/>
                      <a:pt x="1774" y="0"/>
                      <a:pt x="1735" y="0"/>
                    </a:cubicBezTo>
                    <a:close/>
                  </a:path>
                </a:pathLst>
              </a:custGeom>
              <a:solidFill>
                <a:srgbClr val="eb996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3" name="CustomShape 41"/>
              <p:cNvSpPr/>
              <p:nvPr/>
            </p:nvSpPr>
            <p:spPr>
              <a:xfrm>
                <a:off x="1722240" y="3956040"/>
                <a:ext cx="37080" cy="66960"/>
              </a:xfrm>
              <a:custGeom>
                <a:avLst/>
                <a:gdLst/>
                <a:ahLst/>
                <a:rect l="l" t="t" r="r" b="b"/>
                <a:pathLst>
                  <a:path w="467" h="841">
                    <a:moveTo>
                      <a:pt x="1" y="1"/>
                    </a:moveTo>
                    <a:cubicBezTo>
                      <a:pt x="1" y="1"/>
                      <a:pt x="1" y="1"/>
                      <a:pt x="0" y="1"/>
                    </a:cubicBezTo>
                    <a:cubicBezTo>
                      <a:pt x="37" y="202"/>
                      <a:pt x="51" y="406"/>
                      <a:pt x="40" y="606"/>
                    </a:cubicBezTo>
                    <a:cubicBezTo>
                      <a:pt x="37" y="662"/>
                      <a:pt x="26" y="721"/>
                      <a:pt x="20" y="782"/>
                    </a:cubicBezTo>
                    <a:lnTo>
                      <a:pt x="9" y="841"/>
                    </a:lnTo>
                    <a:lnTo>
                      <a:pt x="56" y="810"/>
                    </a:lnTo>
                    <a:cubicBezTo>
                      <a:pt x="146" y="754"/>
                      <a:pt x="243" y="721"/>
                      <a:pt x="344" y="721"/>
                    </a:cubicBezTo>
                    <a:cubicBezTo>
                      <a:pt x="402" y="723"/>
                      <a:pt x="444" y="732"/>
                      <a:pt x="459" y="732"/>
                    </a:cubicBezTo>
                    <a:cubicBezTo>
                      <a:pt x="464" y="732"/>
                      <a:pt x="466" y="731"/>
                      <a:pt x="466" y="729"/>
                    </a:cubicBezTo>
                    <a:cubicBezTo>
                      <a:pt x="427" y="704"/>
                      <a:pt x="388" y="690"/>
                      <a:pt x="344" y="690"/>
                    </a:cubicBezTo>
                    <a:cubicBezTo>
                      <a:pt x="331" y="689"/>
                      <a:pt x="318" y="689"/>
                      <a:pt x="305" y="689"/>
                    </a:cubicBezTo>
                    <a:cubicBezTo>
                      <a:pt x="226" y="689"/>
                      <a:pt x="149" y="707"/>
                      <a:pt x="79" y="741"/>
                    </a:cubicBezTo>
                    <a:lnTo>
                      <a:pt x="79" y="741"/>
                    </a:lnTo>
                    <a:cubicBezTo>
                      <a:pt x="86" y="698"/>
                      <a:pt x="91" y="655"/>
                      <a:pt x="93" y="615"/>
                    </a:cubicBezTo>
                    <a:cubicBezTo>
                      <a:pt x="123" y="271"/>
                      <a:pt x="15" y="1"/>
                      <a:pt x="1" y="1"/>
                    </a:cubicBezTo>
                    <a:close/>
                  </a:path>
                </a:pathLst>
              </a:custGeom>
              <a:solidFill>
                <a:srgbClr val="eb996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4" name="CustomShape 42"/>
              <p:cNvSpPr/>
              <p:nvPr/>
            </p:nvSpPr>
            <p:spPr>
              <a:xfrm>
                <a:off x="955800" y="3987720"/>
                <a:ext cx="810360" cy="905760"/>
              </a:xfrm>
              <a:custGeom>
                <a:avLst/>
                <a:gdLst/>
                <a:ahLst/>
                <a:rect l="l" t="t" r="r" b="b"/>
                <a:pathLst>
                  <a:path w="10111" h="11299">
                    <a:moveTo>
                      <a:pt x="282" y="0"/>
                    </a:moveTo>
                    <a:lnTo>
                      <a:pt x="243" y="4852"/>
                    </a:lnTo>
                    <a:lnTo>
                      <a:pt x="1" y="11265"/>
                    </a:lnTo>
                    <a:lnTo>
                      <a:pt x="3599" y="11299"/>
                    </a:lnTo>
                    <a:lnTo>
                      <a:pt x="2997" y="8688"/>
                    </a:lnTo>
                    <a:lnTo>
                      <a:pt x="3198" y="9184"/>
                    </a:lnTo>
                    <a:cubicBezTo>
                      <a:pt x="3577" y="10113"/>
                      <a:pt x="4484" y="10721"/>
                      <a:pt x="5494" y="10721"/>
                    </a:cubicBezTo>
                    <a:cubicBezTo>
                      <a:pt x="6635" y="10721"/>
                      <a:pt x="7419" y="9873"/>
                      <a:pt x="7899" y="8841"/>
                    </a:cubicBezTo>
                    <a:cubicBezTo>
                      <a:pt x="9026" y="6431"/>
                      <a:pt x="10111" y="2547"/>
                      <a:pt x="10111" y="2547"/>
                    </a:cubicBezTo>
                    <a:lnTo>
                      <a:pt x="7918" y="619"/>
                    </a:lnTo>
                    <a:cubicBezTo>
                      <a:pt x="6325" y="3621"/>
                      <a:pt x="4838" y="6233"/>
                      <a:pt x="4838" y="6233"/>
                    </a:cubicBezTo>
                    <a:cubicBezTo>
                      <a:pt x="4838" y="6233"/>
                      <a:pt x="4406" y="4921"/>
                      <a:pt x="4074" y="3752"/>
                    </a:cubicBezTo>
                    <a:cubicBezTo>
                      <a:pt x="3742" y="2586"/>
                      <a:pt x="3742" y="1973"/>
                      <a:pt x="3234" y="1389"/>
                    </a:cubicBezTo>
                    <a:cubicBezTo>
                      <a:pt x="2444" y="494"/>
                      <a:pt x="1326" y="271"/>
                      <a:pt x="282" y="0"/>
                    </a:cubicBezTo>
                    <a:close/>
                  </a:path>
                </a:pathLst>
              </a:custGeom>
              <a:solidFill>
                <a:srgbClr val="ff72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5" name="CustomShape 43"/>
              <p:cNvSpPr/>
              <p:nvPr/>
            </p:nvSpPr>
            <p:spPr>
              <a:xfrm>
                <a:off x="210960" y="3974760"/>
                <a:ext cx="965520" cy="930600"/>
              </a:xfrm>
              <a:custGeom>
                <a:avLst/>
                <a:gdLst/>
                <a:ahLst/>
                <a:rect l="l" t="t" r="r" b="b"/>
                <a:pathLst>
                  <a:path w="12048" h="11609">
                    <a:moveTo>
                      <a:pt x="4852" y="1"/>
                    </a:moveTo>
                    <a:cubicBezTo>
                      <a:pt x="3368" y="65"/>
                      <a:pt x="1680" y="1289"/>
                      <a:pt x="1173" y="2244"/>
                    </a:cubicBezTo>
                    <a:cubicBezTo>
                      <a:pt x="818" y="2908"/>
                      <a:pt x="520" y="3677"/>
                      <a:pt x="430" y="4422"/>
                    </a:cubicBezTo>
                    <a:cubicBezTo>
                      <a:pt x="308" y="5376"/>
                      <a:pt x="151" y="7639"/>
                      <a:pt x="6" y="9475"/>
                    </a:cubicBezTo>
                    <a:cubicBezTo>
                      <a:pt x="4" y="9533"/>
                      <a:pt x="1" y="9595"/>
                      <a:pt x="1" y="9656"/>
                    </a:cubicBezTo>
                    <a:cubicBezTo>
                      <a:pt x="15" y="10738"/>
                      <a:pt x="894" y="11609"/>
                      <a:pt x="1975" y="11609"/>
                    </a:cubicBezTo>
                    <a:cubicBezTo>
                      <a:pt x="1984" y="11609"/>
                      <a:pt x="1993" y="11609"/>
                      <a:pt x="2001" y="11609"/>
                    </a:cubicBezTo>
                    <a:lnTo>
                      <a:pt x="12047" y="11609"/>
                    </a:lnTo>
                    <a:lnTo>
                      <a:pt x="11729" y="9090"/>
                    </a:lnTo>
                    <a:lnTo>
                      <a:pt x="5176" y="7820"/>
                    </a:lnTo>
                    <a:lnTo>
                      <a:pt x="5131" y="6244"/>
                    </a:lnTo>
                    <a:lnTo>
                      <a:pt x="4852" y="1"/>
                    </a:lnTo>
                    <a:close/>
                  </a:path>
                </a:pathLst>
              </a:custGeom>
              <a:solidFill>
                <a:srgbClr val="ff72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6" name="CustomShape 44"/>
              <p:cNvSpPr/>
              <p:nvPr/>
            </p:nvSpPr>
            <p:spPr>
              <a:xfrm>
                <a:off x="955800" y="3987720"/>
                <a:ext cx="810360" cy="905760"/>
              </a:xfrm>
              <a:custGeom>
                <a:avLst/>
                <a:gdLst/>
                <a:ahLst/>
                <a:rect l="l" t="t" r="r" b="b"/>
                <a:pathLst>
                  <a:path w="10111" h="11299">
                    <a:moveTo>
                      <a:pt x="282" y="0"/>
                    </a:moveTo>
                    <a:lnTo>
                      <a:pt x="243" y="4852"/>
                    </a:lnTo>
                    <a:lnTo>
                      <a:pt x="1" y="11265"/>
                    </a:lnTo>
                    <a:lnTo>
                      <a:pt x="3599" y="11299"/>
                    </a:lnTo>
                    <a:lnTo>
                      <a:pt x="2997" y="8688"/>
                    </a:lnTo>
                    <a:lnTo>
                      <a:pt x="3198" y="9184"/>
                    </a:lnTo>
                    <a:cubicBezTo>
                      <a:pt x="3577" y="10113"/>
                      <a:pt x="4484" y="10721"/>
                      <a:pt x="5494" y="10721"/>
                    </a:cubicBezTo>
                    <a:cubicBezTo>
                      <a:pt x="6635" y="10721"/>
                      <a:pt x="7419" y="9873"/>
                      <a:pt x="7899" y="8841"/>
                    </a:cubicBezTo>
                    <a:cubicBezTo>
                      <a:pt x="9026" y="6431"/>
                      <a:pt x="10111" y="2547"/>
                      <a:pt x="10111" y="2547"/>
                    </a:cubicBezTo>
                    <a:lnTo>
                      <a:pt x="7918" y="619"/>
                    </a:lnTo>
                    <a:cubicBezTo>
                      <a:pt x="6325" y="3621"/>
                      <a:pt x="4838" y="6233"/>
                      <a:pt x="4838" y="6233"/>
                    </a:cubicBezTo>
                    <a:cubicBezTo>
                      <a:pt x="4838" y="6233"/>
                      <a:pt x="4406" y="4921"/>
                      <a:pt x="4074" y="3752"/>
                    </a:cubicBezTo>
                    <a:cubicBezTo>
                      <a:pt x="3742" y="2586"/>
                      <a:pt x="3742" y="1973"/>
                      <a:pt x="3234" y="1389"/>
                    </a:cubicBezTo>
                    <a:cubicBezTo>
                      <a:pt x="2444" y="494"/>
                      <a:pt x="1326" y="271"/>
                      <a:pt x="28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7" name="CustomShape 45"/>
              <p:cNvSpPr/>
              <p:nvPr/>
            </p:nvSpPr>
            <p:spPr>
              <a:xfrm>
                <a:off x="210960" y="3975120"/>
                <a:ext cx="965520" cy="930240"/>
              </a:xfrm>
              <a:custGeom>
                <a:avLst/>
                <a:gdLst/>
                <a:ahLst/>
                <a:rect l="l" t="t" r="r" b="b"/>
                <a:pathLst>
                  <a:path w="12048" h="11607">
                    <a:moveTo>
                      <a:pt x="4852" y="1"/>
                    </a:moveTo>
                    <a:cubicBezTo>
                      <a:pt x="3368" y="62"/>
                      <a:pt x="1680" y="1287"/>
                      <a:pt x="1173" y="2244"/>
                    </a:cubicBezTo>
                    <a:cubicBezTo>
                      <a:pt x="818" y="2905"/>
                      <a:pt x="520" y="3678"/>
                      <a:pt x="430" y="4423"/>
                    </a:cubicBezTo>
                    <a:cubicBezTo>
                      <a:pt x="308" y="5374"/>
                      <a:pt x="151" y="7639"/>
                      <a:pt x="6" y="9472"/>
                    </a:cubicBezTo>
                    <a:cubicBezTo>
                      <a:pt x="4" y="9531"/>
                      <a:pt x="1" y="9595"/>
                      <a:pt x="1" y="9654"/>
                    </a:cubicBezTo>
                    <a:cubicBezTo>
                      <a:pt x="15" y="10736"/>
                      <a:pt x="894" y="11607"/>
                      <a:pt x="1975" y="11607"/>
                    </a:cubicBezTo>
                    <a:cubicBezTo>
                      <a:pt x="1984" y="11607"/>
                      <a:pt x="1993" y="11607"/>
                      <a:pt x="2001" y="11606"/>
                    </a:cubicBezTo>
                    <a:lnTo>
                      <a:pt x="12047" y="11606"/>
                    </a:lnTo>
                    <a:lnTo>
                      <a:pt x="11581" y="9375"/>
                    </a:lnTo>
                    <a:cubicBezTo>
                      <a:pt x="11525" y="9135"/>
                      <a:pt x="11330" y="8942"/>
                      <a:pt x="11087" y="8898"/>
                    </a:cubicBezTo>
                    <a:lnTo>
                      <a:pt x="5176" y="7812"/>
                    </a:lnTo>
                    <a:lnTo>
                      <a:pt x="5131" y="6244"/>
                    </a:lnTo>
                    <a:lnTo>
                      <a:pt x="4852" y="1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8" name="CustomShape 46"/>
              <p:cNvSpPr/>
              <p:nvPr/>
            </p:nvSpPr>
            <p:spPr>
              <a:xfrm>
                <a:off x="468000" y="4129200"/>
                <a:ext cx="60840" cy="457560"/>
              </a:xfrm>
              <a:custGeom>
                <a:avLst/>
                <a:gdLst/>
                <a:ahLst/>
                <a:rect l="l" t="t" r="r" b="b"/>
                <a:pathLst>
                  <a:path w="765" h="5709">
                    <a:moveTo>
                      <a:pt x="0" y="0"/>
                    </a:moveTo>
                    <a:lnTo>
                      <a:pt x="0" y="0"/>
                    </a:lnTo>
                    <a:cubicBezTo>
                      <a:pt x="56" y="45"/>
                      <a:pt x="114" y="95"/>
                      <a:pt x="167" y="154"/>
                    </a:cubicBezTo>
                    <a:cubicBezTo>
                      <a:pt x="307" y="304"/>
                      <a:pt x="405" y="494"/>
                      <a:pt x="458" y="698"/>
                    </a:cubicBezTo>
                    <a:cubicBezTo>
                      <a:pt x="533" y="996"/>
                      <a:pt x="575" y="1306"/>
                      <a:pt x="589" y="1618"/>
                    </a:cubicBezTo>
                    <a:cubicBezTo>
                      <a:pt x="617" y="1970"/>
                      <a:pt x="645" y="2352"/>
                      <a:pt x="667" y="2759"/>
                    </a:cubicBezTo>
                    <a:cubicBezTo>
                      <a:pt x="709" y="3574"/>
                      <a:pt x="717" y="4311"/>
                      <a:pt x="717" y="4843"/>
                    </a:cubicBezTo>
                    <a:lnTo>
                      <a:pt x="717" y="5477"/>
                    </a:lnTo>
                    <a:lnTo>
                      <a:pt x="717" y="5650"/>
                    </a:lnTo>
                    <a:cubicBezTo>
                      <a:pt x="714" y="5666"/>
                      <a:pt x="714" y="5686"/>
                      <a:pt x="717" y="5708"/>
                    </a:cubicBezTo>
                    <a:cubicBezTo>
                      <a:pt x="723" y="5691"/>
                      <a:pt x="725" y="5672"/>
                      <a:pt x="725" y="5655"/>
                    </a:cubicBezTo>
                    <a:lnTo>
                      <a:pt x="737" y="5485"/>
                    </a:lnTo>
                    <a:cubicBezTo>
                      <a:pt x="739" y="5334"/>
                      <a:pt x="745" y="5114"/>
                      <a:pt x="753" y="4849"/>
                    </a:cubicBezTo>
                    <a:cubicBezTo>
                      <a:pt x="764" y="4316"/>
                      <a:pt x="756" y="3580"/>
                      <a:pt x="714" y="2765"/>
                    </a:cubicBezTo>
                    <a:cubicBezTo>
                      <a:pt x="689" y="2358"/>
                      <a:pt x="667" y="1973"/>
                      <a:pt x="633" y="1621"/>
                    </a:cubicBezTo>
                    <a:cubicBezTo>
                      <a:pt x="617" y="1306"/>
                      <a:pt x="572" y="996"/>
                      <a:pt x="491" y="689"/>
                    </a:cubicBezTo>
                    <a:cubicBezTo>
                      <a:pt x="435" y="483"/>
                      <a:pt x="329" y="296"/>
                      <a:pt x="184" y="140"/>
                    </a:cubicBezTo>
                    <a:cubicBezTo>
                      <a:pt x="131" y="78"/>
                      <a:pt x="70" y="34"/>
                      <a:pt x="0" y="0"/>
                    </a:cubicBezTo>
                    <a:close/>
                  </a:path>
                </a:pathLst>
              </a:custGeom>
              <a:solidFill>
                <a:srgbClr val="38428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9" name="CustomShape 47"/>
              <p:cNvSpPr/>
              <p:nvPr/>
            </p:nvSpPr>
            <p:spPr>
              <a:xfrm>
                <a:off x="525600" y="4587120"/>
                <a:ext cx="615240" cy="130680"/>
              </a:xfrm>
              <a:custGeom>
                <a:avLst/>
                <a:gdLst/>
                <a:ahLst/>
                <a:rect l="l" t="t" r="r" b="b"/>
                <a:pathLst>
                  <a:path w="7678" h="1636">
                    <a:moveTo>
                      <a:pt x="0" y="1"/>
                    </a:moveTo>
                    <a:cubicBezTo>
                      <a:pt x="28" y="12"/>
                      <a:pt x="53" y="15"/>
                      <a:pt x="81" y="18"/>
                    </a:cubicBezTo>
                    <a:lnTo>
                      <a:pt x="307" y="57"/>
                    </a:lnTo>
                    <a:lnTo>
                      <a:pt x="1144" y="191"/>
                    </a:lnTo>
                    <a:cubicBezTo>
                      <a:pt x="1850" y="302"/>
                      <a:pt x="2826" y="461"/>
                      <a:pt x="3897" y="665"/>
                    </a:cubicBezTo>
                    <a:cubicBezTo>
                      <a:pt x="4966" y="866"/>
                      <a:pt x="5934" y="1064"/>
                      <a:pt x="6634" y="1209"/>
                    </a:cubicBezTo>
                    <a:cubicBezTo>
                      <a:pt x="6804" y="1242"/>
                      <a:pt x="6966" y="1273"/>
                      <a:pt x="7100" y="1312"/>
                    </a:cubicBezTo>
                    <a:cubicBezTo>
                      <a:pt x="7217" y="1343"/>
                      <a:pt x="7329" y="1390"/>
                      <a:pt x="7435" y="1446"/>
                    </a:cubicBezTo>
                    <a:cubicBezTo>
                      <a:pt x="7527" y="1494"/>
                      <a:pt x="7608" y="1560"/>
                      <a:pt x="7678" y="1636"/>
                    </a:cubicBezTo>
                    <a:cubicBezTo>
                      <a:pt x="7678" y="1636"/>
                      <a:pt x="7672" y="1627"/>
                      <a:pt x="7666" y="1622"/>
                    </a:cubicBezTo>
                    <a:cubicBezTo>
                      <a:pt x="7655" y="1605"/>
                      <a:pt x="7641" y="1588"/>
                      <a:pt x="7627" y="1574"/>
                    </a:cubicBezTo>
                    <a:cubicBezTo>
                      <a:pt x="7574" y="1516"/>
                      <a:pt x="7513" y="1466"/>
                      <a:pt x="7446" y="1427"/>
                    </a:cubicBezTo>
                    <a:cubicBezTo>
                      <a:pt x="7343" y="1365"/>
                      <a:pt x="7231" y="1315"/>
                      <a:pt x="7111" y="1284"/>
                    </a:cubicBezTo>
                    <a:cubicBezTo>
                      <a:pt x="6975" y="1245"/>
                      <a:pt x="6818" y="1212"/>
                      <a:pt x="6640" y="1173"/>
                    </a:cubicBezTo>
                    <a:cubicBezTo>
                      <a:pt x="5940" y="1022"/>
                      <a:pt x="4974" y="821"/>
                      <a:pt x="3903" y="618"/>
                    </a:cubicBezTo>
                    <a:cubicBezTo>
                      <a:pt x="2832" y="417"/>
                      <a:pt x="1855" y="260"/>
                      <a:pt x="1149" y="154"/>
                    </a:cubicBezTo>
                    <a:cubicBezTo>
                      <a:pt x="795" y="101"/>
                      <a:pt x="511" y="65"/>
                      <a:pt x="313" y="37"/>
                    </a:cubicBezTo>
                    <a:lnTo>
                      <a:pt x="81" y="9"/>
                    </a:lnTo>
                    <a:cubicBezTo>
                      <a:pt x="53" y="4"/>
                      <a:pt x="28" y="1"/>
                      <a:pt x="0" y="1"/>
                    </a:cubicBezTo>
                    <a:close/>
                  </a:path>
                </a:pathLst>
              </a:custGeom>
              <a:solidFill>
                <a:srgbClr val="38428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0" name="CustomShape 48"/>
              <p:cNvSpPr/>
              <p:nvPr/>
            </p:nvSpPr>
            <p:spPr>
              <a:xfrm>
                <a:off x="394920" y="4586760"/>
                <a:ext cx="132120" cy="111600"/>
              </a:xfrm>
              <a:custGeom>
                <a:avLst/>
                <a:gdLst/>
                <a:ahLst/>
                <a:rect l="l" t="t" r="r" b="b"/>
                <a:pathLst>
                  <a:path w="1653" h="1396">
                    <a:moveTo>
                      <a:pt x="1652" y="0"/>
                    </a:moveTo>
                    <a:cubicBezTo>
                      <a:pt x="1624" y="0"/>
                      <a:pt x="1597" y="3"/>
                      <a:pt x="1571" y="20"/>
                    </a:cubicBezTo>
                    <a:cubicBezTo>
                      <a:pt x="1493" y="34"/>
                      <a:pt x="1418" y="59"/>
                      <a:pt x="1343" y="87"/>
                    </a:cubicBezTo>
                    <a:cubicBezTo>
                      <a:pt x="1231" y="129"/>
                      <a:pt x="1122" y="179"/>
                      <a:pt x="1016" y="237"/>
                    </a:cubicBezTo>
                    <a:cubicBezTo>
                      <a:pt x="760" y="380"/>
                      <a:pt x="528" y="569"/>
                      <a:pt x="344" y="798"/>
                    </a:cubicBezTo>
                    <a:cubicBezTo>
                      <a:pt x="266" y="893"/>
                      <a:pt x="202" y="991"/>
                      <a:pt x="138" y="1094"/>
                    </a:cubicBezTo>
                    <a:cubicBezTo>
                      <a:pt x="96" y="1164"/>
                      <a:pt x="62" y="1239"/>
                      <a:pt x="29" y="1311"/>
                    </a:cubicBezTo>
                    <a:cubicBezTo>
                      <a:pt x="15" y="1339"/>
                      <a:pt x="9" y="1367"/>
                      <a:pt x="1" y="1395"/>
                    </a:cubicBezTo>
                    <a:cubicBezTo>
                      <a:pt x="9" y="1395"/>
                      <a:pt x="57" y="1281"/>
                      <a:pt x="165" y="1108"/>
                    </a:cubicBezTo>
                    <a:cubicBezTo>
                      <a:pt x="230" y="1007"/>
                      <a:pt x="299" y="912"/>
                      <a:pt x="375" y="823"/>
                    </a:cubicBezTo>
                    <a:cubicBezTo>
                      <a:pt x="467" y="712"/>
                      <a:pt x="567" y="611"/>
                      <a:pt x="676" y="516"/>
                    </a:cubicBezTo>
                    <a:cubicBezTo>
                      <a:pt x="788" y="424"/>
                      <a:pt x="905" y="341"/>
                      <a:pt x="1027" y="268"/>
                    </a:cubicBezTo>
                    <a:cubicBezTo>
                      <a:pt x="1128" y="209"/>
                      <a:pt x="1237" y="156"/>
                      <a:pt x="1346" y="112"/>
                    </a:cubicBezTo>
                    <a:cubicBezTo>
                      <a:pt x="1530" y="39"/>
                      <a:pt x="1652" y="6"/>
                      <a:pt x="1652" y="0"/>
                    </a:cubicBezTo>
                    <a:close/>
                  </a:path>
                </a:pathLst>
              </a:custGeom>
              <a:solidFill>
                <a:srgbClr val="38428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1" name="CustomShape 49"/>
              <p:cNvSpPr/>
              <p:nvPr/>
            </p:nvSpPr>
            <p:spPr>
              <a:xfrm>
                <a:off x="1160280" y="4212000"/>
                <a:ext cx="45360" cy="500040"/>
              </a:xfrm>
              <a:custGeom>
                <a:avLst/>
                <a:gdLst/>
                <a:ahLst/>
                <a:rect l="l" t="t" r="r" b="b"/>
                <a:pathLst>
                  <a:path w="570" h="6242">
                    <a:moveTo>
                      <a:pt x="3" y="0"/>
                    </a:moveTo>
                    <a:cubicBezTo>
                      <a:pt x="0" y="20"/>
                      <a:pt x="0" y="42"/>
                      <a:pt x="3" y="62"/>
                    </a:cubicBezTo>
                    <a:lnTo>
                      <a:pt x="3" y="243"/>
                    </a:lnTo>
                    <a:cubicBezTo>
                      <a:pt x="6" y="405"/>
                      <a:pt x="14" y="634"/>
                      <a:pt x="28" y="918"/>
                    </a:cubicBezTo>
                    <a:cubicBezTo>
                      <a:pt x="51" y="1482"/>
                      <a:pt x="101" y="2266"/>
                      <a:pt x="176" y="3128"/>
                    </a:cubicBezTo>
                    <a:cubicBezTo>
                      <a:pt x="257" y="3990"/>
                      <a:pt x="349" y="4771"/>
                      <a:pt x="425" y="5332"/>
                    </a:cubicBezTo>
                    <a:cubicBezTo>
                      <a:pt x="464" y="5613"/>
                      <a:pt x="500" y="5842"/>
                      <a:pt x="522" y="5998"/>
                    </a:cubicBezTo>
                    <a:cubicBezTo>
                      <a:pt x="533" y="6074"/>
                      <a:pt x="545" y="6135"/>
                      <a:pt x="550" y="6180"/>
                    </a:cubicBezTo>
                    <a:cubicBezTo>
                      <a:pt x="553" y="6199"/>
                      <a:pt x="558" y="6222"/>
                      <a:pt x="564" y="6241"/>
                    </a:cubicBezTo>
                    <a:cubicBezTo>
                      <a:pt x="570" y="6219"/>
                      <a:pt x="564" y="6196"/>
                      <a:pt x="561" y="6177"/>
                    </a:cubicBezTo>
                    <a:cubicBezTo>
                      <a:pt x="558" y="6129"/>
                      <a:pt x="547" y="6071"/>
                      <a:pt x="539" y="5996"/>
                    </a:cubicBezTo>
                    <a:cubicBezTo>
                      <a:pt x="522" y="5831"/>
                      <a:pt x="492" y="5608"/>
                      <a:pt x="461" y="5329"/>
                    </a:cubicBezTo>
                    <a:cubicBezTo>
                      <a:pt x="394" y="4762"/>
                      <a:pt x="302" y="3987"/>
                      <a:pt x="226" y="3125"/>
                    </a:cubicBezTo>
                    <a:cubicBezTo>
                      <a:pt x="148" y="2260"/>
                      <a:pt x="93" y="1482"/>
                      <a:pt x="62" y="913"/>
                    </a:cubicBezTo>
                    <a:cubicBezTo>
                      <a:pt x="45" y="634"/>
                      <a:pt x="34" y="408"/>
                      <a:pt x="23" y="243"/>
                    </a:cubicBezTo>
                    <a:lnTo>
                      <a:pt x="9" y="62"/>
                    </a:lnTo>
                    <a:cubicBezTo>
                      <a:pt x="9" y="42"/>
                      <a:pt x="6" y="20"/>
                      <a:pt x="3" y="0"/>
                    </a:cubicBezTo>
                    <a:close/>
                  </a:path>
                </a:pathLst>
              </a:custGeom>
              <a:solidFill>
                <a:srgbClr val="38428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2" name="CustomShape 50"/>
              <p:cNvSpPr/>
              <p:nvPr/>
            </p:nvSpPr>
            <p:spPr>
              <a:xfrm>
                <a:off x="1337760" y="4480920"/>
                <a:ext cx="42480" cy="153000"/>
              </a:xfrm>
              <a:custGeom>
                <a:avLst/>
                <a:gdLst/>
                <a:ahLst/>
                <a:rect l="l" t="t" r="r" b="b"/>
                <a:pathLst>
                  <a:path w="536" h="1912">
                    <a:moveTo>
                      <a:pt x="84" y="1"/>
                    </a:moveTo>
                    <a:lnTo>
                      <a:pt x="84" y="1"/>
                    </a:lnTo>
                    <a:cubicBezTo>
                      <a:pt x="75" y="26"/>
                      <a:pt x="67" y="51"/>
                      <a:pt x="64" y="79"/>
                    </a:cubicBezTo>
                    <a:cubicBezTo>
                      <a:pt x="50" y="151"/>
                      <a:pt x="39" y="221"/>
                      <a:pt x="36" y="294"/>
                    </a:cubicBezTo>
                    <a:cubicBezTo>
                      <a:pt x="0" y="776"/>
                      <a:pt x="112" y="1256"/>
                      <a:pt x="357" y="1672"/>
                    </a:cubicBezTo>
                    <a:cubicBezTo>
                      <a:pt x="396" y="1736"/>
                      <a:pt x="438" y="1797"/>
                      <a:pt x="480" y="1853"/>
                    </a:cubicBezTo>
                    <a:cubicBezTo>
                      <a:pt x="511" y="1892"/>
                      <a:pt x="530" y="1912"/>
                      <a:pt x="530" y="1912"/>
                    </a:cubicBezTo>
                    <a:cubicBezTo>
                      <a:pt x="536" y="1906"/>
                      <a:pt x="471" y="1814"/>
                      <a:pt x="385" y="1661"/>
                    </a:cubicBezTo>
                    <a:cubicBezTo>
                      <a:pt x="162" y="1242"/>
                      <a:pt x="53" y="771"/>
                      <a:pt x="67" y="296"/>
                    </a:cubicBezTo>
                    <a:cubicBezTo>
                      <a:pt x="78" y="112"/>
                      <a:pt x="92" y="1"/>
                      <a:pt x="84" y="1"/>
                    </a:cubicBezTo>
                    <a:close/>
                  </a:path>
                </a:pathLst>
              </a:custGeom>
              <a:solidFill>
                <a:srgbClr val="38428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3" name="CustomShape 51"/>
              <p:cNvSpPr/>
              <p:nvPr/>
            </p:nvSpPr>
            <p:spPr>
              <a:xfrm>
                <a:off x="265320" y="4249440"/>
                <a:ext cx="257760" cy="68400"/>
              </a:xfrm>
              <a:custGeom>
                <a:avLst/>
                <a:gdLst/>
                <a:ahLst/>
                <a:rect l="l" t="t" r="r" b="b"/>
                <a:pathLst>
                  <a:path w="3218" h="856">
                    <a:moveTo>
                      <a:pt x="453" y="0"/>
                    </a:moveTo>
                    <a:cubicBezTo>
                      <a:pt x="343" y="0"/>
                      <a:pt x="230" y="14"/>
                      <a:pt x="121" y="42"/>
                    </a:cubicBezTo>
                    <a:cubicBezTo>
                      <a:pt x="90" y="53"/>
                      <a:pt x="59" y="59"/>
                      <a:pt x="31" y="73"/>
                    </a:cubicBezTo>
                    <a:cubicBezTo>
                      <a:pt x="20" y="73"/>
                      <a:pt x="9" y="81"/>
                      <a:pt x="1" y="87"/>
                    </a:cubicBezTo>
                    <a:cubicBezTo>
                      <a:pt x="142" y="50"/>
                      <a:pt x="287" y="30"/>
                      <a:pt x="434" y="30"/>
                    </a:cubicBezTo>
                    <a:cubicBezTo>
                      <a:pt x="452" y="30"/>
                      <a:pt x="470" y="30"/>
                      <a:pt x="489" y="31"/>
                    </a:cubicBezTo>
                    <a:cubicBezTo>
                      <a:pt x="662" y="42"/>
                      <a:pt x="840" y="76"/>
                      <a:pt x="1008" y="132"/>
                    </a:cubicBezTo>
                    <a:cubicBezTo>
                      <a:pt x="1217" y="201"/>
                      <a:pt x="1418" y="288"/>
                      <a:pt x="1613" y="385"/>
                    </a:cubicBezTo>
                    <a:cubicBezTo>
                      <a:pt x="1822" y="486"/>
                      <a:pt x="2023" y="589"/>
                      <a:pt x="2210" y="667"/>
                    </a:cubicBezTo>
                    <a:cubicBezTo>
                      <a:pt x="2377" y="737"/>
                      <a:pt x="2548" y="793"/>
                      <a:pt x="2726" y="826"/>
                    </a:cubicBezTo>
                    <a:cubicBezTo>
                      <a:pt x="2823" y="846"/>
                      <a:pt x="2919" y="856"/>
                      <a:pt x="3017" y="856"/>
                    </a:cubicBezTo>
                    <a:cubicBezTo>
                      <a:pt x="3041" y="856"/>
                      <a:pt x="3065" y="855"/>
                      <a:pt x="3089" y="854"/>
                    </a:cubicBezTo>
                    <a:cubicBezTo>
                      <a:pt x="3120" y="851"/>
                      <a:pt x="3156" y="851"/>
                      <a:pt x="3186" y="846"/>
                    </a:cubicBezTo>
                    <a:cubicBezTo>
                      <a:pt x="3203" y="840"/>
                      <a:pt x="3217" y="837"/>
                      <a:pt x="3217" y="837"/>
                    </a:cubicBezTo>
                    <a:lnTo>
                      <a:pt x="3217" y="837"/>
                    </a:lnTo>
                    <a:cubicBezTo>
                      <a:pt x="3205" y="838"/>
                      <a:pt x="3194" y="838"/>
                      <a:pt x="3182" y="838"/>
                    </a:cubicBezTo>
                    <a:cubicBezTo>
                      <a:pt x="3031" y="838"/>
                      <a:pt x="2879" y="821"/>
                      <a:pt x="2729" y="796"/>
                    </a:cubicBezTo>
                    <a:cubicBezTo>
                      <a:pt x="2556" y="756"/>
                      <a:pt x="2389" y="701"/>
                      <a:pt x="2224" y="628"/>
                    </a:cubicBezTo>
                    <a:cubicBezTo>
                      <a:pt x="2040" y="547"/>
                      <a:pt x="1842" y="447"/>
                      <a:pt x="1633" y="344"/>
                    </a:cubicBezTo>
                    <a:cubicBezTo>
                      <a:pt x="1432" y="240"/>
                      <a:pt x="1228" y="157"/>
                      <a:pt x="1019" y="92"/>
                    </a:cubicBezTo>
                    <a:cubicBezTo>
                      <a:pt x="843" y="39"/>
                      <a:pt x="665" y="9"/>
                      <a:pt x="483" y="0"/>
                    </a:cubicBezTo>
                    <a:cubicBezTo>
                      <a:pt x="473" y="0"/>
                      <a:pt x="463" y="0"/>
                      <a:pt x="45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4" name="CustomShape 52"/>
              <p:cNvSpPr/>
              <p:nvPr/>
            </p:nvSpPr>
            <p:spPr>
              <a:xfrm>
                <a:off x="527400" y="4298400"/>
                <a:ext cx="86040" cy="14400"/>
              </a:xfrm>
              <a:custGeom>
                <a:avLst/>
                <a:gdLst/>
                <a:ahLst/>
                <a:rect l="l" t="t" r="r" b="b"/>
                <a:pathLst>
                  <a:path w="1078" h="182">
                    <a:moveTo>
                      <a:pt x="1077" y="0"/>
                    </a:moveTo>
                    <a:lnTo>
                      <a:pt x="1077" y="0"/>
                    </a:lnTo>
                    <a:cubicBezTo>
                      <a:pt x="896" y="11"/>
                      <a:pt x="715" y="31"/>
                      <a:pt x="533" y="67"/>
                    </a:cubicBezTo>
                    <a:cubicBezTo>
                      <a:pt x="352" y="89"/>
                      <a:pt x="173" y="128"/>
                      <a:pt x="0" y="182"/>
                    </a:cubicBezTo>
                    <a:cubicBezTo>
                      <a:pt x="185" y="179"/>
                      <a:pt x="366" y="154"/>
                      <a:pt x="544" y="115"/>
                    </a:cubicBezTo>
                    <a:cubicBezTo>
                      <a:pt x="726" y="92"/>
                      <a:pt x="904" y="53"/>
                      <a:pt x="107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5" name="CustomShape 53"/>
              <p:cNvSpPr/>
              <p:nvPr/>
            </p:nvSpPr>
            <p:spPr>
              <a:xfrm>
                <a:off x="236520" y="4455000"/>
                <a:ext cx="283680" cy="49320"/>
              </a:xfrm>
              <a:custGeom>
                <a:avLst/>
                <a:gdLst/>
                <a:ahLst/>
                <a:rect l="l" t="t" r="r" b="b"/>
                <a:pathLst>
                  <a:path w="3541" h="618">
                    <a:moveTo>
                      <a:pt x="3541" y="0"/>
                    </a:moveTo>
                    <a:lnTo>
                      <a:pt x="3541" y="0"/>
                    </a:lnTo>
                    <a:cubicBezTo>
                      <a:pt x="3491" y="9"/>
                      <a:pt x="3446" y="25"/>
                      <a:pt x="3399" y="42"/>
                    </a:cubicBezTo>
                    <a:cubicBezTo>
                      <a:pt x="3312" y="64"/>
                      <a:pt x="3184" y="106"/>
                      <a:pt x="3028" y="156"/>
                    </a:cubicBezTo>
                    <a:cubicBezTo>
                      <a:pt x="2615" y="279"/>
                      <a:pt x="2196" y="377"/>
                      <a:pt x="1775" y="452"/>
                    </a:cubicBezTo>
                    <a:cubicBezTo>
                      <a:pt x="1527" y="497"/>
                      <a:pt x="1290" y="530"/>
                      <a:pt x="1075" y="553"/>
                    </a:cubicBezTo>
                    <a:cubicBezTo>
                      <a:pt x="942" y="574"/>
                      <a:pt x="809" y="583"/>
                      <a:pt x="676" y="583"/>
                    </a:cubicBezTo>
                    <a:cubicBezTo>
                      <a:pt x="616" y="583"/>
                      <a:pt x="557" y="581"/>
                      <a:pt x="497" y="578"/>
                    </a:cubicBezTo>
                    <a:cubicBezTo>
                      <a:pt x="369" y="572"/>
                      <a:pt x="241" y="539"/>
                      <a:pt x="126" y="488"/>
                    </a:cubicBezTo>
                    <a:cubicBezTo>
                      <a:pt x="43" y="449"/>
                      <a:pt x="1" y="422"/>
                      <a:pt x="1" y="421"/>
                    </a:cubicBezTo>
                    <a:lnTo>
                      <a:pt x="1" y="421"/>
                    </a:lnTo>
                    <a:cubicBezTo>
                      <a:pt x="6" y="430"/>
                      <a:pt x="17" y="438"/>
                      <a:pt x="29" y="447"/>
                    </a:cubicBezTo>
                    <a:cubicBezTo>
                      <a:pt x="56" y="463"/>
                      <a:pt x="87" y="486"/>
                      <a:pt x="118" y="502"/>
                    </a:cubicBezTo>
                    <a:cubicBezTo>
                      <a:pt x="235" y="561"/>
                      <a:pt x="363" y="600"/>
                      <a:pt x="494" y="611"/>
                    </a:cubicBezTo>
                    <a:cubicBezTo>
                      <a:pt x="557" y="616"/>
                      <a:pt x="620" y="618"/>
                      <a:pt x="684" y="618"/>
                    </a:cubicBezTo>
                    <a:cubicBezTo>
                      <a:pt x="815" y="618"/>
                      <a:pt x="948" y="609"/>
                      <a:pt x="1078" y="592"/>
                    </a:cubicBezTo>
                    <a:cubicBezTo>
                      <a:pt x="1295" y="572"/>
                      <a:pt x="1535" y="536"/>
                      <a:pt x="1783" y="494"/>
                    </a:cubicBezTo>
                    <a:cubicBezTo>
                      <a:pt x="2207" y="421"/>
                      <a:pt x="2629" y="318"/>
                      <a:pt x="3039" y="184"/>
                    </a:cubicBezTo>
                    <a:cubicBezTo>
                      <a:pt x="3195" y="137"/>
                      <a:pt x="3321" y="87"/>
                      <a:pt x="3407" y="56"/>
                    </a:cubicBezTo>
                    <a:cubicBezTo>
                      <a:pt x="3452" y="42"/>
                      <a:pt x="3499" y="25"/>
                      <a:pt x="354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6" name="CustomShape 54"/>
              <p:cNvSpPr/>
              <p:nvPr/>
            </p:nvSpPr>
            <p:spPr>
              <a:xfrm>
                <a:off x="532080" y="4491360"/>
                <a:ext cx="79200" cy="4320"/>
              </a:xfrm>
              <a:custGeom>
                <a:avLst/>
                <a:gdLst/>
                <a:ahLst/>
                <a:rect l="l" t="t" r="r" b="b"/>
                <a:pathLst>
                  <a:path w="992" h="59">
                    <a:moveTo>
                      <a:pt x="647" y="1"/>
                    </a:moveTo>
                    <a:cubicBezTo>
                      <a:pt x="597" y="1"/>
                      <a:pt x="548" y="2"/>
                      <a:pt x="498" y="5"/>
                    </a:cubicBezTo>
                    <a:cubicBezTo>
                      <a:pt x="462" y="3"/>
                      <a:pt x="426" y="2"/>
                      <a:pt x="390" y="2"/>
                    </a:cubicBezTo>
                    <a:cubicBezTo>
                      <a:pt x="260" y="2"/>
                      <a:pt x="130" y="13"/>
                      <a:pt x="1" y="35"/>
                    </a:cubicBezTo>
                    <a:cubicBezTo>
                      <a:pt x="106" y="51"/>
                      <a:pt x="211" y="58"/>
                      <a:pt x="317" y="58"/>
                    </a:cubicBezTo>
                    <a:cubicBezTo>
                      <a:pt x="377" y="58"/>
                      <a:pt x="437" y="56"/>
                      <a:pt x="498" y="52"/>
                    </a:cubicBezTo>
                    <a:cubicBezTo>
                      <a:pt x="533" y="54"/>
                      <a:pt x="568" y="55"/>
                      <a:pt x="604" y="55"/>
                    </a:cubicBezTo>
                    <a:cubicBezTo>
                      <a:pt x="732" y="55"/>
                      <a:pt x="863" y="43"/>
                      <a:pt x="991" y="21"/>
                    </a:cubicBezTo>
                    <a:cubicBezTo>
                      <a:pt x="876" y="8"/>
                      <a:pt x="762" y="1"/>
                      <a:pt x="64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7" name="CustomShape 55"/>
              <p:cNvSpPr/>
              <p:nvPr/>
            </p:nvSpPr>
            <p:spPr>
              <a:xfrm>
                <a:off x="237240" y="4585320"/>
                <a:ext cx="275040" cy="239400"/>
              </a:xfrm>
              <a:custGeom>
                <a:avLst/>
                <a:gdLst/>
                <a:ahLst/>
                <a:rect l="l" t="t" r="r" b="b"/>
                <a:pathLst>
                  <a:path w="3435" h="2990">
                    <a:moveTo>
                      <a:pt x="3411" y="0"/>
                    </a:moveTo>
                    <a:cubicBezTo>
                      <a:pt x="3403" y="0"/>
                      <a:pt x="3395" y="2"/>
                      <a:pt x="3387" y="4"/>
                    </a:cubicBezTo>
                    <a:lnTo>
                      <a:pt x="3248" y="21"/>
                    </a:lnTo>
                    <a:lnTo>
                      <a:pt x="3147" y="35"/>
                    </a:lnTo>
                    <a:cubicBezTo>
                      <a:pt x="3108" y="41"/>
                      <a:pt x="3069" y="52"/>
                      <a:pt x="3027" y="60"/>
                    </a:cubicBezTo>
                    <a:cubicBezTo>
                      <a:pt x="2935" y="77"/>
                      <a:pt x="2837" y="102"/>
                      <a:pt x="2743" y="133"/>
                    </a:cubicBezTo>
                    <a:lnTo>
                      <a:pt x="2578" y="186"/>
                    </a:lnTo>
                    <a:cubicBezTo>
                      <a:pt x="2519" y="203"/>
                      <a:pt x="2466" y="230"/>
                      <a:pt x="2405" y="250"/>
                    </a:cubicBezTo>
                    <a:cubicBezTo>
                      <a:pt x="2274" y="303"/>
                      <a:pt x="2154" y="362"/>
                      <a:pt x="2031" y="426"/>
                    </a:cubicBezTo>
                    <a:cubicBezTo>
                      <a:pt x="1473" y="721"/>
                      <a:pt x="988" y="1143"/>
                      <a:pt x="620" y="1656"/>
                    </a:cubicBezTo>
                    <a:cubicBezTo>
                      <a:pt x="539" y="1768"/>
                      <a:pt x="461" y="1882"/>
                      <a:pt x="396" y="2002"/>
                    </a:cubicBezTo>
                    <a:cubicBezTo>
                      <a:pt x="363" y="2058"/>
                      <a:pt x="332" y="2111"/>
                      <a:pt x="304" y="2167"/>
                    </a:cubicBezTo>
                    <a:lnTo>
                      <a:pt x="232" y="2323"/>
                    </a:lnTo>
                    <a:cubicBezTo>
                      <a:pt x="190" y="2409"/>
                      <a:pt x="151" y="2504"/>
                      <a:pt x="120" y="2593"/>
                    </a:cubicBezTo>
                    <a:cubicBezTo>
                      <a:pt x="106" y="2632"/>
                      <a:pt x="92" y="2671"/>
                      <a:pt x="78" y="2705"/>
                    </a:cubicBezTo>
                    <a:lnTo>
                      <a:pt x="50" y="2803"/>
                    </a:lnTo>
                    <a:cubicBezTo>
                      <a:pt x="34" y="2858"/>
                      <a:pt x="20" y="2900"/>
                      <a:pt x="11" y="2939"/>
                    </a:cubicBezTo>
                    <a:cubicBezTo>
                      <a:pt x="6" y="2954"/>
                      <a:pt x="6" y="2967"/>
                      <a:pt x="2" y="2983"/>
                    </a:cubicBezTo>
                    <a:lnTo>
                      <a:pt x="2" y="2983"/>
                    </a:lnTo>
                    <a:cubicBezTo>
                      <a:pt x="6" y="2972"/>
                      <a:pt x="13" y="2963"/>
                      <a:pt x="20" y="2956"/>
                    </a:cubicBezTo>
                    <a:lnTo>
                      <a:pt x="64" y="2825"/>
                    </a:lnTo>
                    <a:lnTo>
                      <a:pt x="95" y="2727"/>
                    </a:lnTo>
                    <a:cubicBezTo>
                      <a:pt x="109" y="2691"/>
                      <a:pt x="123" y="2658"/>
                      <a:pt x="140" y="2616"/>
                    </a:cubicBezTo>
                    <a:cubicBezTo>
                      <a:pt x="176" y="2532"/>
                      <a:pt x="207" y="2440"/>
                      <a:pt x="260" y="2342"/>
                    </a:cubicBezTo>
                    <a:lnTo>
                      <a:pt x="335" y="2194"/>
                    </a:lnTo>
                    <a:cubicBezTo>
                      <a:pt x="360" y="2141"/>
                      <a:pt x="396" y="2088"/>
                      <a:pt x="427" y="2033"/>
                    </a:cubicBezTo>
                    <a:cubicBezTo>
                      <a:pt x="488" y="1924"/>
                      <a:pt x="569" y="1812"/>
                      <a:pt x="650" y="1695"/>
                    </a:cubicBezTo>
                    <a:cubicBezTo>
                      <a:pt x="837" y="1444"/>
                      <a:pt x="1049" y="1212"/>
                      <a:pt x="1284" y="1006"/>
                    </a:cubicBezTo>
                    <a:cubicBezTo>
                      <a:pt x="1521" y="805"/>
                      <a:pt x="1780" y="624"/>
                      <a:pt x="2051" y="473"/>
                    </a:cubicBezTo>
                    <a:cubicBezTo>
                      <a:pt x="2173" y="409"/>
                      <a:pt x="2296" y="348"/>
                      <a:pt x="2422" y="295"/>
                    </a:cubicBezTo>
                    <a:cubicBezTo>
                      <a:pt x="2480" y="272"/>
                      <a:pt x="2536" y="244"/>
                      <a:pt x="2592" y="225"/>
                    </a:cubicBezTo>
                    <a:lnTo>
                      <a:pt x="2754" y="169"/>
                    </a:lnTo>
                    <a:cubicBezTo>
                      <a:pt x="2854" y="133"/>
                      <a:pt x="2952" y="110"/>
                      <a:pt x="3036" y="91"/>
                    </a:cubicBezTo>
                    <a:lnTo>
                      <a:pt x="3150" y="63"/>
                    </a:lnTo>
                    <a:lnTo>
                      <a:pt x="3250" y="46"/>
                    </a:lnTo>
                    <a:lnTo>
                      <a:pt x="3387" y="18"/>
                    </a:lnTo>
                    <a:cubicBezTo>
                      <a:pt x="3404" y="13"/>
                      <a:pt x="3418" y="10"/>
                      <a:pt x="3434" y="4"/>
                    </a:cubicBezTo>
                    <a:cubicBezTo>
                      <a:pt x="3426" y="2"/>
                      <a:pt x="3418" y="0"/>
                      <a:pt x="3411" y="0"/>
                    </a:cubicBezTo>
                    <a:close/>
                    <a:moveTo>
                      <a:pt x="2" y="2983"/>
                    </a:moveTo>
                    <a:lnTo>
                      <a:pt x="2" y="2983"/>
                    </a:lnTo>
                    <a:cubicBezTo>
                      <a:pt x="1" y="2985"/>
                      <a:pt x="1" y="2987"/>
                      <a:pt x="0" y="2990"/>
                    </a:cubicBezTo>
                    <a:cubicBezTo>
                      <a:pt x="1" y="2987"/>
                      <a:pt x="1" y="2985"/>
                      <a:pt x="2" y="2983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8" name="CustomShape 56"/>
              <p:cNvSpPr/>
              <p:nvPr/>
            </p:nvSpPr>
            <p:spPr>
              <a:xfrm>
                <a:off x="489960" y="4601160"/>
                <a:ext cx="111960" cy="300960"/>
              </a:xfrm>
              <a:custGeom>
                <a:avLst/>
                <a:gdLst/>
                <a:ahLst/>
                <a:rect l="l" t="t" r="r" b="b"/>
                <a:pathLst>
                  <a:path w="1402" h="3757">
                    <a:moveTo>
                      <a:pt x="1401" y="1"/>
                    </a:moveTo>
                    <a:cubicBezTo>
                      <a:pt x="1390" y="3"/>
                      <a:pt x="1376" y="14"/>
                      <a:pt x="1362" y="17"/>
                    </a:cubicBezTo>
                    <a:cubicBezTo>
                      <a:pt x="1329" y="42"/>
                      <a:pt x="1298" y="67"/>
                      <a:pt x="1270" y="95"/>
                    </a:cubicBezTo>
                    <a:cubicBezTo>
                      <a:pt x="1161" y="199"/>
                      <a:pt x="1072" y="319"/>
                      <a:pt x="999" y="450"/>
                    </a:cubicBezTo>
                    <a:cubicBezTo>
                      <a:pt x="893" y="645"/>
                      <a:pt x="821" y="857"/>
                      <a:pt x="779" y="1075"/>
                    </a:cubicBezTo>
                    <a:cubicBezTo>
                      <a:pt x="729" y="1342"/>
                      <a:pt x="701" y="1607"/>
                      <a:pt x="687" y="1881"/>
                    </a:cubicBezTo>
                    <a:cubicBezTo>
                      <a:pt x="673" y="2149"/>
                      <a:pt x="645" y="2414"/>
                      <a:pt x="598" y="2679"/>
                    </a:cubicBezTo>
                    <a:cubicBezTo>
                      <a:pt x="553" y="2891"/>
                      <a:pt x="483" y="3100"/>
                      <a:pt x="380" y="3292"/>
                    </a:cubicBezTo>
                    <a:cubicBezTo>
                      <a:pt x="282" y="3471"/>
                      <a:pt x="154" y="3627"/>
                      <a:pt x="1" y="3756"/>
                    </a:cubicBezTo>
                    <a:cubicBezTo>
                      <a:pt x="1" y="3756"/>
                      <a:pt x="2" y="3756"/>
                      <a:pt x="3" y="3756"/>
                    </a:cubicBezTo>
                    <a:cubicBezTo>
                      <a:pt x="8" y="3756"/>
                      <a:pt x="21" y="3750"/>
                      <a:pt x="40" y="3736"/>
                    </a:cubicBezTo>
                    <a:cubicBezTo>
                      <a:pt x="73" y="3711"/>
                      <a:pt x="107" y="3686"/>
                      <a:pt x="137" y="3658"/>
                    </a:cubicBezTo>
                    <a:cubicBezTo>
                      <a:pt x="246" y="3557"/>
                      <a:pt x="335" y="3440"/>
                      <a:pt x="408" y="3309"/>
                    </a:cubicBezTo>
                    <a:cubicBezTo>
                      <a:pt x="514" y="3114"/>
                      <a:pt x="589" y="2902"/>
                      <a:pt x="637" y="2684"/>
                    </a:cubicBezTo>
                    <a:cubicBezTo>
                      <a:pt x="684" y="2419"/>
                      <a:pt x="712" y="2154"/>
                      <a:pt x="726" y="1884"/>
                    </a:cubicBezTo>
                    <a:cubicBezTo>
                      <a:pt x="740" y="1616"/>
                      <a:pt x="768" y="1351"/>
                      <a:pt x="818" y="1086"/>
                    </a:cubicBezTo>
                    <a:cubicBezTo>
                      <a:pt x="857" y="868"/>
                      <a:pt x="930" y="662"/>
                      <a:pt x="1027" y="466"/>
                    </a:cubicBezTo>
                    <a:cubicBezTo>
                      <a:pt x="1122" y="291"/>
                      <a:pt x="1251" y="132"/>
                      <a:pt x="140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9" name="CustomShape 57"/>
              <p:cNvSpPr/>
              <p:nvPr/>
            </p:nvSpPr>
            <p:spPr>
              <a:xfrm>
                <a:off x="725040" y="4626720"/>
                <a:ext cx="10800" cy="279720"/>
              </a:xfrm>
              <a:custGeom>
                <a:avLst/>
                <a:gdLst/>
                <a:ahLst/>
                <a:rect l="l" t="t" r="r" b="b"/>
                <a:pathLst>
                  <a:path w="138" h="3491">
                    <a:moveTo>
                      <a:pt x="123" y="1"/>
                    </a:moveTo>
                    <a:lnTo>
                      <a:pt x="123" y="1"/>
                    </a:lnTo>
                    <a:cubicBezTo>
                      <a:pt x="109" y="1"/>
                      <a:pt x="76" y="776"/>
                      <a:pt x="45" y="1744"/>
                    </a:cubicBezTo>
                    <a:cubicBezTo>
                      <a:pt x="15" y="2709"/>
                      <a:pt x="1" y="3491"/>
                      <a:pt x="15" y="3491"/>
                    </a:cubicBezTo>
                    <a:cubicBezTo>
                      <a:pt x="28" y="3491"/>
                      <a:pt x="62" y="2712"/>
                      <a:pt x="93" y="1747"/>
                    </a:cubicBezTo>
                    <a:cubicBezTo>
                      <a:pt x="123" y="782"/>
                      <a:pt x="137" y="1"/>
                      <a:pt x="12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0" name="CustomShape 58"/>
              <p:cNvSpPr/>
              <p:nvPr/>
            </p:nvSpPr>
            <p:spPr>
              <a:xfrm>
                <a:off x="909720" y="4662360"/>
                <a:ext cx="50040" cy="233280"/>
              </a:xfrm>
              <a:custGeom>
                <a:avLst/>
                <a:gdLst/>
                <a:ahLst/>
                <a:rect l="l" t="t" r="r" b="b"/>
                <a:pathLst>
                  <a:path w="629" h="2916">
                    <a:moveTo>
                      <a:pt x="620" y="0"/>
                    </a:moveTo>
                    <a:lnTo>
                      <a:pt x="620" y="0"/>
                    </a:lnTo>
                    <a:cubicBezTo>
                      <a:pt x="592" y="31"/>
                      <a:pt x="570" y="65"/>
                      <a:pt x="548" y="98"/>
                    </a:cubicBezTo>
                    <a:cubicBezTo>
                      <a:pt x="520" y="137"/>
                      <a:pt x="492" y="176"/>
                      <a:pt x="470" y="218"/>
                    </a:cubicBezTo>
                    <a:cubicBezTo>
                      <a:pt x="442" y="263"/>
                      <a:pt x="411" y="316"/>
                      <a:pt x="380" y="377"/>
                    </a:cubicBezTo>
                    <a:cubicBezTo>
                      <a:pt x="302" y="525"/>
                      <a:pt x="241" y="673"/>
                      <a:pt x="188" y="826"/>
                    </a:cubicBezTo>
                    <a:cubicBezTo>
                      <a:pt x="60" y="1208"/>
                      <a:pt x="1" y="1602"/>
                      <a:pt x="7" y="2003"/>
                    </a:cubicBezTo>
                    <a:cubicBezTo>
                      <a:pt x="9" y="2165"/>
                      <a:pt x="29" y="2327"/>
                      <a:pt x="57" y="2486"/>
                    </a:cubicBezTo>
                    <a:cubicBezTo>
                      <a:pt x="65" y="2553"/>
                      <a:pt x="82" y="2617"/>
                      <a:pt x="93" y="2670"/>
                    </a:cubicBezTo>
                    <a:cubicBezTo>
                      <a:pt x="104" y="2715"/>
                      <a:pt x="118" y="2759"/>
                      <a:pt x="132" y="2804"/>
                    </a:cubicBezTo>
                    <a:cubicBezTo>
                      <a:pt x="143" y="2843"/>
                      <a:pt x="157" y="2879"/>
                      <a:pt x="174" y="2916"/>
                    </a:cubicBezTo>
                    <a:cubicBezTo>
                      <a:pt x="182" y="2913"/>
                      <a:pt x="132" y="2748"/>
                      <a:pt x="87" y="2480"/>
                    </a:cubicBezTo>
                    <a:cubicBezTo>
                      <a:pt x="62" y="2324"/>
                      <a:pt x="54" y="2162"/>
                      <a:pt x="48" y="2003"/>
                    </a:cubicBezTo>
                    <a:cubicBezTo>
                      <a:pt x="46" y="1607"/>
                      <a:pt x="104" y="1214"/>
                      <a:pt x="230" y="840"/>
                    </a:cubicBezTo>
                    <a:cubicBezTo>
                      <a:pt x="280" y="687"/>
                      <a:pt x="341" y="542"/>
                      <a:pt x="411" y="394"/>
                    </a:cubicBezTo>
                    <a:cubicBezTo>
                      <a:pt x="531" y="148"/>
                      <a:pt x="629" y="6"/>
                      <a:pt x="62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1" name="CustomShape 59"/>
              <p:cNvSpPr/>
              <p:nvPr/>
            </p:nvSpPr>
            <p:spPr>
              <a:xfrm>
                <a:off x="372960" y="4060800"/>
                <a:ext cx="214920" cy="30600"/>
              </a:xfrm>
              <a:custGeom>
                <a:avLst/>
                <a:gdLst/>
                <a:ahLst/>
                <a:rect l="l" t="t" r="r" b="b"/>
                <a:pathLst>
                  <a:path w="2685" h="385">
                    <a:moveTo>
                      <a:pt x="1019" y="0"/>
                    </a:moveTo>
                    <a:cubicBezTo>
                      <a:pt x="809" y="0"/>
                      <a:pt x="599" y="17"/>
                      <a:pt x="391" y="52"/>
                    </a:cubicBezTo>
                    <a:cubicBezTo>
                      <a:pt x="293" y="66"/>
                      <a:pt x="196" y="88"/>
                      <a:pt x="101" y="116"/>
                    </a:cubicBezTo>
                    <a:cubicBezTo>
                      <a:pt x="67" y="119"/>
                      <a:pt x="31" y="130"/>
                      <a:pt x="0" y="146"/>
                    </a:cubicBezTo>
                    <a:cubicBezTo>
                      <a:pt x="1" y="148"/>
                      <a:pt x="3" y="148"/>
                      <a:pt x="7" y="148"/>
                    </a:cubicBezTo>
                    <a:cubicBezTo>
                      <a:pt x="38" y="148"/>
                      <a:pt x="181" y="112"/>
                      <a:pt x="397" y="85"/>
                    </a:cubicBezTo>
                    <a:cubicBezTo>
                      <a:pt x="594" y="58"/>
                      <a:pt x="793" y="44"/>
                      <a:pt x="991" y="44"/>
                    </a:cubicBezTo>
                    <a:cubicBezTo>
                      <a:pt x="1436" y="44"/>
                      <a:pt x="1880" y="113"/>
                      <a:pt x="2305" y="253"/>
                    </a:cubicBezTo>
                    <a:cubicBezTo>
                      <a:pt x="2528" y="323"/>
                      <a:pt x="2667" y="384"/>
                      <a:pt x="2683" y="384"/>
                    </a:cubicBezTo>
                    <a:cubicBezTo>
                      <a:pt x="2684" y="384"/>
                      <a:pt x="2684" y="384"/>
                      <a:pt x="2684" y="384"/>
                    </a:cubicBezTo>
                    <a:cubicBezTo>
                      <a:pt x="2656" y="364"/>
                      <a:pt x="2623" y="345"/>
                      <a:pt x="2584" y="336"/>
                    </a:cubicBezTo>
                    <a:cubicBezTo>
                      <a:pt x="2497" y="294"/>
                      <a:pt x="2402" y="255"/>
                      <a:pt x="2313" y="225"/>
                    </a:cubicBezTo>
                    <a:cubicBezTo>
                      <a:pt x="1898" y="75"/>
                      <a:pt x="1459" y="0"/>
                      <a:pt x="101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2" name="CustomShape 60"/>
              <p:cNvSpPr/>
              <p:nvPr/>
            </p:nvSpPr>
            <p:spPr>
              <a:xfrm>
                <a:off x="979200" y="4390920"/>
                <a:ext cx="183600" cy="7200"/>
              </a:xfrm>
              <a:custGeom>
                <a:avLst/>
                <a:gdLst/>
                <a:ahLst/>
                <a:rect l="l" t="t" r="r" b="b"/>
                <a:pathLst>
                  <a:path w="2294" h="93">
                    <a:moveTo>
                      <a:pt x="702" y="1"/>
                    </a:moveTo>
                    <a:cubicBezTo>
                      <a:pt x="565" y="1"/>
                      <a:pt x="442" y="2"/>
                      <a:pt x="338" y="5"/>
                    </a:cubicBezTo>
                    <a:cubicBezTo>
                      <a:pt x="232" y="8"/>
                      <a:pt x="146" y="16"/>
                      <a:pt x="90" y="16"/>
                    </a:cubicBezTo>
                    <a:cubicBezTo>
                      <a:pt x="59" y="16"/>
                      <a:pt x="31" y="19"/>
                      <a:pt x="1" y="27"/>
                    </a:cubicBezTo>
                    <a:cubicBezTo>
                      <a:pt x="83" y="38"/>
                      <a:pt x="172" y="42"/>
                      <a:pt x="260" y="42"/>
                    </a:cubicBezTo>
                    <a:cubicBezTo>
                      <a:pt x="285" y="42"/>
                      <a:pt x="310" y="42"/>
                      <a:pt x="336" y="41"/>
                    </a:cubicBezTo>
                    <a:cubicBezTo>
                      <a:pt x="545" y="41"/>
                      <a:pt x="829" y="47"/>
                      <a:pt x="1147" y="55"/>
                    </a:cubicBezTo>
                    <a:cubicBezTo>
                      <a:pt x="1465" y="64"/>
                      <a:pt x="1756" y="75"/>
                      <a:pt x="1959" y="83"/>
                    </a:cubicBezTo>
                    <a:cubicBezTo>
                      <a:pt x="2030" y="88"/>
                      <a:pt x="2103" y="93"/>
                      <a:pt x="2177" y="93"/>
                    </a:cubicBezTo>
                    <a:cubicBezTo>
                      <a:pt x="2216" y="93"/>
                      <a:pt x="2255" y="92"/>
                      <a:pt x="2294" y="89"/>
                    </a:cubicBezTo>
                    <a:lnTo>
                      <a:pt x="2210" y="69"/>
                    </a:lnTo>
                    <a:cubicBezTo>
                      <a:pt x="2152" y="64"/>
                      <a:pt x="2071" y="55"/>
                      <a:pt x="1968" y="47"/>
                    </a:cubicBezTo>
                    <a:cubicBezTo>
                      <a:pt x="1756" y="30"/>
                      <a:pt x="1468" y="13"/>
                      <a:pt x="1150" y="5"/>
                    </a:cubicBezTo>
                    <a:cubicBezTo>
                      <a:pt x="991" y="2"/>
                      <a:pt x="840" y="1"/>
                      <a:pt x="70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3" name="CustomShape 61"/>
              <p:cNvSpPr/>
              <p:nvPr/>
            </p:nvSpPr>
            <p:spPr>
              <a:xfrm>
                <a:off x="1179360" y="4370400"/>
                <a:ext cx="127080" cy="113400"/>
              </a:xfrm>
              <a:custGeom>
                <a:avLst/>
                <a:gdLst/>
                <a:ahLst/>
                <a:rect l="l" t="t" r="r" b="b"/>
                <a:pathLst>
                  <a:path w="1591" h="1421">
                    <a:moveTo>
                      <a:pt x="1591" y="1"/>
                    </a:moveTo>
                    <a:lnTo>
                      <a:pt x="1591" y="1"/>
                    </a:lnTo>
                    <a:cubicBezTo>
                      <a:pt x="1560" y="6"/>
                      <a:pt x="1532" y="12"/>
                      <a:pt x="1504" y="23"/>
                    </a:cubicBezTo>
                    <a:cubicBezTo>
                      <a:pt x="1429" y="45"/>
                      <a:pt x="1356" y="73"/>
                      <a:pt x="1284" y="107"/>
                    </a:cubicBezTo>
                    <a:cubicBezTo>
                      <a:pt x="1047" y="213"/>
                      <a:pt x="826" y="358"/>
                      <a:pt x="631" y="531"/>
                    </a:cubicBezTo>
                    <a:cubicBezTo>
                      <a:pt x="436" y="707"/>
                      <a:pt x="268" y="905"/>
                      <a:pt x="137" y="1131"/>
                    </a:cubicBezTo>
                    <a:cubicBezTo>
                      <a:pt x="93" y="1198"/>
                      <a:pt x="59" y="1267"/>
                      <a:pt x="29" y="1340"/>
                    </a:cubicBezTo>
                    <a:cubicBezTo>
                      <a:pt x="15" y="1365"/>
                      <a:pt x="3" y="1393"/>
                      <a:pt x="1" y="1421"/>
                    </a:cubicBezTo>
                    <a:cubicBezTo>
                      <a:pt x="1" y="1421"/>
                      <a:pt x="1" y="1421"/>
                      <a:pt x="1" y="1421"/>
                    </a:cubicBezTo>
                    <a:cubicBezTo>
                      <a:pt x="8" y="1421"/>
                      <a:pt x="61" y="1313"/>
                      <a:pt x="168" y="1147"/>
                    </a:cubicBezTo>
                    <a:cubicBezTo>
                      <a:pt x="447" y="715"/>
                      <a:pt x="838" y="363"/>
                      <a:pt x="1301" y="137"/>
                    </a:cubicBezTo>
                    <a:cubicBezTo>
                      <a:pt x="1479" y="51"/>
                      <a:pt x="1591" y="9"/>
                      <a:pt x="159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4" name="CustomShape 62"/>
              <p:cNvSpPr/>
              <p:nvPr/>
            </p:nvSpPr>
            <p:spPr>
              <a:xfrm>
                <a:off x="988560" y="4135320"/>
                <a:ext cx="247320" cy="52920"/>
              </a:xfrm>
              <a:custGeom>
                <a:avLst/>
                <a:gdLst/>
                <a:ahLst/>
                <a:rect l="l" t="t" r="r" b="b"/>
                <a:pathLst>
                  <a:path w="3090" h="664">
                    <a:moveTo>
                      <a:pt x="2941" y="0"/>
                    </a:moveTo>
                    <a:cubicBezTo>
                      <a:pt x="2830" y="0"/>
                      <a:pt x="2724" y="17"/>
                      <a:pt x="2621" y="48"/>
                    </a:cubicBezTo>
                    <a:cubicBezTo>
                      <a:pt x="2456" y="104"/>
                      <a:pt x="2297" y="171"/>
                      <a:pt x="2146" y="252"/>
                    </a:cubicBezTo>
                    <a:cubicBezTo>
                      <a:pt x="1962" y="349"/>
                      <a:pt x="1770" y="433"/>
                      <a:pt x="1574" y="503"/>
                    </a:cubicBezTo>
                    <a:cubicBezTo>
                      <a:pt x="1332" y="579"/>
                      <a:pt x="1080" y="618"/>
                      <a:pt x="828" y="618"/>
                    </a:cubicBezTo>
                    <a:cubicBezTo>
                      <a:pt x="703" y="618"/>
                      <a:pt x="579" y="609"/>
                      <a:pt x="456" y="589"/>
                    </a:cubicBezTo>
                    <a:cubicBezTo>
                      <a:pt x="182" y="546"/>
                      <a:pt x="14" y="480"/>
                      <a:pt x="2" y="480"/>
                    </a:cubicBezTo>
                    <a:cubicBezTo>
                      <a:pt x="1" y="480"/>
                      <a:pt x="1" y="480"/>
                      <a:pt x="1" y="480"/>
                    </a:cubicBezTo>
                    <a:cubicBezTo>
                      <a:pt x="37" y="503"/>
                      <a:pt x="76" y="520"/>
                      <a:pt x="115" y="533"/>
                    </a:cubicBezTo>
                    <a:cubicBezTo>
                      <a:pt x="224" y="573"/>
                      <a:pt x="336" y="603"/>
                      <a:pt x="453" y="626"/>
                    </a:cubicBezTo>
                    <a:cubicBezTo>
                      <a:pt x="591" y="651"/>
                      <a:pt x="730" y="663"/>
                      <a:pt x="868" y="663"/>
                    </a:cubicBezTo>
                    <a:cubicBezTo>
                      <a:pt x="1112" y="663"/>
                      <a:pt x="1355" y="625"/>
                      <a:pt x="1588" y="550"/>
                    </a:cubicBezTo>
                    <a:cubicBezTo>
                      <a:pt x="1786" y="480"/>
                      <a:pt x="1979" y="394"/>
                      <a:pt x="2163" y="294"/>
                    </a:cubicBezTo>
                    <a:cubicBezTo>
                      <a:pt x="2314" y="213"/>
                      <a:pt x="2467" y="143"/>
                      <a:pt x="2629" y="87"/>
                    </a:cubicBezTo>
                    <a:cubicBezTo>
                      <a:pt x="2758" y="48"/>
                      <a:pt x="2891" y="24"/>
                      <a:pt x="3028" y="24"/>
                    </a:cubicBezTo>
                    <a:cubicBezTo>
                      <a:pt x="3048" y="24"/>
                      <a:pt x="3069" y="25"/>
                      <a:pt x="3089" y="26"/>
                    </a:cubicBezTo>
                    <a:cubicBezTo>
                      <a:pt x="3089" y="20"/>
                      <a:pt x="3075" y="20"/>
                      <a:pt x="3056" y="9"/>
                    </a:cubicBezTo>
                    <a:cubicBezTo>
                      <a:pt x="3028" y="3"/>
                      <a:pt x="2997" y="1"/>
                      <a:pt x="2966" y="1"/>
                    </a:cubicBezTo>
                    <a:cubicBezTo>
                      <a:pt x="2958" y="0"/>
                      <a:pt x="2949" y="0"/>
                      <a:pt x="294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5" name="CustomShape 63"/>
              <p:cNvSpPr/>
              <p:nvPr/>
            </p:nvSpPr>
            <p:spPr>
              <a:xfrm>
                <a:off x="969840" y="4618080"/>
                <a:ext cx="229680" cy="28800"/>
              </a:xfrm>
              <a:custGeom>
                <a:avLst/>
                <a:gdLst/>
                <a:ahLst/>
                <a:rect l="l" t="t" r="r" b="b"/>
                <a:pathLst>
                  <a:path w="2869" h="365">
                    <a:moveTo>
                      <a:pt x="2" y="1"/>
                    </a:moveTo>
                    <a:cubicBezTo>
                      <a:pt x="1" y="1"/>
                      <a:pt x="1" y="1"/>
                      <a:pt x="1" y="2"/>
                    </a:cubicBezTo>
                    <a:cubicBezTo>
                      <a:pt x="34" y="21"/>
                      <a:pt x="65" y="43"/>
                      <a:pt x="104" y="57"/>
                    </a:cubicBezTo>
                    <a:cubicBezTo>
                      <a:pt x="137" y="74"/>
                      <a:pt x="179" y="91"/>
                      <a:pt x="229" y="113"/>
                    </a:cubicBezTo>
                    <a:cubicBezTo>
                      <a:pt x="274" y="130"/>
                      <a:pt x="333" y="155"/>
                      <a:pt x="397" y="175"/>
                    </a:cubicBezTo>
                    <a:cubicBezTo>
                      <a:pt x="542" y="228"/>
                      <a:pt x="695" y="269"/>
                      <a:pt x="849" y="300"/>
                    </a:cubicBezTo>
                    <a:cubicBezTo>
                      <a:pt x="1041" y="336"/>
                      <a:pt x="1234" y="356"/>
                      <a:pt x="1426" y="364"/>
                    </a:cubicBezTo>
                    <a:cubicBezTo>
                      <a:pt x="1450" y="365"/>
                      <a:pt x="1473" y="365"/>
                      <a:pt x="1497" y="365"/>
                    </a:cubicBezTo>
                    <a:cubicBezTo>
                      <a:pt x="1668" y="365"/>
                      <a:pt x="1835" y="356"/>
                      <a:pt x="2004" y="334"/>
                    </a:cubicBezTo>
                    <a:cubicBezTo>
                      <a:pt x="2160" y="308"/>
                      <a:pt x="2319" y="278"/>
                      <a:pt x="2467" y="236"/>
                    </a:cubicBezTo>
                    <a:cubicBezTo>
                      <a:pt x="2531" y="219"/>
                      <a:pt x="2587" y="197"/>
                      <a:pt x="2640" y="180"/>
                    </a:cubicBezTo>
                    <a:cubicBezTo>
                      <a:pt x="2687" y="161"/>
                      <a:pt x="2729" y="144"/>
                      <a:pt x="2765" y="130"/>
                    </a:cubicBezTo>
                    <a:cubicBezTo>
                      <a:pt x="2802" y="122"/>
                      <a:pt x="2838" y="102"/>
                      <a:pt x="2869" y="82"/>
                    </a:cubicBezTo>
                    <a:cubicBezTo>
                      <a:pt x="2868" y="82"/>
                      <a:pt x="2868" y="82"/>
                      <a:pt x="2866" y="82"/>
                    </a:cubicBezTo>
                    <a:cubicBezTo>
                      <a:pt x="2847" y="82"/>
                      <a:pt x="2698" y="142"/>
                      <a:pt x="2464" y="205"/>
                    </a:cubicBezTo>
                    <a:cubicBezTo>
                      <a:pt x="2311" y="241"/>
                      <a:pt x="2160" y="275"/>
                      <a:pt x="2004" y="292"/>
                    </a:cubicBezTo>
                    <a:cubicBezTo>
                      <a:pt x="1853" y="309"/>
                      <a:pt x="1702" y="318"/>
                      <a:pt x="1550" y="318"/>
                    </a:cubicBezTo>
                    <a:cubicBezTo>
                      <a:pt x="1319" y="318"/>
                      <a:pt x="1088" y="298"/>
                      <a:pt x="863" y="255"/>
                    </a:cubicBezTo>
                    <a:cubicBezTo>
                      <a:pt x="709" y="228"/>
                      <a:pt x="559" y="194"/>
                      <a:pt x="411" y="144"/>
                    </a:cubicBezTo>
                    <a:cubicBezTo>
                      <a:pt x="168" y="67"/>
                      <a:pt x="18" y="1"/>
                      <a:pt x="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6" name="CustomShape 64"/>
              <p:cNvSpPr/>
              <p:nvPr/>
            </p:nvSpPr>
            <p:spPr>
              <a:xfrm>
                <a:off x="1301400" y="4502160"/>
                <a:ext cx="65160" cy="338040"/>
              </a:xfrm>
              <a:custGeom>
                <a:avLst/>
                <a:gdLst/>
                <a:ahLst/>
                <a:rect l="l" t="t" r="r" b="b"/>
                <a:pathLst>
                  <a:path w="819" h="4222">
                    <a:moveTo>
                      <a:pt x="389" y="1"/>
                    </a:moveTo>
                    <a:cubicBezTo>
                      <a:pt x="383" y="1"/>
                      <a:pt x="380" y="12"/>
                      <a:pt x="372" y="43"/>
                    </a:cubicBezTo>
                    <a:cubicBezTo>
                      <a:pt x="361" y="79"/>
                      <a:pt x="350" y="121"/>
                      <a:pt x="333" y="168"/>
                    </a:cubicBezTo>
                    <a:cubicBezTo>
                      <a:pt x="297" y="277"/>
                      <a:pt x="255" y="436"/>
                      <a:pt x="207" y="631"/>
                    </a:cubicBezTo>
                    <a:cubicBezTo>
                      <a:pt x="71" y="1142"/>
                      <a:pt x="1" y="1669"/>
                      <a:pt x="1" y="2199"/>
                    </a:cubicBezTo>
                    <a:cubicBezTo>
                      <a:pt x="4" y="2732"/>
                      <a:pt x="143" y="3254"/>
                      <a:pt x="405" y="3720"/>
                    </a:cubicBezTo>
                    <a:cubicBezTo>
                      <a:pt x="486" y="3859"/>
                      <a:pt x="581" y="3987"/>
                      <a:pt x="690" y="4102"/>
                    </a:cubicBezTo>
                    <a:cubicBezTo>
                      <a:pt x="726" y="4144"/>
                      <a:pt x="760" y="4172"/>
                      <a:pt x="782" y="4194"/>
                    </a:cubicBezTo>
                    <a:cubicBezTo>
                      <a:pt x="793" y="4202"/>
                      <a:pt x="804" y="4213"/>
                      <a:pt x="818" y="4222"/>
                    </a:cubicBezTo>
                    <a:cubicBezTo>
                      <a:pt x="818" y="4213"/>
                      <a:pt x="771" y="4172"/>
                      <a:pt x="707" y="4085"/>
                    </a:cubicBezTo>
                    <a:cubicBezTo>
                      <a:pt x="603" y="3962"/>
                      <a:pt x="511" y="3834"/>
                      <a:pt x="433" y="3695"/>
                    </a:cubicBezTo>
                    <a:cubicBezTo>
                      <a:pt x="182" y="3234"/>
                      <a:pt x="54" y="2718"/>
                      <a:pt x="51" y="2194"/>
                    </a:cubicBezTo>
                    <a:cubicBezTo>
                      <a:pt x="54" y="1669"/>
                      <a:pt x="115" y="1145"/>
                      <a:pt x="241" y="634"/>
                    </a:cubicBezTo>
                    <a:cubicBezTo>
                      <a:pt x="291" y="444"/>
                      <a:pt x="324" y="285"/>
                      <a:pt x="352" y="171"/>
                    </a:cubicBezTo>
                    <a:cubicBezTo>
                      <a:pt x="364" y="124"/>
                      <a:pt x="375" y="82"/>
                      <a:pt x="380" y="46"/>
                    </a:cubicBezTo>
                    <a:cubicBezTo>
                      <a:pt x="383" y="32"/>
                      <a:pt x="389" y="15"/>
                      <a:pt x="38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7" name="CustomShape 65"/>
              <p:cNvSpPr/>
              <p:nvPr/>
            </p:nvSpPr>
            <p:spPr>
              <a:xfrm>
                <a:off x="1367640" y="4456080"/>
                <a:ext cx="263520" cy="136800"/>
              </a:xfrm>
              <a:custGeom>
                <a:avLst/>
                <a:gdLst/>
                <a:ahLst/>
                <a:rect l="l" t="t" r="r" b="b"/>
                <a:pathLst>
                  <a:path w="3293" h="1712">
                    <a:moveTo>
                      <a:pt x="6" y="1"/>
                    </a:moveTo>
                    <a:cubicBezTo>
                      <a:pt x="1" y="1"/>
                      <a:pt x="9" y="12"/>
                      <a:pt x="23" y="32"/>
                    </a:cubicBezTo>
                    <a:cubicBezTo>
                      <a:pt x="37" y="54"/>
                      <a:pt x="54" y="85"/>
                      <a:pt x="84" y="124"/>
                    </a:cubicBezTo>
                    <a:cubicBezTo>
                      <a:pt x="168" y="235"/>
                      <a:pt x="260" y="336"/>
                      <a:pt x="358" y="431"/>
                    </a:cubicBezTo>
                    <a:cubicBezTo>
                      <a:pt x="684" y="743"/>
                      <a:pt x="1080" y="980"/>
                      <a:pt x="1507" y="1120"/>
                    </a:cubicBezTo>
                    <a:cubicBezTo>
                      <a:pt x="1744" y="1189"/>
                      <a:pt x="1990" y="1245"/>
                      <a:pt x="2232" y="1287"/>
                    </a:cubicBezTo>
                    <a:cubicBezTo>
                      <a:pt x="2433" y="1323"/>
                      <a:pt x="2629" y="1371"/>
                      <a:pt x="2816" y="1438"/>
                    </a:cubicBezTo>
                    <a:cubicBezTo>
                      <a:pt x="2986" y="1505"/>
                      <a:pt x="3148" y="1594"/>
                      <a:pt x="3293" y="1711"/>
                    </a:cubicBezTo>
                    <a:lnTo>
                      <a:pt x="3265" y="1683"/>
                    </a:lnTo>
                    <a:cubicBezTo>
                      <a:pt x="3237" y="1658"/>
                      <a:pt x="3209" y="1630"/>
                      <a:pt x="3181" y="1608"/>
                    </a:cubicBezTo>
                    <a:cubicBezTo>
                      <a:pt x="3075" y="1521"/>
                      <a:pt x="2952" y="1454"/>
                      <a:pt x="2824" y="1407"/>
                    </a:cubicBezTo>
                    <a:cubicBezTo>
                      <a:pt x="2634" y="1337"/>
                      <a:pt x="2439" y="1284"/>
                      <a:pt x="2241" y="1245"/>
                    </a:cubicBezTo>
                    <a:cubicBezTo>
                      <a:pt x="1995" y="1203"/>
                      <a:pt x="1758" y="1148"/>
                      <a:pt x="1521" y="1078"/>
                    </a:cubicBezTo>
                    <a:cubicBezTo>
                      <a:pt x="1100" y="938"/>
                      <a:pt x="709" y="710"/>
                      <a:pt x="383" y="405"/>
                    </a:cubicBezTo>
                    <a:cubicBezTo>
                      <a:pt x="285" y="316"/>
                      <a:pt x="190" y="219"/>
                      <a:pt x="104" y="113"/>
                    </a:cubicBezTo>
                    <a:cubicBezTo>
                      <a:pt x="70" y="73"/>
                      <a:pt x="40" y="37"/>
                      <a:pt x="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8" name="CustomShape 66"/>
              <p:cNvSpPr/>
              <p:nvPr/>
            </p:nvSpPr>
            <p:spPr>
              <a:xfrm>
                <a:off x="1481040" y="4249080"/>
                <a:ext cx="234000" cy="100800"/>
              </a:xfrm>
              <a:custGeom>
                <a:avLst/>
                <a:gdLst/>
                <a:ahLst/>
                <a:rect l="l" t="t" r="r" b="b"/>
                <a:pathLst>
                  <a:path w="2922" h="1261">
                    <a:moveTo>
                      <a:pt x="203" y="0"/>
                    </a:moveTo>
                    <a:cubicBezTo>
                      <a:pt x="178" y="0"/>
                      <a:pt x="152" y="1"/>
                      <a:pt x="126" y="2"/>
                    </a:cubicBezTo>
                    <a:cubicBezTo>
                      <a:pt x="90" y="2"/>
                      <a:pt x="42" y="2"/>
                      <a:pt x="0" y="11"/>
                    </a:cubicBezTo>
                    <a:cubicBezTo>
                      <a:pt x="39" y="19"/>
                      <a:pt x="84" y="25"/>
                      <a:pt x="126" y="25"/>
                    </a:cubicBezTo>
                    <a:cubicBezTo>
                      <a:pt x="168" y="28"/>
                      <a:pt x="221" y="30"/>
                      <a:pt x="276" y="39"/>
                    </a:cubicBezTo>
                    <a:cubicBezTo>
                      <a:pt x="332" y="41"/>
                      <a:pt x="399" y="44"/>
                      <a:pt x="472" y="58"/>
                    </a:cubicBezTo>
                    <a:cubicBezTo>
                      <a:pt x="648" y="78"/>
                      <a:pt x="815" y="114"/>
                      <a:pt x="982" y="156"/>
                    </a:cubicBezTo>
                    <a:cubicBezTo>
                      <a:pt x="1390" y="262"/>
                      <a:pt x="1780" y="432"/>
                      <a:pt x="2140" y="652"/>
                    </a:cubicBezTo>
                    <a:cubicBezTo>
                      <a:pt x="2285" y="742"/>
                      <a:pt x="2427" y="842"/>
                      <a:pt x="2561" y="951"/>
                    </a:cubicBezTo>
                    <a:cubicBezTo>
                      <a:pt x="2620" y="993"/>
                      <a:pt x="2667" y="1037"/>
                      <a:pt x="2712" y="1076"/>
                    </a:cubicBezTo>
                    <a:cubicBezTo>
                      <a:pt x="2757" y="1116"/>
                      <a:pt x="2793" y="1149"/>
                      <a:pt x="2824" y="1177"/>
                    </a:cubicBezTo>
                    <a:cubicBezTo>
                      <a:pt x="2854" y="1210"/>
                      <a:pt x="2885" y="1238"/>
                      <a:pt x="2921" y="1261"/>
                    </a:cubicBezTo>
                    <a:cubicBezTo>
                      <a:pt x="2896" y="1227"/>
                      <a:pt x="2865" y="1191"/>
                      <a:pt x="2840" y="1160"/>
                    </a:cubicBezTo>
                    <a:cubicBezTo>
                      <a:pt x="2804" y="1121"/>
                      <a:pt x="2771" y="1088"/>
                      <a:pt x="2731" y="1051"/>
                    </a:cubicBezTo>
                    <a:cubicBezTo>
                      <a:pt x="2687" y="1007"/>
                      <a:pt x="2637" y="965"/>
                      <a:pt x="2581" y="915"/>
                    </a:cubicBezTo>
                    <a:cubicBezTo>
                      <a:pt x="2450" y="800"/>
                      <a:pt x="2310" y="700"/>
                      <a:pt x="2162" y="605"/>
                    </a:cubicBezTo>
                    <a:cubicBezTo>
                      <a:pt x="1981" y="493"/>
                      <a:pt x="1794" y="396"/>
                      <a:pt x="1599" y="309"/>
                    </a:cubicBezTo>
                    <a:cubicBezTo>
                      <a:pt x="1401" y="228"/>
                      <a:pt x="1197" y="159"/>
                      <a:pt x="991" y="108"/>
                    </a:cubicBezTo>
                    <a:cubicBezTo>
                      <a:pt x="823" y="64"/>
                      <a:pt x="650" y="33"/>
                      <a:pt x="480" y="16"/>
                    </a:cubicBezTo>
                    <a:cubicBezTo>
                      <a:pt x="402" y="5"/>
                      <a:pt x="332" y="2"/>
                      <a:pt x="276" y="2"/>
                    </a:cubicBezTo>
                    <a:cubicBezTo>
                      <a:pt x="253" y="1"/>
                      <a:pt x="228" y="0"/>
                      <a:pt x="20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9" name="CustomShape 67"/>
              <p:cNvSpPr/>
              <p:nvPr/>
            </p:nvSpPr>
            <p:spPr>
              <a:xfrm>
                <a:off x="977400" y="4016160"/>
                <a:ext cx="100440" cy="23760"/>
              </a:xfrm>
              <a:custGeom>
                <a:avLst/>
                <a:gdLst/>
                <a:ahLst/>
                <a:rect l="l" t="t" r="r" b="b"/>
                <a:pathLst>
                  <a:path w="1256" h="299">
                    <a:moveTo>
                      <a:pt x="1252" y="1"/>
                    </a:moveTo>
                    <a:cubicBezTo>
                      <a:pt x="1216" y="1"/>
                      <a:pt x="961" y="94"/>
                      <a:pt x="637" y="170"/>
                    </a:cubicBezTo>
                    <a:cubicBezTo>
                      <a:pt x="288" y="253"/>
                      <a:pt x="0" y="278"/>
                      <a:pt x="0" y="292"/>
                    </a:cubicBezTo>
                    <a:cubicBezTo>
                      <a:pt x="34" y="297"/>
                      <a:pt x="67" y="299"/>
                      <a:pt x="99" y="299"/>
                    </a:cubicBezTo>
                    <a:cubicBezTo>
                      <a:pt x="131" y="299"/>
                      <a:pt x="162" y="297"/>
                      <a:pt x="193" y="292"/>
                    </a:cubicBezTo>
                    <a:cubicBezTo>
                      <a:pt x="346" y="278"/>
                      <a:pt x="497" y="253"/>
                      <a:pt x="648" y="217"/>
                    </a:cubicBezTo>
                    <a:cubicBezTo>
                      <a:pt x="796" y="184"/>
                      <a:pt x="943" y="139"/>
                      <a:pt x="1086" y="83"/>
                    </a:cubicBezTo>
                    <a:cubicBezTo>
                      <a:pt x="1144" y="64"/>
                      <a:pt x="1206" y="36"/>
                      <a:pt x="1256" y="2"/>
                    </a:cubicBezTo>
                    <a:cubicBezTo>
                      <a:pt x="1256" y="1"/>
                      <a:pt x="1254" y="1"/>
                      <a:pt x="125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10" name="CustomShape 68"/>
              <p:cNvSpPr/>
              <p:nvPr/>
            </p:nvSpPr>
            <p:spPr>
              <a:xfrm>
                <a:off x="1089360" y="4720320"/>
                <a:ext cx="346320" cy="346680"/>
              </a:xfrm>
              <a:custGeom>
                <a:avLst/>
                <a:gdLst/>
                <a:ahLst/>
                <a:rect l="l" t="t" r="r" b="b"/>
                <a:pathLst>
                  <a:path w="4322" h="4327">
                    <a:moveTo>
                      <a:pt x="597" y="1"/>
                    </a:moveTo>
                    <a:lnTo>
                      <a:pt x="0" y="2132"/>
                    </a:lnTo>
                    <a:lnTo>
                      <a:pt x="988" y="2855"/>
                    </a:lnTo>
                    <a:lnTo>
                      <a:pt x="1521" y="3683"/>
                    </a:lnTo>
                    <a:cubicBezTo>
                      <a:pt x="1613" y="3824"/>
                      <a:pt x="1770" y="3906"/>
                      <a:pt x="1935" y="3906"/>
                    </a:cubicBezTo>
                    <a:cubicBezTo>
                      <a:pt x="1950" y="3906"/>
                      <a:pt x="1966" y="3905"/>
                      <a:pt x="1981" y="3904"/>
                    </a:cubicBezTo>
                    <a:cubicBezTo>
                      <a:pt x="2017" y="3996"/>
                      <a:pt x="2118" y="4169"/>
                      <a:pt x="2238" y="4169"/>
                    </a:cubicBezTo>
                    <a:cubicBezTo>
                      <a:pt x="2250" y="4170"/>
                      <a:pt x="2263" y="4170"/>
                      <a:pt x="2275" y="4170"/>
                    </a:cubicBezTo>
                    <a:cubicBezTo>
                      <a:pt x="2292" y="4170"/>
                      <a:pt x="2308" y="4169"/>
                      <a:pt x="2324" y="4166"/>
                    </a:cubicBezTo>
                    <a:cubicBezTo>
                      <a:pt x="2443" y="4142"/>
                      <a:pt x="2529" y="4041"/>
                      <a:pt x="2538" y="3925"/>
                    </a:cubicBezTo>
                    <a:lnTo>
                      <a:pt x="2538" y="3925"/>
                    </a:lnTo>
                    <a:lnTo>
                      <a:pt x="2595" y="4141"/>
                    </a:lnTo>
                    <a:cubicBezTo>
                      <a:pt x="2620" y="4236"/>
                      <a:pt x="2704" y="4308"/>
                      <a:pt x="2801" y="4322"/>
                    </a:cubicBezTo>
                    <a:cubicBezTo>
                      <a:pt x="2815" y="4325"/>
                      <a:pt x="2828" y="4326"/>
                      <a:pt x="2840" y="4326"/>
                    </a:cubicBezTo>
                    <a:cubicBezTo>
                      <a:pt x="2864" y="4326"/>
                      <a:pt x="2886" y="4322"/>
                      <a:pt x="2910" y="4316"/>
                    </a:cubicBezTo>
                    <a:cubicBezTo>
                      <a:pt x="3041" y="4277"/>
                      <a:pt x="3119" y="4135"/>
                      <a:pt x="3080" y="4001"/>
                    </a:cubicBezTo>
                    <a:lnTo>
                      <a:pt x="3083" y="4001"/>
                    </a:lnTo>
                    <a:lnTo>
                      <a:pt x="2659" y="2129"/>
                    </a:lnTo>
                    <a:lnTo>
                      <a:pt x="2659" y="2129"/>
                    </a:lnTo>
                    <a:cubicBezTo>
                      <a:pt x="2659" y="2129"/>
                      <a:pt x="3605" y="2768"/>
                      <a:pt x="3820" y="2855"/>
                    </a:cubicBezTo>
                    <a:cubicBezTo>
                      <a:pt x="3929" y="2898"/>
                      <a:pt x="4016" y="2921"/>
                      <a:pt x="4096" y="2921"/>
                    </a:cubicBezTo>
                    <a:cubicBezTo>
                      <a:pt x="4174" y="2921"/>
                      <a:pt x="4244" y="2899"/>
                      <a:pt x="4322" y="2855"/>
                    </a:cubicBezTo>
                    <a:lnTo>
                      <a:pt x="2952" y="1591"/>
                    </a:lnTo>
                    <a:cubicBezTo>
                      <a:pt x="2818" y="1465"/>
                      <a:pt x="2804" y="1443"/>
                      <a:pt x="2720" y="1376"/>
                    </a:cubicBezTo>
                    <a:lnTo>
                      <a:pt x="597" y="1"/>
                    </a:lnTo>
                    <a:close/>
                  </a:path>
                </a:pathLst>
              </a:custGeom>
              <a:solidFill>
                <a:srgbClr val="ffbe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11" name="CustomShape 69"/>
              <p:cNvSpPr/>
              <p:nvPr/>
            </p:nvSpPr>
            <p:spPr>
              <a:xfrm>
                <a:off x="1190520" y="4901040"/>
                <a:ext cx="59040" cy="132840"/>
              </a:xfrm>
              <a:custGeom>
                <a:avLst/>
                <a:gdLst/>
                <a:ahLst/>
                <a:rect l="l" t="t" r="r" b="b"/>
                <a:pathLst>
                  <a:path w="740" h="1663">
                    <a:moveTo>
                      <a:pt x="0" y="0"/>
                    </a:moveTo>
                    <a:lnTo>
                      <a:pt x="0" y="0"/>
                    </a:lnTo>
                    <a:cubicBezTo>
                      <a:pt x="0" y="0"/>
                      <a:pt x="17" y="20"/>
                      <a:pt x="56" y="53"/>
                    </a:cubicBezTo>
                    <a:lnTo>
                      <a:pt x="123" y="112"/>
                    </a:lnTo>
                    <a:cubicBezTo>
                      <a:pt x="151" y="134"/>
                      <a:pt x="179" y="159"/>
                      <a:pt x="198" y="187"/>
                    </a:cubicBezTo>
                    <a:cubicBezTo>
                      <a:pt x="226" y="223"/>
                      <a:pt x="248" y="259"/>
                      <a:pt x="262" y="301"/>
                    </a:cubicBezTo>
                    <a:cubicBezTo>
                      <a:pt x="279" y="352"/>
                      <a:pt x="293" y="399"/>
                      <a:pt x="310" y="452"/>
                    </a:cubicBezTo>
                    <a:cubicBezTo>
                      <a:pt x="346" y="555"/>
                      <a:pt x="382" y="672"/>
                      <a:pt x="421" y="792"/>
                    </a:cubicBezTo>
                    <a:cubicBezTo>
                      <a:pt x="505" y="1038"/>
                      <a:pt x="583" y="1253"/>
                      <a:pt x="639" y="1412"/>
                    </a:cubicBezTo>
                    <a:cubicBezTo>
                      <a:pt x="661" y="1495"/>
                      <a:pt x="698" y="1582"/>
                      <a:pt x="739" y="1663"/>
                    </a:cubicBezTo>
                    <a:cubicBezTo>
                      <a:pt x="725" y="1571"/>
                      <a:pt x="700" y="1487"/>
                      <a:pt x="670" y="1401"/>
                    </a:cubicBezTo>
                    <a:cubicBezTo>
                      <a:pt x="617" y="1239"/>
                      <a:pt x="547" y="1021"/>
                      <a:pt x="466" y="776"/>
                    </a:cubicBezTo>
                    <a:lnTo>
                      <a:pt x="352" y="435"/>
                    </a:lnTo>
                    <a:cubicBezTo>
                      <a:pt x="332" y="382"/>
                      <a:pt x="318" y="335"/>
                      <a:pt x="299" y="285"/>
                    </a:cubicBezTo>
                    <a:cubicBezTo>
                      <a:pt x="282" y="240"/>
                      <a:pt x="257" y="201"/>
                      <a:pt x="226" y="162"/>
                    </a:cubicBezTo>
                    <a:cubicBezTo>
                      <a:pt x="198" y="134"/>
                      <a:pt x="168" y="106"/>
                      <a:pt x="137" y="87"/>
                    </a:cubicBezTo>
                    <a:lnTo>
                      <a:pt x="61" y="36"/>
                    </a:lnTo>
                    <a:cubicBezTo>
                      <a:pt x="25" y="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eb996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12" name="CustomShape 70"/>
              <p:cNvSpPr/>
              <p:nvPr/>
            </p:nvSpPr>
            <p:spPr>
              <a:xfrm>
                <a:off x="1220040" y="4864320"/>
                <a:ext cx="73080" cy="168840"/>
              </a:xfrm>
              <a:custGeom>
                <a:avLst/>
                <a:gdLst/>
                <a:ahLst/>
                <a:rect l="l" t="t" r="r" b="b"/>
                <a:pathLst>
                  <a:path w="916" h="2110">
                    <a:moveTo>
                      <a:pt x="1" y="1"/>
                    </a:moveTo>
                    <a:cubicBezTo>
                      <a:pt x="1" y="3"/>
                      <a:pt x="31" y="14"/>
                      <a:pt x="81" y="45"/>
                    </a:cubicBezTo>
                    <a:cubicBezTo>
                      <a:pt x="151" y="93"/>
                      <a:pt x="207" y="154"/>
                      <a:pt x="254" y="221"/>
                    </a:cubicBezTo>
                    <a:cubicBezTo>
                      <a:pt x="380" y="391"/>
                      <a:pt x="486" y="667"/>
                      <a:pt x="584" y="977"/>
                    </a:cubicBezTo>
                    <a:cubicBezTo>
                      <a:pt x="681" y="1287"/>
                      <a:pt x="762" y="1568"/>
                      <a:pt x="818" y="1775"/>
                    </a:cubicBezTo>
                    <a:lnTo>
                      <a:pt x="882" y="2020"/>
                    </a:lnTo>
                    <a:cubicBezTo>
                      <a:pt x="891" y="2051"/>
                      <a:pt x="902" y="2082"/>
                      <a:pt x="916" y="2110"/>
                    </a:cubicBezTo>
                    <a:cubicBezTo>
                      <a:pt x="916" y="2079"/>
                      <a:pt x="910" y="2048"/>
                      <a:pt x="904" y="2012"/>
                    </a:cubicBezTo>
                    <a:cubicBezTo>
                      <a:pt x="891" y="1953"/>
                      <a:pt x="874" y="1870"/>
                      <a:pt x="849" y="1764"/>
                    </a:cubicBezTo>
                    <a:cubicBezTo>
                      <a:pt x="798" y="1554"/>
                      <a:pt x="729" y="1267"/>
                      <a:pt x="628" y="960"/>
                    </a:cubicBezTo>
                    <a:cubicBezTo>
                      <a:pt x="528" y="653"/>
                      <a:pt x="419" y="369"/>
                      <a:pt x="282" y="199"/>
                    </a:cubicBezTo>
                    <a:cubicBezTo>
                      <a:pt x="235" y="129"/>
                      <a:pt x="168" y="70"/>
                      <a:pt x="93" y="28"/>
                    </a:cubicBezTo>
                    <a:cubicBezTo>
                      <a:pt x="70" y="17"/>
                      <a:pt x="45" y="12"/>
                      <a:pt x="26" y="3"/>
                    </a:cubicBezTo>
                    <a:cubicBezTo>
                      <a:pt x="17" y="3"/>
                      <a:pt x="9" y="1"/>
                      <a:pt x="1" y="1"/>
                    </a:cubicBezTo>
                    <a:close/>
                  </a:path>
                </a:pathLst>
              </a:custGeom>
              <a:solidFill>
                <a:srgbClr val="eb996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13" name="CustomShape 71"/>
              <p:cNvSpPr/>
              <p:nvPr/>
            </p:nvSpPr>
            <p:spPr>
              <a:xfrm>
                <a:off x="1267200" y="4851720"/>
                <a:ext cx="69840" cy="191520"/>
              </a:xfrm>
              <a:custGeom>
                <a:avLst/>
                <a:gdLst/>
                <a:ahLst/>
                <a:rect l="l" t="t" r="r" b="b"/>
                <a:pathLst>
                  <a:path w="874" h="2394">
                    <a:moveTo>
                      <a:pt x="14" y="1"/>
                    </a:moveTo>
                    <a:cubicBezTo>
                      <a:pt x="9" y="1"/>
                      <a:pt x="4" y="2"/>
                      <a:pt x="0" y="3"/>
                    </a:cubicBezTo>
                    <a:cubicBezTo>
                      <a:pt x="34" y="17"/>
                      <a:pt x="64" y="34"/>
                      <a:pt x="92" y="51"/>
                    </a:cubicBezTo>
                    <a:cubicBezTo>
                      <a:pt x="165" y="104"/>
                      <a:pt x="218" y="184"/>
                      <a:pt x="237" y="271"/>
                    </a:cubicBezTo>
                    <a:cubicBezTo>
                      <a:pt x="307" y="508"/>
                      <a:pt x="391" y="809"/>
                      <a:pt x="488" y="1152"/>
                    </a:cubicBezTo>
                    <a:cubicBezTo>
                      <a:pt x="592" y="1498"/>
                      <a:pt x="681" y="1808"/>
                      <a:pt x="751" y="2031"/>
                    </a:cubicBezTo>
                    <a:cubicBezTo>
                      <a:pt x="781" y="2137"/>
                      <a:pt x="812" y="2224"/>
                      <a:pt x="834" y="2296"/>
                    </a:cubicBezTo>
                    <a:cubicBezTo>
                      <a:pt x="846" y="2333"/>
                      <a:pt x="857" y="2363"/>
                      <a:pt x="873" y="2394"/>
                    </a:cubicBezTo>
                    <a:cubicBezTo>
                      <a:pt x="871" y="2363"/>
                      <a:pt x="862" y="2330"/>
                      <a:pt x="851" y="2293"/>
                    </a:cubicBezTo>
                    <a:cubicBezTo>
                      <a:pt x="834" y="2218"/>
                      <a:pt x="809" y="2126"/>
                      <a:pt x="781" y="2023"/>
                    </a:cubicBezTo>
                    <a:cubicBezTo>
                      <a:pt x="720" y="1794"/>
                      <a:pt x="636" y="1484"/>
                      <a:pt x="536" y="1139"/>
                    </a:cubicBezTo>
                    <a:cubicBezTo>
                      <a:pt x="430" y="795"/>
                      <a:pt x="343" y="483"/>
                      <a:pt x="271" y="260"/>
                    </a:cubicBezTo>
                    <a:cubicBezTo>
                      <a:pt x="237" y="168"/>
                      <a:pt x="182" y="90"/>
                      <a:pt x="103" y="34"/>
                    </a:cubicBezTo>
                    <a:cubicBezTo>
                      <a:pt x="78" y="20"/>
                      <a:pt x="53" y="9"/>
                      <a:pt x="28" y="3"/>
                    </a:cubicBezTo>
                    <a:cubicBezTo>
                      <a:pt x="24" y="2"/>
                      <a:pt x="19" y="1"/>
                      <a:pt x="14" y="1"/>
                    </a:cubicBezTo>
                    <a:close/>
                  </a:path>
                </a:pathLst>
              </a:custGeom>
              <a:solidFill>
                <a:srgbClr val="eb996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grpSp>
        <p:nvGrpSpPr>
          <p:cNvPr id="314" name="Group 72"/>
          <p:cNvGrpSpPr/>
          <p:nvPr/>
        </p:nvGrpSpPr>
        <p:grpSpPr>
          <a:xfrm>
            <a:off x="6840720" y="2963160"/>
            <a:ext cx="2112120" cy="2180160"/>
            <a:chOff x="6840720" y="2963160"/>
            <a:chExt cx="2112120" cy="2180160"/>
          </a:xfrm>
        </p:grpSpPr>
        <p:sp>
          <p:nvSpPr>
            <p:cNvPr id="315" name="CustomShape 73"/>
            <p:cNvSpPr/>
            <p:nvPr/>
          </p:nvSpPr>
          <p:spPr>
            <a:xfrm>
              <a:off x="6840720" y="2963160"/>
              <a:ext cx="2111760" cy="2180160"/>
            </a:xfrm>
            <a:custGeom>
              <a:avLst/>
              <a:gdLst/>
              <a:ahLst/>
              <a:rect l="l" t="t" r="r" b="b"/>
              <a:pathLst>
                <a:path w="22657" h="23391">
                  <a:moveTo>
                    <a:pt x="11121" y="863"/>
                  </a:moveTo>
                  <a:cubicBezTo>
                    <a:pt x="11104" y="882"/>
                    <a:pt x="11090" y="896"/>
                    <a:pt x="11076" y="916"/>
                  </a:cubicBezTo>
                  <a:cubicBezTo>
                    <a:pt x="11029" y="974"/>
                    <a:pt x="10998" y="1044"/>
                    <a:pt x="10987" y="1114"/>
                  </a:cubicBezTo>
                  <a:cubicBezTo>
                    <a:pt x="10979" y="1117"/>
                    <a:pt x="10968" y="1125"/>
                    <a:pt x="10956" y="1128"/>
                  </a:cubicBezTo>
                  <a:cubicBezTo>
                    <a:pt x="10982" y="1044"/>
                    <a:pt x="11023" y="966"/>
                    <a:pt x="11079" y="899"/>
                  </a:cubicBezTo>
                  <a:cubicBezTo>
                    <a:pt x="11093" y="885"/>
                    <a:pt x="11107" y="874"/>
                    <a:pt x="11121" y="863"/>
                  </a:cubicBezTo>
                  <a:close/>
                  <a:moveTo>
                    <a:pt x="18486" y="18904"/>
                  </a:moveTo>
                  <a:lnTo>
                    <a:pt x="18810" y="19616"/>
                  </a:lnTo>
                  <a:lnTo>
                    <a:pt x="18874" y="19861"/>
                  </a:lnTo>
                  <a:lnTo>
                    <a:pt x="18863" y="19830"/>
                  </a:lnTo>
                  <a:lnTo>
                    <a:pt x="18765" y="19590"/>
                  </a:lnTo>
                  <a:lnTo>
                    <a:pt x="18486" y="18904"/>
                  </a:lnTo>
                  <a:close/>
                  <a:moveTo>
                    <a:pt x="18266" y="18475"/>
                  </a:moveTo>
                  <a:lnTo>
                    <a:pt x="18372" y="18717"/>
                  </a:lnTo>
                  <a:lnTo>
                    <a:pt x="18751" y="19602"/>
                  </a:lnTo>
                  <a:lnTo>
                    <a:pt x="18854" y="19842"/>
                  </a:lnTo>
                  <a:cubicBezTo>
                    <a:pt x="18868" y="19867"/>
                    <a:pt x="18874" y="19889"/>
                    <a:pt x="18882" y="19903"/>
                  </a:cubicBezTo>
                  <a:cubicBezTo>
                    <a:pt x="18882" y="19909"/>
                    <a:pt x="18888" y="19909"/>
                    <a:pt x="18888" y="19911"/>
                  </a:cubicBezTo>
                  <a:lnTo>
                    <a:pt x="18891" y="19928"/>
                  </a:lnTo>
                  <a:lnTo>
                    <a:pt x="18547" y="19984"/>
                  </a:lnTo>
                  <a:lnTo>
                    <a:pt x="18472" y="19987"/>
                  </a:lnTo>
                  <a:lnTo>
                    <a:pt x="18266" y="18475"/>
                  </a:lnTo>
                  <a:close/>
                  <a:moveTo>
                    <a:pt x="12248" y="1"/>
                  </a:moveTo>
                  <a:lnTo>
                    <a:pt x="12248" y="70"/>
                  </a:lnTo>
                  <a:cubicBezTo>
                    <a:pt x="12206" y="65"/>
                    <a:pt x="12167" y="54"/>
                    <a:pt x="12125" y="51"/>
                  </a:cubicBezTo>
                  <a:cubicBezTo>
                    <a:pt x="12100" y="48"/>
                    <a:pt x="12075" y="46"/>
                    <a:pt x="12050" y="46"/>
                  </a:cubicBezTo>
                  <a:cubicBezTo>
                    <a:pt x="11860" y="46"/>
                    <a:pt x="11681" y="138"/>
                    <a:pt x="11573" y="294"/>
                  </a:cubicBezTo>
                  <a:cubicBezTo>
                    <a:pt x="11486" y="441"/>
                    <a:pt x="11517" y="651"/>
                    <a:pt x="11637" y="759"/>
                  </a:cubicBezTo>
                  <a:cubicBezTo>
                    <a:pt x="11578" y="734"/>
                    <a:pt x="11515" y="722"/>
                    <a:pt x="11453" y="722"/>
                  </a:cubicBezTo>
                  <a:cubicBezTo>
                    <a:pt x="11398" y="722"/>
                    <a:pt x="11343" y="731"/>
                    <a:pt x="11291" y="751"/>
                  </a:cubicBezTo>
                  <a:cubicBezTo>
                    <a:pt x="11205" y="776"/>
                    <a:pt x="11124" y="821"/>
                    <a:pt x="11057" y="885"/>
                  </a:cubicBezTo>
                  <a:cubicBezTo>
                    <a:pt x="10993" y="963"/>
                    <a:pt x="10945" y="1052"/>
                    <a:pt x="10915" y="1150"/>
                  </a:cubicBezTo>
                  <a:cubicBezTo>
                    <a:pt x="10887" y="1164"/>
                    <a:pt x="10862" y="1181"/>
                    <a:pt x="10839" y="1200"/>
                  </a:cubicBezTo>
                  <a:cubicBezTo>
                    <a:pt x="10622" y="1368"/>
                    <a:pt x="10532" y="1714"/>
                    <a:pt x="10703" y="1926"/>
                  </a:cubicBezTo>
                  <a:cubicBezTo>
                    <a:pt x="10778" y="2023"/>
                    <a:pt x="10898" y="2087"/>
                    <a:pt x="10956" y="2199"/>
                  </a:cubicBezTo>
                  <a:cubicBezTo>
                    <a:pt x="11071" y="2414"/>
                    <a:pt x="10889" y="2662"/>
                    <a:pt x="10708" y="2827"/>
                  </a:cubicBezTo>
                  <a:cubicBezTo>
                    <a:pt x="10527" y="2989"/>
                    <a:pt x="10312" y="3164"/>
                    <a:pt x="10337" y="3418"/>
                  </a:cubicBezTo>
                  <a:cubicBezTo>
                    <a:pt x="10359" y="3669"/>
                    <a:pt x="10630" y="3814"/>
                    <a:pt x="10853" y="3920"/>
                  </a:cubicBezTo>
                  <a:cubicBezTo>
                    <a:pt x="11076" y="4029"/>
                    <a:pt x="11330" y="4208"/>
                    <a:pt x="11305" y="4459"/>
                  </a:cubicBezTo>
                  <a:cubicBezTo>
                    <a:pt x="11286" y="4665"/>
                    <a:pt x="11079" y="4805"/>
                    <a:pt x="10995" y="4992"/>
                  </a:cubicBezTo>
                  <a:cubicBezTo>
                    <a:pt x="10895" y="5232"/>
                    <a:pt x="10998" y="5508"/>
                    <a:pt x="11230" y="5628"/>
                  </a:cubicBezTo>
                  <a:cubicBezTo>
                    <a:pt x="11202" y="5789"/>
                    <a:pt x="11177" y="5937"/>
                    <a:pt x="11160" y="6060"/>
                  </a:cubicBezTo>
                  <a:cubicBezTo>
                    <a:pt x="10970" y="7463"/>
                    <a:pt x="12337" y="7887"/>
                    <a:pt x="12337" y="7887"/>
                  </a:cubicBezTo>
                  <a:lnTo>
                    <a:pt x="12229" y="8398"/>
                  </a:lnTo>
                  <a:cubicBezTo>
                    <a:pt x="12142" y="8412"/>
                    <a:pt x="12070" y="8479"/>
                    <a:pt x="12056" y="8574"/>
                  </a:cubicBezTo>
                  <a:lnTo>
                    <a:pt x="11902" y="9564"/>
                  </a:lnTo>
                  <a:cubicBezTo>
                    <a:pt x="11846" y="9584"/>
                    <a:pt x="11793" y="9606"/>
                    <a:pt x="11749" y="9634"/>
                  </a:cubicBezTo>
                  <a:cubicBezTo>
                    <a:pt x="10301" y="10429"/>
                    <a:pt x="10147" y="10582"/>
                    <a:pt x="10136" y="10596"/>
                  </a:cubicBezTo>
                  <a:cubicBezTo>
                    <a:pt x="9801" y="10839"/>
                    <a:pt x="9556" y="11467"/>
                    <a:pt x="9349" y="12212"/>
                  </a:cubicBezTo>
                  <a:lnTo>
                    <a:pt x="9338" y="12220"/>
                  </a:lnTo>
                  <a:lnTo>
                    <a:pt x="9347" y="12214"/>
                  </a:lnTo>
                  <a:lnTo>
                    <a:pt x="9347" y="12214"/>
                  </a:lnTo>
                  <a:cubicBezTo>
                    <a:pt x="9271" y="12471"/>
                    <a:pt x="9207" y="12744"/>
                    <a:pt x="9143" y="13015"/>
                  </a:cubicBezTo>
                  <a:lnTo>
                    <a:pt x="8401" y="16243"/>
                  </a:lnTo>
                  <a:lnTo>
                    <a:pt x="4311" y="11333"/>
                  </a:lnTo>
                  <a:cubicBezTo>
                    <a:pt x="4289" y="11347"/>
                    <a:pt x="4241" y="11394"/>
                    <a:pt x="4177" y="11467"/>
                  </a:cubicBezTo>
                  <a:lnTo>
                    <a:pt x="3887" y="11071"/>
                  </a:lnTo>
                  <a:cubicBezTo>
                    <a:pt x="3873" y="10937"/>
                    <a:pt x="3865" y="10780"/>
                    <a:pt x="3865" y="10599"/>
                  </a:cubicBezTo>
                  <a:cubicBezTo>
                    <a:pt x="3859" y="10443"/>
                    <a:pt x="3884" y="10287"/>
                    <a:pt x="3937" y="10136"/>
                  </a:cubicBezTo>
                  <a:cubicBezTo>
                    <a:pt x="3993" y="9943"/>
                    <a:pt x="4074" y="9762"/>
                    <a:pt x="4177" y="9592"/>
                  </a:cubicBezTo>
                  <a:cubicBezTo>
                    <a:pt x="4277" y="9460"/>
                    <a:pt x="4190" y="9288"/>
                    <a:pt x="4059" y="9288"/>
                  </a:cubicBezTo>
                  <a:cubicBezTo>
                    <a:pt x="4043" y="9288"/>
                    <a:pt x="4027" y="9291"/>
                    <a:pt x="4010" y="9296"/>
                  </a:cubicBezTo>
                  <a:cubicBezTo>
                    <a:pt x="3854" y="9344"/>
                    <a:pt x="3446" y="9715"/>
                    <a:pt x="3310" y="10278"/>
                  </a:cubicBezTo>
                  <a:cubicBezTo>
                    <a:pt x="3307" y="10289"/>
                    <a:pt x="3298" y="10301"/>
                    <a:pt x="3293" y="10309"/>
                  </a:cubicBezTo>
                  <a:cubicBezTo>
                    <a:pt x="3249" y="10383"/>
                    <a:pt x="3169" y="10425"/>
                    <a:pt x="3088" y="10425"/>
                  </a:cubicBezTo>
                  <a:cubicBezTo>
                    <a:pt x="3046" y="10425"/>
                    <a:pt x="3004" y="10414"/>
                    <a:pt x="2966" y="10390"/>
                  </a:cubicBezTo>
                  <a:cubicBezTo>
                    <a:pt x="2601" y="10225"/>
                    <a:pt x="1362" y="9595"/>
                    <a:pt x="1139" y="9519"/>
                  </a:cubicBezTo>
                  <a:cubicBezTo>
                    <a:pt x="1055" y="9491"/>
                    <a:pt x="962" y="9472"/>
                    <a:pt x="893" y="9472"/>
                  </a:cubicBezTo>
                  <a:cubicBezTo>
                    <a:pt x="800" y="9472"/>
                    <a:pt x="748" y="9506"/>
                    <a:pt x="816" y="9598"/>
                  </a:cubicBezTo>
                  <a:cubicBezTo>
                    <a:pt x="902" y="9720"/>
                    <a:pt x="1404" y="10097"/>
                    <a:pt x="1669" y="10295"/>
                  </a:cubicBezTo>
                  <a:cubicBezTo>
                    <a:pt x="1384" y="10094"/>
                    <a:pt x="807" y="9691"/>
                    <a:pt x="614" y="9691"/>
                  </a:cubicBezTo>
                  <a:cubicBezTo>
                    <a:pt x="588" y="9691"/>
                    <a:pt x="569" y="9698"/>
                    <a:pt x="559" y="9715"/>
                  </a:cubicBezTo>
                  <a:cubicBezTo>
                    <a:pt x="503" y="9790"/>
                    <a:pt x="581" y="9955"/>
                    <a:pt x="866" y="10192"/>
                  </a:cubicBezTo>
                  <a:cubicBezTo>
                    <a:pt x="659" y="10055"/>
                    <a:pt x="464" y="9943"/>
                    <a:pt x="394" y="9943"/>
                  </a:cubicBezTo>
                  <a:cubicBezTo>
                    <a:pt x="1" y="9946"/>
                    <a:pt x="1139" y="10822"/>
                    <a:pt x="1139" y="10822"/>
                  </a:cubicBezTo>
                  <a:cubicBezTo>
                    <a:pt x="540" y="10371"/>
                    <a:pt x="412" y="10240"/>
                    <a:pt x="342" y="10240"/>
                  </a:cubicBezTo>
                  <a:cubicBezTo>
                    <a:pt x="318" y="10240"/>
                    <a:pt x="301" y="10256"/>
                    <a:pt x="274" y="10278"/>
                  </a:cubicBezTo>
                  <a:cubicBezTo>
                    <a:pt x="199" y="10345"/>
                    <a:pt x="330" y="10532"/>
                    <a:pt x="718" y="10920"/>
                  </a:cubicBezTo>
                  <a:lnTo>
                    <a:pt x="2155" y="12555"/>
                  </a:lnTo>
                  <a:lnTo>
                    <a:pt x="2626" y="13433"/>
                  </a:lnTo>
                  <a:cubicBezTo>
                    <a:pt x="2545" y="13545"/>
                    <a:pt x="2489" y="13626"/>
                    <a:pt x="2473" y="13657"/>
                  </a:cubicBezTo>
                  <a:cubicBezTo>
                    <a:pt x="2364" y="13863"/>
                    <a:pt x="4930" y="18441"/>
                    <a:pt x="4930" y="18441"/>
                  </a:cubicBezTo>
                  <a:cubicBezTo>
                    <a:pt x="4930" y="18441"/>
                    <a:pt x="6035" y="20553"/>
                    <a:pt x="6641" y="20851"/>
                  </a:cubicBezTo>
                  <a:cubicBezTo>
                    <a:pt x="7060" y="21059"/>
                    <a:pt x="7459" y="21141"/>
                    <a:pt x="7828" y="21141"/>
                  </a:cubicBezTo>
                  <a:cubicBezTo>
                    <a:pt x="8924" y="21141"/>
                    <a:pt x="9748" y="20421"/>
                    <a:pt x="10005" y="20171"/>
                  </a:cubicBezTo>
                  <a:cubicBezTo>
                    <a:pt x="10005" y="20190"/>
                    <a:pt x="10008" y="20199"/>
                    <a:pt x="10008" y="20199"/>
                  </a:cubicBezTo>
                  <a:cubicBezTo>
                    <a:pt x="10008" y="20199"/>
                    <a:pt x="10011" y="20190"/>
                    <a:pt x="10011" y="20165"/>
                  </a:cubicBezTo>
                  <a:lnTo>
                    <a:pt x="10033" y="20143"/>
                  </a:lnTo>
                  <a:lnTo>
                    <a:pt x="10025" y="20567"/>
                  </a:lnTo>
                  <a:lnTo>
                    <a:pt x="9969" y="20570"/>
                  </a:lnTo>
                  <a:cubicBezTo>
                    <a:pt x="9969" y="20570"/>
                    <a:pt x="9988" y="20617"/>
                    <a:pt x="10022" y="20684"/>
                  </a:cubicBezTo>
                  <a:lnTo>
                    <a:pt x="10011" y="21376"/>
                  </a:lnTo>
                  <a:lnTo>
                    <a:pt x="9668" y="21236"/>
                  </a:lnTo>
                  <a:cubicBezTo>
                    <a:pt x="9620" y="21215"/>
                    <a:pt x="9572" y="21203"/>
                    <a:pt x="9528" y="21203"/>
                  </a:cubicBezTo>
                  <a:cubicBezTo>
                    <a:pt x="9457" y="21203"/>
                    <a:pt x="9395" y="21234"/>
                    <a:pt x="9361" y="21312"/>
                  </a:cubicBezTo>
                  <a:cubicBezTo>
                    <a:pt x="9308" y="21435"/>
                    <a:pt x="9347" y="21577"/>
                    <a:pt x="9681" y="21744"/>
                  </a:cubicBezTo>
                  <a:cubicBezTo>
                    <a:pt x="9743" y="21775"/>
                    <a:pt x="9868" y="21825"/>
                    <a:pt x="10002" y="21873"/>
                  </a:cubicBezTo>
                  <a:lnTo>
                    <a:pt x="9980" y="23390"/>
                  </a:lnTo>
                  <a:lnTo>
                    <a:pt x="17063" y="23273"/>
                  </a:lnTo>
                  <a:lnTo>
                    <a:pt x="20068" y="23273"/>
                  </a:lnTo>
                  <a:cubicBezTo>
                    <a:pt x="20509" y="23273"/>
                    <a:pt x="20941" y="23153"/>
                    <a:pt x="21318" y="22927"/>
                  </a:cubicBezTo>
                  <a:cubicBezTo>
                    <a:pt x="22208" y="22391"/>
                    <a:pt x="22657" y="21376"/>
                    <a:pt x="22459" y="20374"/>
                  </a:cubicBezTo>
                  <a:cubicBezTo>
                    <a:pt x="22369" y="19914"/>
                    <a:pt x="22236" y="19465"/>
                    <a:pt x="22060" y="19030"/>
                  </a:cubicBezTo>
                  <a:cubicBezTo>
                    <a:pt x="21519" y="17448"/>
                    <a:pt x="20193" y="13579"/>
                    <a:pt x="19976" y="12940"/>
                  </a:cubicBezTo>
                  <a:cubicBezTo>
                    <a:pt x="19209" y="10730"/>
                    <a:pt x="17540" y="9865"/>
                    <a:pt x="16062" y="9581"/>
                  </a:cubicBezTo>
                  <a:lnTo>
                    <a:pt x="16059" y="9581"/>
                  </a:lnTo>
                  <a:lnTo>
                    <a:pt x="16092" y="9107"/>
                  </a:lnTo>
                  <a:cubicBezTo>
                    <a:pt x="16104" y="8950"/>
                    <a:pt x="16023" y="8811"/>
                    <a:pt x="15897" y="8738"/>
                  </a:cubicBezTo>
                  <a:lnTo>
                    <a:pt x="16240" y="7165"/>
                  </a:lnTo>
                  <a:cubicBezTo>
                    <a:pt x="16316" y="7237"/>
                    <a:pt x="16417" y="7278"/>
                    <a:pt x="16524" y="7278"/>
                  </a:cubicBezTo>
                  <a:cubicBezTo>
                    <a:pt x="16558" y="7278"/>
                    <a:pt x="16593" y="7274"/>
                    <a:pt x="16628" y="7265"/>
                  </a:cubicBezTo>
                  <a:cubicBezTo>
                    <a:pt x="16846" y="7209"/>
                    <a:pt x="16980" y="6983"/>
                    <a:pt x="16924" y="6763"/>
                  </a:cubicBezTo>
                  <a:lnTo>
                    <a:pt x="16924" y="6763"/>
                  </a:lnTo>
                  <a:cubicBezTo>
                    <a:pt x="16982" y="6984"/>
                    <a:pt x="17210" y="7111"/>
                    <a:pt x="17438" y="7111"/>
                  </a:cubicBezTo>
                  <a:cubicBezTo>
                    <a:pt x="17550" y="7111"/>
                    <a:pt x="17661" y="7081"/>
                    <a:pt x="17752" y="7017"/>
                  </a:cubicBezTo>
                  <a:cubicBezTo>
                    <a:pt x="18031" y="6822"/>
                    <a:pt x="18109" y="6423"/>
                    <a:pt x="17998" y="6102"/>
                  </a:cubicBezTo>
                  <a:lnTo>
                    <a:pt x="17998" y="6102"/>
                  </a:lnTo>
                  <a:cubicBezTo>
                    <a:pt x="18083" y="6178"/>
                    <a:pt x="18192" y="6219"/>
                    <a:pt x="18306" y="6219"/>
                  </a:cubicBezTo>
                  <a:cubicBezTo>
                    <a:pt x="18331" y="6219"/>
                    <a:pt x="18355" y="6217"/>
                    <a:pt x="18380" y="6214"/>
                  </a:cubicBezTo>
                  <a:cubicBezTo>
                    <a:pt x="18637" y="6172"/>
                    <a:pt x="18810" y="5929"/>
                    <a:pt x="18768" y="5675"/>
                  </a:cubicBezTo>
                  <a:cubicBezTo>
                    <a:pt x="18701" y="5271"/>
                    <a:pt x="18190" y="5139"/>
                    <a:pt x="17903" y="4841"/>
                  </a:cubicBezTo>
                  <a:cubicBezTo>
                    <a:pt x="17557" y="4484"/>
                    <a:pt x="17593" y="3915"/>
                    <a:pt x="17638" y="3418"/>
                  </a:cubicBezTo>
                  <a:cubicBezTo>
                    <a:pt x="17674" y="3014"/>
                    <a:pt x="17680" y="2553"/>
                    <a:pt x="17479" y="2224"/>
                  </a:cubicBezTo>
                  <a:cubicBezTo>
                    <a:pt x="17445" y="2051"/>
                    <a:pt x="17359" y="1892"/>
                    <a:pt x="17233" y="1767"/>
                  </a:cubicBezTo>
                  <a:cubicBezTo>
                    <a:pt x="17073" y="1611"/>
                    <a:pt x="16881" y="1448"/>
                    <a:pt x="16670" y="1448"/>
                  </a:cubicBezTo>
                  <a:cubicBezTo>
                    <a:pt x="16662" y="1448"/>
                    <a:pt x="16653" y="1448"/>
                    <a:pt x="16645" y="1449"/>
                  </a:cubicBezTo>
                  <a:cubicBezTo>
                    <a:pt x="16701" y="1089"/>
                    <a:pt x="16232" y="592"/>
                    <a:pt x="15841" y="402"/>
                  </a:cubicBezTo>
                  <a:cubicBezTo>
                    <a:pt x="15663" y="315"/>
                    <a:pt x="15452" y="284"/>
                    <a:pt x="15233" y="284"/>
                  </a:cubicBezTo>
                  <a:cubicBezTo>
                    <a:pt x="14897" y="284"/>
                    <a:pt x="14540" y="357"/>
                    <a:pt x="14243" y="411"/>
                  </a:cubicBezTo>
                  <a:cubicBezTo>
                    <a:pt x="14001" y="454"/>
                    <a:pt x="13758" y="519"/>
                    <a:pt x="13515" y="519"/>
                  </a:cubicBezTo>
                  <a:cubicBezTo>
                    <a:pt x="13444" y="519"/>
                    <a:pt x="13373" y="513"/>
                    <a:pt x="13303" y="500"/>
                  </a:cubicBezTo>
                  <a:cubicBezTo>
                    <a:pt x="13099" y="447"/>
                    <a:pt x="12898" y="369"/>
                    <a:pt x="12722" y="257"/>
                  </a:cubicBezTo>
                  <a:cubicBezTo>
                    <a:pt x="12577" y="174"/>
                    <a:pt x="12424" y="109"/>
                    <a:pt x="12262" y="76"/>
                  </a:cubicBezTo>
                  <a:cubicBezTo>
                    <a:pt x="12254" y="51"/>
                    <a:pt x="12251" y="26"/>
                    <a:pt x="12248" y="1"/>
                  </a:cubicBezTo>
                  <a:close/>
                </a:path>
              </a:pathLst>
            </a:custGeom>
            <a:solidFill>
              <a:srgbClr val="ffffff"/>
            </a:solidFill>
            <a:ln w="2286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316" name="Group 74"/>
            <p:cNvGrpSpPr/>
            <p:nvPr/>
          </p:nvGrpSpPr>
          <p:grpSpPr>
            <a:xfrm>
              <a:off x="6840720" y="2963880"/>
              <a:ext cx="2112120" cy="2178360"/>
              <a:chOff x="6840720" y="2963880"/>
              <a:chExt cx="2112120" cy="2178360"/>
            </a:xfrm>
          </p:grpSpPr>
          <p:sp>
            <p:nvSpPr>
              <p:cNvPr id="317" name="CustomShape 75"/>
              <p:cNvSpPr/>
              <p:nvPr/>
            </p:nvSpPr>
            <p:spPr>
              <a:xfrm>
                <a:off x="6840720" y="3828960"/>
                <a:ext cx="484560" cy="452160"/>
              </a:xfrm>
              <a:custGeom>
                <a:avLst/>
                <a:gdLst/>
                <a:ahLst/>
                <a:rect l="l" t="t" r="r" b="b"/>
                <a:pathLst>
                  <a:path w="5204" h="4855">
                    <a:moveTo>
                      <a:pt x="4064" y="0"/>
                    </a:moveTo>
                    <a:cubicBezTo>
                      <a:pt x="4049" y="0"/>
                      <a:pt x="4032" y="3"/>
                      <a:pt x="4015" y="8"/>
                    </a:cubicBezTo>
                    <a:cubicBezTo>
                      <a:pt x="3859" y="53"/>
                      <a:pt x="3452" y="421"/>
                      <a:pt x="3315" y="990"/>
                    </a:cubicBezTo>
                    <a:cubicBezTo>
                      <a:pt x="3312" y="1001"/>
                      <a:pt x="3304" y="1013"/>
                      <a:pt x="3298" y="1021"/>
                    </a:cubicBezTo>
                    <a:cubicBezTo>
                      <a:pt x="3254" y="1095"/>
                      <a:pt x="3175" y="1135"/>
                      <a:pt x="3094" y="1135"/>
                    </a:cubicBezTo>
                    <a:cubicBezTo>
                      <a:pt x="3052" y="1135"/>
                      <a:pt x="3010" y="1125"/>
                      <a:pt x="2972" y="1102"/>
                    </a:cubicBezTo>
                    <a:cubicBezTo>
                      <a:pt x="2606" y="937"/>
                      <a:pt x="1368" y="307"/>
                      <a:pt x="1145" y="231"/>
                    </a:cubicBezTo>
                    <a:cubicBezTo>
                      <a:pt x="1060" y="202"/>
                      <a:pt x="966" y="182"/>
                      <a:pt x="896" y="182"/>
                    </a:cubicBezTo>
                    <a:cubicBezTo>
                      <a:pt x="802" y="182"/>
                      <a:pt x="751" y="217"/>
                      <a:pt x="821" y="310"/>
                    </a:cubicBezTo>
                    <a:cubicBezTo>
                      <a:pt x="907" y="432"/>
                      <a:pt x="1410" y="812"/>
                      <a:pt x="1675" y="1007"/>
                    </a:cubicBezTo>
                    <a:cubicBezTo>
                      <a:pt x="1392" y="806"/>
                      <a:pt x="815" y="403"/>
                      <a:pt x="621" y="403"/>
                    </a:cubicBezTo>
                    <a:cubicBezTo>
                      <a:pt x="594" y="403"/>
                      <a:pt x="575" y="410"/>
                      <a:pt x="564" y="427"/>
                    </a:cubicBezTo>
                    <a:cubicBezTo>
                      <a:pt x="509" y="499"/>
                      <a:pt x="587" y="664"/>
                      <a:pt x="871" y="904"/>
                    </a:cubicBezTo>
                    <a:cubicBezTo>
                      <a:pt x="665" y="767"/>
                      <a:pt x="469" y="656"/>
                      <a:pt x="400" y="656"/>
                    </a:cubicBezTo>
                    <a:lnTo>
                      <a:pt x="400" y="656"/>
                    </a:lnTo>
                    <a:cubicBezTo>
                      <a:pt x="1" y="658"/>
                      <a:pt x="1145" y="1534"/>
                      <a:pt x="1145" y="1534"/>
                    </a:cubicBezTo>
                    <a:cubicBezTo>
                      <a:pt x="545" y="1083"/>
                      <a:pt x="418" y="952"/>
                      <a:pt x="348" y="952"/>
                    </a:cubicBezTo>
                    <a:cubicBezTo>
                      <a:pt x="324" y="952"/>
                      <a:pt x="307" y="968"/>
                      <a:pt x="280" y="990"/>
                    </a:cubicBezTo>
                    <a:cubicBezTo>
                      <a:pt x="202" y="1057"/>
                      <a:pt x="333" y="1241"/>
                      <a:pt x="723" y="1632"/>
                    </a:cubicBezTo>
                    <a:lnTo>
                      <a:pt x="2160" y="3267"/>
                    </a:lnTo>
                    <a:lnTo>
                      <a:pt x="3008" y="4854"/>
                    </a:lnTo>
                    <a:lnTo>
                      <a:pt x="5204" y="3585"/>
                    </a:lnTo>
                    <a:lnTo>
                      <a:pt x="3893" y="1783"/>
                    </a:lnTo>
                    <a:cubicBezTo>
                      <a:pt x="3884" y="1649"/>
                      <a:pt x="3870" y="1492"/>
                      <a:pt x="3870" y="1311"/>
                    </a:cubicBezTo>
                    <a:cubicBezTo>
                      <a:pt x="3865" y="1155"/>
                      <a:pt x="3890" y="999"/>
                      <a:pt x="3943" y="848"/>
                    </a:cubicBezTo>
                    <a:cubicBezTo>
                      <a:pt x="3999" y="656"/>
                      <a:pt x="4079" y="474"/>
                      <a:pt x="4183" y="304"/>
                    </a:cubicBezTo>
                    <a:cubicBezTo>
                      <a:pt x="4280" y="172"/>
                      <a:pt x="4195" y="0"/>
                      <a:pt x="4064" y="0"/>
                    </a:cubicBezTo>
                    <a:close/>
                  </a:path>
                </a:pathLst>
              </a:custGeom>
              <a:solidFill>
                <a:srgbClr val="b7887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18" name="CustomShape 76"/>
              <p:cNvSpPr/>
              <p:nvPr/>
            </p:nvSpPr>
            <p:spPr>
              <a:xfrm>
                <a:off x="6892200" y="3916080"/>
                <a:ext cx="102960" cy="79560"/>
              </a:xfrm>
              <a:custGeom>
                <a:avLst/>
                <a:gdLst/>
                <a:ahLst/>
                <a:rect l="l" t="t" r="r" b="b"/>
                <a:pathLst>
                  <a:path w="1108" h="858">
                    <a:moveTo>
                      <a:pt x="21" y="0"/>
                    </a:moveTo>
                    <a:cubicBezTo>
                      <a:pt x="19" y="0"/>
                      <a:pt x="18" y="1"/>
                      <a:pt x="17" y="1"/>
                    </a:cubicBezTo>
                    <a:cubicBezTo>
                      <a:pt x="0" y="18"/>
                      <a:pt x="232" y="233"/>
                      <a:pt x="530" y="465"/>
                    </a:cubicBezTo>
                    <a:cubicBezTo>
                      <a:pt x="809" y="686"/>
                      <a:pt x="1054" y="857"/>
                      <a:pt x="1092" y="857"/>
                    </a:cubicBezTo>
                    <a:cubicBezTo>
                      <a:pt x="1094" y="857"/>
                      <a:pt x="1096" y="856"/>
                      <a:pt x="1097" y="855"/>
                    </a:cubicBezTo>
                    <a:cubicBezTo>
                      <a:pt x="1108" y="836"/>
                      <a:pt x="882" y="626"/>
                      <a:pt x="586" y="392"/>
                    </a:cubicBezTo>
                    <a:cubicBezTo>
                      <a:pt x="301" y="168"/>
                      <a:pt x="57" y="0"/>
                      <a:pt x="21" y="0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19" name="CustomShape 77"/>
              <p:cNvSpPr/>
              <p:nvPr/>
            </p:nvSpPr>
            <p:spPr>
              <a:xfrm>
                <a:off x="6905880" y="3890160"/>
                <a:ext cx="115200" cy="78840"/>
              </a:xfrm>
              <a:custGeom>
                <a:avLst/>
                <a:gdLst/>
                <a:ahLst/>
                <a:rect l="l" t="t" r="r" b="b"/>
                <a:pathLst>
                  <a:path w="1239" h="850">
                    <a:moveTo>
                      <a:pt x="19" y="1"/>
                    </a:moveTo>
                    <a:cubicBezTo>
                      <a:pt x="16" y="1"/>
                      <a:pt x="15" y="1"/>
                      <a:pt x="14" y="3"/>
                    </a:cubicBezTo>
                    <a:cubicBezTo>
                      <a:pt x="0" y="25"/>
                      <a:pt x="260" y="228"/>
                      <a:pt x="594" y="463"/>
                    </a:cubicBezTo>
                    <a:cubicBezTo>
                      <a:pt x="912" y="685"/>
                      <a:pt x="1181" y="849"/>
                      <a:pt x="1221" y="849"/>
                    </a:cubicBezTo>
                    <a:cubicBezTo>
                      <a:pt x="1223" y="849"/>
                      <a:pt x="1224" y="849"/>
                      <a:pt x="1225" y="848"/>
                    </a:cubicBezTo>
                    <a:cubicBezTo>
                      <a:pt x="1239" y="826"/>
                      <a:pt x="982" y="619"/>
                      <a:pt x="647" y="388"/>
                    </a:cubicBezTo>
                    <a:cubicBezTo>
                      <a:pt x="330" y="165"/>
                      <a:pt x="58" y="1"/>
                      <a:pt x="19" y="1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0" name="CustomShape 78"/>
              <p:cNvSpPr/>
              <p:nvPr/>
            </p:nvSpPr>
            <p:spPr>
              <a:xfrm>
                <a:off x="6930000" y="3867480"/>
                <a:ext cx="110160" cy="73080"/>
              </a:xfrm>
              <a:custGeom>
                <a:avLst/>
                <a:gdLst/>
                <a:ahLst/>
                <a:rect l="l" t="t" r="r" b="b"/>
                <a:pathLst>
                  <a:path w="1184" h="786">
                    <a:moveTo>
                      <a:pt x="20" y="1"/>
                    </a:moveTo>
                    <a:cubicBezTo>
                      <a:pt x="17" y="1"/>
                      <a:pt x="15" y="1"/>
                      <a:pt x="15" y="3"/>
                    </a:cubicBezTo>
                    <a:cubicBezTo>
                      <a:pt x="1" y="22"/>
                      <a:pt x="243" y="215"/>
                      <a:pt x="564" y="432"/>
                    </a:cubicBezTo>
                    <a:cubicBezTo>
                      <a:pt x="864" y="635"/>
                      <a:pt x="1125" y="785"/>
                      <a:pt x="1165" y="785"/>
                    </a:cubicBezTo>
                    <a:cubicBezTo>
                      <a:pt x="1167" y="785"/>
                      <a:pt x="1169" y="785"/>
                      <a:pt x="1170" y="784"/>
                    </a:cubicBezTo>
                    <a:cubicBezTo>
                      <a:pt x="1184" y="761"/>
                      <a:pt x="938" y="572"/>
                      <a:pt x="617" y="354"/>
                    </a:cubicBezTo>
                    <a:cubicBezTo>
                      <a:pt x="319" y="153"/>
                      <a:pt x="63" y="1"/>
                      <a:pt x="20" y="1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1" name="CustomShape 79"/>
              <p:cNvSpPr/>
              <p:nvPr/>
            </p:nvSpPr>
            <p:spPr>
              <a:xfrm>
                <a:off x="7041960" y="4017240"/>
                <a:ext cx="660600" cy="878760"/>
              </a:xfrm>
              <a:custGeom>
                <a:avLst/>
                <a:gdLst/>
                <a:ahLst/>
                <a:rect l="l" t="t" r="r" b="b"/>
                <a:pathLst>
                  <a:path w="7092" h="9431">
                    <a:moveTo>
                      <a:pt x="1858" y="1"/>
                    </a:moveTo>
                    <a:lnTo>
                      <a:pt x="0" y="1248"/>
                    </a:lnTo>
                    <a:cubicBezTo>
                      <a:pt x="0" y="1248"/>
                      <a:pt x="3585" y="7907"/>
                      <a:pt x="4020" y="8510"/>
                    </a:cubicBezTo>
                    <a:cubicBezTo>
                      <a:pt x="4456" y="9112"/>
                      <a:pt x="5892" y="9430"/>
                      <a:pt x="5892" y="9430"/>
                    </a:cubicBezTo>
                    <a:lnTo>
                      <a:pt x="7092" y="6640"/>
                    </a:lnTo>
                    <a:lnTo>
                      <a:pt x="1858" y="1"/>
                    </a:lnTo>
                    <a:close/>
                  </a:path>
                </a:pathLst>
              </a:custGeom>
              <a:solidFill>
                <a:srgbClr val="b7887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2" name="CustomShape 80"/>
              <p:cNvSpPr/>
              <p:nvPr/>
            </p:nvSpPr>
            <p:spPr>
              <a:xfrm>
                <a:off x="8342640" y="3151800"/>
                <a:ext cx="251280" cy="489960"/>
              </a:xfrm>
              <a:custGeom>
                <a:avLst/>
                <a:gdLst/>
                <a:ahLst/>
                <a:rect l="l" t="t" r="r" b="b"/>
                <a:pathLst>
                  <a:path w="2699" h="5259">
                    <a:moveTo>
                      <a:pt x="1195" y="1"/>
                    </a:moveTo>
                    <a:lnTo>
                      <a:pt x="1" y="4894"/>
                    </a:lnTo>
                    <a:cubicBezTo>
                      <a:pt x="6" y="4911"/>
                      <a:pt x="9" y="4930"/>
                      <a:pt x="12" y="4950"/>
                    </a:cubicBezTo>
                    <a:cubicBezTo>
                      <a:pt x="61" y="5136"/>
                      <a:pt x="228" y="5258"/>
                      <a:pt x="412" y="5258"/>
                    </a:cubicBezTo>
                    <a:cubicBezTo>
                      <a:pt x="445" y="5258"/>
                      <a:pt x="480" y="5254"/>
                      <a:pt x="514" y="5245"/>
                    </a:cubicBezTo>
                    <a:cubicBezTo>
                      <a:pt x="735" y="5187"/>
                      <a:pt x="866" y="4964"/>
                      <a:pt x="810" y="4743"/>
                    </a:cubicBezTo>
                    <a:lnTo>
                      <a:pt x="810" y="4743"/>
                    </a:lnTo>
                    <a:cubicBezTo>
                      <a:pt x="870" y="4964"/>
                      <a:pt x="1099" y="5091"/>
                      <a:pt x="1327" y="5091"/>
                    </a:cubicBezTo>
                    <a:cubicBezTo>
                      <a:pt x="1439" y="5091"/>
                      <a:pt x="1550" y="5061"/>
                      <a:pt x="1641" y="4997"/>
                    </a:cubicBezTo>
                    <a:cubicBezTo>
                      <a:pt x="1920" y="4802"/>
                      <a:pt x="1996" y="4403"/>
                      <a:pt x="1884" y="4082"/>
                    </a:cubicBezTo>
                    <a:lnTo>
                      <a:pt x="1884" y="4082"/>
                    </a:lnTo>
                    <a:cubicBezTo>
                      <a:pt x="1972" y="4159"/>
                      <a:pt x="2083" y="4198"/>
                      <a:pt x="2199" y="4198"/>
                    </a:cubicBezTo>
                    <a:cubicBezTo>
                      <a:pt x="2222" y="4198"/>
                      <a:pt x="2245" y="4197"/>
                      <a:pt x="2269" y="4194"/>
                    </a:cubicBezTo>
                    <a:cubicBezTo>
                      <a:pt x="2523" y="4152"/>
                      <a:pt x="2699" y="3909"/>
                      <a:pt x="2657" y="3655"/>
                    </a:cubicBezTo>
                    <a:cubicBezTo>
                      <a:pt x="2590" y="3251"/>
                      <a:pt x="2076" y="3120"/>
                      <a:pt x="1792" y="2821"/>
                    </a:cubicBezTo>
                    <a:cubicBezTo>
                      <a:pt x="1449" y="2464"/>
                      <a:pt x="1485" y="1895"/>
                      <a:pt x="1527" y="1398"/>
                    </a:cubicBezTo>
                    <a:cubicBezTo>
                      <a:pt x="1569" y="904"/>
                      <a:pt x="1571" y="330"/>
                      <a:pt x="1195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3" name="CustomShape 81"/>
              <p:cNvSpPr/>
              <p:nvPr/>
            </p:nvSpPr>
            <p:spPr>
              <a:xfrm>
                <a:off x="7801920" y="3052440"/>
                <a:ext cx="439920" cy="440280"/>
              </a:xfrm>
              <a:custGeom>
                <a:avLst/>
                <a:gdLst/>
                <a:ahLst/>
                <a:rect l="l" t="t" r="r" b="b"/>
                <a:pathLst>
                  <a:path w="4724" h="4726">
                    <a:moveTo>
                      <a:pt x="4723" y="1"/>
                    </a:moveTo>
                    <a:cubicBezTo>
                      <a:pt x="4204" y="315"/>
                      <a:pt x="3616" y="475"/>
                      <a:pt x="3023" y="475"/>
                    </a:cubicBezTo>
                    <a:cubicBezTo>
                      <a:pt x="2715" y="475"/>
                      <a:pt x="2405" y="432"/>
                      <a:pt x="2104" y="344"/>
                    </a:cubicBezTo>
                    <a:cubicBezTo>
                      <a:pt x="1839" y="263"/>
                      <a:pt x="1587" y="154"/>
                      <a:pt x="1314" y="104"/>
                    </a:cubicBezTo>
                    <a:cubicBezTo>
                      <a:pt x="1234" y="89"/>
                      <a:pt x="1152" y="81"/>
                      <a:pt x="1070" y="81"/>
                    </a:cubicBezTo>
                    <a:cubicBezTo>
                      <a:pt x="873" y="81"/>
                      <a:pt x="679" y="128"/>
                      <a:pt x="527" y="246"/>
                    </a:cubicBezTo>
                    <a:cubicBezTo>
                      <a:pt x="310" y="414"/>
                      <a:pt x="220" y="757"/>
                      <a:pt x="391" y="972"/>
                    </a:cubicBezTo>
                    <a:cubicBezTo>
                      <a:pt x="469" y="1069"/>
                      <a:pt x="589" y="1133"/>
                      <a:pt x="644" y="1245"/>
                    </a:cubicBezTo>
                    <a:cubicBezTo>
                      <a:pt x="762" y="1460"/>
                      <a:pt x="580" y="1711"/>
                      <a:pt x="399" y="1873"/>
                    </a:cubicBezTo>
                    <a:cubicBezTo>
                      <a:pt x="218" y="2037"/>
                      <a:pt x="0" y="2213"/>
                      <a:pt x="25" y="2464"/>
                    </a:cubicBezTo>
                    <a:cubicBezTo>
                      <a:pt x="50" y="2715"/>
                      <a:pt x="318" y="2858"/>
                      <a:pt x="541" y="2966"/>
                    </a:cubicBezTo>
                    <a:cubicBezTo>
                      <a:pt x="764" y="3075"/>
                      <a:pt x="1018" y="3254"/>
                      <a:pt x="993" y="3505"/>
                    </a:cubicBezTo>
                    <a:cubicBezTo>
                      <a:pt x="974" y="3714"/>
                      <a:pt x="773" y="3851"/>
                      <a:pt x="684" y="4038"/>
                    </a:cubicBezTo>
                    <a:cubicBezTo>
                      <a:pt x="580" y="4289"/>
                      <a:pt x="697" y="4579"/>
                      <a:pt x="954" y="4688"/>
                    </a:cubicBezTo>
                    <a:cubicBezTo>
                      <a:pt x="1016" y="4713"/>
                      <a:pt x="1079" y="4725"/>
                      <a:pt x="1142" y="4725"/>
                    </a:cubicBezTo>
                    <a:cubicBezTo>
                      <a:pt x="1335" y="4725"/>
                      <a:pt x="1519" y="4611"/>
                      <a:pt x="1601" y="4417"/>
                    </a:cubicBezTo>
                    <a:lnTo>
                      <a:pt x="4723" y="1"/>
                    </a:ln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4" name="CustomShape 82"/>
              <p:cNvSpPr/>
              <p:nvPr/>
            </p:nvSpPr>
            <p:spPr>
              <a:xfrm>
                <a:off x="7863480" y="3028680"/>
                <a:ext cx="587520" cy="983880"/>
              </a:xfrm>
              <a:custGeom>
                <a:avLst/>
                <a:gdLst/>
                <a:ahLst/>
                <a:rect l="l" t="t" r="r" b="b"/>
                <a:pathLst>
                  <a:path w="6308" h="10560">
                    <a:moveTo>
                      <a:pt x="3431" y="0"/>
                    </a:moveTo>
                    <a:cubicBezTo>
                      <a:pt x="2222" y="0"/>
                      <a:pt x="1143" y="837"/>
                      <a:pt x="865" y="2049"/>
                    </a:cubicBezTo>
                    <a:cubicBezTo>
                      <a:pt x="578" y="3298"/>
                      <a:pt x="274" y="4677"/>
                      <a:pt x="187" y="5355"/>
                    </a:cubicBezTo>
                    <a:cubicBezTo>
                      <a:pt x="0" y="6761"/>
                      <a:pt x="1367" y="7182"/>
                      <a:pt x="1367" y="7182"/>
                    </a:cubicBezTo>
                    <a:lnTo>
                      <a:pt x="1122" y="8362"/>
                    </a:lnTo>
                    <a:cubicBezTo>
                      <a:pt x="915" y="9344"/>
                      <a:pt x="1551" y="10309"/>
                      <a:pt x="2539" y="10516"/>
                    </a:cubicBezTo>
                    <a:cubicBezTo>
                      <a:pt x="2542" y="10516"/>
                      <a:pt x="2545" y="10521"/>
                      <a:pt x="2545" y="10521"/>
                    </a:cubicBezTo>
                    <a:lnTo>
                      <a:pt x="2547" y="10524"/>
                    </a:lnTo>
                    <a:cubicBezTo>
                      <a:pt x="2668" y="10548"/>
                      <a:pt x="2789" y="10560"/>
                      <a:pt x="2908" y="10560"/>
                    </a:cubicBezTo>
                    <a:cubicBezTo>
                      <a:pt x="3749" y="10560"/>
                      <a:pt x="4504" y="9977"/>
                      <a:pt x="4690" y="9126"/>
                    </a:cubicBezTo>
                    <a:lnTo>
                      <a:pt x="5976" y="3220"/>
                    </a:lnTo>
                    <a:cubicBezTo>
                      <a:pt x="6308" y="1812"/>
                      <a:pt x="5435" y="400"/>
                      <a:pt x="4026" y="68"/>
                    </a:cubicBezTo>
                    <a:cubicBezTo>
                      <a:pt x="4004" y="62"/>
                      <a:pt x="3978" y="57"/>
                      <a:pt x="3953" y="51"/>
                    </a:cubicBezTo>
                    <a:lnTo>
                      <a:pt x="3817" y="29"/>
                    </a:lnTo>
                    <a:cubicBezTo>
                      <a:pt x="3687" y="10"/>
                      <a:pt x="3558" y="0"/>
                      <a:pt x="3431" y="0"/>
                    </a:cubicBezTo>
                    <a:close/>
                  </a:path>
                </a:pathLst>
              </a:custGeom>
              <a:solidFill>
                <a:srgbClr val="b7887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5" name="CustomShape 83"/>
              <p:cNvSpPr/>
              <p:nvPr/>
            </p:nvSpPr>
            <p:spPr>
              <a:xfrm>
                <a:off x="7966440" y="3292560"/>
                <a:ext cx="39960" cy="36000"/>
              </a:xfrm>
              <a:custGeom>
                <a:avLst/>
                <a:gdLst/>
                <a:ahLst/>
                <a:rect l="l" t="t" r="r" b="b"/>
                <a:pathLst>
                  <a:path w="431" h="391">
                    <a:moveTo>
                      <a:pt x="207" y="0"/>
                    </a:moveTo>
                    <a:cubicBezTo>
                      <a:pt x="118" y="0"/>
                      <a:pt x="39" y="62"/>
                      <a:pt x="18" y="150"/>
                    </a:cubicBezTo>
                    <a:lnTo>
                      <a:pt x="18" y="153"/>
                    </a:lnTo>
                    <a:cubicBezTo>
                      <a:pt x="1" y="262"/>
                      <a:pt x="74" y="362"/>
                      <a:pt x="182" y="385"/>
                    </a:cubicBezTo>
                    <a:cubicBezTo>
                      <a:pt x="197" y="388"/>
                      <a:pt x="212" y="390"/>
                      <a:pt x="226" y="390"/>
                    </a:cubicBezTo>
                    <a:cubicBezTo>
                      <a:pt x="313" y="390"/>
                      <a:pt x="390" y="328"/>
                      <a:pt x="411" y="237"/>
                    </a:cubicBezTo>
                    <a:lnTo>
                      <a:pt x="411" y="234"/>
                    </a:lnTo>
                    <a:cubicBezTo>
                      <a:pt x="431" y="125"/>
                      <a:pt x="355" y="25"/>
                      <a:pt x="252" y="5"/>
                    </a:cubicBezTo>
                    <a:cubicBezTo>
                      <a:pt x="237" y="2"/>
                      <a:pt x="222" y="0"/>
                      <a:pt x="207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6" name="CustomShape 84"/>
              <p:cNvSpPr/>
              <p:nvPr/>
            </p:nvSpPr>
            <p:spPr>
              <a:xfrm>
                <a:off x="7962120" y="3273120"/>
                <a:ext cx="75600" cy="25200"/>
              </a:xfrm>
              <a:custGeom>
                <a:avLst/>
                <a:gdLst/>
                <a:ahLst/>
                <a:rect l="l" t="t" r="r" b="b"/>
                <a:pathLst>
                  <a:path w="813" h="275">
                    <a:moveTo>
                      <a:pt x="349" y="1"/>
                    </a:moveTo>
                    <a:cubicBezTo>
                      <a:pt x="263" y="1"/>
                      <a:pt x="178" y="22"/>
                      <a:pt x="101" y="63"/>
                    </a:cubicBezTo>
                    <a:cubicBezTo>
                      <a:pt x="28" y="102"/>
                      <a:pt x="0" y="143"/>
                      <a:pt x="9" y="160"/>
                    </a:cubicBezTo>
                    <a:cubicBezTo>
                      <a:pt x="12" y="165"/>
                      <a:pt x="18" y="166"/>
                      <a:pt x="27" y="166"/>
                    </a:cubicBezTo>
                    <a:cubicBezTo>
                      <a:pt x="70" y="166"/>
                      <a:pt x="175" y="124"/>
                      <a:pt x="311" y="124"/>
                    </a:cubicBezTo>
                    <a:cubicBezTo>
                      <a:pt x="344" y="124"/>
                      <a:pt x="378" y="126"/>
                      <a:pt x="413" y="132"/>
                    </a:cubicBezTo>
                    <a:cubicBezTo>
                      <a:pt x="614" y="161"/>
                      <a:pt x="748" y="274"/>
                      <a:pt x="790" y="274"/>
                    </a:cubicBezTo>
                    <a:cubicBezTo>
                      <a:pt x="793" y="274"/>
                      <a:pt x="796" y="274"/>
                      <a:pt x="798" y="272"/>
                    </a:cubicBezTo>
                    <a:cubicBezTo>
                      <a:pt x="812" y="261"/>
                      <a:pt x="790" y="208"/>
                      <a:pt x="731" y="149"/>
                    </a:cubicBezTo>
                    <a:cubicBezTo>
                      <a:pt x="648" y="74"/>
                      <a:pt x="539" y="21"/>
                      <a:pt x="427" y="7"/>
                    </a:cubicBezTo>
                    <a:cubicBezTo>
                      <a:pt x="401" y="3"/>
                      <a:pt x="375" y="1"/>
                      <a:pt x="349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7" name="CustomShape 85"/>
              <p:cNvSpPr/>
              <p:nvPr/>
            </p:nvSpPr>
            <p:spPr>
              <a:xfrm>
                <a:off x="8162280" y="3324600"/>
                <a:ext cx="39960" cy="36360"/>
              </a:xfrm>
              <a:custGeom>
                <a:avLst/>
                <a:gdLst/>
                <a:ahLst/>
                <a:rect l="l" t="t" r="r" b="b"/>
                <a:pathLst>
                  <a:path w="433" h="392">
                    <a:moveTo>
                      <a:pt x="209" y="0"/>
                    </a:moveTo>
                    <a:cubicBezTo>
                      <a:pt x="120" y="0"/>
                      <a:pt x="42" y="60"/>
                      <a:pt x="20" y="150"/>
                    </a:cubicBezTo>
                    <a:cubicBezTo>
                      <a:pt x="20" y="152"/>
                      <a:pt x="17" y="152"/>
                      <a:pt x="17" y="155"/>
                    </a:cubicBezTo>
                    <a:cubicBezTo>
                      <a:pt x="0" y="264"/>
                      <a:pt x="73" y="364"/>
                      <a:pt x="182" y="387"/>
                    </a:cubicBezTo>
                    <a:cubicBezTo>
                      <a:pt x="196" y="390"/>
                      <a:pt x="209" y="391"/>
                      <a:pt x="223" y="391"/>
                    </a:cubicBezTo>
                    <a:cubicBezTo>
                      <a:pt x="311" y="391"/>
                      <a:pt x="389" y="331"/>
                      <a:pt x="411" y="239"/>
                    </a:cubicBezTo>
                    <a:cubicBezTo>
                      <a:pt x="411" y="236"/>
                      <a:pt x="411" y="236"/>
                      <a:pt x="413" y="236"/>
                    </a:cubicBezTo>
                    <a:cubicBezTo>
                      <a:pt x="433" y="127"/>
                      <a:pt x="358" y="27"/>
                      <a:pt x="252" y="5"/>
                    </a:cubicBezTo>
                    <a:cubicBezTo>
                      <a:pt x="237" y="2"/>
                      <a:pt x="223" y="0"/>
                      <a:pt x="209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8" name="CustomShape 86"/>
              <p:cNvSpPr/>
              <p:nvPr/>
            </p:nvSpPr>
            <p:spPr>
              <a:xfrm>
                <a:off x="8158680" y="3305880"/>
                <a:ext cx="75600" cy="25200"/>
              </a:xfrm>
              <a:custGeom>
                <a:avLst/>
                <a:gdLst/>
                <a:ahLst/>
                <a:rect l="l" t="t" r="r" b="b"/>
                <a:pathLst>
                  <a:path w="813" h="275">
                    <a:moveTo>
                      <a:pt x="351" y="1"/>
                    </a:moveTo>
                    <a:cubicBezTo>
                      <a:pt x="265" y="1"/>
                      <a:pt x="178" y="22"/>
                      <a:pt x="101" y="62"/>
                    </a:cubicBezTo>
                    <a:cubicBezTo>
                      <a:pt x="31" y="101"/>
                      <a:pt x="0" y="146"/>
                      <a:pt x="12" y="160"/>
                    </a:cubicBezTo>
                    <a:cubicBezTo>
                      <a:pt x="14" y="164"/>
                      <a:pt x="20" y="165"/>
                      <a:pt x="27" y="165"/>
                    </a:cubicBezTo>
                    <a:cubicBezTo>
                      <a:pt x="68" y="165"/>
                      <a:pt x="173" y="123"/>
                      <a:pt x="311" y="123"/>
                    </a:cubicBezTo>
                    <a:cubicBezTo>
                      <a:pt x="344" y="123"/>
                      <a:pt x="379" y="126"/>
                      <a:pt x="416" y="132"/>
                    </a:cubicBezTo>
                    <a:cubicBezTo>
                      <a:pt x="614" y="163"/>
                      <a:pt x="750" y="274"/>
                      <a:pt x="790" y="274"/>
                    </a:cubicBezTo>
                    <a:cubicBezTo>
                      <a:pt x="794" y="274"/>
                      <a:pt x="796" y="273"/>
                      <a:pt x="798" y="271"/>
                    </a:cubicBezTo>
                    <a:cubicBezTo>
                      <a:pt x="812" y="260"/>
                      <a:pt x="793" y="207"/>
                      <a:pt x="731" y="149"/>
                    </a:cubicBezTo>
                    <a:cubicBezTo>
                      <a:pt x="648" y="73"/>
                      <a:pt x="542" y="20"/>
                      <a:pt x="430" y="6"/>
                    </a:cubicBezTo>
                    <a:cubicBezTo>
                      <a:pt x="404" y="3"/>
                      <a:pt x="378" y="1"/>
                      <a:pt x="35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9" name="CustomShape 87"/>
              <p:cNvSpPr/>
              <p:nvPr/>
            </p:nvSpPr>
            <p:spPr>
              <a:xfrm>
                <a:off x="8016120" y="3292560"/>
                <a:ext cx="84240" cy="165960"/>
              </a:xfrm>
              <a:custGeom>
                <a:avLst/>
                <a:gdLst/>
                <a:ahLst/>
                <a:rect l="l" t="t" r="r" b="b"/>
                <a:pathLst>
                  <a:path w="908" h="1784">
                    <a:moveTo>
                      <a:pt x="890" y="0"/>
                    </a:moveTo>
                    <a:cubicBezTo>
                      <a:pt x="866" y="0"/>
                      <a:pt x="590" y="442"/>
                      <a:pt x="283" y="1002"/>
                    </a:cubicBezTo>
                    <a:lnTo>
                      <a:pt x="68" y="1401"/>
                    </a:lnTo>
                    <a:cubicBezTo>
                      <a:pt x="26" y="1462"/>
                      <a:pt x="1" y="1535"/>
                      <a:pt x="9" y="1613"/>
                    </a:cubicBezTo>
                    <a:cubicBezTo>
                      <a:pt x="23" y="1655"/>
                      <a:pt x="51" y="1686"/>
                      <a:pt x="87" y="1705"/>
                    </a:cubicBezTo>
                    <a:cubicBezTo>
                      <a:pt x="115" y="1716"/>
                      <a:pt x="149" y="1725"/>
                      <a:pt x="179" y="1733"/>
                    </a:cubicBezTo>
                    <a:cubicBezTo>
                      <a:pt x="288" y="1764"/>
                      <a:pt x="408" y="1783"/>
                      <a:pt x="528" y="1783"/>
                    </a:cubicBezTo>
                    <a:cubicBezTo>
                      <a:pt x="528" y="1769"/>
                      <a:pt x="403" y="1727"/>
                      <a:pt x="191" y="1669"/>
                    </a:cubicBezTo>
                    <a:cubicBezTo>
                      <a:pt x="135" y="1655"/>
                      <a:pt x="85" y="1638"/>
                      <a:pt x="82" y="1596"/>
                    </a:cubicBezTo>
                    <a:cubicBezTo>
                      <a:pt x="85" y="1541"/>
                      <a:pt x="107" y="1485"/>
                      <a:pt x="140" y="1437"/>
                    </a:cubicBezTo>
                    <a:cubicBezTo>
                      <a:pt x="213" y="1312"/>
                      <a:pt x="288" y="1183"/>
                      <a:pt x="364" y="1044"/>
                    </a:cubicBezTo>
                    <a:cubicBezTo>
                      <a:pt x="679" y="483"/>
                      <a:pt x="908" y="15"/>
                      <a:pt x="891" y="1"/>
                    </a:cubicBezTo>
                    <a:cubicBezTo>
                      <a:pt x="891" y="0"/>
                      <a:pt x="890" y="0"/>
                      <a:pt x="89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0" name="CustomShape 88"/>
              <p:cNvSpPr/>
              <p:nvPr/>
            </p:nvSpPr>
            <p:spPr>
              <a:xfrm>
                <a:off x="8165520" y="3231360"/>
                <a:ext cx="91440" cy="34560"/>
              </a:xfrm>
              <a:custGeom>
                <a:avLst/>
                <a:gdLst/>
                <a:ahLst/>
                <a:rect l="l" t="t" r="r" b="b"/>
                <a:pathLst>
                  <a:path w="986" h="373">
                    <a:moveTo>
                      <a:pt x="318" y="0"/>
                    </a:moveTo>
                    <a:cubicBezTo>
                      <a:pt x="262" y="0"/>
                      <a:pt x="207" y="5"/>
                      <a:pt x="152" y="16"/>
                    </a:cubicBezTo>
                    <a:cubicBezTo>
                      <a:pt x="51" y="38"/>
                      <a:pt x="1" y="83"/>
                      <a:pt x="4" y="108"/>
                    </a:cubicBezTo>
                    <a:cubicBezTo>
                      <a:pt x="18" y="172"/>
                      <a:pt x="235" y="175"/>
                      <a:pt x="484" y="242"/>
                    </a:cubicBezTo>
                    <a:cubicBezTo>
                      <a:pt x="684" y="294"/>
                      <a:pt x="850" y="372"/>
                      <a:pt x="928" y="372"/>
                    </a:cubicBezTo>
                    <a:cubicBezTo>
                      <a:pt x="945" y="372"/>
                      <a:pt x="958" y="368"/>
                      <a:pt x="966" y="359"/>
                    </a:cubicBezTo>
                    <a:cubicBezTo>
                      <a:pt x="986" y="337"/>
                      <a:pt x="961" y="275"/>
                      <a:pt x="888" y="208"/>
                    </a:cubicBezTo>
                    <a:cubicBezTo>
                      <a:pt x="728" y="72"/>
                      <a:pt x="524" y="0"/>
                      <a:pt x="318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1" name="CustomShape 89"/>
              <p:cNvSpPr/>
              <p:nvPr/>
            </p:nvSpPr>
            <p:spPr>
              <a:xfrm>
                <a:off x="7977600" y="3214440"/>
                <a:ext cx="70200" cy="25560"/>
              </a:xfrm>
              <a:custGeom>
                <a:avLst/>
                <a:gdLst/>
                <a:ahLst/>
                <a:rect l="l" t="t" r="r" b="b"/>
                <a:pathLst>
                  <a:path w="757" h="278">
                    <a:moveTo>
                      <a:pt x="340" y="1"/>
                    </a:moveTo>
                    <a:cubicBezTo>
                      <a:pt x="256" y="1"/>
                      <a:pt x="171" y="21"/>
                      <a:pt x="93" y="63"/>
                    </a:cubicBezTo>
                    <a:cubicBezTo>
                      <a:pt x="29" y="105"/>
                      <a:pt x="1" y="152"/>
                      <a:pt x="15" y="177"/>
                    </a:cubicBezTo>
                    <a:cubicBezTo>
                      <a:pt x="45" y="233"/>
                      <a:pt x="196" y="203"/>
                      <a:pt x="377" y="228"/>
                    </a:cubicBezTo>
                    <a:cubicBezTo>
                      <a:pt x="510" y="244"/>
                      <a:pt x="621" y="278"/>
                      <a:pt x="687" y="278"/>
                    </a:cubicBezTo>
                    <a:cubicBezTo>
                      <a:pt x="711" y="278"/>
                      <a:pt x="729" y="273"/>
                      <a:pt x="740" y="261"/>
                    </a:cubicBezTo>
                    <a:cubicBezTo>
                      <a:pt x="757" y="239"/>
                      <a:pt x="740" y="186"/>
                      <a:pt x="681" y="127"/>
                    </a:cubicBezTo>
                    <a:cubicBezTo>
                      <a:pt x="585" y="44"/>
                      <a:pt x="464" y="1"/>
                      <a:pt x="34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2" name="CustomShape 90"/>
              <p:cNvSpPr/>
              <p:nvPr/>
            </p:nvSpPr>
            <p:spPr>
              <a:xfrm>
                <a:off x="8299800" y="3098160"/>
                <a:ext cx="174600" cy="379080"/>
              </a:xfrm>
              <a:custGeom>
                <a:avLst/>
                <a:gdLst/>
                <a:ahLst/>
                <a:rect l="l" t="t" r="r" b="b"/>
                <a:pathLst>
                  <a:path w="1876" h="4070">
                    <a:moveTo>
                      <a:pt x="1017" y="1"/>
                    </a:moveTo>
                    <a:cubicBezTo>
                      <a:pt x="980" y="1"/>
                      <a:pt x="942" y="6"/>
                      <a:pt x="904" y="17"/>
                    </a:cubicBezTo>
                    <a:cubicBezTo>
                      <a:pt x="653" y="95"/>
                      <a:pt x="288" y="489"/>
                      <a:pt x="76" y="653"/>
                    </a:cubicBezTo>
                    <a:lnTo>
                      <a:pt x="0" y="715"/>
                    </a:lnTo>
                    <a:lnTo>
                      <a:pt x="9" y="723"/>
                    </a:lnTo>
                    <a:cubicBezTo>
                      <a:pt x="207" y="932"/>
                      <a:pt x="316" y="1206"/>
                      <a:pt x="316" y="1496"/>
                    </a:cubicBezTo>
                    <a:lnTo>
                      <a:pt x="316" y="1524"/>
                    </a:lnTo>
                    <a:cubicBezTo>
                      <a:pt x="316" y="1931"/>
                      <a:pt x="243" y="2341"/>
                      <a:pt x="243" y="2746"/>
                    </a:cubicBezTo>
                    <a:cubicBezTo>
                      <a:pt x="246" y="3150"/>
                      <a:pt x="321" y="3577"/>
                      <a:pt x="578" y="3895"/>
                    </a:cubicBezTo>
                    <a:cubicBezTo>
                      <a:pt x="650" y="3988"/>
                      <a:pt x="771" y="4070"/>
                      <a:pt x="877" y="4070"/>
                    </a:cubicBezTo>
                    <a:cubicBezTo>
                      <a:pt x="923" y="4070"/>
                      <a:pt x="967" y="4054"/>
                      <a:pt x="1002" y="4018"/>
                    </a:cubicBezTo>
                    <a:cubicBezTo>
                      <a:pt x="1044" y="3965"/>
                      <a:pt x="1072" y="3906"/>
                      <a:pt x="1080" y="3839"/>
                    </a:cubicBezTo>
                    <a:cubicBezTo>
                      <a:pt x="1295" y="2885"/>
                      <a:pt x="1683" y="2068"/>
                      <a:pt x="1833" y="1061"/>
                    </a:cubicBezTo>
                    <a:cubicBezTo>
                      <a:pt x="1875" y="785"/>
                      <a:pt x="1780" y="508"/>
                      <a:pt x="1582" y="319"/>
                    </a:cubicBezTo>
                    <a:cubicBezTo>
                      <a:pt x="1421" y="165"/>
                      <a:pt x="1226" y="1"/>
                      <a:pt x="1017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3" name="CustomShape 91"/>
              <p:cNvSpPr/>
              <p:nvPr/>
            </p:nvSpPr>
            <p:spPr>
              <a:xfrm>
                <a:off x="8344080" y="3380400"/>
                <a:ext cx="113400" cy="136800"/>
              </a:xfrm>
              <a:custGeom>
                <a:avLst/>
                <a:gdLst/>
                <a:ahLst/>
                <a:rect l="l" t="t" r="r" b="b"/>
                <a:pathLst>
                  <a:path w="1221" h="1472">
                    <a:moveTo>
                      <a:pt x="406" y="1"/>
                    </a:moveTo>
                    <a:cubicBezTo>
                      <a:pt x="322" y="1"/>
                      <a:pt x="263" y="10"/>
                      <a:pt x="257" y="12"/>
                    </a:cubicBezTo>
                    <a:cubicBezTo>
                      <a:pt x="257" y="12"/>
                      <a:pt x="1" y="1351"/>
                      <a:pt x="1" y="1379"/>
                    </a:cubicBezTo>
                    <a:cubicBezTo>
                      <a:pt x="1" y="1391"/>
                      <a:pt x="184" y="1472"/>
                      <a:pt x="402" y="1472"/>
                    </a:cubicBezTo>
                    <a:cubicBezTo>
                      <a:pt x="672" y="1472"/>
                      <a:pt x="995" y="1348"/>
                      <a:pt x="1089" y="821"/>
                    </a:cubicBezTo>
                    <a:cubicBezTo>
                      <a:pt x="1221" y="95"/>
                      <a:pt x="680" y="1"/>
                      <a:pt x="406" y="1"/>
                    </a:cubicBezTo>
                    <a:close/>
                  </a:path>
                </a:pathLst>
              </a:custGeom>
              <a:solidFill>
                <a:srgbClr val="b7887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4" name="CustomShape 92"/>
              <p:cNvSpPr/>
              <p:nvPr/>
            </p:nvSpPr>
            <p:spPr>
              <a:xfrm>
                <a:off x="8376840" y="3413160"/>
                <a:ext cx="47160" cy="77040"/>
              </a:xfrm>
              <a:custGeom>
                <a:avLst/>
                <a:gdLst/>
                <a:ahLst/>
                <a:rect l="l" t="t" r="r" b="b"/>
                <a:pathLst>
                  <a:path w="511" h="832">
                    <a:moveTo>
                      <a:pt x="299" y="0"/>
                    </a:moveTo>
                    <a:cubicBezTo>
                      <a:pt x="278" y="0"/>
                      <a:pt x="259" y="5"/>
                      <a:pt x="240" y="13"/>
                    </a:cubicBezTo>
                    <a:cubicBezTo>
                      <a:pt x="218" y="24"/>
                      <a:pt x="201" y="44"/>
                      <a:pt x="190" y="66"/>
                    </a:cubicBezTo>
                    <a:cubicBezTo>
                      <a:pt x="173" y="102"/>
                      <a:pt x="184" y="122"/>
                      <a:pt x="190" y="122"/>
                    </a:cubicBezTo>
                    <a:cubicBezTo>
                      <a:pt x="198" y="122"/>
                      <a:pt x="195" y="100"/>
                      <a:pt x="212" y="75"/>
                    </a:cubicBezTo>
                    <a:cubicBezTo>
                      <a:pt x="231" y="51"/>
                      <a:pt x="257" y="39"/>
                      <a:pt x="284" y="39"/>
                    </a:cubicBezTo>
                    <a:cubicBezTo>
                      <a:pt x="296" y="39"/>
                      <a:pt x="309" y="42"/>
                      <a:pt x="321" y="47"/>
                    </a:cubicBezTo>
                    <a:cubicBezTo>
                      <a:pt x="377" y="80"/>
                      <a:pt x="413" y="136"/>
                      <a:pt x="421" y="197"/>
                    </a:cubicBezTo>
                    <a:cubicBezTo>
                      <a:pt x="438" y="275"/>
                      <a:pt x="438" y="362"/>
                      <a:pt x="421" y="443"/>
                    </a:cubicBezTo>
                    <a:cubicBezTo>
                      <a:pt x="385" y="613"/>
                      <a:pt x="273" y="761"/>
                      <a:pt x="167" y="778"/>
                    </a:cubicBezTo>
                    <a:cubicBezTo>
                      <a:pt x="157" y="779"/>
                      <a:pt x="146" y="780"/>
                      <a:pt x="136" y="780"/>
                    </a:cubicBezTo>
                    <a:cubicBezTo>
                      <a:pt x="101" y="780"/>
                      <a:pt x="70" y="772"/>
                      <a:pt x="42" y="753"/>
                    </a:cubicBezTo>
                    <a:cubicBezTo>
                      <a:pt x="17" y="736"/>
                      <a:pt x="3" y="722"/>
                      <a:pt x="3" y="722"/>
                    </a:cubicBezTo>
                    <a:lnTo>
                      <a:pt x="3" y="722"/>
                    </a:lnTo>
                    <a:cubicBezTo>
                      <a:pt x="0" y="722"/>
                      <a:pt x="0" y="741"/>
                      <a:pt x="34" y="778"/>
                    </a:cubicBezTo>
                    <a:cubicBezTo>
                      <a:pt x="68" y="812"/>
                      <a:pt x="114" y="832"/>
                      <a:pt x="163" y="832"/>
                    </a:cubicBezTo>
                    <a:cubicBezTo>
                      <a:pt x="169" y="832"/>
                      <a:pt x="175" y="831"/>
                      <a:pt x="181" y="831"/>
                    </a:cubicBezTo>
                    <a:cubicBezTo>
                      <a:pt x="324" y="811"/>
                      <a:pt x="452" y="652"/>
                      <a:pt x="494" y="460"/>
                    </a:cubicBezTo>
                    <a:cubicBezTo>
                      <a:pt x="511" y="368"/>
                      <a:pt x="508" y="275"/>
                      <a:pt x="483" y="186"/>
                    </a:cubicBezTo>
                    <a:cubicBezTo>
                      <a:pt x="469" y="108"/>
                      <a:pt x="413" y="38"/>
                      <a:pt x="338" y="5"/>
                    </a:cubicBezTo>
                    <a:cubicBezTo>
                      <a:pt x="324" y="2"/>
                      <a:pt x="311" y="0"/>
                      <a:pt x="299" y="0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5" name="CustomShape 93"/>
              <p:cNvSpPr/>
              <p:nvPr/>
            </p:nvSpPr>
            <p:spPr>
              <a:xfrm>
                <a:off x="7858440" y="2967840"/>
                <a:ext cx="553320" cy="233640"/>
              </a:xfrm>
              <a:custGeom>
                <a:avLst/>
                <a:gdLst/>
                <a:ahLst/>
                <a:rect l="l" t="t" r="r" b="b"/>
                <a:pathLst>
                  <a:path w="5940" h="2511">
                    <a:moveTo>
                      <a:pt x="1131" y="1"/>
                    </a:moveTo>
                    <a:cubicBezTo>
                      <a:pt x="943" y="1"/>
                      <a:pt x="764" y="93"/>
                      <a:pt x="656" y="251"/>
                    </a:cubicBezTo>
                    <a:cubicBezTo>
                      <a:pt x="569" y="395"/>
                      <a:pt x="601" y="603"/>
                      <a:pt x="718" y="711"/>
                    </a:cubicBezTo>
                    <a:lnTo>
                      <a:pt x="718" y="711"/>
                    </a:lnTo>
                    <a:cubicBezTo>
                      <a:pt x="661" y="688"/>
                      <a:pt x="600" y="676"/>
                      <a:pt x="540" y="676"/>
                    </a:cubicBezTo>
                    <a:cubicBezTo>
                      <a:pt x="396" y="676"/>
                      <a:pt x="253" y="742"/>
                      <a:pt x="159" y="865"/>
                    </a:cubicBezTo>
                    <a:cubicBezTo>
                      <a:pt x="0" y="1074"/>
                      <a:pt x="42" y="1373"/>
                      <a:pt x="251" y="1529"/>
                    </a:cubicBezTo>
                    <a:cubicBezTo>
                      <a:pt x="289" y="1558"/>
                      <a:pt x="332" y="1582"/>
                      <a:pt x="377" y="1599"/>
                    </a:cubicBezTo>
                    <a:lnTo>
                      <a:pt x="377" y="1599"/>
                    </a:lnTo>
                    <a:cubicBezTo>
                      <a:pt x="289" y="1634"/>
                      <a:pt x="213" y="1721"/>
                      <a:pt x="209" y="1819"/>
                    </a:cubicBezTo>
                    <a:cubicBezTo>
                      <a:pt x="201" y="1989"/>
                      <a:pt x="335" y="2140"/>
                      <a:pt x="480" y="2226"/>
                    </a:cubicBezTo>
                    <a:cubicBezTo>
                      <a:pt x="724" y="2379"/>
                      <a:pt x="1011" y="2437"/>
                      <a:pt x="1301" y="2437"/>
                    </a:cubicBezTo>
                    <a:cubicBezTo>
                      <a:pt x="1455" y="2437"/>
                      <a:pt x="1610" y="2421"/>
                      <a:pt x="1761" y="2394"/>
                    </a:cubicBezTo>
                    <a:cubicBezTo>
                      <a:pt x="2193" y="2318"/>
                      <a:pt x="2611" y="2154"/>
                      <a:pt x="3044" y="2067"/>
                    </a:cubicBezTo>
                    <a:cubicBezTo>
                      <a:pt x="3327" y="2011"/>
                      <a:pt x="3736" y="1917"/>
                      <a:pt x="4094" y="1917"/>
                    </a:cubicBezTo>
                    <a:cubicBezTo>
                      <a:pt x="4283" y="1917"/>
                      <a:pt x="4457" y="1943"/>
                      <a:pt x="4592" y="2014"/>
                    </a:cubicBezTo>
                    <a:cubicBezTo>
                      <a:pt x="4862" y="2156"/>
                      <a:pt x="5016" y="2510"/>
                      <a:pt x="5186" y="2510"/>
                    </a:cubicBezTo>
                    <a:cubicBezTo>
                      <a:pt x="5197" y="2510"/>
                      <a:pt x="5208" y="2509"/>
                      <a:pt x="5220" y="2505"/>
                    </a:cubicBezTo>
                    <a:cubicBezTo>
                      <a:pt x="5398" y="2441"/>
                      <a:pt x="5530" y="2302"/>
                      <a:pt x="5583" y="2120"/>
                    </a:cubicBezTo>
                    <a:cubicBezTo>
                      <a:pt x="5633" y="1942"/>
                      <a:pt x="5652" y="1761"/>
                      <a:pt x="5647" y="1576"/>
                    </a:cubicBezTo>
                    <a:lnTo>
                      <a:pt x="5647" y="1571"/>
                    </a:lnTo>
                    <a:cubicBezTo>
                      <a:pt x="5940" y="1222"/>
                      <a:pt x="5373" y="578"/>
                      <a:pt x="4921" y="357"/>
                    </a:cubicBezTo>
                    <a:cubicBezTo>
                      <a:pt x="4742" y="272"/>
                      <a:pt x="4532" y="241"/>
                      <a:pt x="4313" y="241"/>
                    </a:cubicBezTo>
                    <a:cubicBezTo>
                      <a:pt x="3976" y="241"/>
                      <a:pt x="3618" y="313"/>
                      <a:pt x="3320" y="366"/>
                    </a:cubicBezTo>
                    <a:cubicBezTo>
                      <a:pt x="3081" y="409"/>
                      <a:pt x="2838" y="475"/>
                      <a:pt x="2597" y="475"/>
                    </a:cubicBezTo>
                    <a:cubicBezTo>
                      <a:pt x="2525" y="475"/>
                      <a:pt x="2454" y="469"/>
                      <a:pt x="2383" y="455"/>
                    </a:cubicBezTo>
                    <a:cubicBezTo>
                      <a:pt x="2176" y="405"/>
                      <a:pt x="1978" y="324"/>
                      <a:pt x="1800" y="212"/>
                    </a:cubicBezTo>
                    <a:cubicBezTo>
                      <a:pt x="1618" y="103"/>
                      <a:pt x="1415" y="34"/>
                      <a:pt x="1205" y="6"/>
                    </a:cubicBezTo>
                    <a:cubicBezTo>
                      <a:pt x="1181" y="3"/>
                      <a:pt x="1156" y="1"/>
                      <a:pt x="113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6" name="CustomShape 94"/>
              <p:cNvSpPr/>
              <p:nvPr/>
            </p:nvSpPr>
            <p:spPr>
              <a:xfrm>
                <a:off x="8392680" y="3138120"/>
                <a:ext cx="184320" cy="388440"/>
              </a:xfrm>
              <a:custGeom>
                <a:avLst/>
                <a:gdLst/>
                <a:ahLst/>
                <a:rect l="l" t="t" r="r" b="b"/>
                <a:pathLst>
                  <a:path w="1982" h="4172">
                    <a:moveTo>
                      <a:pt x="51" y="0"/>
                    </a:moveTo>
                    <a:cubicBezTo>
                      <a:pt x="34" y="0"/>
                      <a:pt x="14" y="3"/>
                      <a:pt x="0" y="6"/>
                    </a:cubicBezTo>
                    <a:cubicBezTo>
                      <a:pt x="70" y="6"/>
                      <a:pt x="134" y="12"/>
                      <a:pt x="204" y="31"/>
                    </a:cubicBezTo>
                    <a:cubicBezTo>
                      <a:pt x="385" y="87"/>
                      <a:pt x="536" y="207"/>
                      <a:pt x="634" y="369"/>
                    </a:cubicBezTo>
                    <a:cubicBezTo>
                      <a:pt x="759" y="570"/>
                      <a:pt x="804" y="863"/>
                      <a:pt x="770" y="1175"/>
                    </a:cubicBezTo>
                    <a:cubicBezTo>
                      <a:pt x="740" y="1487"/>
                      <a:pt x="642" y="1825"/>
                      <a:pt x="631" y="2199"/>
                    </a:cubicBezTo>
                    <a:cubicBezTo>
                      <a:pt x="623" y="2380"/>
                      <a:pt x="653" y="2564"/>
                      <a:pt x="720" y="2732"/>
                    </a:cubicBezTo>
                    <a:cubicBezTo>
                      <a:pt x="784" y="2893"/>
                      <a:pt x="893" y="3033"/>
                      <a:pt x="1033" y="3133"/>
                    </a:cubicBezTo>
                    <a:cubicBezTo>
                      <a:pt x="1164" y="3212"/>
                      <a:pt x="1300" y="3278"/>
                      <a:pt x="1443" y="3329"/>
                    </a:cubicBezTo>
                    <a:cubicBezTo>
                      <a:pt x="1566" y="3376"/>
                      <a:pt x="1680" y="3437"/>
                      <a:pt x="1778" y="3518"/>
                    </a:cubicBezTo>
                    <a:cubicBezTo>
                      <a:pt x="1858" y="3583"/>
                      <a:pt x="1920" y="3675"/>
                      <a:pt x="1945" y="3781"/>
                    </a:cubicBezTo>
                    <a:cubicBezTo>
                      <a:pt x="1962" y="3856"/>
                      <a:pt x="1953" y="3940"/>
                      <a:pt x="1925" y="4012"/>
                    </a:cubicBezTo>
                    <a:cubicBezTo>
                      <a:pt x="1892" y="4082"/>
                      <a:pt x="1845" y="4135"/>
                      <a:pt x="1780" y="4171"/>
                    </a:cubicBezTo>
                    <a:cubicBezTo>
                      <a:pt x="1800" y="4166"/>
                      <a:pt x="1817" y="4157"/>
                      <a:pt x="1831" y="4149"/>
                    </a:cubicBezTo>
                    <a:cubicBezTo>
                      <a:pt x="1875" y="4121"/>
                      <a:pt x="1911" y="4079"/>
                      <a:pt x="1934" y="4032"/>
                    </a:cubicBezTo>
                    <a:cubicBezTo>
                      <a:pt x="1970" y="3954"/>
                      <a:pt x="1981" y="3867"/>
                      <a:pt x="1967" y="3783"/>
                    </a:cubicBezTo>
                    <a:cubicBezTo>
                      <a:pt x="1942" y="3672"/>
                      <a:pt x="1884" y="3574"/>
                      <a:pt x="1794" y="3504"/>
                    </a:cubicBezTo>
                    <a:cubicBezTo>
                      <a:pt x="1694" y="3421"/>
                      <a:pt x="1577" y="3351"/>
                      <a:pt x="1451" y="3301"/>
                    </a:cubicBezTo>
                    <a:cubicBezTo>
                      <a:pt x="1312" y="3248"/>
                      <a:pt x="1175" y="3186"/>
                      <a:pt x="1049" y="3106"/>
                    </a:cubicBezTo>
                    <a:cubicBezTo>
                      <a:pt x="916" y="3011"/>
                      <a:pt x="812" y="2880"/>
                      <a:pt x="759" y="2726"/>
                    </a:cubicBezTo>
                    <a:cubicBezTo>
                      <a:pt x="698" y="2561"/>
                      <a:pt x="670" y="2389"/>
                      <a:pt x="676" y="2210"/>
                    </a:cubicBezTo>
                    <a:cubicBezTo>
                      <a:pt x="684" y="1847"/>
                      <a:pt x="787" y="1510"/>
                      <a:pt x="812" y="1186"/>
                    </a:cubicBezTo>
                    <a:cubicBezTo>
                      <a:pt x="837" y="865"/>
                      <a:pt x="796" y="564"/>
                      <a:pt x="662" y="355"/>
                    </a:cubicBezTo>
                    <a:cubicBezTo>
                      <a:pt x="561" y="187"/>
                      <a:pt x="397" y="65"/>
                      <a:pt x="210" y="17"/>
                    </a:cubicBezTo>
                    <a:cubicBezTo>
                      <a:pt x="157" y="3"/>
                      <a:pt x="106" y="0"/>
                      <a:pt x="51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7" name="CustomShape 95"/>
              <p:cNvSpPr/>
              <p:nvPr/>
            </p:nvSpPr>
            <p:spPr>
              <a:xfrm>
                <a:off x="7853400" y="3031560"/>
                <a:ext cx="525600" cy="158760"/>
              </a:xfrm>
              <a:custGeom>
                <a:avLst/>
                <a:gdLst/>
                <a:ahLst/>
                <a:rect l="l" t="t" r="r" b="b"/>
                <a:pathLst>
                  <a:path w="5644" h="1706">
                    <a:moveTo>
                      <a:pt x="584" y="1"/>
                    </a:moveTo>
                    <a:cubicBezTo>
                      <a:pt x="440" y="1"/>
                      <a:pt x="299" y="56"/>
                      <a:pt x="193" y="156"/>
                    </a:cubicBezTo>
                    <a:cubicBezTo>
                      <a:pt x="59" y="315"/>
                      <a:pt x="0" y="521"/>
                      <a:pt x="23" y="725"/>
                    </a:cubicBezTo>
                    <a:cubicBezTo>
                      <a:pt x="45" y="979"/>
                      <a:pt x="170" y="1213"/>
                      <a:pt x="371" y="1372"/>
                    </a:cubicBezTo>
                    <a:cubicBezTo>
                      <a:pt x="597" y="1554"/>
                      <a:pt x="873" y="1665"/>
                      <a:pt x="1161" y="1693"/>
                    </a:cubicBezTo>
                    <a:cubicBezTo>
                      <a:pt x="1254" y="1701"/>
                      <a:pt x="1348" y="1705"/>
                      <a:pt x="1442" y="1705"/>
                    </a:cubicBezTo>
                    <a:cubicBezTo>
                      <a:pt x="1664" y="1705"/>
                      <a:pt x="1886" y="1682"/>
                      <a:pt x="2104" y="1637"/>
                    </a:cubicBezTo>
                    <a:cubicBezTo>
                      <a:pt x="2595" y="1540"/>
                      <a:pt x="3063" y="1358"/>
                      <a:pt x="3490" y="1102"/>
                    </a:cubicBezTo>
                    <a:cubicBezTo>
                      <a:pt x="3677" y="990"/>
                      <a:pt x="3864" y="887"/>
                      <a:pt x="4062" y="803"/>
                    </a:cubicBezTo>
                    <a:cubicBezTo>
                      <a:pt x="4238" y="733"/>
                      <a:pt x="4422" y="697"/>
                      <a:pt x="4606" y="692"/>
                    </a:cubicBezTo>
                    <a:cubicBezTo>
                      <a:pt x="4618" y="691"/>
                      <a:pt x="4629" y="691"/>
                      <a:pt x="4640" y="691"/>
                    </a:cubicBezTo>
                    <a:cubicBezTo>
                      <a:pt x="4902" y="691"/>
                      <a:pt x="5157" y="753"/>
                      <a:pt x="5387" y="873"/>
                    </a:cubicBezTo>
                    <a:cubicBezTo>
                      <a:pt x="5477" y="923"/>
                      <a:pt x="5560" y="976"/>
                      <a:pt x="5644" y="1035"/>
                    </a:cubicBezTo>
                    <a:cubicBezTo>
                      <a:pt x="5569" y="962"/>
                      <a:pt x="5485" y="901"/>
                      <a:pt x="5398" y="853"/>
                    </a:cubicBezTo>
                    <a:cubicBezTo>
                      <a:pt x="5163" y="719"/>
                      <a:pt x="4893" y="650"/>
                      <a:pt x="4622" y="650"/>
                    </a:cubicBezTo>
                    <a:cubicBezTo>
                      <a:pt x="4617" y="650"/>
                      <a:pt x="4611" y="650"/>
                      <a:pt x="4606" y="650"/>
                    </a:cubicBezTo>
                    <a:cubicBezTo>
                      <a:pt x="4416" y="655"/>
                      <a:pt x="4227" y="689"/>
                      <a:pt x="4048" y="758"/>
                    </a:cubicBezTo>
                    <a:cubicBezTo>
                      <a:pt x="3847" y="842"/>
                      <a:pt x="3655" y="940"/>
                      <a:pt x="3471" y="1054"/>
                    </a:cubicBezTo>
                    <a:cubicBezTo>
                      <a:pt x="3044" y="1311"/>
                      <a:pt x="2581" y="1487"/>
                      <a:pt x="2093" y="1584"/>
                    </a:cubicBezTo>
                    <a:cubicBezTo>
                      <a:pt x="1875" y="1632"/>
                      <a:pt x="1656" y="1654"/>
                      <a:pt x="1437" y="1654"/>
                    </a:cubicBezTo>
                    <a:cubicBezTo>
                      <a:pt x="1347" y="1654"/>
                      <a:pt x="1257" y="1650"/>
                      <a:pt x="1166" y="1643"/>
                    </a:cubicBezTo>
                    <a:cubicBezTo>
                      <a:pt x="887" y="1623"/>
                      <a:pt x="617" y="1515"/>
                      <a:pt x="394" y="1336"/>
                    </a:cubicBezTo>
                    <a:cubicBezTo>
                      <a:pt x="201" y="1188"/>
                      <a:pt x="81" y="965"/>
                      <a:pt x="53" y="719"/>
                    </a:cubicBezTo>
                    <a:cubicBezTo>
                      <a:pt x="31" y="524"/>
                      <a:pt x="84" y="329"/>
                      <a:pt x="209" y="175"/>
                    </a:cubicBezTo>
                    <a:cubicBezTo>
                      <a:pt x="316" y="76"/>
                      <a:pt x="456" y="21"/>
                      <a:pt x="603" y="21"/>
                    </a:cubicBezTo>
                    <a:cubicBezTo>
                      <a:pt x="625" y="21"/>
                      <a:pt x="647" y="22"/>
                      <a:pt x="670" y="25"/>
                    </a:cubicBezTo>
                    <a:cubicBezTo>
                      <a:pt x="734" y="30"/>
                      <a:pt x="790" y="47"/>
                      <a:pt x="846" y="69"/>
                    </a:cubicBezTo>
                    <a:cubicBezTo>
                      <a:pt x="832" y="58"/>
                      <a:pt x="818" y="50"/>
                      <a:pt x="804" y="47"/>
                    </a:cubicBezTo>
                    <a:lnTo>
                      <a:pt x="751" y="28"/>
                    </a:lnTo>
                    <a:cubicBezTo>
                      <a:pt x="726" y="19"/>
                      <a:pt x="698" y="14"/>
                      <a:pt x="673" y="8"/>
                    </a:cubicBezTo>
                    <a:cubicBezTo>
                      <a:pt x="643" y="3"/>
                      <a:pt x="614" y="1"/>
                      <a:pt x="584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8" name="CustomShape 96"/>
              <p:cNvSpPr/>
              <p:nvPr/>
            </p:nvSpPr>
            <p:spPr>
              <a:xfrm>
                <a:off x="7981560" y="2963880"/>
                <a:ext cx="408600" cy="162360"/>
              </a:xfrm>
              <a:custGeom>
                <a:avLst/>
                <a:gdLst/>
                <a:ahLst/>
                <a:rect l="l" t="t" r="r" b="b"/>
                <a:pathLst>
                  <a:path w="4387" h="1744">
                    <a:moveTo>
                      <a:pt x="3" y="0"/>
                    </a:moveTo>
                    <a:cubicBezTo>
                      <a:pt x="1" y="73"/>
                      <a:pt x="9" y="145"/>
                      <a:pt x="34" y="215"/>
                    </a:cubicBezTo>
                    <a:cubicBezTo>
                      <a:pt x="107" y="405"/>
                      <a:pt x="238" y="564"/>
                      <a:pt x="408" y="670"/>
                    </a:cubicBezTo>
                    <a:cubicBezTo>
                      <a:pt x="522" y="745"/>
                      <a:pt x="651" y="798"/>
                      <a:pt x="787" y="826"/>
                    </a:cubicBezTo>
                    <a:cubicBezTo>
                      <a:pt x="890" y="846"/>
                      <a:pt x="993" y="856"/>
                      <a:pt x="1097" y="856"/>
                    </a:cubicBezTo>
                    <a:cubicBezTo>
                      <a:pt x="1151" y="856"/>
                      <a:pt x="1205" y="853"/>
                      <a:pt x="1259" y="848"/>
                    </a:cubicBezTo>
                    <a:cubicBezTo>
                      <a:pt x="1594" y="826"/>
                      <a:pt x="1942" y="709"/>
                      <a:pt x="2305" y="617"/>
                    </a:cubicBezTo>
                    <a:cubicBezTo>
                      <a:pt x="2539" y="556"/>
                      <a:pt x="2772" y="515"/>
                      <a:pt x="2993" y="515"/>
                    </a:cubicBezTo>
                    <a:cubicBezTo>
                      <a:pt x="3117" y="515"/>
                      <a:pt x="3237" y="528"/>
                      <a:pt x="3351" y="558"/>
                    </a:cubicBezTo>
                    <a:cubicBezTo>
                      <a:pt x="3630" y="631"/>
                      <a:pt x="3881" y="795"/>
                      <a:pt x="4063" y="1021"/>
                    </a:cubicBezTo>
                    <a:cubicBezTo>
                      <a:pt x="4188" y="1172"/>
                      <a:pt x="4277" y="1345"/>
                      <a:pt x="4333" y="1535"/>
                    </a:cubicBezTo>
                    <a:cubicBezTo>
                      <a:pt x="4372" y="1666"/>
                      <a:pt x="4375" y="1744"/>
                      <a:pt x="4383" y="1744"/>
                    </a:cubicBezTo>
                    <a:cubicBezTo>
                      <a:pt x="4386" y="1724"/>
                      <a:pt x="4386" y="1705"/>
                      <a:pt x="4383" y="1688"/>
                    </a:cubicBezTo>
                    <a:cubicBezTo>
                      <a:pt x="4378" y="1635"/>
                      <a:pt x="4369" y="1579"/>
                      <a:pt x="4355" y="1526"/>
                    </a:cubicBezTo>
                    <a:cubicBezTo>
                      <a:pt x="4305" y="1334"/>
                      <a:pt x="4216" y="1153"/>
                      <a:pt x="4090" y="996"/>
                    </a:cubicBezTo>
                    <a:cubicBezTo>
                      <a:pt x="3904" y="759"/>
                      <a:pt x="3650" y="592"/>
                      <a:pt x="3365" y="511"/>
                    </a:cubicBezTo>
                    <a:cubicBezTo>
                      <a:pt x="3246" y="479"/>
                      <a:pt x="3122" y="465"/>
                      <a:pt x="2993" y="465"/>
                    </a:cubicBezTo>
                    <a:cubicBezTo>
                      <a:pt x="2767" y="465"/>
                      <a:pt x="2529" y="508"/>
                      <a:pt x="2294" y="567"/>
                    </a:cubicBezTo>
                    <a:cubicBezTo>
                      <a:pt x="1928" y="664"/>
                      <a:pt x="1582" y="776"/>
                      <a:pt x="1253" y="804"/>
                    </a:cubicBezTo>
                    <a:cubicBezTo>
                      <a:pt x="1196" y="811"/>
                      <a:pt x="1139" y="814"/>
                      <a:pt x="1082" y="814"/>
                    </a:cubicBezTo>
                    <a:cubicBezTo>
                      <a:pt x="985" y="814"/>
                      <a:pt x="888" y="805"/>
                      <a:pt x="793" y="787"/>
                    </a:cubicBezTo>
                    <a:cubicBezTo>
                      <a:pt x="662" y="759"/>
                      <a:pt x="539" y="712"/>
                      <a:pt x="425" y="642"/>
                    </a:cubicBezTo>
                    <a:cubicBezTo>
                      <a:pt x="257" y="544"/>
                      <a:pt x="123" y="391"/>
                      <a:pt x="51" y="212"/>
                    </a:cubicBezTo>
                    <a:cubicBezTo>
                      <a:pt x="34" y="143"/>
                      <a:pt x="15" y="73"/>
                      <a:pt x="3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9" name="CustomShape 97"/>
              <p:cNvSpPr/>
              <p:nvPr/>
            </p:nvSpPr>
            <p:spPr>
              <a:xfrm>
                <a:off x="8022240" y="3513240"/>
                <a:ext cx="66600" cy="55080"/>
              </a:xfrm>
              <a:custGeom>
                <a:avLst/>
                <a:gdLst/>
                <a:ahLst/>
                <a:rect l="l" t="t" r="r" b="b"/>
                <a:pathLst>
                  <a:path w="718" h="593">
                    <a:moveTo>
                      <a:pt x="557" y="1"/>
                    </a:moveTo>
                    <a:cubicBezTo>
                      <a:pt x="538" y="1"/>
                      <a:pt x="520" y="2"/>
                      <a:pt x="503" y="5"/>
                    </a:cubicBezTo>
                    <a:lnTo>
                      <a:pt x="1" y="97"/>
                    </a:lnTo>
                    <a:lnTo>
                      <a:pt x="29" y="133"/>
                    </a:lnTo>
                    <a:cubicBezTo>
                      <a:pt x="43" y="225"/>
                      <a:pt x="68" y="317"/>
                      <a:pt x="101" y="404"/>
                    </a:cubicBezTo>
                    <a:cubicBezTo>
                      <a:pt x="140" y="490"/>
                      <a:pt x="213" y="557"/>
                      <a:pt x="308" y="585"/>
                    </a:cubicBezTo>
                    <a:cubicBezTo>
                      <a:pt x="328" y="590"/>
                      <a:pt x="348" y="592"/>
                      <a:pt x="369" y="592"/>
                    </a:cubicBezTo>
                    <a:cubicBezTo>
                      <a:pt x="447" y="592"/>
                      <a:pt x="523" y="560"/>
                      <a:pt x="578" y="504"/>
                    </a:cubicBezTo>
                    <a:cubicBezTo>
                      <a:pt x="648" y="432"/>
                      <a:pt x="695" y="337"/>
                      <a:pt x="704" y="239"/>
                    </a:cubicBezTo>
                    <a:cubicBezTo>
                      <a:pt x="718" y="150"/>
                      <a:pt x="704" y="36"/>
                      <a:pt x="615" y="5"/>
                    </a:cubicBezTo>
                    <a:cubicBezTo>
                      <a:pt x="595" y="2"/>
                      <a:pt x="575" y="1"/>
                      <a:pt x="557" y="1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40" name="CustomShape 98"/>
              <p:cNvSpPr/>
              <p:nvPr/>
            </p:nvSpPr>
            <p:spPr>
              <a:xfrm>
                <a:off x="8016120" y="3510360"/>
                <a:ext cx="80640" cy="60120"/>
              </a:xfrm>
              <a:custGeom>
                <a:avLst/>
                <a:gdLst/>
                <a:ahLst/>
                <a:rect l="l" t="t" r="r" b="b"/>
                <a:pathLst>
                  <a:path w="869" h="649">
                    <a:moveTo>
                      <a:pt x="726" y="1"/>
                    </a:moveTo>
                    <a:cubicBezTo>
                      <a:pt x="695" y="1"/>
                      <a:pt x="668" y="3"/>
                      <a:pt x="634" y="6"/>
                    </a:cubicBezTo>
                    <a:lnTo>
                      <a:pt x="550" y="15"/>
                    </a:lnTo>
                    <a:cubicBezTo>
                      <a:pt x="447" y="29"/>
                      <a:pt x="347" y="40"/>
                      <a:pt x="266" y="54"/>
                    </a:cubicBezTo>
                    <a:cubicBezTo>
                      <a:pt x="174" y="59"/>
                      <a:pt x="85" y="76"/>
                      <a:pt x="1" y="109"/>
                    </a:cubicBezTo>
                    <a:cubicBezTo>
                      <a:pt x="52" y="119"/>
                      <a:pt x="103" y="124"/>
                      <a:pt x="155" y="124"/>
                    </a:cubicBezTo>
                    <a:cubicBezTo>
                      <a:pt x="194" y="124"/>
                      <a:pt x="233" y="121"/>
                      <a:pt x="271" y="115"/>
                    </a:cubicBezTo>
                    <a:cubicBezTo>
                      <a:pt x="358" y="112"/>
                      <a:pt x="453" y="104"/>
                      <a:pt x="562" y="98"/>
                    </a:cubicBezTo>
                    <a:lnTo>
                      <a:pt x="645" y="90"/>
                    </a:lnTo>
                    <a:cubicBezTo>
                      <a:pt x="665" y="88"/>
                      <a:pt x="686" y="86"/>
                      <a:pt x="705" y="86"/>
                    </a:cubicBezTo>
                    <a:cubicBezTo>
                      <a:pt x="712" y="86"/>
                      <a:pt x="720" y="86"/>
                      <a:pt x="726" y="87"/>
                    </a:cubicBezTo>
                    <a:cubicBezTo>
                      <a:pt x="749" y="90"/>
                      <a:pt x="740" y="87"/>
                      <a:pt x="754" y="112"/>
                    </a:cubicBezTo>
                    <a:cubicBezTo>
                      <a:pt x="765" y="140"/>
                      <a:pt x="768" y="165"/>
                      <a:pt x="771" y="193"/>
                    </a:cubicBezTo>
                    <a:cubicBezTo>
                      <a:pt x="782" y="299"/>
                      <a:pt x="743" y="408"/>
                      <a:pt x="670" y="486"/>
                    </a:cubicBezTo>
                    <a:cubicBezTo>
                      <a:pt x="609" y="550"/>
                      <a:pt x="525" y="587"/>
                      <a:pt x="436" y="592"/>
                    </a:cubicBezTo>
                    <a:cubicBezTo>
                      <a:pt x="350" y="592"/>
                      <a:pt x="266" y="575"/>
                      <a:pt x="185" y="545"/>
                    </a:cubicBezTo>
                    <a:lnTo>
                      <a:pt x="185" y="545"/>
                    </a:lnTo>
                    <a:cubicBezTo>
                      <a:pt x="182" y="547"/>
                      <a:pt x="204" y="570"/>
                      <a:pt x="241" y="592"/>
                    </a:cubicBezTo>
                    <a:cubicBezTo>
                      <a:pt x="299" y="631"/>
                      <a:pt x="369" y="648"/>
                      <a:pt x="439" y="648"/>
                    </a:cubicBezTo>
                    <a:cubicBezTo>
                      <a:pt x="445" y="648"/>
                      <a:pt x="451" y="648"/>
                      <a:pt x="458" y="648"/>
                    </a:cubicBezTo>
                    <a:cubicBezTo>
                      <a:pt x="557" y="648"/>
                      <a:pt x="653" y="607"/>
                      <a:pt x="726" y="536"/>
                    </a:cubicBezTo>
                    <a:cubicBezTo>
                      <a:pt x="821" y="444"/>
                      <a:pt x="868" y="313"/>
                      <a:pt x="855" y="182"/>
                    </a:cubicBezTo>
                    <a:cubicBezTo>
                      <a:pt x="852" y="146"/>
                      <a:pt x="843" y="112"/>
                      <a:pt x="829" y="82"/>
                    </a:cubicBezTo>
                    <a:cubicBezTo>
                      <a:pt x="824" y="59"/>
                      <a:pt x="810" y="37"/>
                      <a:pt x="793" y="26"/>
                    </a:cubicBezTo>
                    <a:cubicBezTo>
                      <a:pt x="774" y="6"/>
                      <a:pt x="751" y="1"/>
                      <a:pt x="726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41" name="CustomShape 99"/>
              <p:cNvSpPr/>
              <p:nvPr/>
            </p:nvSpPr>
            <p:spPr>
              <a:xfrm>
                <a:off x="7982280" y="3698640"/>
                <a:ext cx="176400" cy="45000"/>
              </a:xfrm>
              <a:custGeom>
                <a:avLst/>
                <a:gdLst/>
                <a:ahLst/>
                <a:rect l="l" t="t" r="r" b="b"/>
                <a:pathLst>
                  <a:path w="1898" h="487">
                    <a:moveTo>
                      <a:pt x="93" y="0"/>
                    </a:moveTo>
                    <a:lnTo>
                      <a:pt x="1" y="438"/>
                    </a:lnTo>
                    <a:cubicBezTo>
                      <a:pt x="196" y="472"/>
                      <a:pt x="376" y="486"/>
                      <a:pt x="543" y="486"/>
                    </a:cubicBezTo>
                    <a:cubicBezTo>
                      <a:pt x="1422" y="486"/>
                      <a:pt x="1898" y="90"/>
                      <a:pt x="1898" y="90"/>
                    </a:cubicBezTo>
                    <a:lnTo>
                      <a:pt x="1898" y="90"/>
                    </a:lnTo>
                    <a:cubicBezTo>
                      <a:pt x="1657" y="158"/>
                      <a:pt x="1414" y="183"/>
                      <a:pt x="1189" y="183"/>
                    </a:cubicBezTo>
                    <a:cubicBezTo>
                      <a:pt x="579" y="183"/>
                      <a:pt x="93" y="0"/>
                      <a:pt x="93" y="0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42" name="CustomShape 100"/>
              <p:cNvSpPr/>
              <p:nvPr/>
            </p:nvSpPr>
            <p:spPr>
              <a:xfrm>
                <a:off x="7774200" y="4800600"/>
                <a:ext cx="347040" cy="110880"/>
              </a:xfrm>
              <a:custGeom>
                <a:avLst/>
                <a:gdLst/>
                <a:ahLst/>
                <a:rect l="l" t="t" r="r" b="b"/>
                <a:pathLst>
                  <a:path w="3725" h="1192">
                    <a:moveTo>
                      <a:pt x="776" y="1"/>
                    </a:moveTo>
                    <a:cubicBezTo>
                      <a:pt x="709" y="1"/>
                      <a:pt x="643" y="3"/>
                      <a:pt x="583" y="3"/>
                    </a:cubicBezTo>
                    <a:cubicBezTo>
                      <a:pt x="491" y="3"/>
                      <a:pt x="413" y="14"/>
                      <a:pt x="338" y="23"/>
                    </a:cubicBezTo>
                    <a:cubicBezTo>
                      <a:pt x="279" y="26"/>
                      <a:pt x="218" y="31"/>
                      <a:pt x="157" y="42"/>
                    </a:cubicBezTo>
                    <a:cubicBezTo>
                      <a:pt x="101" y="51"/>
                      <a:pt x="53" y="56"/>
                      <a:pt x="0" y="70"/>
                    </a:cubicBezTo>
                    <a:cubicBezTo>
                      <a:pt x="10" y="71"/>
                      <a:pt x="19" y="71"/>
                      <a:pt x="28" y="71"/>
                    </a:cubicBezTo>
                    <a:cubicBezTo>
                      <a:pt x="72" y="71"/>
                      <a:pt x="115" y="66"/>
                      <a:pt x="157" y="59"/>
                    </a:cubicBezTo>
                    <a:cubicBezTo>
                      <a:pt x="207" y="54"/>
                      <a:pt x="265" y="51"/>
                      <a:pt x="338" y="45"/>
                    </a:cubicBezTo>
                    <a:cubicBezTo>
                      <a:pt x="413" y="45"/>
                      <a:pt x="491" y="42"/>
                      <a:pt x="583" y="40"/>
                    </a:cubicBezTo>
                    <a:cubicBezTo>
                      <a:pt x="673" y="40"/>
                      <a:pt x="770" y="42"/>
                      <a:pt x="879" y="45"/>
                    </a:cubicBezTo>
                    <a:cubicBezTo>
                      <a:pt x="988" y="51"/>
                      <a:pt x="1100" y="65"/>
                      <a:pt x="1217" y="79"/>
                    </a:cubicBezTo>
                    <a:cubicBezTo>
                      <a:pt x="1733" y="140"/>
                      <a:pt x="2235" y="291"/>
                      <a:pt x="2701" y="519"/>
                    </a:cubicBezTo>
                    <a:cubicBezTo>
                      <a:pt x="2807" y="572"/>
                      <a:pt x="2905" y="628"/>
                      <a:pt x="2999" y="681"/>
                    </a:cubicBezTo>
                    <a:cubicBezTo>
                      <a:pt x="3094" y="734"/>
                      <a:pt x="3175" y="790"/>
                      <a:pt x="3250" y="837"/>
                    </a:cubicBezTo>
                    <a:cubicBezTo>
                      <a:pt x="3331" y="890"/>
                      <a:pt x="3398" y="938"/>
                      <a:pt x="3454" y="983"/>
                    </a:cubicBezTo>
                    <a:cubicBezTo>
                      <a:pt x="3510" y="1019"/>
                      <a:pt x="3560" y="1061"/>
                      <a:pt x="3599" y="1094"/>
                    </a:cubicBezTo>
                    <a:cubicBezTo>
                      <a:pt x="3638" y="1128"/>
                      <a:pt x="3680" y="1164"/>
                      <a:pt x="3725" y="1192"/>
                    </a:cubicBezTo>
                    <a:cubicBezTo>
                      <a:pt x="3691" y="1150"/>
                      <a:pt x="3652" y="1111"/>
                      <a:pt x="3602" y="1072"/>
                    </a:cubicBezTo>
                    <a:cubicBezTo>
                      <a:pt x="3566" y="1036"/>
                      <a:pt x="3515" y="991"/>
                      <a:pt x="3460" y="949"/>
                    </a:cubicBezTo>
                    <a:cubicBezTo>
                      <a:pt x="3404" y="907"/>
                      <a:pt x="3337" y="854"/>
                      <a:pt x="3264" y="804"/>
                    </a:cubicBezTo>
                    <a:cubicBezTo>
                      <a:pt x="3192" y="754"/>
                      <a:pt x="3105" y="698"/>
                      <a:pt x="3013" y="642"/>
                    </a:cubicBezTo>
                    <a:cubicBezTo>
                      <a:pt x="2924" y="584"/>
                      <a:pt x="2821" y="531"/>
                      <a:pt x="2715" y="475"/>
                    </a:cubicBezTo>
                    <a:cubicBezTo>
                      <a:pt x="2480" y="360"/>
                      <a:pt x="2241" y="263"/>
                      <a:pt x="1989" y="185"/>
                    </a:cubicBezTo>
                    <a:cubicBezTo>
                      <a:pt x="1738" y="115"/>
                      <a:pt x="1482" y="59"/>
                      <a:pt x="1222" y="28"/>
                    </a:cubicBezTo>
                    <a:cubicBezTo>
                      <a:pt x="1100" y="17"/>
                      <a:pt x="988" y="12"/>
                      <a:pt x="879" y="3"/>
                    </a:cubicBezTo>
                    <a:cubicBezTo>
                      <a:pt x="845" y="1"/>
                      <a:pt x="810" y="1"/>
                      <a:pt x="776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43" name="CustomShape 101"/>
              <p:cNvSpPr/>
              <p:nvPr/>
            </p:nvSpPr>
            <p:spPr>
              <a:xfrm>
                <a:off x="7061760" y="3941640"/>
                <a:ext cx="742320" cy="991800"/>
              </a:xfrm>
              <a:custGeom>
                <a:avLst/>
                <a:gdLst/>
                <a:ahLst/>
                <a:rect l="l" t="t" r="r" b="b"/>
                <a:pathLst>
                  <a:path w="7966" h="10642">
                    <a:moveTo>
                      <a:pt x="7965" y="1"/>
                    </a:moveTo>
                    <a:cubicBezTo>
                      <a:pt x="7402" y="140"/>
                      <a:pt x="7061" y="1304"/>
                      <a:pt x="6777" y="2517"/>
                    </a:cubicBezTo>
                    <a:lnTo>
                      <a:pt x="6035" y="5742"/>
                    </a:lnTo>
                    <a:lnTo>
                      <a:pt x="1942" y="829"/>
                    </a:lnTo>
                    <a:cubicBezTo>
                      <a:pt x="1783" y="930"/>
                      <a:pt x="218" y="2952"/>
                      <a:pt x="109" y="3159"/>
                    </a:cubicBezTo>
                    <a:cubicBezTo>
                      <a:pt x="0" y="3368"/>
                      <a:pt x="2564" y="7943"/>
                      <a:pt x="2564" y="7943"/>
                    </a:cubicBezTo>
                    <a:cubicBezTo>
                      <a:pt x="2564" y="7943"/>
                      <a:pt x="3669" y="10052"/>
                      <a:pt x="4271" y="10354"/>
                    </a:cubicBezTo>
                    <a:cubicBezTo>
                      <a:pt x="4691" y="10561"/>
                      <a:pt x="5091" y="10642"/>
                      <a:pt x="5460" y="10642"/>
                    </a:cubicBezTo>
                    <a:cubicBezTo>
                      <a:pt x="6792" y="10642"/>
                      <a:pt x="7722" y="9587"/>
                      <a:pt x="7722" y="9587"/>
                    </a:cubicBezTo>
                    <a:lnTo>
                      <a:pt x="7965" y="372"/>
                    </a:lnTo>
                    <a:lnTo>
                      <a:pt x="7965" y="1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44" name="CustomShape 102"/>
              <p:cNvSpPr/>
              <p:nvPr/>
            </p:nvSpPr>
            <p:spPr>
              <a:xfrm>
                <a:off x="7772760" y="3837960"/>
                <a:ext cx="1145880" cy="1304280"/>
              </a:xfrm>
              <a:custGeom>
                <a:avLst/>
                <a:gdLst/>
                <a:ahLst/>
                <a:rect l="l" t="t" r="r" b="b"/>
                <a:pathLst>
                  <a:path w="12296" h="13997">
                    <a:moveTo>
                      <a:pt x="3409" y="1"/>
                    </a:moveTo>
                    <a:cubicBezTo>
                      <a:pt x="2725" y="1"/>
                      <a:pt x="2089" y="60"/>
                      <a:pt x="1758" y="242"/>
                    </a:cubicBezTo>
                    <a:cubicBezTo>
                      <a:pt x="243" y="1077"/>
                      <a:pt x="146" y="1205"/>
                      <a:pt x="146" y="1205"/>
                    </a:cubicBezTo>
                    <a:lnTo>
                      <a:pt x="62" y="9719"/>
                    </a:lnTo>
                    <a:lnTo>
                      <a:pt x="1" y="13996"/>
                    </a:lnTo>
                    <a:lnTo>
                      <a:pt x="8769" y="13851"/>
                    </a:lnTo>
                    <a:lnTo>
                      <a:pt x="8532" y="11008"/>
                    </a:lnTo>
                    <a:lnTo>
                      <a:pt x="8261" y="9016"/>
                    </a:lnTo>
                    <a:lnTo>
                      <a:pt x="8822" y="10244"/>
                    </a:lnTo>
                    <a:lnTo>
                      <a:pt x="12295" y="10319"/>
                    </a:lnTo>
                    <a:cubicBezTo>
                      <a:pt x="12295" y="10319"/>
                      <a:pt x="10259" y="4363"/>
                      <a:pt x="9980" y="3557"/>
                    </a:cubicBezTo>
                    <a:cubicBezTo>
                      <a:pt x="9212" y="1344"/>
                      <a:pt x="7547" y="480"/>
                      <a:pt x="6068" y="198"/>
                    </a:cubicBezTo>
                    <a:cubicBezTo>
                      <a:pt x="6068" y="198"/>
                      <a:pt x="4658" y="1"/>
                      <a:pt x="340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45" name="CustomShape 103"/>
              <p:cNvSpPr/>
              <p:nvPr/>
            </p:nvSpPr>
            <p:spPr>
              <a:xfrm>
                <a:off x="8419320" y="4387680"/>
                <a:ext cx="146160" cy="474480"/>
              </a:xfrm>
              <a:custGeom>
                <a:avLst/>
                <a:gdLst/>
                <a:ahLst/>
                <a:rect l="l" t="t" r="r" b="b"/>
                <a:pathLst>
                  <a:path w="1571" h="5095">
                    <a:moveTo>
                      <a:pt x="0" y="0"/>
                    </a:moveTo>
                    <a:cubicBezTo>
                      <a:pt x="1" y="5"/>
                      <a:pt x="3" y="9"/>
                      <a:pt x="4" y="14"/>
                    </a:cubicBezTo>
                    <a:lnTo>
                      <a:pt x="4" y="14"/>
                    </a:lnTo>
                    <a:cubicBezTo>
                      <a:pt x="4" y="9"/>
                      <a:pt x="3" y="5"/>
                      <a:pt x="3" y="0"/>
                    </a:cubicBezTo>
                    <a:close/>
                    <a:moveTo>
                      <a:pt x="4" y="14"/>
                    </a:moveTo>
                    <a:cubicBezTo>
                      <a:pt x="149" y="1803"/>
                      <a:pt x="316" y="2357"/>
                      <a:pt x="458" y="4149"/>
                    </a:cubicBezTo>
                    <a:cubicBezTo>
                      <a:pt x="460" y="4319"/>
                      <a:pt x="491" y="4486"/>
                      <a:pt x="547" y="4648"/>
                    </a:cubicBezTo>
                    <a:cubicBezTo>
                      <a:pt x="611" y="4807"/>
                      <a:pt x="742" y="4933"/>
                      <a:pt x="909" y="4980"/>
                    </a:cubicBezTo>
                    <a:cubicBezTo>
                      <a:pt x="1068" y="5011"/>
                      <a:pt x="1256" y="5094"/>
                      <a:pt x="1393" y="5094"/>
                    </a:cubicBezTo>
                    <a:cubicBezTo>
                      <a:pt x="1478" y="5094"/>
                      <a:pt x="1544" y="5062"/>
                      <a:pt x="1571" y="4966"/>
                    </a:cubicBezTo>
                    <a:lnTo>
                      <a:pt x="1328" y="3237"/>
                    </a:lnTo>
                    <a:cubicBezTo>
                      <a:pt x="1278" y="2985"/>
                      <a:pt x="1197" y="2737"/>
                      <a:pt x="1088" y="2503"/>
                    </a:cubicBezTo>
                    <a:cubicBezTo>
                      <a:pt x="554" y="1310"/>
                      <a:pt x="353" y="1237"/>
                      <a:pt x="4" y="14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46" name="CustomShape 104"/>
              <p:cNvSpPr/>
              <p:nvPr/>
            </p:nvSpPr>
            <p:spPr>
              <a:xfrm>
                <a:off x="7935480" y="3745800"/>
                <a:ext cx="406440" cy="317160"/>
              </a:xfrm>
              <a:custGeom>
                <a:avLst/>
                <a:gdLst/>
                <a:ahLst/>
                <a:rect l="l" t="t" r="r" b="b"/>
                <a:pathLst>
                  <a:path w="4365" h="3405">
                    <a:moveTo>
                      <a:pt x="520" y="1"/>
                    </a:moveTo>
                    <a:cubicBezTo>
                      <a:pt x="418" y="1"/>
                      <a:pt x="327" y="75"/>
                      <a:pt x="308" y="180"/>
                    </a:cubicBezTo>
                    <a:lnTo>
                      <a:pt x="29" y="1971"/>
                    </a:lnTo>
                    <a:lnTo>
                      <a:pt x="1" y="2158"/>
                    </a:lnTo>
                    <a:lnTo>
                      <a:pt x="1641" y="3405"/>
                    </a:lnTo>
                    <a:lnTo>
                      <a:pt x="3192" y="3165"/>
                    </a:lnTo>
                    <a:lnTo>
                      <a:pt x="4269" y="1759"/>
                    </a:lnTo>
                    <a:lnTo>
                      <a:pt x="4347" y="715"/>
                    </a:lnTo>
                    <a:cubicBezTo>
                      <a:pt x="4364" y="498"/>
                      <a:pt x="4199" y="308"/>
                      <a:pt x="3985" y="291"/>
                    </a:cubicBezTo>
                    <a:lnTo>
                      <a:pt x="531" y="1"/>
                    </a:lnTo>
                    <a:cubicBezTo>
                      <a:pt x="527" y="1"/>
                      <a:pt x="523" y="1"/>
                      <a:pt x="52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47" name="CustomShape 105"/>
              <p:cNvSpPr/>
              <p:nvPr/>
            </p:nvSpPr>
            <p:spPr>
              <a:xfrm>
                <a:off x="7772040" y="4260960"/>
                <a:ext cx="4320" cy="585000"/>
              </a:xfrm>
              <a:custGeom>
                <a:avLst/>
                <a:gdLst/>
                <a:ahLst/>
                <a:rect l="l" t="t" r="r" b="b"/>
                <a:pathLst>
                  <a:path w="51" h="6278">
                    <a:moveTo>
                      <a:pt x="25" y="1"/>
                    </a:moveTo>
                    <a:cubicBezTo>
                      <a:pt x="11" y="1"/>
                      <a:pt x="0" y="1407"/>
                      <a:pt x="0" y="3139"/>
                    </a:cubicBezTo>
                    <a:cubicBezTo>
                      <a:pt x="0" y="4874"/>
                      <a:pt x="11" y="6278"/>
                      <a:pt x="25" y="6278"/>
                    </a:cubicBezTo>
                    <a:cubicBezTo>
                      <a:pt x="39" y="6278"/>
                      <a:pt x="50" y="4874"/>
                      <a:pt x="50" y="3139"/>
                    </a:cubicBezTo>
                    <a:cubicBezTo>
                      <a:pt x="50" y="1407"/>
                      <a:pt x="39" y="1"/>
                      <a:pt x="25" y="1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48" name="CustomShape 106"/>
              <p:cNvSpPr/>
              <p:nvPr/>
            </p:nvSpPr>
            <p:spPr>
              <a:xfrm>
                <a:off x="8347680" y="4039560"/>
                <a:ext cx="254160" cy="780480"/>
              </a:xfrm>
              <a:custGeom>
                <a:avLst/>
                <a:gdLst/>
                <a:ahLst/>
                <a:rect l="l" t="t" r="r" b="b"/>
                <a:pathLst>
                  <a:path w="2730" h="8376">
                    <a:moveTo>
                      <a:pt x="319" y="1"/>
                    </a:moveTo>
                    <a:cubicBezTo>
                      <a:pt x="316" y="4"/>
                      <a:pt x="308" y="12"/>
                      <a:pt x="305" y="18"/>
                    </a:cubicBezTo>
                    <a:lnTo>
                      <a:pt x="266" y="73"/>
                    </a:lnTo>
                    <a:cubicBezTo>
                      <a:pt x="241" y="104"/>
                      <a:pt x="224" y="138"/>
                      <a:pt x="210" y="171"/>
                    </a:cubicBezTo>
                    <a:lnTo>
                      <a:pt x="179" y="235"/>
                    </a:lnTo>
                    <a:lnTo>
                      <a:pt x="151" y="311"/>
                    </a:lnTo>
                    <a:cubicBezTo>
                      <a:pt x="51" y="617"/>
                      <a:pt x="1" y="938"/>
                      <a:pt x="15" y="1259"/>
                    </a:cubicBezTo>
                    <a:cubicBezTo>
                      <a:pt x="18" y="1482"/>
                      <a:pt x="37" y="1703"/>
                      <a:pt x="73" y="1923"/>
                    </a:cubicBezTo>
                    <a:cubicBezTo>
                      <a:pt x="115" y="2174"/>
                      <a:pt x="193" y="2417"/>
                      <a:pt x="297" y="2648"/>
                    </a:cubicBezTo>
                    <a:cubicBezTo>
                      <a:pt x="503" y="3142"/>
                      <a:pt x="729" y="3686"/>
                      <a:pt x="972" y="4255"/>
                    </a:cubicBezTo>
                    <a:lnTo>
                      <a:pt x="2205" y="7171"/>
                    </a:lnTo>
                    <a:lnTo>
                      <a:pt x="2584" y="8052"/>
                    </a:lnTo>
                    <a:lnTo>
                      <a:pt x="2690" y="8292"/>
                    </a:lnTo>
                    <a:cubicBezTo>
                      <a:pt x="2701" y="8317"/>
                      <a:pt x="2707" y="8342"/>
                      <a:pt x="2718" y="8356"/>
                    </a:cubicBezTo>
                    <a:cubicBezTo>
                      <a:pt x="2719" y="8358"/>
                      <a:pt x="2721" y="8359"/>
                      <a:pt x="2722" y="8361"/>
                    </a:cubicBezTo>
                    <a:lnTo>
                      <a:pt x="2722" y="8361"/>
                    </a:lnTo>
                    <a:cubicBezTo>
                      <a:pt x="2720" y="8356"/>
                      <a:pt x="2719" y="8350"/>
                      <a:pt x="2718" y="8342"/>
                    </a:cubicBezTo>
                    <a:lnTo>
                      <a:pt x="2693" y="8278"/>
                    </a:lnTo>
                    <a:lnTo>
                      <a:pt x="2595" y="8038"/>
                    </a:lnTo>
                    <a:lnTo>
                      <a:pt x="2233" y="7154"/>
                    </a:lnTo>
                    <a:lnTo>
                      <a:pt x="1014" y="4233"/>
                    </a:lnTo>
                    <a:lnTo>
                      <a:pt x="336" y="2629"/>
                    </a:lnTo>
                    <a:cubicBezTo>
                      <a:pt x="149" y="2196"/>
                      <a:pt x="51" y="1731"/>
                      <a:pt x="45" y="1256"/>
                    </a:cubicBezTo>
                    <a:cubicBezTo>
                      <a:pt x="32" y="938"/>
                      <a:pt x="73" y="620"/>
                      <a:pt x="168" y="313"/>
                    </a:cubicBezTo>
                    <a:cubicBezTo>
                      <a:pt x="207" y="207"/>
                      <a:pt x="260" y="101"/>
                      <a:pt x="319" y="1"/>
                    </a:cubicBezTo>
                    <a:close/>
                    <a:moveTo>
                      <a:pt x="2722" y="8361"/>
                    </a:moveTo>
                    <a:cubicBezTo>
                      <a:pt x="2724" y="8368"/>
                      <a:pt x="2726" y="8372"/>
                      <a:pt x="2729" y="8376"/>
                    </a:cubicBezTo>
                    <a:cubicBezTo>
                      <a:pt x="2729" y="8376"/>
                      <a:pt x="2729" y="8371"/>
                      <a:pt x="2722" y="8361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49" name="CustomShape 107"/>
              <p:cNvSpPr/>
              <p:nvPr/>
            </p:nvSpPr>
            <p:spPr>
              <a:xfrm>
                <a:off x="7711560" y="3885840"/>
                <a:ext cx="726480" cy="288720"/>
              </a:xfrm>
              <a:custGeom>
                <a:avLst/>
                <a:gdLst/>
                <a:ahLst/>
                <a:rect l="l" t="t" r="r" b="b"/>
                <a:pathLst>
                  <a:path w="7799" h="3103">
                    <a:moveTo>
                      <a:pt x="7798" y="1"/>
                    </a:moveTo>
                    <a:cubicBezTo>
                      <a:pt x="7796" y="3"/>
                      <a:pt x="7794" y="5"/>
                      <a:pt x="7792" y="7"/>
                    </a:cubicBezTo>
                    <a:lnTo>
                      <a:pt x="7792" y="7"/>
                    </a:lnTo>
                    <a:cubicBezTo>
                      <a:pt x="7794" y="5"/>
                      <a:pt x="7796" y="3"/>
                      <a:pt x="7798" y="1"/>
                    </a:cubicBezTo>
                    <a:close/>
                    <a:moveTo>
                      <a:pt x="2824" y="1362"/>
                    </a:moveTo>
                    <a:cubicBezTo>
                      <a:pt x="3067" y="1463"/>
                      <a:pt x="3284" y="1620"/>
                      <a:pt x="3458" y="1820"/>
                    </a:cubicBezTo>
                    <a:cubicBezTo>
                      <a:pt x="3519" y="1898"/>
                      <a:pt x="3572" y="1976"/>
                      <a:pt x="3617" y="2065"/>
                    </a:cubicBezTo>
                    <a:cubicBezTo>
                      <a:pt x="3661" y="2152"/>
                      <a:pt x="3695" y="2249"/>
                      <a:pt x="3709" y="2347"/>
                    </a:cubicBezTo>
                    <a:cubicBezTo>
                      <a:pt x="3742" y="2548"/>
                      <a:pt x="3697" y="2757"/>
                      <a:pt x="3572" y="2922"/>
                    </a:cubicBezTo>
                    <a:cubicBezTo>
                      <a:pt x="3505" y="3000"/>
                      <a:pt x="3407" y="3047"/>
                      <a:pt x="3307" y="3058"/>
                    </a:cubicBezTo>
                    <a:cubicBezTo>
                      <a:pt x="3289" y="3060"/>
                      <a:pt x="3271" y="3061"/>
                      <a:pt x="3254" y="3061"/>
                    </a:cubicBezTo>
                    <a:cubicBezTo>
                      <a:pt x="3166" y="3061"/>
                      <a:pt x="3079" y="3038"/>
                      <a:pt x="3003" y="2994"/>
                    </a:cubicBezTo>
                    <a:cubicBezTo>
                      <a:pt x="2908" y="2947"/>
                      <a:pt x="2824" y="2877"/>
                      <a:pt x="2760" y="2791"/>
                    </a:cubicBezTo>
                    <a:cubicBezTo>
                      <a:pt x="2696" y="2701"/>
                      <a:pt x="2643" y="2607"/>
                      <a:pt x="2609" y="2501"/>
                    </a:cubicBezTo>
                    <a:cubicBezTo>
                      <a:pt x="2545" y="2291"/>
                      <a:pt x="2542" y="2065"/>
                      <a:pt x="2598" y="1853"/>
                    </a:cubicBezTo>
                    <a:cubicBezTo>
                      <a:pt x="2641" y="1677"/>
                      <a:pt x="2719" y="1508"/>
                      <a:pt x="2824" y="1362"/>
                    </a:cubicBezTo>
                    <a:close/>
                    <a:moveTo>
                      <a:pt x="7792" y="7"/>
                    </a:moveTo>
                    <a:lnTo>
                      <a:pt x="7792" y="7"/>
                    </a:lnTo>
                    <a:cubicBezTo>
                      <a:pt x="7785" y="14"/>
                      <a:pt x="7779" y="18"/>
                      <a:pt x="7771" y="20"/>
                    </a:cubicBezTo>
                    <a:cubicBezTo>
                      <a:pt x="7754" y="32"/>
                      <a:pt x="7729" y="57"/>
                      <a:pt x="7690" y="82"/>
                    </a:cubicBezTo>
                    <a:cubicBezTo>
                      <a:pt x="7589" y="154"/>
                      <a:pt x="7475" y="213"/>
                      <a:pt x="7358" y="263"/>
                    </a:cubicBezTo>
                    <a:cubicBezTo>
                      <a:pt x="7171" y="336"/>
                      <a:pt x="6975" y="389"/>
                      <a:pt x="6777" y="417"/>
                    </a:cubicBezTo>
                    <a:cubicBezTo>
                      <a:pt x="6515" y="458"/>
                      <a:pt x="6247" y="478"/>
                      <a:pt x="5982" y="489"/>
                    </a:cubicBezTo>
                    <a:cubicBezTo>
                      <a:pt x="5833" y="492"/>
                      <a:pt x="5678" y="492"/>
                      <a:pt x="5516" y="492"/>
                    </a:cubicBezTo>
                    <a:cubicBezTo>
                      <a:pt x="5354" y="492"/>
                      <a:pt x="5186" y="492"/>
                      <a:pt x="5011" y="495"/>
                    </a:cubicBezTo>
                    <a:cubicBezTo>
                      <a:pt x="5000" y="495"/>
                      <a:pt x="4989" y="495"/>
                      <a:pt x="4978" y="495"/>
                    </a:cubicBezTo>
                    <a:cubicBezTo>
                      <a:pt x="4616" y="495"/>
                      <a:pt x="4256" y="539"/>
                      <a:pt x="3904" y="626"/>
                    </a:cubicBezTo>
                    <a:cubicBezTo>
                      <a:pt x="3494" y="721"/>
                      <a:pt x="3126" y="938"/>
                      <a:pt x="2847" y="1248"/>
                    </a:cubicBezTo>
                    <a:cubicBezTo>
                      <a:pt x="2830" y="1268"/>
                      <a:pt x="2814" y="1288"/>
                      <a:pt x="2799" y="1309"/>
                    </a:cubicBezTo>
                    <a:lnTo>
                      <a:pt x="2799" y="1309"/>
                    </a:lnTo>
                    <a:cubicBezTo>
                      <a:pt x="2716" y="1278"/>
                      <a:pt x="2630" y="1252"/>
                      <a:pt x="2542" y="1234"/>
                    </a:cubicBezTo>
                    <a:cubicBezTo>
                      <a:pt x="2392" y="1200"/>
                      <a:pt x="2239" y="1182"/>
                      <a:pt x="2086" y="1182"/>
                    </a:cubicBezTo>
                    <a:cubicBezTo>
                      <a:pt x="1914" y="1182"/>
                      <a:pt x="1742" y="1205"/>
                      <a:pt x="1574" y="1251"/>
                    </a:cubicBezTo>
                    <a:cubicBezTo>
                      <a:pt x="1312" y="1320"/>
                      <a:pt x="1064" y="1426"/>
                      <a:pt x="838" y="1572"/>
                    </a:cubicBezTo>
                    <a:cubicBezTo>
                      <a:pt x="668" y="1680"/>
                      <a:pt x="506" y="1806"/>
                      <a:pt x="355" y="1943"/>
                    </a:cubicBezTo>
                    <a:cubicBezTo>
                      <a:pt x="227" y="2054"/>
                      <a:pt x="110" y="2180"/>
                      <a:pt x="1" y="2316"/>
                    </a:cubicBezTo>
                    <a:lnTo>
                      <a:pt x="26" y="2291"/>
                    </a:lnTo>
                    <a:lnTo>
                      <a:pt x="90" y="2219"/>
                    </a:lnTo>
                    <a:cubicBezTo>
                      <a:pt x="152" y="2155"/>
                      <a:pt x="238" y="2060"/>
                      <a:pt x="364" y="1954"/>
                    </a:cubicBezTo>
                    <a:cubicBezTo>
                      <a:pt x="517" y="1817"/>
                      <a:pt x="676" y="1697"/>
                      <a:pt x="849" y="1591"/>
                    </a:cubicBezTo>
                    <a:cubicBezTo>
                      <a:pt x="1072" y="1452"/>
                      <a:pt x="1318" y="1346"/>
                      <a:pt x="1574" y="1279"/>
                    </a:cubicBezTo>
                    <a:cubicBezTo>
                      <a:pt x="1736" y="1238"/>
                      <a:pt x="1903" y="1217"/>
                      <a:pt x="2070" y="1217"/>
                    </a:cubicBezTo>
                    <a:cubicBezTo>
                      <a:pt x="2222" y="1217"/>
                      <a:pt x="2375" y="1234"/>
                      <a:pt x="2526" y="1270"/>
                    </a:cubicBezTo>
                    <a:cubicBezTo>
                      <a:pt x="2611" y="1288"/>
                      <a:pt x="2694" y="1312"/>
                      <a:pt x="2774" y="1343"/>
                    </a:cubicBezTo>
                    <a:lnTo>
                      <a:pt x="2774" y="1343"/>
                    </a:lnTo>
                    <a:cubicBezTo>
                      <a:pt x="2669" y="1492"/>
                      <a:pt x="2592" y="1657"/>
                      <a:pt x="2551" y="1834"/>
                    </a:cubicBezTo>
                    <a:cubicBezTo>
                      <a:pt x="2489" y="2054"/>
                      <a:pt x="2495" y="2289"/>
                      <a:pt x="2559" y="2506"/>
                    </a:cubicBezTo>
                    <a:cubicBezTo>
                      <a:pt x="2598" y="2618"/>
                      <a:pt x="2651" y="2724"/>
                      <a:pt x="2721" y="2813"/>
                    </a:cubicBezTo>
                    <a:cubicBezTo>
                      <a:pt x="2791" y="2905"/>
                      <a:pt x="2880" y="2980"/>
                      <a:pt x="2983" y="3033"/>
                    </a:cubicBezTo>
                    <a:cubicBezTo>
                      <a:pt x="3068" y="3078"/>
                      <a:pt x="3163" y="3103"/>
                      <a:pt x="3259" y="3103"/>
                    </a:cubicBezTo>
                    <a:cubicBezTo>
                      <a:pt x="3277" y="3103"/>
                      <a:pt x="3295" y="3102"/>
                      <a:pt x="3312" y="3100"/>
                    </a:cubicBezTo>
                    <a:cubicBezTo>
                      <a:pt x="3430" y="3089"/>
                      <a:pt x="3533" y="3036"/>
                      <a:pt x="3611" y="2950"/>
                    </a:cubicBezTo>
                    <a:cubicBezTo>
                      <a:pt x="3684" y="2863"/>
                      <a:pt x="3728" y="2763"/>
                      <a:pt x="3750" y="2654"/>
                    </a:cubicBezTo>
                    <a:cubicBezTo>
                      <a:pt x="3770" y="2548"/>
                      <a:pt x="3773" y="2442"/>
                      <a:pt x="3756" y="2336"/>
                    </a:cubicBezTo>
                    <a:cubicBezTo>
                      <a:pt x="3742" y="2235"/>
                      <a:pt x="3711" y="2135"/>
                      <a:pt x="3667" y="2040"/>
                    </a:cubicBezTo>
                    <a:cubicBezTo>
                      <a:pt x="3617" y="1954"/>
                      <a:pt x="3561" y="1873"/>
                      <a:pt x="3499" y="1795"/>
                    </a:cubicBezTo>
                    <a:cubicBezTo>
                      <a:pt x="3322" y="1591"/>
                      <a:pt x="3098" y="1432"/>
                      <a:pt x="2849" y="1329"/>
                    </a:cubicBezTo>
                    <a:lnTo>
                      <a:pt x="2849" y="1329"/>
                    </a:lnTo>
                    <a:cubicBezTo>
                      <a:pt x="2861" y="1314"/>
                      <a:pt x="2873" y="1299"/>
                      <a:pt x="2886" y="1284"/>
                    </a:cubicBezTo>
                    <a:cubicBezTo>
                      <a:pt x="3159" y="983"/>
                      <a:pt x="3519" y="771"/>
                      <a:pt x="3918" y="676"/>
                    </a:cubicBezTo>
                    <a:cubicBezTo>
                      <a:pt x="4275" y="587"/>
                      <a:pt x="4646" y="542"/>
                      <a:pt x="5014" y="542"/>
                    </a:cubicBezTo>
                    <a:cubicBezTo>
                      <a:pt x="5360" y="534"/>
                      <a:pt x="5689" y="542"/>
                      <a:pt x="5985" y="528"/>
                    </a:cubicBezTo>
                    <a:cubicBezTo>
                      <a:pt x="6253" y="514"/>
                      <a:pt x="6518" y="489"/>
                      <a:pt x="6783" y="447"/>
                    </a:cubicBezTo>
                    <a:cubicBezTo>
                      <a:pt x="6981" y="417"/>
                      <a:pt x="7182" y="361"/>
                      <a:pt x="7366" y="283"/>
                    </a:cubicBezTo>
                    <a:cubicBezTo>
                      <a:pt x="7483" y="235"/>
                      <a:pt x="7595" y="168"/>
                      <a:pt x="7698" y="90"/>
                    </a:cubicBezTo>
                    <a:cubicBezTo>
                      <a:pt x="7729" y="64"/>
                      <a:pt x="7763" y="36"/>
                      <a:pt x="7792" y="7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50" name="CustomShape 108"/>
              <p:cNvSpPr/>
              <p:nvPr/>
            </p:nvSpPr>
            <p:spPr>
              <a:xfrm>
                <a:off x="8380800" y="4219560"/>
                <a:ext cx="336960" cy="63360"/>
              </a:xfrm>
              <a:custGeom>
                <a:avLst/>
                <a:gdLst/>
                <a:ahLst/>
                <a:rect l="l" t="t" r="r" b="b"/>
                <a:pathLst>
                  <a:path w="3620" h="683">
                    <a:moveTo>
                      <a:pt x="1554" y="1"/>
                    </a:moveTo>
                    <a:cubicBezTo>
                      <a:pt x="1356" y="1"/>
                      <a:pt x="1158" y="22"/>
                      <a:pt x="966" y="64"/>
                    </a:cubicBezTo>
                    <a:cubicBezTo>
                      <a:pt x="763" y="105"/>
                      <a:pt x="576" y="181"/>
                      <a:pt x="397" y="290"/>
                    </a:cubicBezTo>
                    <a:cubicBezTo>
                      <a:pt x="280" y="362"/>
                      <a:pt x="174" y="454"/>
                      <a:pt x="87" y="563"/>
                    </a:cubicBezTo>
                    <a:cubicBezTo>
                      <a:pt x="62" y="591"/>
                      <a:pt x="37" y="622"/>
                      <a:pt x="20" y="652"/>
                    </a:cubicBezTo>
                    <a:cubicBezTo>
                      <a:pt x="12" y="663"/>
                      <a:pt x="4" y="669"/>
                      <a:pt x="1" y="683"/>
                    </a:cubicBezTo>
                    <a:cubicBezTo>
                      <a:pt x="118" y="541"/>
                      <a:pt x="258" y="418"/>
                      <a:pt x="414" y="320"/>
                    </a:cubicBezTo>
                    <a:cubicBezTo>
                      <a:pt x="590" y="220"/>
                      <a:pt x="779" y="150"/>
                      <a:pt x="977" y="108"/>
                    </a:cubicBezTo>
                    <a:cubicBezTo>
                      <a:pt x="1170" y="70"/>
                      <a:pt x="1369" y="48"/>
                      <a:pt x="1566" y="48"/>
                    </a:cubicBezTo>
                    <a:cubicBezTo>
                      <a:pt x="1614" y="48"/>
                      <a:pt x="1663" y="50"/>
                      <a:pt x="1711" y="52"/>
                    </a:cubicBezTo>
                    <a:cubicBezTo>
                      <a:pt x="1976" y="66"/>
                      <a:pt x="2224" y="103"/>
                      <a:pt x="2450" y="133"/>
                    </a:cubicBezTo>
                    <a:cubicBezTo>
                      <a:pt x="2679" y="167"/>
                      <a:pt x="2883" y="192"/>
                      <a:pt x="3059" y="206"/>
                    </a:cubicBezTo>
                    <a:cubicBezTo>
                      <a:pt x="3153" y="215"/>
                      <a:pt x="3249" y="218"/>
                      <a:pt x="3343" y="218"/>
                    </a:cubicBezTo>
                    <a:cubicBezTo>
                      <a:pt x="3385" y="218"/>
                      <a:pt x="3427" y="218"/>
                      <a:pt x="3469" y="217"/>
                    </a:cubicBezTo>
                    <a:cubicBezTo>
                      <a:pt x="3519" y="217"/>
                      <a:pt x="3558" y="209"/>
                      <a:pt x="3580" y="209"/>
                    </a:cubicBezTo>
                    <a:cubicBezTo>
                      <a:pt x="3591" y="209"/>
                      <a:pt x="3605" y="206"/>
                      <a:pt x="3619" y="203"/>
                    </a:cubicBezTo>
                    <a:cubicBezTo>
                      <a:pt x="3572" y="195"/>
                      <a:pt x="3519" y="192"/>
                      <a:pt x="3466" y="192"/>
                    </a:cubicBezTo>
                    <a:cubicBezTo>
                      <a:pt x="3368" y="192"/>
                      <a:pt x="3229" y="186"/>
                      <a:pt x="3059" y="167"/>
                    </a:cubicBezTo>
                    <a:cubicBezTo>
                      <a:pt x="2883" y="150"/>
                      <a:pt x="2682" y="119"/>
                      <a:pt x="2453" y="89"/>
                    </a:cubicBezTo>
                    <a:cubicBezTo>
                      <a:pt x="2227" y="52"/>
                      <a:pt x="1976" y="19"/>
                      <a:pt x="1711" y="5"/>
                    </a:cubicBezTo>
                    <a:cubicBezTo>
                      <a:pt x="1659" y="2"/>
                      <a:pt x="1606" y="1"/>
                      <a:pt x="1554" y="1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51" name="CustomShape 109"/>
              <p:cNvSpPr/>
              <p:nvPr/>
            </p:nvSpPr>
            <p:spPr>
              <a:xfrm>
                <a:off x="7775640" y="4382640"/>
                <a:ext cx="739080" cy="279360"/>
              </a:xfrm>
              <a:custGeom>
                <a:avLst/>
                <a:gdLst/>
                <a:ahLst/>
                <a:rect l="l" t="t" r="r" b="b"/>
                <a:pathLst>
                  <a:path w="7932" h="3000">
                    <a:moveTo>
                      <a:pt x="3220" y="51"/>
                    </a:moveTo>
                    <a:cubicBezTo>
                      <a:pt x="3278" y="51"/>
                      <a:pt x="3336" y="59"/>
                      <a:pt x="3393" y="76"/>
                    </a:cubicBezTo>
                    <a:cubicBezTo>
                      <a:pt x="3602" y="126"/>
                      <a:pt x="3764" y="282"/>
                      <a:pt x="3820" y="486"/>
                    </a:cubicBezTo>
                    <a:cubicBezTo>
                      <a:pt x="3839" y="583"/>
                      <a:pt x="3833" y="684"/>
                      <a:pt x="3797" y="779"/>
                    </a:cubicBezTo>
                    <a:cubicBezTo>
                      <a:pt x="3761" y="868"/>
                      <a:pt x="3708" y="952"/>
                      <a:pt x="3638" y="1021"/>
                    </a:cubicBezTo>
                    <a:cubicBezTo>
                      <a:pt x="3501" y="1158"/>
                      <a:pt x="3337" y="1261"/>
                      <a:pt x="3156" y="1328"/>
                    </a:cubicBezTo>
                    <a:cubicBezTo>
                      <a:pt x="3072" y="1359"/>
                      <a:pt x="2983" y="1384"/>
                      <a:pt x="2891" y="1401"/>
                    </a:cubicBezTo>
                    <a:cubicBezTo>
                      <a:pt x="2846" y="1409"/>
                      <a:pt x="2801" y="1420"/>
                      <a:pt x="2757" y="1426"/>
                    </a:cubicBezTo>
                    <a:lnTo>
                      <a:pt x="2623" y="1443"/>
                    </a:lnTo>
                    <a:cubicBezTo>
                      <a:pt x="2611" y="1444"/>
                      <a:pt x="2600" y="1445"/>
                      <a:pt x="2588" y="1446"/>
                    </a:cubicBezTo>
                    <a:lnTo>
                      <a:pt x="2588" y="1446"/>
                    </a:lnTo>
                    <a:cubicBezTo>
                      <a:pt x="2494" y="1240"/>
                      <a:pt x="2458" y="1015"/>
                      <a:pt x="2486" y="793"/>
                    </a:cubicBezTo>
                    <a:cubicBezTo>
                      <a:pt x="2519" y="569"/>
                      <a:pt x="2625" y="363"/>
                      <a:pt x="2793" y="212"/>
                    </a:cubicBezTo>
                    <a:cubicBezTo>
                      <a:pt x="2913" y="109"/>
                      <a:pt x="3065" y="51"/>
                      <a:pt x="3220" y="51"/>
                    </a:cubicBezTo>
                    <a:close/>
                    <a:moveTo>
                      <a:pt x="3227" y="1"/>
                    </a:moveTo>
                    <a:cubicBezTo>
                      <a:pt x="3178" y="1"/>
                      <a:pt x="3127" y="6"/>
                      <a:pt x="3077" y="17"/>
                    </a:cubicBezTo>
                    <a:cubicBezTo>
                      <a:pt x="2960" y="45"/>
                      <a:pt x="2857" y="98"/>
                      <a:pt x="2771" y="173"/>
                    </a:cubicBezTo>
                    <a:cubicBezTo>
                      <a:pt x="2595" y="330"/>
                      <a:pt x="2480" y="547"/>
                      <a:pt x="2450" y="782"/>
                    </a:cubicBezTo>
                    <a:cubicBezTo>
                      <a:pt x="2422" y="1008"/>
                      <a:pt x="2454" y="1239"/>
                      <a:pt x="2546" y="1450"/>
                    </a:cubicBezTo>
                    <a:lnTo>
                      <a:pt x="2546" y="1450"/>
                    </a:lnTo>
                    <a:cubicBezTo>
                      <a:pt x="2469" y="1457"/>
                      <a:pt x="2391" y="1460"/>
                      <a:pt x="2314" y="1460"/>
                    </a:cubicBezTo>
                    <a:cubicBezTo>
                      <a:pt x="2089" y="1460"/>
                      <a:pt x="1863" y="1433"/>
                      <a:pt x="1643" y="1381"/>
                    </a:cubicBezTo>
                    <a:cubicBezTo>
                      <a:pt x="1378" y="1317"/>
                      <a:pt x="1125" y="1225"/>
                      <a:pt x="882" y="1094"/>
                    </a:cubicBezTo>
                    <a:cubicBezTo>
                      <a:pt x="701" y="996"/>
                      <a:pt x="530" y="885"/>
                      <a:pt x="374" y="754"/>
                    </a:cubicBezTo>
                    <a:lnTo>
                      <a:pt x="282" y="675"/>
                    </a:lnTo>
                    <a:lnTo>
                      <a:pt x="207" y="603"/>
                    </a:lnTo>
                    <a:cubicBezTo>
                      <a:pt x="165" y="564"/>
                      <a:pt x="129" y="528"/>
                      <a:pt x="92" y="486"/>
                    </a:cubicBezTo>
                    <a:lnTo>
                      <a:pt x="25" y="410"/>
                    </a:lnTo>
                    <a:lnTo>
                      <a:pt x="0" y="388"/>
                    </a:lnTo>
                    <a:lnTo>
                      <a:pt x="0" y="388"/>
                    </a:lnTo>
                    <a:cubicBezTo>
                      <a:pt x="9" y="397"/>
                      <a:pt x="14" y="408"/>
                      <a:pt x="23" y="416"/>
                    </a:cubicBezTo>
                    <a:lnTo>
                      <a:pt x="87" y="491"/>
                    </a:lnTo>
                    <a:cubicBezTo>
                      <a:pt x="123" y="536"/>
                      <a:pt x="157" y="575"/>
                      <a:pt x="198" y="614"/>
                    </a:cubicBezTo>
                    <a:lnTo>
                      <a:pt x="274" y="689"/>
                    </a:lnTo>
                    <a:lnTo>
                      <a:pt x="363" y="770"/>
                    </a:lnTo>
                    <a:cubicBezTo>
                      <a:pt x="519" y="907"/>
                      <a:pt x="692" y="1024"/>
                      <a:pt x="873" y="1122"/>
                    </a:cubicBezTo>
                    <a:cubicBezTo>
                      <a:pt x="1116" y="1259"/>
                      <a:pt x="1376" y="1356"/>
                      <a:pt x="1641" y="1420"/>
                    </a:cubicBezTo>
                    <a:cubicBezTo>
                      <a:pt x="1871" y="1476"/>
                      <a:pt x="2108" y="1503"/>
                      <a:pt x="2345" y="1503"/>
                    </a:cubicBezTo>
                    <a:cubicBezTo>
                      <a:pt x="2419" y="1503"/>
                      <a:pt x="2493" y="1501"/>
                      <a:pt x="2567" y="1495"/>
                    </a:cubicBezTo>
                    <a:lnTo>
                      <a:pt x="2567" y="1495"/>
                    </a:lnTo>
                    <a:cubicBezTo>
                      <a:pt x="2657" y="1690"/>
                      <a:pt x="2772" y="1869"/>
                      <a:pt x="2916" y="2029"/>
                    </a:cubicBezTo>
                    <a:cubicBezTo>
                      <a:pt x="3192" y="2349"/>
                      <a:pt x="3541" y="2600"/>
                      <a:pt x="3931" y="2768"/>
                    </a:cubicBezTo>
                    <a:cubicBezTo>
                      <a:pt x="4283" y="2918"/>
                      <a:pt x="4659" y="2999"/>
                      <a:pt x="5044" y="2999"/>
                    </a:cubicBezTo>
                    <a:cubicBezTo>
                      <a:pt x="5379" y="2991"/>
                      <a:pt x="5708" y="2935"/>
                      <a:pt x="6023" y="2829"/>
                    </a:cubicBezTo>
                    <a:cubicBezTo>
                      <a:pt x="6316" y="2737"/>
                      <a:pt x="6573" y="2648"/>
                      <a:pt x="6805" y="2584"/>
                    </a:cubicBezTo>
                    <a:cubicBezTo>
                      <a:pt x="7003" y="2525"/>
                      <a:pt x="7206" y="2489"/>
                      <a:pt x="7410" y="2475"/>
                    </a:cubicBezTo>
                    <a:cubicBezTo>
                      <a:pt x="7440" y="2473"/>
                      <a:pt x="7469" y="2473"/>
                      <a:pt x="7498" y="2473"/>
                    </a:cubicBezTo>
                    <a:cubicBezTo>
                      <a:pt x="7644" y="2473"/>
                      <a:pt x="7788" y="2490"/>
                      <a:pt x="7932" y="2522"/>
                    </a:cubicBezTo>
                    <a:cubicBezTo>
                      <a:pt x="7920" y="2511"/>
                      <a:pt x="7907" y="2508"/>
                      <a:pt x="7890" y="2503"/>
                    </a:cubicBezTo>
                    <a:lnTo>
                      <a:pt x="7792" y="2480"/>
                    </a:lnTo>
                    <a:cubicBezTo>
                      <a:pt x="7750" y="2469"/>
                      <a:pt x="7689" y="2467"/>
                      <a:pt x="7628" y="2455"/>
                    </a:cubicBezTo>
                    <a:cubicBezTo>
                      <a:pt x="7589" y="2454"/>
                      <a:pt x="7551" y="2453"/>
                      <a:pt x="7514" y="2453"/>
                    </a:cubicBezTo>
                    <a:cubicBezTo>
                      <a:pt x="7476" y="2453"/>
                      <a:pt x="7439" y="2454"/>
                      <a:pt x="7402" y="2455"/>
                    </a:cubicBezTo>
                    <a:cubicBezTo>
                      <a:pt x="7195" y="2467"/>
                      <a:pt x="6989" y="2500"/>
                      <a:pt x="6791" y="2556"/>
                    </a:cubicBezTo>
                    <a:cubicBezTo>
                      <a:pt x="6553" y="2614"/>
                      <a:pt x="6300" y="2701"/>
                      <a:pt x="6009" y="2793"/>
                    </a:cubicBezTo>
                    <a:cubicBezTo>
                      <a:pt x="5700" y="2899"/>
                      <a:pt x="5371" y="2955"/>
                      <a:pt x="5039" y="2958"/>
                    </a:cubicBezTo>
                    <a:cubicBezTo>
                      <a:pt x="4659" y="2958"/>
                      <a:pt x="4285" y="2877"/>
                      <a:pt x="3942" y="2726"/>
                    </a:cubicBezTo>
                    <a:cubicBezTo>
                      <a:pt x="3554" y="2564"/>
                      <a:pt x="3211" y="2316"/>
                      <a:pt x="2941" y="2001"/>
                    </a:cubicBezTo>
                    <a:cubicBezTo>
                      <a:pt x="2804" y="1845"/>
                      <a:pt x="2693" y="1676"/>
                      <a:pt x="2609" y="1492"/>
                    </a:cubicBezTo>
                    <a:lnTo>
                      <a:pt x="2609" y="1492"/>
                    </a:lnTo>
                    <a:cubicBezTo>
                      <a:pt x="2616" y="1491"/>
                      <a:pt x="2624" y="1491"/>
                      <a:pt x="2631" y="1490"/>
                    </a:cubicBezTo>
                    <a:lnTo>
                      <a:pt x="2765" y="1471"/>
                    </a:lnTo>
                    <a:cubicBezTo>
                      <a:pt x="2812" y="1465"/>
                      <a:pt x="2857" y="1454"/>
                      <a:pt x="2902" y="1448"/>
                    </a:cubicBezTo>
                    <a:cubicBezTo>
                      <a:pt x="2994" y="1429"/>
                      <a:pt x="3086" y="1401"/>
                      <a:pt x="3175" y="1370"/>
                    </a:cubicBezTo>
                    <a:cubicBezTo>
                      <a:pt x="3362" y="1303"/>
                      <a:pt x="3529" y="1197"/>
                      <a:pt x="3672" y="1052"/>
                    </a:cubicBezTo>
                    <a:cubicBezTo>
                      <a:pt x="3747" y="977"/>
                      <a:pt x="3806" y="888"/>
                      <a:pt x="3845" y="790"/>
                    </a:cubicBezTo>
                    <a:cubicBezTo>
                      <a:pt x="3881" y="687"/>
                      <a:pt x="3889" y="578"/>
                      <a:pt x="3867" y="469"/>
                    </a:cubicBezTo>
                    <a:cubicBezTo>
                      <a:pt x="3845" y="363"/>
                      <a:pt x="3783" y="265"/>
                      <a:pt x="3705" y="187"/>
                    </a:cubicBezTo>
                    <a:cubicBezTo>
                      <a:pt x="3575" y="68"/>
                      <a:pt x="3404" y="1"/>
                      <a:pt x="3227" y="1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52" name="CustomShape 110"/>
              <p:cNvSpPr/>
              <p:nvPr/>
            </p:nvSpPr>
            <p:spPr>
              <a:xfrm>
                <a:off x="7644960" y="4408920"/>
                <a:ext cx="126360" cy="118080"/>
              </a:xfrm>
              <a:custGeom>
                <a:avLst/>
                <a:gdLst/>
                <a:ahLst/>
                <a:rect l="l" t="t" r="r" b="b"/>
                <a:pathLst>
                  <a:path w="1360" h="1270">
                    <a:moveTo>
                      <a:pt x="1" y="0"/>
                    </a:moveTo>
                    <a:cubicBezTo>
                      <a:pt x="1" y="11"/>
                      <a:pt x="101" y="45"/>
                      <a:pt x="255" y="123"/>
                    </a:cubicBezTo>
                    <a:cubicBezTo>
                      <a:pt x="656" y="324"/>
                      <a:pt x="994" y="639"/>
                      <a:pt x="1223" y="1027"/>
                    </a:cubicBezTo>
                    <a:cubicBezTo>
                      <a:pt x="1312" y="1180"/>
                      <a:pt x="1354" y="1269"/>
                      <a:pt x="1359" y="1269"/>
                    </a:cubicBezTo>
                    <a:cubicBezTo>
                      <a:pt x="1354" y="1242"/>
                      <a:pt x="1348" y="1222"/>
                      <a:pt x="1340" y="1194"/>
                    </a:cubicBezTo>
                    <a:cubicBezTo>
                      <a:pt x="1315" y="1130"/>
                      <a:pt x="1284" y="1069"/>
                      <a:pt x="1248" y="1007"/>
                    </a:cubicBezTo>
                    <a:cubicBezTo>
                      <a:pt x="1139" y="809"/>
                      <a:pt x="1000" y="628"/>
                      <a:pt x="832" y="472"/>
                    </a:cubicBezTo>
                    <a:cubicBezTo>
                      <a:pt x="665" y="315"/>
                      <a:pt x="475" y="184"/>
                      <a:pt x="266" y="92"/>
                    </a:cubicBezTo>
                    <a:cubicBezTo>
                      <a:pt x="204" y="59"/>
                      <a:pt x="140" y="39"/>
                      <a:pt x="73" y="17"/>
                    </a:cubicBezTo>
                    <a:cubicBezTo>
                      <a:pt x="51" y="8"/>
                      <a:pt x="23" y="3"/>
                      <a:pt x="1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53" name="CustomShape 111"/>
              <p:cNvSpPr/>
              <p:nvPr/>
            </p:nvSpPr>
            <p:spPr>
              <a:xfrm>
                <a:off x="7373880" y="4351680"/>
                <a:ext cx="212760" cy="537480"/>
              </a:xfrm>
              <a:custGeom>
                <a:avLst/>
                <a:gdLst/>
                <a:ahLst/>
                <a:rect l="l" t="t" r="r" b="b"/>
                <a:pathLst>
                  <a:path w="2286" h="5770">
                    <a:moveTo>
                      <a:pt x="1567" y="1675"/>
                    </a:moveTo>
                    <a:cubicBezTo>
                      <a:pt x="1592" y="1675"/>
                      <a:pt x="1617" y="1676"/>
                      <a:pt x="1641" y="1677"/>
                    </a:cubicBezTo>
                    <a:cubicBezTo>
                      <a:pt x="1811" y="1691"/>
                      <a:pt x="1973" y="1769"/>
                      <a:pt x="2088" y="1895"/>
                    </a:cubicBezTo>
                    <a:cubicBezTo>
                      <a:pt x="2196" y="2017"/>
                      <a:pt x="2241" y="2188"/>
                      <a:pt x="2213" y="2347"/>
                    </a:cubicBezTo>
                    <a:cubicBezTo>
                      <a:pt x="2174" y="2500"/>
                      <a:pt x="2051" y="2620"/>
                      <a:pt x="1895" y="2659"/>
                    </a:cubicBezTo>
                    <a:cubicBezTo>
                      <a:pt x="1846" y="2671"/>
                      <a:pt x="1795" y="2678"/>
                      <a:pt x="1743" y="2678"/>
                    </a:cubicBezTo>
                    <a:cubicBezTo>
                      <a:pt x="1643" y="2678"/>
                      <a:pt x="1542" y="2654"/>
                      <a:pt x="1452" y="2606"/>
                    </a:cubicBezTo>
                    <a:cubicBezTo>
                      <a:pt x="1323" y="2536"/>
                      <a:pt x="1209" y="2439"/>
                      <a:pt x="1117" y="2324"/>
                    </a:cubicBezTo>
                    <a:cubicBezTo>
                      <a:pt x="1027" y="2215"/>
                      <a:pt x="958" y="2093"/>
                      <a:pt x="902" y="1964"/>
                    </a:cubicBezTo>
                    <a:cubicBezTo>
                      <a:pt x="890" y="1937"/>
                      <a:pt x="880" y="1909"/>
                      <a:pt x="870" y="1880"/>
                    </a:cubicBezTo>
                    <a:lnTo>
                      <a:pt x="870" y="1880"/>
                    </a:lnTo>
                    <a:cubicBezTo>
                      <a:pt x="1076" y="1746"/>
                      <a:pt x="1319" y="1675"/>
                      <a:pt x="1567" y="1675"/>
                    </a:cubicBezTo>
                    <a:close/>
                    <a:moveTo>
                      <a:pt x="1535" y="0"/>
                    </a:moveTo>
                    <a:lnTo>
                      <a:pt x="1513" y="14"/>
                    </a:lnTo>
                    <a:cubicBezTo>
                      <a:pt x="1499" y="20"/>
                      <a:pt x="1474" y="34"/>
                      <a:pt x="1446" y="53"/>
                    </a:cubicBezTo>
                    <a:cubicBezTo>
                      <a:pt x="1362" y="109"/>
                      <a:pt x="1284" y="171"/>
                      <a:pt x="1212" y="243"/>
                    </a:cubicBezTo>
                    <a:cubicBezTo>
                      <a:pt x="1097" y="352"/>
                      <a:pt x="1002" y="480"/>
                      <a:pt x="927" y="625"/>
                    </a:cubicBezTo>
                    <a:cubicBezTo>
                      <a:pt x="824" y="809"/>
                      <a:pt x="762" y="1019"/>
                      <a:pt x="746" y="1228"/>
                    </a:cubicBezTo>
                    <a:cubicBezTo>
                      <a:pt x="727" y="1439"/>
                      <a:pt x="752" y="1652"/>
                      <a:pt x="816" y="1853"/>
                    </a:cubicBezTo>
                    <a:lnTo>
                      <a:pt x="816" y="1853"/>
                    </a:lnTo>
                    <a:cubicBezTo>
                      <a:pt x="764" y="1888"/>
                      <a:pt x="714" y="1927"/>
                      <a:pt x="668" y="1970"/>
                    </a:cubicBezTo>
                    <a:cubicBezTo>
                      <a:pt x="425" y="2188"/>
                      <a:pt x="244" y="2467"/>
                      <a:pt x="135" y="2776"/>
                    </a:cubicBezTo>
                    <a:cubicBezTo>
                      <a:pt x="85" y="2918"/>
                      <a:pt x="48" y="3066"/>
                      <a:pt x="26" y="3217"/>
                    </a:cubicBezTo>
                    <a:cubicBezTo>
                      <a:pt x="6" y="3356"/>
                      <a:pt x="1" y="3499"/>
                      <a:pt x="9" y="3641"/>
                    </a:cubicBezTo>
                    <a:cubicBezTo>
                      <a:pt x="23" y="3895"/>
                      <a:pt x="65" y="4152"/>
                      <a:pt x="138" y="4394"/>
                    </a:cubicBezTo>
                    <a:cubicBezTo>
                      <a:pt x="246" y="4746"/>
                      <a:pt x="386" y="5089"/>
                      <a:pt x="553" y="5415"/>
                    </a:cubicBezTo>
                    <a:cubicBezTo>
                      <a:pt x="609" y="5533"/>
                      <a:pt x="656" y="5622"/>
                      <a:pt x="690" y="5680"/>
                    </a:cubicBezTo>
                    <a:cubicBezTo>
                      <a:pt x="707" y="5708"/>
                      <a:pt x="721" y="5731"/>
                      <a:pt x="726" y="5747"/>
                    </a:cubicBezTo>
                    <a:cubicBezTo>
                      <a:pt x="735" y="5761"/>
                      <a:pt x="740" y="5770"/>
                      <a:pt x="740" y="5770"/>
                    </a:cubicBezTo>
                    <a:cubicBezTo>
                      <a:pt x="740" y="5770"/>
                      <a:pt x="749" y="5764"/>
                      <a:pt x="740" y="5761"/>
                    </a:cubicBezTo>
                    <a:cubicBezTo>
                      <a:pt x="735" y="5739"/>
                      <a:pt x="723" y="5717"/>
                      <a:pt x="709" y="5689"/>
                    </a:cubicBezTo>
                    <a:lnTo>
                      <a:pt x="581" y="5415"/>
                    </a:lnTo>
                    <a:cubicBezTo>
                      <a:pt x="417" y="5083"/>
                      <a:pt x="283" y="4743"/>
                      <a:pt x="179" y="4391"/>
                    </a:cubicBezTo>
                    <a:cubicBezTo>
                      <a:pt x="110" y="4146"/>
                      <a:pt x="71" y="3895"/>
                      <a:pt x="57" y="3644"/>
                    </a:cubicBezTo>
                    <a:cubicBezTo>
                      <a:pt x="51" y="3504"/>
                      <a:pt x="57" y="3365"/>
                      <a:pt x="73" y="3225"/>
                    </a:cubicBezTo>
                    <a:cubicBezTo>
                      <a:pt x="96" y="3080"/>
                      <a:pt x="135" y="2932"/>
                      <a:pt x="182" y="2793"/>
                    </a:cubicBezTo>
                    <a:cubicBezTo>
                      <a:pt x="288" y="2489"/>
                      <a:pt x="470" y="2218"/>
                      <a:pt x="707" y="2006"/>
                    </a:cubicBezTo>
                    <a:cubicBezTo>
                      <a:pt x="747" y="1969"/>
                      <a:pt x="789" y="1936"/>
                      <a:pt x="834" y="1905"/>
                    </a:cubicBezTo>
                    <a:lnTo>
                      <a:pt x="834" y="1905"/>
                    </a:lnTo>
                    <a:cubicBezTo>
                      <a:pt x="843" y="1930"/>
                      <a:pt x="852" y="1956"/>
                      <a:pt x="863" y="1981"/>
                    </a:cubicBezTo>
                    <a:cubicBezTo>
                      <a:pt x="919" y="2115"/>
                      <a:pt x="991" y="2238"/>
                      <a:pt x="1083" y="2349"/>
                    </a:cubicBezTo>
                    <a:cubicBezTo>
                      <a:pt x="1178" y="2472"/>
                      <a:pt x="1293" y="2573"/>
                      <a:pt x="1429" y="2648"/>
                    </a:cubicBezTo>
                    <a:cubicBezTo>
                      <a:pt x="1524" y="2698"/>
                      <a:pt x="1630" y="2725"/>
                      <a:pt x="1739" y="2725"/>
                    </a:cubicBezTo>
                    <a:cubicBezTo>
                      <a:pt x="1794" y="2725"/>
                      <a:pt x="1849" y="2718"/>
                      <a:pt x="1903" y="2704"/>
                    </a:cubicBezTo>
                    <a:cubicBezTo>
                      <a:pt x="1982" y="2679"/>
                      <a:pt x="2060" y="2637"/>
                      <a:pt x="2121" y="2581"/>
                    </a:cubicBezTo>
                    <a:cubicBezTo>
                      <a:pt x="2188" y="2522"/>
                      <a:pt x="2230" y="2444"/>
                      <a:pt x="2252" y="2358"/>
                    </a:cubicBezTo>
                    <a:cubicBezTo>
                      <a:pt x="2286" y="2185"/>
                      <a:pt x="2233" y="1998"/>
                      <a:pt x="2116" y="1861"/>
                    </a:cubicBezTo>
                    <a:cubicBezTo>
                      <a:pt x="1993" y="1730"/>
                      <a:pt x="1820" y="1646"/>
                      <a:pt x="1638" y="1632"/>
                    </a:cubicBezTo>
                    <a:cubicBezTo>
                      <a:pt x="1606" y="1630"/>
                      <a:pt x="1573" y="1629"/>
                      <a:pt x="1540" y="1629"/>
                    </a:cubicBezTo>
                    <a:cubicBezTo>
                      <a:pt x="1295" y="1629"/>
                      <a:pt x="1057" y="1700"/>
                      <a:pt x="852" y="1829"/>
                    </a:cubicBezTo>
                    <a:lnTo>
                      <a:pt x="852" y="1829"/>
                    </a:lnTo>
                    <a:cubicBezTo>
                      <a:pt x="790" y="1635"/>
                      <a:pt x="766" y="1431"/>
                      <a:pt x="779" y="1228"/>
                    </a:cubicBezTo>
                    <a:cubicBezTo>
                      <a:pt x="796" y="1021"/>
                      <a:pt x="852" y="821"/>
                      <a:pt x="949" y="634"/>
                    </a:cubicBezTo>
                    <a:cubicBezTo>
                      <a:pt x="1019" y="494"/>
                      <a:pt x="1114" y="366"/>
                      <a:pt x="1223" y="254"/>
                    </a:cubicBezTo>
                    <a:cubicBezTo>
                      <a:pt x="1293" y="182"/>
                      <a:pt x="1368" y="115"/>
                      <a:pt x="1449" y="59"/>
                    </a:cubicBezTo>
                    <a:cubicBezTo>
                      <a:pt x="1507" y="20"/>
                      <a:pt x="1535" y="0"/>
                      <a:pt x="1535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54" name="CustomShape 112"/>
              <p:cNvSpPr/>
              <p:nvPr/>
            </p:nvSpPr>
            <p:spPr>
              <a:xfrm>
                <a:off x="7155360" y="4142520"/>
                <a:ext cx="186120" cy="267120"/>
              </a:xfrm>
              <a:custGeom>
                <a:avLst/>
                <a:gdLst/>
                <a:ahLst/>
                <a:rect l="l" t="t" r="r" b="b"/>
                <a:pathLst>
                  <a:path w="2001" h="2869">
                    <a:moveTo>
                      <a:pt x="1967" y="1"/>
                    </a:moveTo>
                    <a:cubicBezTo>
                      <a:pt x="1967" y="51"/>
                      <a:pt x="1967" y="98"/>
                      <a:pt x="1976" y="151"/>
                    </a:cubicBezTo>
                    <a:cubicBezTo>
                      <a:pt x="1979" y="288"/>
                      <a:pt x="1970" y="422"/>
                      <a:pt x="1956" y="556"/>
                    </a:cubicBezTo>
                    <a:cubicBezTo>
                      <a:pt x="1864" y="1460"/>
                      <a:pt x="1320" y="2249"/>
                      <a:pt x="511" y="2659"/>
                    </a:cubicBezTo>
                    <a:cubicBezTo>
                      <a:pt x="391" y="2721"/>
                      <a:pt x="266" y="2774"/>
                      <a:pt x="140" y="2818"/>
                    </a:cubicBezTo>
                    <a:cubicBezTo>
                      <a:pt x="93" y="2829"/>
                      <a:pt x="45" y="2846"/>
                      <a:pt x="1" y="2868"/>
                    </a:cubicBezTo>
                    <a:cubicBezTo>
                      <a:pt x="1" y="2868"/>
                      <a:pt x="15" y="2868"/>
                      <a:pt x="40" y="2860"/>
                    </a:cubicBezTo>
                    <a:cubicBezTo>
                      <a:pt x="68" y="2855"/>
                      <a:pt x="101" y="2846"/>
                      <a:pt x="148" y="2832"/>
                    </a:cubicBezTo>
                    <a:cubicBezTo>
                      <a:pt x="277" y="2793"/>
                      <a:pt x="405" y="2746"/>
                      <a:pt x="528" y="2687"/>
                    </a:cubicBezTo>
                    <a:cubicBezTo>
                      <a:pt x="1356" y="2288"/>
                      <a:pt x="1914" y="1479"/>
                      <a:pt x="1990" y="559"/>
                    </a:cubicBezTo>
                    <a:cubicBezTo>
                      <a:pt x="2001" y="422"/>
                      <a:pt x="2001" y="288"/>
                      <a:pt x="1990" y="151"/>
                    </a:cubicBezTo>
                    <a:cubicBezTo>
                      <a:pt x="1984" y="112"/>
                      <a:pt x="1981" y="79"/>
                      <a:pt x="1976" y="40"/>
                    </a:cubicBezTo>
                    <a:cubicBezTo>
                      <a:pt x="1970" y="15"/>
                      <a:pt x="1967" y="1"/>
                      <a:pt x="1967" y="1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55" name="CustomShape 113"/>
              <p:cNvSpPr/>
              <p:nvPr/>
            </p:nvSpPr>
            <p:spPr>
              <a:xfrm>
                <a:off x="8568360" y="4509360"/>
                <a:ext cx="223560" cy="200160"/>
              </a:xfrm>
              <a:custGeom>
                <a:avLst/>
                <a:gdLst/>
                <a:ahLst/>
                <a:rect l="l" t="t" r="r" b="b"/>
                <a:pathLst>
                  <a:path w="2403" h="2150">
                    <a:moveTo>
                      <a:pt x="2401" y="0"/>
                    </a:moveTo>
                    <a:cubicBezTo>
                      <a:pt x="2397" y="0"/>
                      <a:pt x="2386" y="5"/>
                      <a:pt x="2366" y="23"/>
                    </a:cubicBezTo>
                    <a:cubicBezTo>
                      <a:pt x="2341" y="40"/>
                      <a:pt x="2313" y="54"/>
                      <a:pt x="2285" y="71"/>
                    </a:cubicBezTo>
                    <a:cubicBezTo>
                      <a:pt x="2182" y="138"/>
                      <a:pt x="2095" y="219"/>
                      <a:pt x="2023" y="313"/>
                    </a:cubicBezTo>
                    <a:cubicBezTo>
                      <a:pt x="1914" y="447"/>
                      <a:pt x="1817" y="595"/>
                      <a:pt x="1727" y="746"/>
                    </a:cubicBezTo>
                    <a:cubicBezTo>
                      <a:pt x="1616" y="922"/>
                      <a:pt x="1485" y="1089"/>
                      <a:pt x="1342" y="1248"/>
                    </a:cubicBezTo>
                    <a:cubicBezTo>
                      <a:pt x="1080" y="1530"/>
                      <a:pt x="773" y="1767"/>
                      <a:pt x="436" y="1948"/>
                    </a:cubicBezTo>
                    <a:cubicBezTo>
                      <a:pt x="302" y="2018"/>
                      <a:pt x="196" y="2065"/>
                      <a:pt x="118" y="2099"/>
                    </a:cubicBezTo>
                    <a:cubicBezTo>
                      <a:pt x="76" y="2113"/>
                      <a:pt x="39" y="2130"/>
                      <a:pt x="0" y="2149"/>
                    </a:cubicBezTo>
                    <a:cubicBezTo>
                      <a:pt x="45" y="2141"/>
                      <a:pt x="84" y="2130"/>
                      <a:pt x="126" y="2113"/>
                    </a:cubicBezTo>
                    <a:cubicBezTo>
                      <a:pt x="237" y="2074"/>
                      <a:pt x="346" y="2024"/>
                      <a:pt x="450" y="1973"/>
                    </a:cubicBezTo>
                    <a:cubicBezTo>
                      <a:pt x="798" y="1795"/>
                      <a:pt x="1116" y="1558"/>
                      <a:pt x="1381" y="1270"/>
                    </a:cubicBezTo>
                    <a:cubicBezTo>
                      <a:pt x="1526" y="1114"/>
                      <a:pt x="1657" y="941"/>
                      <a:pt x="1769" y="760"/>
                    </a:cubicBezTo>
                    <a:cubicBezTo>
                      <a:pt x="1872" y="595"/>
                      <a:pt x="1964" y="439"/>
                      <a:pt x="2054" y="322"/>
                    </a:cubicBezTo>
                    <a:cubicBezTo>
                      <a:pt x="2148" y="193"/>
                      <a:pt x="2266" y="85"/>
                      <a:pt x="2402" y="1"/>
                    </a:cubicBezTo>
                    <a:cubicBezTo>
                      <a:pt x="2402" y="0"/>
                      <a:pt x="2402" y="0"/>
                      <a:pt x="2401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56" name="CustomShape 114"/>
              <p:cNvSpPr/>
              <p:nvPr/>
            </p:nvSpPr>
            <p:spPr>
              <a:xfrm>
                <a:off x="7952400" y="3853080"/>
                <a:ext cx="382320" cy="39600"/>
              </a:xfrm>
              <a:custGeom>
                <a:avLst/>
                <a:gdLst/>
                <a:ahLst/>
                <a:rect l="l" t="t" r="r" b="b"/>
                <a:pathLst>
                  <a:path w="4105" h="429">
                    <a:moveTo>
                      <a:pt x="4" y="1"/>
                    </a:moveTo>
                    <a:cubicBezTo>
                      <a:pt x="3" y="1"/>
                      <a:pt x="3" y="1"/>
                      <a:pt x="3" y="1"/>
                    </a:cubicBezTo>
                    <a:cubicBezTo>
                      <a:pt x="0" y="1"/>
                      <a:pt x="11" y="10"/>
                      <a:pt x="31" y="32"/>
                    </a:cubicBezTo>
                    <a:cubicBezTo>
                      <a:pt x="65" y="60"/>
                      <a:pt x="98" y="85"/>
                      <a:pt x="129" y="107"/>
                    </a:cubicBezTo>
                    <a:cubicBezTo>
                      <a:pt x="254" y="199"/>
                      <a:pt x="391" y="266"/>
                      <a:pt x="533" y="314"/>
                    </a:cubicBezTo>
                    <a:cubicBezTo>
                      <a:pt x="748" y="384"/>
                      <a:pt x="971" y="420"/>
                      <a:pt x="1197" y="425"/>
                    </a:cubicBezTo>
                    <a:cubicBezTo>
                      <a:pt x="1257" y="427"/>
                      <a:pt x="1317" y="428"/>
                      <a:pt x="1377" y="428"/>
                    </a:cubicBezTo>
                    <a:cubicBezTo>
                      <a:pt x="1589" y="428"/>
                      <a:pt x="1801" y="417"/>
                      <a:pt x="2012" y="398"/>
                    </a:cubicBezTo>
                    <a:cubicBezTo>
                      <a:pt x="2595" y="356"/>
                      <a:pt x="3119" y="297"/>
                      <a:pt x="3496" y="244"/>
                    </a:cubicBezTo>
                    <a:cubicBezTo>
                      <a:pt x="3683" y="216"/>
                      <a:pt x="3836" y="197"/>
                      <a:pt x="3942" y="177"/>
                    </a:cubicBezTo>
                    <a:lnTo>
                      <a:pt x="4062" y="158"/>
                    </a:lnTo>
                    <a:cubicBezTo>
                      <a:pt x="4076" y="158"/>
                      <a:pt x="4090" y="155"/>
                      <a:pt x="4104" y="146"/>
                    </a:cubicBezTo>
                    <a:cubicBezTo>
                      <a:pt x="4054" y="146"/>
                      <a:pt x="4001" y="149"/>
                      <a:pt x="3940" y="155"/>
                    </a:cubicBezTo>
                    <a:lnTo>
                      <a:pt x="3490" y="205"/>
                    </a:lnTo>
                    <a:cubicBezTo>
                      <a:pt x="3114" y="247"/>
                      <a:pt x="2592" y="303"/>
                      <a:pt x="2012" y="345"/>
                    </a:cubicBezTo>
                    <a:cubicBezTo>
                      <a:pt x="1768" y="367"/>
                      <a:pt x="1522" y="378"/>
                      <a:pt x="1278" y="378"/>
                    </a:cubicBezTo>
                    <a:cubicBezTo>
                      <a:pt x="1251" y="378"/>
                      <a:pt x="1224" y="378"/>
                      <a:pt x="1197" y="378"/>
                    </a:cubicBezTo>
                    <a:cubicBezTo>
                      <a:pt x="977" y="372"/>
                      <a:pt x="756" y="339"/>
                      <a:pt x="544" y="275"/>
                    </a:cubicBezTo>
                    <a:cubicBezTo>
                      <a:pt x="402" y="233"/>
                      <a:pt x="265" y="172"/>
                      <a:pt x="140" y="91"/>
                    </a:cubicBezTo>
                    <a:cubicBezTo>
                      <a:pt x="59" y="41"/>
                      <a:pt x="9" y="1"/>
                      <a:pt x="4" y="1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57" name="CustomShape 115"/>
              <p:cNvSpPr/>
              <p:nvPr/>
            </p:nvSpPr>
            <p:spPr>
              <a:xfrm>
                <a:off x="8053200" y="4833720"/>
                <a:ext cx="885600" cy="296640"/>
              </a:xfrm>
              <a:custGeom>
                <a:avLst/>
                <a:gdLst/>
                <a:ahLst/>
                <a:rect l="l" t="t" r="r" b="b"/>
                <a:pathLst>
                  <a:path w="9503" h="3187">
                    <a:moveTo>
                      <a:pt x="6069" y="1"/>
                    </a:moveTo>
                    <a:lnTo>
                      <a:pt x="179" y="885"/>
                    </a:lnTo>
                    <a:lnTo>
                      <a:pt x="1" y="3109"/>
                    </a:lnTo>
                    <a:lnTo>
                      <a:pt x="6872" y="3187"/>
                    </a:lnTo>
                    <a:cubicBezTo>
                      <a:pt x="7023" y="3184"/>
                      <a:pt x="7171" y="3170"/>
                      <a:pt x="7316" y="3142"/>
                    </a:cubicBezTo>
                    <a:cubicBezTo>
                      <a:pt x="8638" y="2883"/>
                      <a:pt x="9503" y="1605"/>
                      <a:pt x="9243" y="283"/>
                    </a:cubicBezTo>
                    <a:lnTo>
                      <a:pt x="6069" y="1"/>
                    </a:lnTo>
                    <a:close/>
                  </a:path>
                </a:pathLst>
              </a:custGeom>
              <a:solidFill>
                <a:srgbClr val="b7887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58" name="CustomShape 116"/>
              <p:cNvSpPr/>
              <p:nvPr/>
            </p:nvSpPr>
            <p:spPr>
              <a:xfrm>
                <a:off x="7709040" y="4872240"/>
                <a:ext cx="399960" cy="260280"/>
              </a:xfrm>
              <a:custGeom>
                <a:avLst/>
                <a:gdLst/>
                <a:ahLst/>
                <a:rect l="l" t="t" r="r" b="b"/>
                <a:pathLst>
                  <a:path w="4295" h="2796">
                    <a:moveTo>
                      <a:pt x="2435" y="1"/>
                    </a:moveTo>
                    <a:cubicBezTo>
                      <a:pt x="2390" y="1"/>
                      <a:pt x="2345" y="2"/>
                      <a:pt x="2300" y="4"/>
                    </a:cubicBezTo>
                    <a:lnTo>
                      <a:pt x="659" y="88"/>
                    </a:lnTo>
                    <a:cubicBezTo>
                      <a:pt x="659" y="88"/>
                      <a:pt x="762" y="359"/>
                      <a:pt x="933" y="448"/>
                    </a:cubicBezTo>
                    <a:cubicBezTo>
                      <a:pt x="1103" y="540"/>
                      <a:pt x="2132" y="571"/>
                      <a:pt x="2132" y="571"/>
                    </a:cubicBezTo>
                    <a:lnTo>
                      <a:pt x="2079" y="624"/>
                    </a:lnTo>
                    <a:cubicBezTo>
                      <a:pt x="1864" y="844"/>
                      <a:pt x="1569" y="972"/>
                      <a:pt x="1265" y="984"/>
                    </a:cubicBezTo>
                    <a:lnTo>
                      <a:pt x="1106" y="984"/>
                    </a:lnTo>
                    <a:cubicBezTo>
                      <a:pt x="991" y="975"/>
                      <a:pt x="877" y="950"/>
                      <a:pt x="765" y="917"/>
                    </a:cubicBezTo>
                    <a:lnTo>
                      <a:pt x="361" y="752"/>
                    </a:lnTo>
                    <a:cubicBezTo>
                      <a:pt x="315" y="731"/>
                      <a:pt x="268" y="719"/>
                      <a:pt x="224" y="719"/>
                    </a:cubicBezTo>
                    <a:cubicBezTo>
                      <a:pt x="152" y="719"/>
                      <a:pt x="89" y="752"/>
                      <a:pt x="54" y="830"/>
                    </a:cubicBezTo>
                    <a:cubicBezTo>
                      <a:pt x="1" y="950"/>
                      <a:pt x="40" y="1095"/>
                      <a:pt x="375" y="1262"/>
                    </a:cubicBezTo>
                    <a:cubicBezTo>
                      <a:pt x="559" y="1352"/>
                      <a:pt x="1253" y="1597"/>
                      <a:pt x="1253" y="1597"/>
                    </a:cubicBezTo>
                    <a:cubicBezTo>
                      <a:pt x="1256" y="1695"/>
                      <a:pt x="1270" y="1793"/>
                      <a:pt x="1295" y="1890"/>
                    </a:cubicBezTo>
                    <a:cubicBezTo>
                      <a:pt x="1326" y="1991"/>
                      <a:pt x="1594" y="2091"/>
                      <a:pt x="1594" y="2091"/>
                    </a:cubicBezTo>
                    <a:cubicBezTo>
                      <a:pt x="1664" y="2242"/>
                      <a:pt x="1745" y="2384"/>
                      <a:pt x="1834" y="2523"/>
                    </a:cubicBezTo>
                    <a:cubicBezTo>
                      <a:pt x="1867" y="2563"/>
                      <a:pt x="2113" y="2635"/>
                      <a:pt x="2375" y="2708"/>
                    </a:cubicBezTo>
                    <a:cubicBezTo>
                      <a:pt x="2581" y="2766"/>
                      <a:pt x="2794" y="2796"/>
                      <a:pt x="3007" y="2796"/>
                    </a:cubicBezTo>
                    <a:cubicBezTo>
                      <a:pt x="3231" y="2796"/>
                      <a:pt x="3454" y="2763"/>
                      <a:pt x="3669" y="2699"/>
                    </a:cubicBezTo>
                    <a:lnTo>
                      <a:pt x="4294" y="2512"/>
                    </a:lnTo>
                    <a:lnTo>
                      <a:pt x="4294" y="604"/>
                    </a:lnTo>
                    <a:lnTo>
                      <a:pt x="4292" y="568"/>
                    </a:lnTo>
                    <a:cubicBezTo>
                      <a:pt x="4291" y="568"/>
                      <a:pt x="4289" y="568"/>
                      <a:pt x="4288" y="568"/>
                    </a:cubicBezTo>
                    <a:cubicBezTo>
                      <a:pt x="4234" y="568"/>
                      <a:pt x="3851" y="396"/>
                      <a:pt x="3505" y="236"/>
                    </a:cubicBezTo>
                    <a:cubicBezTo>
                      <a:pt x="3169" y="82"/>
                      <a:pt x="2805" y="1"/>
                      <a:pt x="2435" y="1"/>
                    </a:cubicBezTo>
                    <a:close/>
                  </a:path>
                </a:pathLst>
              </a:custGeom>
              <a:solidFill>
                <a:srgbClr val="b7887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59" name="CustomShape 117"/>
              <p:cNvSpPr/>
              <p:nvPr/>
            </p:nvSpPr>
            <p:spPr>
              <a:xfrm>
                <a:off x="7823160" y="5020920"/>
                <a:ext cx="77040" cy="19800"/>
              </a:xfrm>
              <a:custGeom>
                <a:avLst/>
                <a:gdLst/>
                <a:ahLst/>
                <a:rect l="l" t="t" r="r" b="b"/>
                <a:pathLst>
                  <a:path w="830" h="217">
                    <a:moveTo>
                      <a:pt x="4" y="0"/>
                    </a:moveTo>
                    <a:cubicBezTo>
                      <a:pt x="2" y="0"/>
                      <a:pt x="1" y="1"/>
                      <a:pt x="1" y="1"/>
                    </a:cubicBezTo>
                    <a:cubicBezTo>
                      <a:pt x="255" y="135"/>
                      <a:pt x="536" y="211"/>
                      <a:pt x="827" y="216"/>
                    </a:cubicBezTo>
                    <a:cubicBezTo>
                      <a:pt x="829" y="205"/>
                      <a:pt x="642" y="177"/>
                      <a:pt x="411" y="116"/>
                    </a:cubicBezTo>
                    <a:cubicBezTo>
                      <a:pt x="199" y="62"/>
                      <a:pt x="28" y="0"/>
                      <a:pt x="4" y="0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60" name="CustomShape 118"/>
              <p:cNvSpPr/>
              <p:nvPr/>
            </p:nvSpPr>
            <p:spPr>
              <a:xfrm>
                <a:off x="7854120" y="5065560"/>
                <a:ext cx="40320" cy="11520"/>
              </a:xfrm>
              <a:custGeom>
                <a:avLst/>
                <a:gdLst/>
                <a:ahLst/>
                <a:rect l="l" t="t" r="r" b="b"/>
                <a:pathLst>
                  <a:path w="436" h="129">
                    <a:moveTo>
                      <a:pt x="1" y="0"/>
                    </a:moveTo>
                    <a:cubicBezTo>
                      <a:pt x="54" y="53"/>
                      <a:pt x="129" y="87"/>
                      <a:pt x="204" y="101"/>
                    </a:cubicBezTo>
                    <a:cubicBezTo>
                      <a:pt x="253" y="119"/>
                      <a:pt x="304" y="129"/>
                      <a:pt x="355" y="129"/>
                    </a:cubicBezTo>
                    <a:cubicBezTo>
                      <a:pt x="382" y="129"/>
                      <a:pt x="409" y="126"/>
                      <a:pt x="436" y="120"/>
                    </a:cubicBezTo>
                    <a:cubicBezTo>
                      <a:pt x="363" y="95"/>
                      <a:pt x="288" y="78"/>
                      <a:pt x="215" y="64"/>
                    </a:cubicBezTo>
                    <a:cubicBezTo>
                      <a:pt x="146" y="37"/>
                      <a:pt x="73" y="14"/>
                      <a:pt x="1" y="0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61" name="CustomShape 119"/>
              <p:cNvSpPr/>
              <p:nvPr/>
            </p:nvSpPr>
            <p:spPr>
              <a:xfrm>
                <a:off x="7821720" y="4911120"/>
                <a:ext cx="100800" cy="54720"/>
              </a:xfrm>
              <a:custGeom>
                <a:avLst/>
                <a:gdLst/>
                <a:ahLst/>
                <a:rect l="l" t="t" r="r" b="b"/>
                <a:pathLst>
                  <a:path w="1084" h="592">
                    <a:moveTo>
                      <a:pt x="1083" y="0"/>
                    </a:moveTo>
                    <a:lnTo>
                      <a:pt x="1083" y="0"/>
                    </a:lnTo>
                    <a:cubicBezTo>
                      <a:pt x="1033" y="36"/>
                      <a:pt x="983" y="76"/>
                      <a:pt x="941" y="120"/>
                    </a:cubicBezTo>
                    <a:cubicBezTo>
                      <a:pt x="827" y="215"/>
                      <a:pt x="707" y="299"/>
                      <a:pt x="581" y="374"/>
                    </a:cubicBezTo>
                    <a:cubicBezTo>
                      <a:pt x="400" y="472"/>
                      <a:pt x="202" y="541"/>
                      <a:pt x="1" y="592"/>
                    </a:cubicBezTo>
                    <a:cubicBezTo>
                      <a:pt x="59" y="592"/>
                      <a:pt x="121" y="586"/>
                      <a:pt x="182" y="569"/>
                    </a:cubicBezTo>
                    <a:cubicBezTo>
                      <a:pt x="327" y="541"/>
                      <a:pt x="470" y="486"/>
                      <a:pt x="601" y="410"/>
                    </a:cubicBezTo>
                    <a:cubicBezTo>
                      <a:pt x="729" y="332"/>
                      <a:pt x="849" y="243"/>
                      <a:pt x="958" y="137"/>
                    </a:cubicBezTo>
                    <a:cubicBezTo>
                      <a:pt x="1008" y="98"/>
                      <a:pt x="1047" y="53"/>
                      <a:pt x="1083" y="0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62" name="CustomShape 120"/>
              <p:cNvSpPr/>
              <p:nvPr/>
            </p:nvSpPr>
            <p:spPr>
              <a:xfrm>
                <a:off x="8109360" y="4732560"/>
                <a:ext cx="843480" cy="399240"/>
              </a:xfrm>
              <a:custGeom>
                <a:avLst/>
                <a:gdLst/>
                <a:ahLst/>
                <a:rect l="l" t="t" r="r" b="b"/>
                <a:pathLst>
                  <a:path w="9051" h="4286">
                    <a:moveTo>
                      <a:pt x="8434" y="1"/>
                    </a:moveTo>
                    <a:lnTo>
                      <a:pt x="5178" y="536"/>
                    </a:lnTo>
                    <a:lnTo>
                      <a:pt x="5284" y="941"/>
                    </a:lnTo>
                    <a:lnTo>
                      <a:pt x="168" y="1769"/>
                    </a:lnTo>
                    <a:lnTo>
                      <a:pt x="0" y="4286"/>
                    </a:lnTo>
                    <a:lnTo>
                      <a:pt x="6475" y="4286"/>
                    </a:lnTo>
                    <a:cubicBezTo>
                      <a:pt x="6916" y="4286"/>
                      <a:pt x="7349" y="4169"/>
                      <a:pt x="7725" y="3940"/>
                    </a:cubicBezTo>
                    <a:cubicBezTo>
                      <a:pt x="8599" y="3418"/>
                      <a:pt x="9050" y="2400"/>
                      <a:pt x="8852" y="1398"/>
                    </a:cubicBezTo>
                    <a:cubicBezTo>
                      <a:pt x="8763" y="921"/>
                      <a:pt x="8621" y="453"/>
                      <a:pt x="84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63" name="CustomShape 121"/>
              <p:cNvSpPr/>
              <p:nvPr/>
            </p:nvSpPr>
            <p:spPr>
              <a:xfrm>
                <a:off x="8133840" y="4800600"/>
                <a:ext cx="607320" cy="94320"/>
              </a:xfrm>
              <a:custGeom>
                <a:avLst/>
                <a:gdLst/>
                <a:ahLst/>
                <a:rect l="l" t="t" r="r" b="b"/>
                <a:pathLst>
                  <a:path w="6521" h="1016">
                    <a:moveTo>
                      <a:pt x="6497" y="1"/>
                    </a:moveTo>
                    <a:cubicBezTo>
                      <a:pt x="6482" y="1"/>
                      <a:pt x="6467" y="3"/>
                      <a:pt x="6451" y="8"/>
                    </a:cubicBezTo>
                    <a:lnTo>
                      <a:pt x="6258" y="30"/>
                    </a:lnTo>
                    <a:lnTo>
                      <a:pt x="5561" y="134"/>
                    </a:lnTo>
                    <a:lnTo>
                      <a:pt x="3254" y="488"/>
                    </a:lnTo>
                    <a:lnTo>
                      <a:pt x="952" y="851"/>
                    </a:lnTo>
                    <a:lnTo>
                      <a:pt x="254" y="965"/>
                    </a:lnTo>
                    <a:lnTo>
                      <a:pt x="65" y="998"/>
                    </a:lnTo>
                    <a:cubicBezTo>
                      <a:pt x="42" y="1001"/>
                      <a:pt x="20" y="1007"/>
                      <a:pt x="1" y="1015"/>
                    </a:cubicBezTo>
                    <a:cubicBezTo>
                      <a:pt x="20" y="1012"/>
                      <a:pt x="45" y="1012"/>
                      <a:pt x="65" y="1007"/>
                    </a:cubicBezTo>
                    <a:lnTo>
                      <a:pt x="257" y="985"/>
                    </a:lnTo>
                    <a:lnTo>
                      <a:pt x="955" y="881"/>
                    </a:lnTo>
                    <a:lnTo>
                      <a:pt x="3259" y="530"/>
                    </a:lnTo>
                    <a:lnTo>
                      <a:pt x="5561" y="167"/>
                    </a:lnTo>
                    <a:lnTo>
                      <a:pt x="6264" y="53"/>
                    </a:lnTo>
                    <a:lnTo>
                      <a:pt x="6453" y="16"/>
                    </a:lnTo>
                    <a:cubicBezTo>
                      <a:pt x="6479" y="14"/>
                      <a:pt x="6498" y="11"/>
                      <a:pt x="6520" y="3"/>
                    </a:cubicBezTo>
                    <a:cubicBezTo>
                      <a:pt x="6513" y="2"/>
                      <a:pt x="6505" y="1"/>
                      <a:pt x="6497" y="1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64" name="CustomShape 122"/>
              <p:cNvSpPr/>
              <p:nvPr/>
            </p:nvSpPr>
            <p:spPr>
              <a:xfrm>
                <a:off x="8308080" y="4874760"/>
                <a:ext cx="131760" cy="257040"/>
              </a:xfrm>
              <a:custGeom>
                <a:avLst/>
                <a:gdLst/>
                <a:ahLst/>
                <a:rect l="l" t="t" r="r" b="b"/>
                <a:pathLst>
                  <a:path w="1416" h="2760">
                    <a:moveTo>
                      <a:pt x="4" y="1"/>
                    </a:moveTo>
                    <a:cubicBezTo>
                      <a:pt x="1" y="9"/>
                      <a:pt x="163" y="98"/>
                      <a:pt x="394" y="280"/>
                    </a:cubicBezTo>
                    <a:cubicBezTo>
                      <a:pt x="450" y="330"/>
                      <a:pt x="511" y="377"/>
                      <a:pt x="575" y="441"/>
                    </a:cubicBezTo>
                    <a:cubicBezTo>
                      <a:pt x="609" y="475"/>
                      <a:pt x="642" y="503"/>
                      <a:pt x="673" y="539"/>
                    </a:cubicBezTo>
                    <a:lnTo>
                      <a:pt x="762" y="648"/>
                    </a:lnTo>
                    <a:cubicBezTo>
                      <a:pt x="902" y="807"/>
                      <a:pt x="1022" y="985"/>
                      <a:pt x="1119" y="1172"/>
                    </a:cubicBezTo>
                    <a:cubicBezTo>
                      <a:pt x="1214" y="1362"/>
                      <a:pt x="1284" y="1563"/>
                      <a:pt x="1329" y="1769"/>
                    </a:cubicBezTo>
                    <a:cubicBezTo>
                      <a:pt x="1348" y="1861"/>
                      <a:pt x="1362" y="1951"/>
                      <a:pt x="1371" y="2043"/>
                    </a:cubicBezTo>
                    <a:cubicBezTo>
                      <a:pt x="1376" y="2121"/>
                      <a:pt x="1385" y="2202"/>
                      <a:pt x="1382" y="2283"/>
                    </a:cubicBezTo>
                    <a:cubicBezTo>
                      <a:pt x="1373" y="2578"/>
                      <a:pt x="1320" y="2760"/>
                      <a:pt x="1334" y="2760"/>
                    </a:cubicBezTo>
                    <a:cubicBezTo>
                      <a:pt x="1348" y="2721"/>
                      <a:pt x="1362" y="2676"/>
                      <a:pt x="1362" y="2631"/>
                    </a:cubicBezTo>
                    <a:cubicBezTo>
                      <a:pt x="1376" y="2581"/>
                      <a:pt x="1387" y="2534"/>
                      <a:pt x="1390" y="2481"/>
                    </a:cubicBezTo>
                    <a:cubicBezTo>
                      <a:pt x="1401" y="2414"/>
                      <a:pt x="1404" y="2344"/>
                      <a:pt x="1410" y="2280"/>
                    </a:cubicBezTo>
                    <a:cubicBezTo>
                      <a:pt x="1415" y="2199"/>
                      <a:pt x="1415" y="2115"/>
                      <a:pt x="1410" y="2034"/>
                    </a:cubicBezTo>
                    <a:cubicBezTo>
                      <a:pt x="1401" y="1940"/>
                      <a:pt x="1387" y="1847"/>
                      <a:pt x="1371" y="1755"/>
                    </a:cubicBezTo>
                    <a:cubicBezTo>
                      <a:pt x="1329" y="1546"/>
                      <a:pt x="1259" y="1337"/>
                      <a:pt x="1161" y="1144"/>
                    </a:cubicBezTo>
                    <a:cubicBezTo>
                      <a:pt x="1064" y="955"/>
                      <a:pt x="941" y="773"/>
                      <a:pt x="799" y="612"/>
                    </a:cubicBezTo>
                    <a:lnTo>
                      <a:pt x="701" y="503"/>
                    </a:lnTo>
                    <a:cubicBezTo>
                      <a:pt x="670" y="472"/>
                      <a:pt x="634" y="444"/>
                      <a:pt x="603" y="414"/>
                    </a:cubicBezTo>
                    <a:cubicBezTo>
                      <a:pt x="545" y="358"/>
                      <a:pt x="483" y="305"/>
                      <a:pt x="419" y="257"/>
                    </a:cubicBezTo>
                    <a:cubicBezTo>
                      <a:pt x="358" y="207"/>
                      <a:pt x="299" y="176"/>
                      <a:pt x="252" y="140"/>
                    </a:cubicBezTo>
                    <a:cubicBezTo>
                      <a:pt x="204" y="109"/>
                      <a:pt x="163" y="84"/>
                      <a:pt x="118" y="62"/>
                    </a:cubicBezTo>
                    <a:cubicBezTo>
                      <a:pt x="79" y="37"/>
                      <a:pt x="45" y="20"/>
                      <a:pt x="4" y="1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65" name="CustomShape 123"/>
              <p:cNvSpPr/>
              <p:nvPr/>
            </p:nvSpPr>
            <p:spPr>
              <a:xfrm>
                <a:off x="8589600" y="4833000"/>
                <a:ext cx="210240" cy="281160"/>
              </a:xfrm>
              <a:custGeom>
                <a:avLst/>
                <a:gdLst/>
                <a:ahLst/>
                <a:rect l="l" t="t" r="r" b="b"/>
                <a:pathLst>
                  <a:path w="2258" h="3022">
                    <a:moveTo>
                      <a:pt x="1693" y="800"/>
                    </a:moveTo>
                    <a:cubicBezTo>
                      <a:pt x="1704" y="800"/>
                      <a:pt x="1714" y="801"/>
                      <a:pt x="1724" y="801"/>
                    </a:cubicBezTo>
                    <a:lnTo>
                      <a:pt x="1727" y="801"/>
                    </a:lnTo>
                    <a:cubicBezTo>
                      <a:pt x="1989" y="826"/>
                      <a:pt x="2182" y="1055"/>
                      <a:pt x="2159" y="1314"/>
                    </a:cubicBezTo>
                    <a:cubicBezTo>
                      <a:pt x="2137" y="1434"/>
                      <a:pt x="2065" y="1543"/>
                      <a:pt x="1956" y="1602"/>
                    </a:cubicBezTo>
                    <a:cubicBezTo>
                      <a:pt x="1812" y="1677"/>
                      <a:pt x="1652" y="1715"/>
                      <a:pt x="1491" y="1715"/>
                    </a:cubicBezTo>
                    <a:cubicBezTo>
                      <a:pt x="1418" y="1715"/>
                      <a:pt x="1345" y="1707"/>
                      <a:pt x="1272" y="1691"/>
                    </a:cubicBezTo>
                    <a:cubicBezTo>
                      <a:pt x="1165" y="1675"/>
                      <a:pt x="1061" y="1646"/>
                      <a:pt x="961" y="1607"/>
                    </a:cubicBezTo>
                    <a:lnTo>
                      <a:pt x="961" y="1607"/>
                    </a:lnTo>
                    <a:cubicBezTo>
                      <a:pt x="966" y="1552"/>
                      <a:pt x="975" y="1497"/>
                      <a:pt x="988" y="1443"/>
                    </a:cubicBezTo>
                    <a:cubicBezTo>
                      <a:pt x="1027" y="1211"/>
                      <a:pt x="1166" y="1005"/>
                      <a:pt x="1370" y="882"/>
                    </a:cubicBezTo>
                    <a:cubicBezTo>
                      <a:pt x="1470" y="828"/>
                      <a:pt x="1581" y="800"/>
                      <a:pt x="1693" y="800"/>
                    </a:cubicBezTo>
                    <a:close/>
                    <a:moveTo>
                      <a:pt x="34" y="0"/>
                    </a:moveTo>
                    <a:cubicBezTo>
                      <a:pt x="11" y="98"/>
                      <a:pt x="0" y="199"/>
                      <a:pt x="8" y="302"/>
                    </a:cubicBezTo>
                    <a:cubicBezTo>
                      <a:pt x="25" y="893"/>
                      <a:pt x="388" y="1405"/>
                      <a:pt x="915" y="1629"/>
                    </a:cubicBezTo>
                    <a:lnTo>
                      <a:pt x="915" y="1629"/>
                    </a:lnTo>
                    <a:cubicBezTo>
                      <a:pt x="912" y="1677"/>
                      <a:pt x="912" y="1725"/>
                      <a:pt x="915" y="1772"/>
                    </a:cubicBezTo>
                    <a:cubicBezTo>
                      <a:pt x="918" y="1881"/>
                      <a:pt x="935" y="1984"/>
                      <a:pt x="963" y="2090"/>
                    </a:cubicBezTo>
                    <a:cubicBezTo>
                      <a:pt x="1016" y="2274"/>
                      <a:pt x="1110" y="2444"/>
                      <a:pt x="1242" y="2589"/>
                    </a:cubicBezTo>
                    <a:cubicBezTo>
                      <a:pt x="1350" y="2701"/>
                      <a:pt x="1479" y="2799"/>
                      <a:pt x="1621" y="2868"/>
                    </a:cubicBezTo>
                    <a:cubicBezTo>
                      <a:pt x="1727" y="2919"/>
                      <a:pt x="1841" y="2958"/>
                      <a:pt x="1956" y="2986"/>
                    </a:cubicBezTo>
                    <a:cubicBezTo>
                      <a:pt x="2056" y="3008"/>
                      <a:pt x="2157" y="3022"/>
                      <a:pt x="2257" y="3022"/>
                    </a:cubicBezTo>
                    <a:cubicBezTo>
                      <a:pt x="2257" y="3013"/>
                      <a:pt x="2148" y="3011"/>
                      <a:pt x="1961" y="2972"/>
                    </a:cubicBezTo>
                    <a:cubicBezTo>
                      <a:pt x="1850" y="2941"/>
                      <a:pt x="1738" y="2899"/>
                      <a:pt x="1632" y="2846"/>
                    </a:cubicBezTo>
                    <a:cubicBezTo>
                      <a:pt x="1498" y="2776"/>
                      <a:pt x="1375" y="2681"/>
                      <a:pt x="1269" y="2567"/>
                    </a:cubicBezTo>
                    <a:cubicBezTo>
                      <a:pt x="1144" y="2428"/>
                      <a:pt x="1055" y="2260"/>
                      <a:pt x="1004" y="2079"/>
                    </a:cubicBezTo>
                    <a:cubicBezTo>
                      <a:pt x="977" y="1978"/>
                      <a:pt x="963" y="1875"/>
                      <a:pt x="960" y="1772"/>
                    </a:cubicBezTo>
                    <a:cubicBezTo>
                      <a:pt x="957" y="1730"/>
                      <a:pt x="956" y="1689"/>
                      <a:pt x="958" y="1647"/>
                    </a:cubicBezTo>
                    <a:lnTo>
                      <a:pt x="958" y="1647"/>
                    </a:lnTo>
                    <a:cubicBezTo>
                      <a:pt x="1057" y="1685"/>
                      <a:pt x="1161" y="1713"/>
                      <a:pt x="1269" y="1730"/>
                    </a:cubicBezTo>
                    <a:cubicBezTo>
                      <a:pt x="1342" y="1746"/>
                      <a:pt x="1416" y="1754"/>
                      <a:pt x="1490" y="1754"/>
                    </a:cubicBezTo>
                    <a:cubicBezTo>
                      <a:pt x="1661" y="1754"/>
                      <a:pt x="1833" y="1712"/>
                      <a:pt x="1986" y="1632"/>
                    </a:cubicBezTo>
                    <a:cubicBezTo>
                      <a:pt x="2104" y="1563"/>
                      <a:pt x="2187" y="1448"/>
                      <a:pt x="2207" y="1312"/>
                    </a:cubicBezTo>
                    <a:cubicBezTo>
                      <a:pt x="2221" y="1172"/>
                      <a:pt x="2176" y="1033"/>
                      <a:pt x="2087" y="929"/>
                    </a:cubicBezTo>
                    <a:cubicBezTo>
                      <a:pt x="1995" y="823"/>
                      <a:pt x="1866" y="757"/>
                      <a:pt x="1730" y="748"/>
                    </a:cubicBezTo>
                    <a:cubicBezTo>
                      <a:pt x="1716" y="747"/>
                      <a:pt x="1702" y="747"/>
                      <a:pt x="1687" y="747"/>
                    </a:cubicBezTo>
                    <a:cubicBezTo>
                      <a:pt x="1570" y="747"/>
                      <a:pt x="1452" y="778"/>
                      <a:pt x="1350" y="837"/>
                    </a:cubicBezTo>
                    <a:cubicBezTo>
                      <a:pt x="1239" y="904"/>
                      <a:pt x="1144" y="991"/>
                      <a:pt x="1080" y="1100"/>
                    </a:cubicBezTo>
                    <a:cubicBezTo>
                      <a:pt x="1013" y="1203"/>
                      <a:pt x="968" y="1314"/>
                      <a:pt x="943" y="1434"/>
                    </a:cubicBezTo>
                    <a:cubicBezTo>
                      <a:pt x="932" y="1486"/>
                      <a:pt x="923" y="1537"/>
                      <a:pt x="918" y="1589"/>
                    </a:cubicBezTo>
                    <a:lnTo>
                      <a:pt x="918" y="1589"/>
                    </a:lnTo>
                    <a:cubicBezTo>
                      <a:pt x="664" y="1480"/>
                      <a:pt x="442" y="1299"/>
                      <a:pt x="282" y="1063"/>
                    </a:cubicBezTo>
                    <a:cubicBezTo>
                      <a:pt x="134" y="837"/>
                      <a:pt x="42" y="572"/>
                      <a:pt x="25" y="302"/>
                    </a:cubicBezTo>
                    <a:cubicBezTo>
                      <a:pt x="22" y="204"/>
                      <a:pt x="25" y="101"/>
                      <a:pt x="34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grpSp>
        <p:nvGrpSpPr>
          <p:cNvPr id="366" name="Group 124"/>
          <p:cNvGrpSpPr/>
          <p:nvPr/>
        </p:nvGrpSpPr>
        <p:grpSpPr>
          <a:xfrm>
            <a:off x="7502040" y="196560"/>
            <a:ext cx="1346760" cy="1058400"/>
            <a:chOff x="7502040" y="196560"/>
            <a:chExt cx="1346760" cy="1058400"/>
          </a:xfrm>
        </p:grpSpPr>
        <p:sp>
          <p:nvSpPr>
            <p:cNvPr id="367" name="CustomShape 125"/>
            <p:cNvSpPr/>
            <p:nvPr/>
          </p:nvSpPr>
          <p:spPr>
            <a:xfrm>
              <a:off x="7502040" y="196560"/>
              <a:ext cx="1346760" cy="1058400"/>
            </a:xfrm>
            <a:custGeom>
              <a:avLst/>
              <a:gdLst/>
              <a:ahLst/>
              <a:rect l="l" t="t" r="r" b="b"/>
              <a:pathLst>
                <a:path w="20113" h="15808">
                  <a:moveTo>
                    <a:pt x="1214" y="1"/>
                  </a:moveTo>
                  <a:cubicBezTo>
                    <a:pt x="542" y="1"/>
                    <a:pt x="1" y="545"/>
                    <a:pt x="1" y="1217"/>
                  </a:cubicBezTo>
                  <a:lnTo>
                    <a:pt x="1" y="10755"/>
                  </a:lnTo>
                  <a:cubicBezTo>
                    <a:pt x="1" y="11428"/>
                    <a:pt x="545" y="11969"/>
                    <a:pt x="1214" y="11969"/>
                  </a:cubicBezTo>
                  <a:lnTo>
                    <a:pt x="12664" y="11969"/>
                  </a:lnTo>
                  <a:lnTo>
                    <a:pt x="16988" y="15808"/>
                  </a:lnTo>
                  <a:lnTo>
                    <a:pt x="17348" y="11969"/>
                  </a:lnTo>
                  <a:lnTo>
                    <a:pt x="18890" y="11969"/>
                  </a:lnTo>
                  <a:cubicBezTo>
                    <a:pt x="19566" y="11969"/>
                    <a:pt x="20110" y="11425"/>
                    <a:pt x="20110" y="10752"/>
                  </a:cubicBezTo>
                  <a:lnTo>
                    <a:pt x="20110" y="1217"/>
                  </a:lnTo>
                  <a:cubicBezTo>
                    <a:pt x="20112" y="545"/>
                    <a:pt x="19568" y="1"/>
                    <a:pt x="18896" y="1"/>
                  </a:cubicBezTo>
                  <a:close/>
                </a:path>
              </a:pathLst>
            </a:custGeom>
            <a:solidFill>
              <a:srgbClr val="ffffff"/>
            </a:solidFill>
            <a:ln w="2286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sp>
          <p:nvSpPr>
            <p:cNvPr id="368" name="CustomShape 126"/>
            <p:cNvSpPr/>
            <p:nvPr/>
          </p:nvSpPr>
          <p:spPr>
            <a:xfrm>
              <a:off x="7502040" y="196560"/>
              <a:ext cx="1346760" cy="1058400"/>
            </a:xfrm>
            <a:custGeom>
              <a:avLst/>
              <a:gdLst/>
              <a:ahLst/>
              <a:rect l="l" t="t" r="r" b="b"/>
              <a:pathLst>
                <a:path w="20113" h="15808">
                  <a:moveTo>
                    <a:pt x="1214" y="1"/>
                  </a:moveTo>
                  <a:cubicBezTo>
                    <a:pt x="542" y="1"/>
                    <a:pt x="1" y="545"/>
                    <a:pt x="1" y="1217"/>
                  </a:cubicBezTo>
                  <a:lnTo>
                    <a:pt x="1" y="10755"/>
                  </a:lnTo>
                  <a:cubicBezTo>
                    <a:pt x="1" y="11428"/>
                    <a:pt x="545" y="11969"/>
                    <a:pt x="1214" y="11969"/>
                  </a:cubicBezTo>
                  <a:lnTo>
                    <a:pt x="12664" y="11969"/>
                  </a:lnTo>
                  <a:lnTo>
                    <a:pt x="16988" y="15808"/>
                  </a:lnTo>
                  <a:lnTo>
                    <a:pt x="17348" y="11969"/>
                  </a:lnTo>
                  <a:lnTo>
                    <a:pt x="18890" y="11969"/>
                  </a:lnTo>
                  <a:cubicBezTo>
                    <a:pt x="19566" y="11969"/>
                    <a:pt x="20110" y="11425"/>
                    <a:pt x="20110" y="10752"/>
                  </a:cubicBezTo>
                  <a:lnTo>
                    <a:pt x="20110" y="1217"/>
                  </a:lnTo>
                  <a:cubicBezTo>
                    <a:pt x="20112" y="545"/>
                    <a:pt x="19568" y="1"/>
                    <a:pt x="18896" y="1"/>
                  </a:cubicBezTo>
                  <a:close/>
                </a:path>
              </a:pathLst>
            </a:custGeom>
            <a:solidFill>
              <a:srgbClr val="ff71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69" name="CustomShape 127"/>
          <p:cNvSpPr/>
          <p:nvPr/>
        </p:nvSpPr>
        <p:spPr>
          <a:xfrm rot="493200">
            <a:off x="2277000" y="3839400"/>
            <a:ext cx="1138680" cy="904680"/>
          </a:xfrm>
          <a:custGeom>
            <a:avLst/>
            <a:gdLst/>
            <a:ahLst/>
            <a:rect l="l" t="t" r="r" b="b"/>
            <a:pathLst>
              <a:path w="10150" h="8064">
                <a:moveTo>
                  <a:pt x="8196" y="0"/>
                </a:moveTo>
                <a:cubicBezTo>
                  <a:pt x="8133" y="0"/>
                  <a:pt x="8069" y="5"/>
                  <a:pt x="8004" y="15"/>
                </a:cubicBezTo>
                <a:lnTo>
                  <a:pt x="1130" y="1101"/>
                </a:lnTo>
                <a:cubicBezTo>
                  <a:pt x="461" y="1209"/>
                  <a:pt x="0" y="1840"/>
                  <a:pt x="106" y="2509"/>
                </a:cubicBezTo>
                <a:lnTo>
                  <a:pt x="734" y="6490"/>
                </a:lnTo>
                <a:cubicBezTo>
                  <a:pt x="832" y="7095"/>
                  <a:pt x="1359" y="7530"/>
                  <a:pt x="1951" y="7530"/>
                </a:cubicBezTo>
                <a:cubicBezTo>
                  <a:pt x="2014" y="7530"/>
                  <a:pt x="2078" y="7525"/>
                  <a:pt x="2143" y="7514"/>
                </a:cubicBezTo>
                <a:lnTo>
                  <a:pt x="4908" y="7079"/>
                </a:lnTo>
                <a:lnTo>
                  <a:pt x="5672" y="8025"/>
                </a:lnTo>
                <a:cubicBezTo>
                  <a:pt x="5689" y="8047"/>
                  <a:pt x="5717" y="8064"/>
                  <a:pt x="5744" y="8064"/>
                </a:cubicBezTo>
                <a:cubicBezTo>
                  <a:pt x="5753" y="8064"/>
                  <a:pt x="5756" y="8064"/>
                  <a:pt x="5767" y="8056"/>
                </a:cubicBezTo>
                <a:cubicBezTo>
                  <a:pt x="5800" y="8050"/>
                  <a:pt x="5825" y="8028"/>
                  <a:pt x="5839" y="7997"/>
                </a:cubicBezTo>
                <a:lnTo>
                  <a:pt x="6275" y="6864"/>
                </a:lnTo>
                <a:lnTo>
                  <a:pt x="9020" y="6432"/>
                </a:lnTo>
                <a:cubicBezTo>
                  <a:pt x="9689" y="6320"/>
                  <a:pt x="10150" y="5693"/>
                  <a:pt x="10041" y="5017"/>
                </a:cubicBezTo>
                <a:lnTo>
                  <a:pt x="9413" y="1039"/>
                </a:lnTo>
                <a:cubicBezTo>
                  <a:pt x="9315" y="434"/>
                  <a:pt x="8788" y="0"/>
                  <a:pt x="8196" y="0"/>
                </a:cubicBezTo>
                <a:close/>
              </a:path>
            </a:pathLst>
          </a:custGeom>
          <a:solidFill>
            <a:srgbClr val="ffffff"/>
          </a:solidFill>
          <a:ln w="152400">
            <a:solidFill>
              <a:srgbClr val="ffffff"/>
            </a:solidFill>
            <a:round/>
          </a:ln>
          <a:effectLst>
            <a:outerShdw algn="bl" blurRad="57150" dir="5400000" dist="19080" rotWithShape="0">
              <a:srgbClr val="00000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grpSp>
        <p:nvGrpSpPr>
          <p:cNvPr id="370" name="Group 128"/>
          <p:cNvGrpSpPr/>
          <p:nvPr/>
        </p:nvGrpSpPr>
        <p:grpSpPr>
          <a:xfrm>
            <a:off x="2218680" y="3762720"/>
            <a:ext cx="1256400" cy="1058040"/>
            <a:chOff x="2218680" y="3762720"/>
            <a:chExt cx="1256400" cy="1058040"/>
          </a:xfrm>
        </p:grpSpPr>
        <p:sp>
          <p:nvSpPr>
            <p:cNvPr id="371" name="CustomShape 129"/>
            <p:cNvSpPr/>
            <p:nvPr/>
          </p:nvSpPr>
          <p:spPr>
            <a:xfrm rot="493200">
              <a:off x="2277360" y="3839400"/>
              <a:ext cx="1138680" cy="904680"/>
            </a:xfrm>
            <a:custGeom>
              <a:avLst/>
              <a:gdLst/>
              <a:ahLst/>
              <a:rect l="l" t="t" r="r" b="b"/>
              <a:pathLst>
                <a:path w="10150" h="8063">
                  <a:moveTo>
                    <a:pt x="8191" y="198"/>
                  </a:moveTo>
                  <a:cubicBezTo>
                    <a:pt x="8693" y="198"/>
                    <a:pt x="9140" y="560"/>
                    <a:pt x="9220" y="1075"/>
                  </a:cubicBezTo>
                  <a:lnTo>
                    <a:pt x="9843" y="5053"/>
                  </a:lnTo>
                  <a:cubicBezTo>
                    <a:pt x="9932" y="5619"/>
                    <a:pt x="9550" y="6152"/>
                    <a:pt x="8980" y="6244"/>
                  </a:cubicBezTo>
                  <a:lnTo>
                    <a:pt x="6182" y="6685"/>
                  </a:lnTo>
                  <a:cubicBezTo>
                    <a:pt x="6152" y="6693"/>
                    <a:pt x="6124" y="6710"/>
                    <a:pt x="6110" y="6746"/>
                  </a:cubicBezTo>
                  <a:lnTo>
                    <a:pt x="5714" y="7778"/>
                  </a:lnTo>
                  <a:lnTo>
                    <a:pt x="5016" y="6919"/>
                  </a:lnTo>
                  <a:cubicBezTo>
                    <a:pt x="4997" y="6894"/>
                    <a:pt x="4974" y="6880"/>
                    <a:pt x="4941" y="6880"/>
                  </a:cubicBezTo>
                  <a:cubicBezTo>
                    <a:pt x="4938" y="6880"/>
                    <a:pt x="4932" y="6880"/>
                    <a:pt x="4930" y="6886"/>
                  </a:cubicBezTo>
                  <a:lnTo>
                    <a:pt x="2112" y="7332"/>
                  </a:lnTo>
                  <a:cubicBezTo>
                    <a:pt x="2057" y="7341"/>
                    <a:pt x="2003" y="7345"/>
                    <a:pt x="1949" y="7345"/>
                  </a:cubicBezTo>
                  <a:cubicBezTo>
                    <a:pt x="1446" y="7345"/>
                    <a:pt x="1001" y="6979"/>
                    <a:pt x="921" y="6467"/>
                  </a:cubicBezTo>
                  <a:lnTo>
                    <a:pt x="293" y="2486"/>
                  </a:lnTo>
                  <a:cubicBezTo>
                    <a:pt x="207" y="1923"/>
                    <a:pt x="589" y="1387"/>
                    <a:pt x="1158" y="1298"/>
                  </a:cubicBezTo>
                  <a:lnTo>
                    <a:pt x="8032" y="210"/>
                  </a:lnTo>
                  <a:cubicBezTo>
                    <a:pt x="8085" y="202"/>
                    <a:pt x="8139" y="198"/>
                    <a:pt x="8191" y="198"/>
                  </a:cubicBezTo>
                  <a:close/>
                  <a:moveTo>
                    <a:pt x="8192" y="0"/>
                  </a:moveTo>
                  <a:cubicBezTo>
                    <a:pt x="8130" y="0"/>
                    <a:pt x="8067" y="5"/>
                    <a:pt x="8004" y="14"/>
                  </a:cubicBezTo>
                  <a:lnTo>
                    <a:pt x="1130" y="1103"/>
                  </a:lnTo>
                  <a:cubicBezTo>
                    <a:pt x="460" y="1211"/>
                    <a:pt x="0" y="1842"/>
                    <a:pt x="106" y="2511"/>
                  </a:cubicBezTo>
                  <a:lnTo>
                    <a:pt x="734" y="6490"/>
                  </a:lnTo>
                  <a:cubicBezTo>
                    <a:pt x="830" y="7096"/>
                    <a:pt x="1361" y="7531"/>
                    <a:pt x="1955" y="7531"/>
                  </a:cubicBezTo>
                  <a:cubicBezTo>
                    <a:pt x="2017" y="7531"/>
                    <a:pt x="2080" y="7526"/>
                    <a:pt x="2143" y="7516"/>
                  </a:cubicBezTo>
                  <a:lnTo>
                    <a:pt x="4907" y="7078"/>
                  </a:lnTo>
                  <a:lnTo>
                    <a:pt x="5672" y="8024"/>
                  </a:lnTo>
                  <a:cubicBezTo>
                    <a:pt x="5689" y="8049"/>
                    <a:pt x="5714" y="8063"/>
                    <a:pt x="5744" y="8063"/>
                  </a:cubicBezTo>
                  <a:cubicBezTo>
                    <a:pt x="5750" y="8063"/>
                    <a:pt x="5755" y="8063"/>
                    <a:pt x="5764" y="8052"/>
                  </a:cubicBezTo>
                  <a:cubicBezTo>
                    <a:pt x="5797" y="8046"/>
                    <a:pt x="5825" y="8027"/>
                    <a:pt x="5839" y="7993"/>
                  </a:cubicBezTo>
                  <a:lnTo>
                    <a:pt x="6274" y="6861"/>
                  </a:lnTo>
                  <a:lnTo>
                    <a:pt x="9020" y="6428"/>
                  </a:lnTo>
                  <a:cubicBezTo>
                    <a:pt x="9689" y="6319"/>
                    <a:pt x="10149" y="5689"/>
                    <a:pt x="10041" y="5019"/>
                  </a:cubicBezTo>
                  <a:lnTo>
                    <a:pt x="9413" y="1038"/>
                  </a:lnTo>
                  <a:cubicBezTo>
                    <a:pt x="9314" y="435"/>
                    <a:pt x="8786" y="0"/>
                    <a:pt x="8192" y="0"/>
                  </a:cubicBezTo>
                  <a:close/>
                </a:path>
              </a:pathLst>
            </a:custGeom>
            <a:solidFill>
              <a:schemeClr val="dk1"/>
            </a:solidFill>
            <a:ln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72" name="CustomShape 130"/>
            <p:cNvSpPr/>
            <p:nvPr/>
          </p:nvSpPr>
          <p:spPr>
            <a:xfrm rot="493200">
              <a:off x="2519640" y="3997080"/>
              <a:ext cx="597960" cy="514080"/>
            </a:xfrm>
            <a:custGeom>
              <a:avLst/>
              <a:gdLst/>
              <a:ahLst/>
              <a:rect l="l" t="t" r="r" b="b"/>
              <a:pathLst>
                <a:path w="5332" h="4584">
                  <a:moveTo>
                    <a:pt x="3988" y="0"/>
                  </a:moveTo>
                  <a:cubicBezTo>
                    <a:pt x="3583" y="0"/>
                    <a:pt x="3184" y="188"/>
                    <a:pt x="2930" y="538"/>
                  </a:cubicBezTo>
                  <a:lnTo>
                    <a:pt x="2643" y="937"/>
                  </a:lnTo>
                  <a:lnTo>
                    <a:pt x="2246" y="647"/>
                  </a:lnTo>
                  <a:cubicBezTo>
                    <a:pt x="2023" y="487"/>
                    <a:pt x="1754" y="397"/>
                    <a:pt x="1480" y="397"/>
                  </a:cubicBezTo>
                  <a:cubicBezTo>
                    <a:pt x="1416" y="397"/>
                    <a:pt x="1351" y="402"/>
                    <a:pt x="1287" y="413"/>
                  </a:cubicBezTo>
                  <a:cubicBezTo>
                    <a:pt x="941" y="466"/>
                    <a:pt x="631" y="652"/>
                    <a:pt x="425" y="937"/>
                  </a:cubicBezTo>
                  <a:cubicBezTo>
                    <a:pt x="1" y="1517"/>
                    <a:pt x="129" y="2335"/>
                    <a:pt x="712" y="2762"/>
                  </a:cubicBezTo>
                  <a:lnTo>
                    <a:pt x="1117" y="3046"/>
                  </a:lnTo>
                  <a:lnTo>
                    <a:pt x="3228" y="4583"/>
                  </a:lnTo>
                  <a:lnTo>
                    <a:pt x="4768" y="2471"/>
                  </a:lnTo>
                  <a:lnTo>
                    <a:pt x="5047" y="2072"/>
                  </a:lnTo>
                  <a:cubicBezTo>
                    <a:pt x="5248" y="1791"/>
                    <a:pt x="5332" y="1442"/>
                    <a:pt x="5279" y="1102"/>
                  </a:cubicBezTo>
                  <a:lnTo>
                    <a:pt x="5279" y="1102"/>
                  </a:lnTo>
                  <a:lnTo>
                    <a:pt x="5276" y="1104"/>
                  </a:lnTo>
                  <a:cubicBezTo>
                    <a:pt x="5223" y="758"/>
                    <a:pt x="5036" y="454"/>
                    <a:pt x="4752" y="251"/>
                  </a:cubicBezTo>
                  <a:cubicBezTo>
                    <a:pt x="4521" y="81"/>
                    <a:pt x="4254" y="0"/>
                    <a:pt x="3988" y="0"/>
                  </a:cubicBezTo>
                  <a:close/>
                </a:path>
              </a:pathLst>
            </a:custGeom>
            <a:solidFill>
              <a:schemeClr val="dk1"/>
            </a:solidFill>
            <a:ln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73" name="CustomShape 131"/>
            <p:cNvSpPr/>
            <p:nvPr/>
          </p:nvSpPr>
          <p:spPr>
            <a:xfrm rot="493200">
              <a:off x="2507400" y="3985200"/>
              <a:ext cx="621720" cy="536400"/>
            </a:xfrm>
            <a:custGeom>
              <a:avLst/>
              <a:gdLst/>
              <a:ahLst/>
              <a:rect l="l" t="t" r="r" b="b"/>
              <a:pathLst>
                <a:path w="5542" h="4781">
                  <a:moveTo>
                    <a:pt x="4102" y="200"/>
                  </a:moveTo>
                  <a:cubicBezTo>
                    <a:pt x="4355" y="200"/>
                    <a:pt x="4597" y="279"/>
                    <a:pt x="4802" y="431"/>
                  </a:cubicBezTo>
                  <a:cubicBezTo>
                    <a:pt x="5064" y="618"/>
                    <a:pt x="5240" y="908"/>
                    <a:pt x="5287" y="1223"/>
                  </a:cubicBezTo>
                  <a:cubicBezTo>
                    <a:pt x="5290" y="1226"/>
                    <a:pt x="5290" y="1229"/>
                    <a:pt x="5290" y="1232"/>
                  </a:cubicBezTo>
                  <a:cubicBezTo>
                    <a:pt x="5338" y="1547"/>
                    <a:pt x="5260" y="1865"/>
                    <a:pt x="5073" y="2122"/>
                  </a:cubicBezTo>
                  <a:lnTo>
                    <a:pt x="3315" y="4552"/>
                  </a:lnTo>
                  <a:lnTo>
                    <a:pt x="1279" y="3070"/>
                  </a:lnTo>
                  <a:lnTo>
                    <a:pt x="877" y="2788"/>
                  </a:lnTo>
                  <a:cubicBezTo>
                    <a:pt x="336" y="2395"/>
                    <a:pt x="218" y="1636"/>
                    <a:pt x="612" y="1098"/>
                  </a:cubicBezTo>
                  <a:cubicBezTo>
                    <a:pt x="799" y="836"/>
                    <a:pt x="1092" y="657"/>
                    <a:pt x="1410" y="612"/>
                  </a:cubicBezTo>
                  <a:cubicBezTo>
                    <a:pt x="1468" y="601"/>
                    <a:pt x="1535" y="598"/>
                    <a:pt x="1594" y="598"/>
                  </a:cubicBezTo>
                  <a:cubicBezTo>
                    <a:pt x="1850" y="598"/>
                    <a:pt x="2093" y="679"/>
                    <a:pt x="2297" y="833"/>
                  </a:cubicBezTo>
                  <a:lnTo>
                    <a:pt x="2693" y="1120"/>
                  </a:lnTo>
                  <a:cubicBezTo>
                    <a:pt x="2712" y="1132"/>
                    <a:pt x="2732" y="1140"/>
                    <a:pt x="2753" y="1140"/>
                  </a:cubicBezTo>
                  <a:cubicBezTo>
                    <a:pt x="2756" y="1140"/>
                    <a:pt x="2759" y="1140"/>
                    <a:pt x="2763" y="1140"/>
                  </a:cubicBezTo>
                  <a:cubicBezTo>
                    <a:pt x="2788" y="1131"/>
                    <a:pt x="2813" y="1117"/>
                    <a:pt x="2827" y="1098"/>
                  </a:cubicBezTo>
                  <a:lnTo>
                    <a:pt x="3111" y="699"/>
                  </a:lnTo>
                  <a:cubicBezTo>
                    <a:pt x="3301" y="434"/>
                    <a:pt x="3583" y="264"/>
                    <a:pt x="3901" y="216"/>
                  </a:cubicBezTo>
                  <a:cubicBezTo>
                    <a:pt x="3968" y="205"/>
                    <a:pt x="4036" y="200"/>
                    <a:pt x="4102" y="200"/>
                  </a:cubicBezTo>
                  <a:close/>
                  <a:moveTo>
                    <a:pt x="4099" y="1"/>
                  </a:moveTo>
                  <a:cubicBezTo>
                    <a:pt x="4026" y="1"/>
                    <a:pt x="3953" y="7"/>
                    <a:pt x="3879" y="18"/>
                  </a:cubicBezTo>
                  <a:cubicBezTo>
                    <a:pt x="3510" y="80"/>
                    <a:pt x="3181" y="278"/>
                    <a:pt x="2961" y="582"/>
                  </a:cubicBezTo>
                  <a:lnTo>
                    <a:pt x="2732" y="900"/>
                  </a:lnTo>
                  <a:lnTo>
                    <a:pt x="2414" y="668"/>
                  </a:lnTo>
                  <a:cubicBezTo>
                    <a:pt x="2173" y="495"/>
                    <a:pt x="1886" y="401"/>
                    <a:pt x="1592" y="401"/>
                  </a:cubicBezTo>
                  <a:cubicBezTo>
                    <a:pt x="1522" y="401"/>
                    <a:pt x="1452" y="406"/>
                    <a:pt x="1382" y="417"/>
                  </a:cubicBezTo>
                  <a:cubicBezTo>
                    <a:pt x="1013" y="473"/>
                    <a:pt x="673" y="677"/>
                    <a:pt x="456" y="978"/>
                  </a:cubicBezTo>
                  <a:cubicBezTo>
                    <a:pt x="1" y="1606"/>
                    <a:pt x="137" y="2484"/>
                    <a:pt x="765" y="2942"/>
                  </a:cubicBezTo>
                  <a:lnTo>
                    <a:pt x="3282" y="4764"/>
                  </a:lnTo>
                  <a:cubicBezTo>
                    <a:pt x="3296" y="4772"/>
                    <a:pt x="3318" y="4780"/>
                    <a:pt x="3337" y="4780"/>
                  </a:cubicBezTo>
                  <a:cubicBezTo>
                    <a:pt x="3371" y="4780"/>
                    <a:pt x="3402" y="4769"/>
                    <a:pt x="3416" y="4738"/>
                  </a:cubicBezTo>
                  <a:lnTo>
                    <a:pt x="4955" y="2624"/>
                  </a:lnTo>
                  <a:lnTo>
                    <a:pt x="5234" y="2228"/>
                  </a:lnTo>
                  <a:cubicBezTo>
                    <a:pt x="5455" y="1926"/>
                    <a:pt x="5541" y="1553"/>
                    <a:pt x="5486" y="1184"/>
                  </a:cubicBezTo>
                  <a:cubicBezTo>
                    <a:pt x="5486" y="1181"/>
                    <a:pt x="5483" y="1176"/>
                    <a:pt x="5483" y="1173"/>
                  </a:cubicBezTo>
                  <a:cubicBezTo>
                    <a:pt x="5421" y="813"/>
                    <a:pt x="5218" y="487"/>
                    <a:pt x="4922" y="269"/>
                  </a:cubicBezTo>
                  <a:cubicBezTo>
                    <a:pt x="4680" y="95"/>
                    <a:pt x="4395" y="1"/>
                    <a:pt x="4099" y="1"/>
                  </a:cubicBezTo>
                  <a:close/>
                </a:path>
              </a:pathLst>
            </a:custGeom>
            <a:solidFill>
              <a:schemeClr val="dk1"/>
            </a:solidFill>
            <a:ln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0" name="Group 1"/>
          <p:cNvGrpSpPr/>
          <p:nvPr/>
        </p:nvGrpSpPr>
        <p:grpSpPr>
          <a:xfrm>
            <a:off x="642600" y="3357720"/>
            <a:ext cx="3557880" cy="1232280"/>
            <a:chOff x="642600" y="3357720"/>
            <a:chExt cx="3557880" cy="1232280"/>
          </a:xfrm>
        </p:grpSpPr>
        <p:sp>
          <p:nvSpPr>
            <p:cNvPr id="571" name="CustomShape 2"/>
            <p:cNvSpPr/>
            <p:nvPr/>
          </p:nvSpPr>
          <p:spPr>
            <a:xfrm flipH="1">
              <a:off x="642240" y="3357720"/>
              <a:ext cx="3557880" cy="1221120"/>
            </a:xfrm>
            <a:custGeom>
              <a:avLst/>
              <a:gdLst/>
              <a:ahLst/>
              <a:rect l="l" t="t" r="r" b="b"/>
              <a:pathLst>
                <a:path w="25033" h="9342">
                  <a:moveTo>
                    <a:pt x="5119" y="1"/>
                  </a:moveTo>
                  <a:cubicBezTo>
                    <a:pt x="2307" y="1"/>
                    <a:pt x="25" y="2264"/>
                    <a:pt x="0" y="5073"/>
                  </a:cubicBezTo>
                  <a:cubicBezTo>
                    <a:pt x="17" y="7438"/>
                    <a:pt x="1936" y="9341"/>
                    <a:pt x="4299" y="9341"/>
                  </a:cubicBezTo>
                  <a:cubicBezTo>
                    <a:pt x="4311" y="9341"/>
                    <a:pt x="4323" y="9341"/>
                    <a:pt x="4336" y="9341"/>
                  </a:cubicBezTo>
                  <a:lnTo>
                    <a:pt x="16809" y="9341"/>
                  </a:lnTo>
                  <a:cubicBezTo>
                    <a:pt x="16821" y="9341"/>
                    <a:pt x="16833" y="9341"/>
                    <a:pt x="16845" y="9341"/>
                  </a:cubicBezTo>
                  <a:cubicBezTo>
                    <a:pt x="19208" y="9341"/>
                    <a:pt x="21127" y="7440"/>
                    <a:pt x="21144" y="5073"/>
                  </a:cubicBezTo>
                  <a:lnTo>
                    <a:pt x="21144" y="2766"/>
                  </a:lnTo>
                  <a:lnTo>
                    <a:pt x="25033" y="1"/>
                  </a:lnTo>
                  <a:lnTo>
                    <a:pt x="5156" y="1"/>
                  </a:lnTo>
                  <a:cubicBezTo>
                    <a:pt x="5144" y="1"/>
                    <a:pt x="5132" y="1"/>
                    <a:pt x="5119" y="1"/>
                  </a:cubicBezTo>
                  <a:close/>
                </a:path>
              </a:pathLst>
            </a:custGeom>
            <a:solidFill>
              <a:srgbClr val="ffffff"/>
            </a:solidFill>
            <a:ln w="2286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sp>
          <p:nvSpPr>
            <p:cNvPr id="572" name="CustomShape 3"/>
            <p:cNvSpPr/>
            <p:nvPr/>
          </p:nvSpPr>
          <p:spPr>
            <a:xfrm flipH="1">
              <a:off x="642240" y="3368880"/>
              <a:ext cx="3557880" cy="1221120"/>
            </a:xfrm>
            <a:custGeom>
              <a:avLst/>
              <a:gdLst/>
              <a:ahLst/>
              <a:rect l="l" t="t" r="r" b="b"/>
              <a:pathLst>
                <a:path w="25033" h="9342">
                  <a:moveTo>
                    <a:pt x="5119" y="1"/>
                  </a:moveTo>
                  <a:cubicBezTo>
                    <a:pt x="2307" y="1"/>
                    <a:pt x="25" y="2264"/>
                    <a:pt x="0" y="5073"/>
                  </a:cubicBezTo>
                  <a:cubicBezTo>
                    <a:pt x="17" y="7438"/>
                    <a:pt x="1936" y="9341"/>
                    <a:pt x="4299" y="9341"/>
                  </a:cubicBezTo>
                  <a:cubicBezTo>
                    <a:pt x="4311" y="9341"/>
                    <a:pt x="4323" y="9341"/>
                    <a:pt x="4336" y="9341"/>
                  </a:cubicBezTo>
                  <a:lnTo>
                    <a:pt x="16809" y="9341"/>
                  </a:lnTo>
                  <a:cubicBezTo>
                    <a:pt x="16821" y="9341"/>
                    <a:pt x="16833" y="9341"/>
                    <a:pt x="16845" y="9341"/>
                  </a:cubicBezTo>
                  <a:cubicBezTo>
                    <a:pt x="19208" y="9341"/>
                    <a:pt x="21127" y="7440"/>
                    <a:pt x="21144" y="5073"/>
                  </a:cubicBezTo>
                  <a:lnTo>
                    <a:pt x="21144" y="2766"/>
                  </a:lnTo>
                  <a:lnTo>
                    <a:pt x="25033" y="1"/>
                  </a:lnTo>
                  <a:lnTo>
                    <a:pt x="5156" y="1"/>
                  </a:lnTo>
                  <a:cubicBezTo>
                    <a:pt x="5144" y="1"/>
                    <a:pt x="5132" y="1"/>
                    <a:pt x="5119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73" name="Group 4"/>
          <p:cNvGrpSpPr/>
          <p:nvPr/>
        </p:nvGrpSpPr>
        <p:grpSpPr>
          <a:xfrm>
            <a:off x="642600" y="1428840"/>
            <a:ext cx="3557880" cy="1233720"/>
            <a:chOff x="642600" y="1428840"/>
            <a:chExt cx="3557880" cy="1233720"/>
          </a:xfrm>
        </p:grpSpPr>
        <p:sp>
          <p:nvSpPr>
            <p:cNvPr id="574" name="CustomShape 5"/>
            <p:cNvSpPr/>
            <p:nvPr/>
          </p:nvSpPr>
          <p:spPr>
            <a:xfrm flipH="1">
              <a:off x="642240" y="1428840"/>
              <a:ext cx="3557880" cy="1222560"/>
            </a:xfrm>
            <a:custGeom>
              <a:avLst/>
              <a:gdLst/>
              <a:ahLst/>
              <a:rect l="l" t="t" r="r" b="b"/>
              <a:pathLst>
                <a:path w="25033" h="9342">
                  <a:moveTo>
                    <a:pt x="5119" y="1"/>
                  </a:moveTo>
                  <a:cubicBezTo>
                    <a:pt x="2307" y="1"/>
                    <a:pt x="25" y="2264"/>
                    <a:pt x="0" y="5073"/>
                  </a:cubicBezTo>
                  <a:cubicBezTo>
                    <a:pt x="17" y="7438"/>
                    <a:pt x="1936" y="9341"/>
                    <a:pt x="4299" y="9341"/>
                  </a:cubicBezTo>
                  <a:cubicBezTo>
                    <a:pt x="4311" y="9341"/>
                    <a:pt x="4323" y="9341"/>
                    <a:pt x="4336" y="9341"/>
                  </a:cubicBezTo>
                  <a:lnTo>
                    <a:pt x="16809" y="9341"/>
                  </a:lnTo>
                  <a:cubicBezTo>
                    <a:pt x="16821" y="9341"/>
                    <a:pt x="16833" y="9341"/>
                    <a:pt x="16845" y="9341"/>
                  </a:cubicBezTo>
                  <a:cubicBezTo>
                    <a:pt x="19208" y="9341"/>
                    <a:pt x="21127" y="7440"/>
                    <a:pt x="21144" y="5073"/>
                  </a:cubicBezTo>
                  <a:lnTo>
                    <a:pt x="21144" y="2766"/>
                  </a:lnTo>
                  <a:lnTo>
                    <a:pt x="25033" y="1"/>
                  </a:lnTo>
                  <a:lnTo>
                    <a:pt x="5156" y="1"/>
                  </a:lnTo>
                  <a:cubicBezTo>
                    <a:pt x="5144" y="1"/>
                    <a:pt x="5132" y="1"/>
                    <a:pt x="5119" y="1"/>
                  </a:cubicBezTo>
                  <a:close/>
                </a:path>
              </a:pathLst>
            </a:custGeom>
            <a:solidFill>
              <a:srgbClr val="ffffff"/>
            </a:solidFill>
            <a:ln w="2286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sp>
          <p:nvSpPr>
            <p:cNvPr id="575" name="CustomShape 6"/>
            <p:cNvSpPr/>
            <p:nvPr/>
          </p:nvSpPr>
          <p:spPr>
            <a:xfrm flipH="1">
              <a:off x="642240" y="1440000"/>
              <a:ext cx="3557880" cy="1222560"/>
            </a:xfrm>
            <a:custGeom>
              <a:avLst/>
              <a:gdLst/>
              <a:ahLst/>
              <a:rect l="l" t="t" r="r" b="b"/>
              <a:pathLst>
                <a:path w="25033" h="9342">
                  <a:moveTo>
                    <a:pt x="5119" y="1"/>
                  </a:moveTo>
                  <a:cubicBezTo>
                    <a:pt x="2307" y="1"/>
                    <a:pt x="25" y="2264"/>
                    <a:pt x="0" y="5073"/>
                  </a:cubicBezTo>
                  <a:cubicBezTo>
                    <a:pt x="17" y="7438"/>
                    <a:pt x="1936" y="9341"/>
                    <a:pt x="4299" y="9341"/>
                  </a:cubicBezTo>
                  <a:cubicBezTo>
                    <a:pt x="4311" y="9341"/>
                    <a:pt x="4323" y="9341"/>
                    <a:pt x="4336" y="9341"/>
                  </a:cubicBezTo>
                  <a:lnTo>
                    <a:pt x="16809" y="9341"/>
                  </a:lnTo>
                  <a:cubicBezTo>
                    <a:pt x="16821" y="9341"/>
                    <a:pt x="16833" y="9341"/>
                    <a:pt x="16845" y="9341"/>
                  </a:cubicBezTo>
                  <a:cubicBezTo>
                    <a:pt x="19208" y="9341"/>
                    <a:pt x="21127" y="7440"/>
                    <a:pt x="21144" y="5073"/>
                  </a:cubicBezTo>
                  <a:lnTo>
                    <a:pt x="21144" y="2766"/>
                  </a:lnTo>
                  <a:lnTo>
                    <a:pt x="25033" y="1"/>
                  </a:lnTo>
                  <a:lnTo>
                    <a:pt x="5156" y="1"/>
                  </a:lnTo>
                  <a:cubicBezTo>
                    <a:pt x="5144" y="1"/>
                    <a:pt x="5132" y="1"/>
                    <a:pt x="5119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76" name="Group 7"/>
          <p:cNvGrpSpPr/>
          <p:nvPr/>
        </p:nvGrpSpPr>
        <p:grpSpPr>
          <a:xfrm>
            <a:off x="5016240" y="3348000"/>
            <a:ext cx="3557880" cy="1232280"/>
            <a:chOff x="5016240" y="3348000"/>
            <a:chExt cx="3557880" cy="1232280"/>
          </a:xfrm>
        </p:grpSpPr>
        <p:sp>
          <p:nvSpPr>
            <p:cNvPr id="577" name="CustomShape 8"/>
            <p:cNvSpPr/>
            <p:nvPr/>
          </p:nvSpPr>
          <p:spPr>
            <a:xfrm>
              <a:off x="5016240" y="3348000"/>
              <a:ext cx="3557880" cy="1221120"/>
            </a:xfrm>
            <a:custGeom>
              <a:avLst/>
              <a:gdLst/>
              <a:ahLst/>
              <a:rect l="l" t="t" r="r" b="b"/>
              <a:pathLst>
                <a:path w="25033" h="9342">
                  <a:moveTo>
                    <a:pt x="5119" y="1"/>
                  </a:moveTo>
                  <a:cubicBezTo>
                    <a:pt x="2307" y="1"/>
                    <a:pt x="25" y="2264"/>
                    <a:pt x="0" y="5073"/>
                  </a:cubicBezTo>
                  <a:cubicBezTo>
                    <a:pt x="17" y="7438"/>
                    <a:pt x="1936" y="9341"/>
                    <a:pt x="4299" y="9341"/>
                  </a:cubicBezTo>
                  <a:cubicBezTo>
                    <a:pt x="4311" y="9341"/>
                    <a:pt x="4323" y="9341"/>
                    <a:pt x="4336" y="9341"/>
                  </a:cubicBezTo>
                  <a:lnTo>
                    <a:pt x="16809" y="9341"/>
                  </a:lnTo>
                  <a:cubicBezTo>
                    <a:pt x="16821" y="9341"/>
                    <a:pt x="16833" y="9341"/>
                    <a:pt x="16845" y="9341"/>
                  </a:cubicBezTo>
                  <a:cubicBezTo>
                    <a:pt x="19208" y="9341"/>
                    <a:pt x="21127" y="7440"/>
                    <a:pt x="21144" y="5073"/>
                  </a:cubicBezTo>
                  <a:lnTo>
                    <a:pt x="21144" y="2766"/>
                  </a:lnTo>
                  <a:lnTo>
                    <a:pt x="25033" y="1"/>
                  </a:lnTo>
                  <a:lnTo>
                    <a:pt x="5156" y="1"/>
                  </a:lnTo>
                  <a:cubicBezTo>
                    <a:pt x="5144" y="1"/>
                    <a:pt x="5132" y="1"/>
                    <a:pt x="5119" y="1"/>
                  </a:cubicBezTo>
                  <a:close/>
                </a:path>
              </a:pathLst>
            </a:custGeom>
            <a:solidFill>
              <a:schemeClr val="accent4"/>
            </a:solidFill>
            <a:ln w="2286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sp>
          <p:nvSpPr>
            <p:cNvPr id="578" name="CustomShape 9"/>
            <p:cNvSpPr/>
            <p:nvPr/>
          </p:nvSpPr>
          <p:spPr>
            <a:xfrm>
              <a:off x="5016240" y="3359160"/>
              <a:ext cx="3557880" cy="1221120"/>
            </a:xfrm>
            <a:custGeom>
              <a:avLst/>
              <a:gdLst/>
              <a:ahLst/>
              <a:rect l="l" t="t" r="r" b="b"/>
              <a:pathLst>
                <a:path w="25033" h="9342">
                  <a:moveTo>
                    <a:pt x="5119" y="1"/>
                  </a:moveTo>
                  <a:cubicBezTo>
                    <a:pt x="2307" y="1"/>
                    <a:pt x="25" y="2264"/>
                    <a:pt x="0" y="5073"/>
                  </a:cubicBezTo>
                  <a:cubicBezTo>
                    <a:pt x="17" y="7438"/>
                    <a:pt x="1936" y="9341"/>
                    <a:pt x="4299" y="9341"/>
                  </a:cubicBezTo>
                  <a:cubicBezTo>
                    <a:pt x="4311" y="9341"/>
                    <a:pt x="4323" y="9341"/>
                    <a:pt x="4336" y="9341"/>
                  </a:cubicBezTo>
                  <a:lnTo>
                    <a:pt x="16809" y="9341"/>
                  </a:lnTo>
                  <a:cubicBezTo>
                    <a:pt x="16821" y="9341"/>
                    <a:pt x="16833" y="9341"/>
                    <a:pt x="16845" y="9341"/>
                  </a:cubicBezTo>
                  <a:cubicBezTo>
                    <a:pt x="19208" y="9341"/>
                    <a:pt x="21127" y="7440"/>
                    <a:pt x="21144" y="5073"/>
                  </a:cubicBezTo>
                  <a:lnTo>
                    <a:pt x="21144" y="2766"/>
                  </a:lnTo>
                  <a:lnTo>
                    <a:pt x="25033" y="1"/>
                  </a:lnTo>
                  <a:lnTo>
                    <a:pt x="5156" y="1"/>
                  </a:lnTo>
                  <a:cubicBezTo>
                    <a:pt x="5144" y="1"/>
                    <a:pt x="5132" y="1"/>
                    <a:pt x="5119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79" name="Group 10"/>
          <p:cNvGrpSpPr/>
          <p:nvPr/>
        </p:nvGrpSpPr>
        <p:grpSpPr>
          <a:xfrm>
            <a:off x="4929120" y="1428840"/>
            <a:ext cx="3557880" cy="928080"/>
            <a:chOff x="4929120" y="1428840"/>
            <a:chExt cx="3557880" cy="928080"/>
          </a:xfrm>
        </p:grpSpPr>
        <p:sp>
          <p:nvSpPr>
            <p:cNvPr id="580" name="CustomShape 11"/>
            <p:cNvSpPr/>
            <p:nvPr/>
          </p:nvSpPr>
          <p:spPr>
            <a:xfrm>
              <a:off x="4929120" y="1428840"/>
              <a:ext cx="3557880" cy="919800"/>
            </a:xfrm>
            <a:custGeom>
              <a:avLst/>
              <a:gdLst/>
              <a:ahLst/>
              <a:rect l="l" t="t" r="r" b="b"/>
              <a:pathLst>
                <a:path w="25033" h="9342">
                  <a:moveTo>
                    <a:pt x="5119" y="1"/>
                  </a:moveTo>
                  <a:cubicBezTo>
                    <a:pt x="2307" y="1"/>
                    <a:pt x="25" y="2264"/>
                    <a:pt x="0" y="5073"/>
                  </a:cubicBezTo>
                  <a:cubicBezTo>
                    <a:pt x="17" y="7438"/>
                    <a:pt x="1936" y="9341"/>
                    <a:pt x="4299" y="9341"/>
                  </a:cubicBezTo>
                  <a:cubicBezTo>
                    <a:pt x="4311" y="9341"/>
                    <a:pt x="4323" y="9341"/>
                    <a:pt x="4336" y="9341"/>
                  </a:cubicBezTo>
                  <a:lnTo>
                    <a:pt x="16809" y="9341"/>
                  </a:lnTo>
                  <a:cubicBezTo>
                    <a:pt x="16821" y="9341"/>
                    <a:pt x="16833" y="9341"/>
                    <a:pt x="16845" y="9341"/>
                  </a:cubicBezTo>
                  <a:cubicBezTo>
                    <a:pt x="19208" y="9341"/>
                    <a:pt x="21127" y="7440"/>
                    <a:pt x="21144" y="5073"/>
                  </a:cubicBezTo>
                  <a:lnTo>
                    <a:pt x="21144" y="2766"/>
                  </a:lnTo>
                  <a:lnTo>
                    <a:pt x="25033" y="1"/>
                  </a:lnTo>
                  <a:lnTo>
                    <a:pt x="5156" y="1"/>
                  </a:lnTo>
                  <a:cubicBezTo>
                    <a:pt x="5144" y="1"/>
                    <a:pt x="5132" y="1"/>
                    <a:pt x="5119" y="1"/>
                  </a:cubicBezTo>
                  <a:close/>
                </a:path>
              </a:pathLst>
            </a:custGeom>
            <a:solidFill>
              <a:srgbClr val="ffffff"/>
            </a:solidFill>
            <a:ln w="2286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sp>
          <p:nvSpPr>
            <p:cNvPr id="581" name="CustomShape 12"/>
            <p:cNvSpPr/>
            <p:nvPr/>
          </p:nvSpPr>
          <p:spPr>
            <a:xfrm>
              <a:off x="4929120" y="1437120"/>
              <a:ext cx="3557880" cy="919800"/>
            </a:xfrm>
            <a:custGeom>
              <a:avLst/>
              <a:gdLst/>
              <a:ahLst/>
              <a:rect l="l" t="t" r="r" b="b"/>
              <a:pathLst>
                <a:path w="25033" h="9342">
                  <a:moveTo>
                    <a:pt x="5119" y="1"/>
                  </a:moveTo>
                  <a:cubicBezTo>
                    <a:pt x="2307" y="1"/>
                    <a:pt x="25" y="2264"/>
                    <a:pt x="0" y="5073"/>
                  </a:cubicBezTo>
                  <a:cubicBezTo>
                    <a:pt x="17" y="7438"/>
                    <a:pt x="1936" y="9341"/>
                    <a:pt x="4299" y="9341"/>
                  </a:cubicBezTo>
                  <a:cubicBezTo>
                    <a:pt x="4311" y="9341"/>
                    <a:pt x="4323" y="9341"/>
                    <a:pt x="4336" y="9341"/>
                  </a:cubicBezTo>
                  <a:lnTo>
                    <a:pt x="16809" y="9341"/>
                  </a:lnTo>
                  <a:cubicBezTo>
                    <a:pt x="16821" y="9341"/>
                    <a:pt x="16833" y="9341"/>
                    <a:pt x="16845" y="9341"/>
                  </a:cubicBezTo>
                  <a:cubicBezTo>
                    <a:pt x="19208" y="9341"/>
                    <a:pt x="21127" y="7440"/>
                    <a:pt x="21144" y="5073"/>
                  </a:cubicBezTo>
                  <a:lnTo>
                    <a:pt x="21144" y="2766"/>
                  </a:lnTo>
                  <a:lnTo>
                    <a:pt x="25033" y="1"/>
                  </a:lnTo>
                  <a:lnTo>
                    <a:pt x="5156" y="1"/>
                  </a:lnTo>
                  <a:cubicBezTo>
                    <a:pt x="5144" y="1"/>
                    <a:pt x="5132" y="1"/>
                    <a:pt x="5119" y="1"/>
                  </a:cubicBezTo>
                  <a:close/>
                </a:path>
              </a:pathLst>
            </a:custGeom>
            <a:solidFill>
              <a:srgbClr val="fac0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82" name="TextShape 13"/>
          <p:cNvSpPr txBox="1"/>
          <p:nvPr/>
        </p:nvSpPr>
        <p:spPr>
          <a:xfrm>
            <a:off x="1214280" y="3643200"/>
            <a:ext cx="2866680" cy="48456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marL="457200" indent="-317160" algn="ctr">
              <a:lnSpc>
                <a:spcPct val="100000"/>
              </a:lnSpc>
              <a:spcBef>
                <a:spcPts val="99"/>
              </a:spcBef>
              <a:tabLst>
                <a:tab algn="l" pos="0"/>
              </a:tabLst>
            </a:pPr>
            <a:r>
              <a:rPr b="0" lang="hr-HR" sz="1400" spc="-1" strike="noStrike">
                <a:solidFill>
                  <a:srgbClr val="ffffff"/>
                </a:solidFill>
                <a:latin typeface="Lexend Light"/>
                <a:ea typeface="Lexend Light"/>
              </a:rPr>
              <a:t>Zapamti, klijenti bi trebali postavljati izazove; zato im treba terapija.</a:t>
            </a:r>
            <a:endParaRPr b="0" lang="hr-HR" sz="1400" spc="-1" strike="noStrike">
              <a:latin typeface="Arial"/>
            </a:endParaRPr>
          </a:p>
        </p:txBody>
      </p:sp>
      <p:sp>
        <p:nvSpPr>
          <p:cNvPr id="583" name="TextShape 14"/>
          <p:cNvSpPr txBox="1"/>
          <p:nvPr/>
        </p:nvSpPr>
        <p:spPr>
          <a:xfrm>
            <a:off x="1000080" y="1571760"/>
            <a:ext cx="2866680" cy="48456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r>
              <a:rPr b="0" lang="hr-HR" sz="1400" spc="-1" strike="noStrike">
                <a:solidFill>
                  <a:srgbClr val="ffffff"/>
                </a:solidFill>
                <a:latin typeface="Lexend Light"/>
                <a:ea typeface="Lexend Light"/>
              </a:rPr>
              <a:t>Ponašaj se prema svakom klijentu onako kako bi volio da se prema tebi netko ponaša. </a:t>
            </a:r>
            <a:endParaRPr b="0" lang="hr-HR" sz="1400" spc="-1" strike="noStrike">
              <a:latin typeface="Arial"/>
            </a:endParaRPr>
          </a:p>
        </p:txBody>
      </p:sp>
      <p:sp>
        <p:nvSpPr>
          <p:cNvPr id="584" name="TextShape 15"/>
          <p:cNvSpPr txBox="1"/>
          <p:nvPr/>
        </p:nvSpPr>
        <p:spPr>
          <a:xfrm>
            <a:off x="5072040" y="1643040"/>
            <a:ext cx="2866680" cy="48456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hr-HR" sz="1400" spc="-1" strike="noStrike">
                <a:solidFill>
                  <a:srgbClr val="ffffff"/>
                </a:solidFill>
                <a:latin typeface="Lexend Light"/>
                <a:ea typeface="Lexend Light"/>
              </a:rPr>
              <a:t>Budi ljubazan i pomozi klijentu da se osjeća sigurno.</a:t>
            </a:r>
            <a:endParaRPr b="0" lang="hr-HR" sz="1400" spc="-1" strike="noStrike">
              <a:latin typeface="Arial"/>
            </a:endParaRPr>
          </a:p>
        </p:txBody>
      </p:sp>
      <p:sp>
        <p:nvSpPr>
          <p:cNvPr id="585" name="TextShape 16"/>
          <p:cNvSpPr txBox="1"/>
          <p:nvPr/>
        </p:nvSpPr>
        <p:spPr>
          <a:xfrm>
            <a:off x="5072040" y="3714840"/>
            <a:ext cx="2866680" cy="48456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marL="457200" indent="-317160" algn="ctr">
              <a:lnSpc>
                <a:spcPct val="100000"/>
              </a:lnSpc>
              <a:spcBef>
                <a:spcPts val="99"/>
              </a:spcBef>
              <a:tabLst>
                <a:tab algn="l" pos="0"/>
              </a:tabLst>
            </a:pPr>
            <a:r>
              <a:rPr b="0" lang="hr-HR" sz="1400" spc="-1" strike="noStrike">
                <a:solidFill>
                  <a:srgbClr val="ffffff"/>
                </a:solidFill>
                <a:latin typeface="Lexend Light"/>
                <a:ea typeface="Lexend Light"/>
              </a:rPr>
              <a:t>Imaj realna očekivanja za sebe i klijenta. </a:t>
            </a:r>
            <a:endParaRPr b="0" lang="hr-HR" sz="1400" spc="-1" strike="noStrike">
              <a:latin typeface="Arial"/>
            </a:endParaRPr>
          </a:p>
        </p:txBody>
      </p:sp>
      <p:sp>
        <p:nvSpPr>
          <p:cNvPr id="586" name="TextShape 17"/>
          <p:cNvSpPr txBox="1"/>
          <p:nvPr/>
        </p:nvSpPr>
        <p:spPr>
          <a:xfrm>
            <a:off x="642960" y="285840"/>
            <a:ext cx="7703640" cy="61704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algn="ctr">
              <a:lnSpc>
                <a:spcPct val="85000"/>
              </a:lnSpc>
            </a:pPr>
            <a:r>
              <a:rPr b="0" lang="hr-HR" sz="3200" spc="-1" strike="noStrike">
                <a:solidFill>
                  <a:srgbClr val="ff719a"/>
                </a:solidFill>
                <a:latin typeface="Lexend SemiBold"/>
                <a:ea typeface="Lexend SemiBold"/>
              </a:rPr>
              <a:t>4 osnovne smjernice </a:t>
            </a:r>
            <a:br/>
            <a:r>
              <a:rPr b="0" lang="hr-HR" sz="3200" spc="-1" strike="noStrike">
                <a:solidFill>
                  <a:srgbClr val="ff719a"/>
                </a:solidFill>
                <a:latin typeface="Lexend SemiBold"/>
                <a:ea typeface="Lexend SemiBold"/>
              </a:rPr>
              <a:t>svake sesije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7" name="CustomShape 18"/>
          <p:cNvSpPr/>
          <p:nvPr/>
        </p:nvSpPr>
        <p:spPr>
          <a:xfrm>
            <a:off x="2312640" y="888840"/>
            <a:ext cx="632880" cy="632880"/>
          </a:xfrm>
          <a:prstGeom prst="ellipse">
            <a:avLst/>
          </a:prstGeom>
          <a:solidFill>
            <a:schemeClr val="dk1"/>
          </a:solidFill>
          <a:ln w="762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88" name="CustomShape 19"/>
          <p:cNvSpPr/>
          <p:nvPr/>
        </p:nvSpPr>
        <p:spPr>
          <a:xfrm>
            <a:off x="6198120" y="888840"/>
            <a:ext cx="632880" cy="632880"/>
          </a:xfrm>
          <a:prstGeom prst="ellipse">
            <a:avLst/>
          </a:prstGeom>
          <a:solidFill>
            <a:schemeClr val="accent2"/>
          </a:solidFill>
          <a:ln w="762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89" name="CustomShape 20"/>
          <p:cNvSpPr/>
          <p:nvPr/>
        </p:nvSpPr>
        <p:spPr>
          <a:xfrm>
            <a:off x="2312640" y="2921040"/>
            <a:ext cx="632880" cy="632880"/>
          </a:xfrm>
          <a:prstGeom prst="ellipse">
            <a:avLst/>
          </a:prstGeom>
          <a:solidFill>
            <a:schemeClr val="lt2"/>
          </a:solidFill>
          <a:ln w="762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90" name="CustomShape 21"/>
          <p:cNvSpPr/>
          <p:nvPr/>
        </p:nvSpPr>
        <p:spPr>
          <a:xfrm>
            <a:off x="6197760" y="2921040"/>
            <a:ext cx="632880" cy="632880"/>
          </a:xfrm>
          <a:prstGeom prst="ellipse">
            <a:avLst/>
          </a:prstGeom>
          <a:solidFill>
            <a:schemeClr val="accent4"/>
          </a:solidFill>
          <a:ln w="762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91" name="CustomShape 22"/>
          <p:cNvSpPr/>
          <p:nvPr/>
        </p:nvSpPr>
        <p:spPr>
          <a:xfrm>
            <a:off x="1113840" y="80640"/>
            <a:ext cx="926280" cy="798840"/>
          </a:xfrm>
          <a:custGeom>
            <a:avLst/>
            <a:gdLst/>
            <a:ahLst/>
            <a:rect l="l" t="t" r="r" b="b"/>
            <a:pathLst>
              <a:path w="5542" h="4781">
                <a:moveTo>
                  <a:pt x="4102" y="200"/>
                </a:moveTo>
                <a:cubicBezTo>
                  <a:pt x="4355" y="200"/>
                  <a:pt x="4597" y="279"/>
                  <a:pt x="4802" y="431"/>
                </a:cubicBezTo>
                <a:cubicBezTo>
                  <a:pt x="5064" y="618"/>
                  <a:pt x="5240" y="908"/>
                  <a:pt x="5287" y="1223"/>
                </a:cubicBezTo>
                <a:cubicBezTo>
                  <a:pt x="5290" y="1226"/>
                  <a:pt x="5290" y="1229"/>
                  <a:pt x="5290" y="1232"/>
                </a:cubicBezTo>
                <a:cubicBezTo>
                  <a:pt x="5338" y="1547"/>
                  <a:pt x="5260" y="1865"/>
                  <a:pt x="5073" y="2122"/>
                </a:cubicBezTo>
                <a:lnTo>
                  <a:pt x="3315" y="4552"/>
                </a:lnTo>
                <a:lnTo>
                  <a:pt x="1279" y="3070"/>
                </a:lnTo>
                <a:lnTo>
                  <a:pt x="877" y="2788"/>
                </a:lnTo>
                <a:cubicBezTo>
                  <a:pt x="336" y="2395"/>
                  <a:pt x="218" y="1636"/>
                  <a:pt x="612" y="1098"/>
                </a:cubicBezTo>
                <a:cubicBezTo>
                  <a:pt x="799" y="836"/>
                  <a:pt x="1092" y="657"/>
                  <a:pt x="1410" y="612"/>
                </a:cubicBezTo>
                <a:cubicBezTo>
                  <a:pt x="1468" y="601"/>
                  <a:pt x="1535" y="598"/>
                  <a:pt x="1594" y="598"/>
                </a:cubicBezTo>
                <a:cubicBezTo>
                  <a:pt x="1850" y="598"/>
                  <a:pt x="2093" y="679"/>
                  <a:pt x="2297" y="833"/>
                </a:cubicBezTo>
                <a:lnTo>
                  <a:pt x="2693" y="1120"/>
                </a:lnTo>
                <a:cubicBezTo>
                  <a:pt x="2712" y="1132"/>
                  <a:pt x="2732" y="1140"/>
                  <a:pt x="2753" y="1140"/>
                </a:cubicBezTo>
                <a:cubicBezTo>
                  <a:pt x="2756" y="1140"/>
                  <a:pt x="2759" y="1140"/>
                  <a:pt x="2763" y="1140"/>
                </a:cubicBezTo>
                <a:cubicBezTo>
                  <a:pt x="2788" y="1131"/>
                  <a:pt x="2813" y="1117"/>
                  <a:pt x="2827" y="1098"/>
                </a:cubicBezTo>
                <a:lnTo>
                  <a:pt x="3111" y="699"/>
                </a:lnTo>
                <a:cubicBezTo>
                  <a:pt x="3301" y="434"/>
                  <a:pt x="3583" y="264"/>
                  <a:pt x="3901" y="216"/>
                </a:cubicBezTo>
                <a:cubicBezTo>
                  <a:pt x="3968" y="205"/>
                  <a:pt x="4036" y="200"/>
                  <a:pt x="4102" y="200"/>
                </a:cubicBezTo>
                <a:close/>
                <a:moveTo>
                  <a:pt x="4099" y="1"/>
                </a:moveTo>
                <a:cubicBezTo>
                  <a:pt x="4026" y="1"/>
                  <a:pt x="3953" y="7"/>
                  <a:pt x="3879" y="18"/>
                </a:cubicBezTo>
                <a:cubicBezTo>
                  <a:pt x="3510" y="80"/>
                  <a:pt x="3181" y="278"/>
                  <a:pt x="2961" y="582"/>
                </a:cubicBezTo>
                <a:lnTo>
                  <a:pt x="2732" y="900"/>
                </a:lnTo>
                <a:lnTo>
                  <a:pt x="2414" y="668"/>
                </a:lnTo>
                <a:cubicBezTo>
                  <a:pt x="2173" y="495"/>
                  <a:pt x="1886" y="401"/>
                  <a:pt x="1592" y="401"/>
                </a:cubicBezTo>
                <a:cubicBezTo>
                  <a:pt x="1522" y="401"/>
                  <a:pt x="1452" y="406"/>
                  <a:pt x="1382" y="417"/>
                </a:cubicBezTo>
                <a:cubicBezTo>
                  <a:pt x="1013" y="473"/>
                  <a:pt x="673" y="677"/>
                  <a:pt x="456" y="978"/>
                </a:cubicBezTo>
                <a:cubicBezTo>
                  <a:pt x="1" y="1606"/>
                  <a:pt x="137" y="2484"/>
                  <a:pt x="765" y="2942"/>
                </a:cubicBezTo>
                <a:lnTo>
                  <a:pt x="3282" y="4764"/>
                </a:lnTo>
                <a:cubicBezTo>
                  <a:pt x="3296" y="4772"/>
                  <a:pt x="3318" y="4780"/>
                  <a:pt x="3337" y="4780"/>
                </a:cubicBezTo>
                <a:cubicBezTo>
                  <a:pt x="3371" y="4780"/>
                  <a:pt x="3402" y="4769"/>
                  <a:pt x="3416" y="4738"/>
                </a:cubicBezTo>
                <a:lnTo>
                  <a:pt x="4955" y="2624"/>
                </a:lnTo>
                <a:lnTo>
                  <a:pt x="5234" y="2228"/>
                </a:lnTo>
                <a:cubicBezTo>
                  <a:pt x="5455" y="1926"/>
                  <a:pt x="5541" y="1553"/>
                  <a:pt x="5486" y="1184"/>
                </a:cubicBezTo>
                <a:cubicBezTo>
                  <a:pt x="5486" y="1181"/>
                  <a:pt x="5483" y="1176"/>
                  <a:pt x="5483" y="1173"/>
                </a:cubicBezTo>
                <a:cubicBezTo>
                  <a:pt x="5421" y="813"/>
                  <a:pt x="5218" y="487"/>
                  <a:pt x="4922" y="269"/>
                </a:cubicBezTo>
                <a:cubicBezTo>
                  <a:pt x="4680" y="95"/>
                  <a:pt x="4395" y="1"/>
                  <a:pt x="4099" y="1"/>
                </a:cubicBezTo>
                <a:close/>
              </a:path>
            </a:pathLst>
          </a:custGeom>
          <a:solidFill>
            <a:schemeClr val="lt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592" name="Group 23"/>
          <p:cNvGrpSpPr/>
          <p:nvPr/>
        </p:nvGrpSpPr>
        <p:grpSpPr>
          <a:xfrm>
            <a:off x="7786800" y="285840"/>
            <a:ext cx="548280" cy="461520"/>
            <a:chOff x="7786800" y="285840"/>
            <a:chExt cx="548280" cy="461520"/>
          </a:xfrm>
        </p:grpSpPr>
        <p:sp>
          <p:nvSpPr>
            <p:cNvPr id="593" name="CustomShape 24"/>
            <p:cNvSpPr/>
            <p:nvPr/>
          </p:nvSpPr>
          <p:spPr>
            <a:xfrm rot="493200">
              <a:off x="7812360" y="319320"/>
              <a:ext cx="496800" cy="394560"/>
            </a:xfrm>
            <a:custGeom>
              <a:avLst/>
              <a:gdLst/>
              <a:ahLst/>
              <a:rect l="l" t="t" r="r" b="b"/>
              <a:pathLst>
                <a:path w="10150" h="8064">
                  <a:moveTo>
                    <a:pt x="8196" y="0"/>
                  </a:moveTo>
                  <a:cubicBezTo>
                    <a:pt x="8133" y="0"/>
                    <a:pt x="8069" y="5"/>
                    <a:pt x="8004" y="15"/>
                  </a:cubicBezTo>
                  <a:lnTo>
                    <a:pt x="1130" y="1101"/>
                  </a:lnTo>
                  <a:cubicBezTo>
                    <a:pt x="461" y="1209"/>
                    <a:pt x="0" y="1840"/>
                    <a:pt x="106" y="2509"/>
                  </a:cubicBezTo>
                  <a:lnTo>
                    <a:pt x="734" y="6490"/>
                  </a:lnTo>
                  <a:cubicBezTo>
                    <a:pt x="832" y="7095"/>
                    <a:pt x="1359" y="7530"/>
                    <a:pt x="1951" y="7530"/>
                  </a:cubicBezTo>
                  <a:cubicBezTo>
                    <a:pt x="2014" y="7530"/>
                    <a:pt x="2078" y="7525"/>
                    <a:pt x="2143" y="7514"/>
                  </a:cubicBezTo>
                  <a:lnTo>
                    <a:pt x="4908" y="7079"/>
                  </a:lnTo>
                  <a:lnTo>
                    <a:pt x="5672" y="8025"/>
                  </a:lnTo>
                  <a:cubicBezTo>
                    <a:pt x="5689" y="8047"/>
                    <a:pt x="5717" y="8064"/>
                    <a:pt x="5744" y="8064"/>
                  </a:cubicBezTo>
                  <a:cubicBezTo>
                    <a:pt x="5753" y="8064"/>
                    <a:pt x="5756" y="8064"/>
                    <a:pt x="5767" y="8056"/>
                  </a:cubicBezTo>
                  <a:cubicBezTo>
                    <a:pt x="5800" y="8050"/>
                    <a:pt x="5825" y="8028"/>
                    <a:pt x="5839" y="7997"/>
                  </a:cubicBezTo>
                  <a:lnTo>
                    <a:pt x="6275" y="6864"/>
                  </a:lnTo>
                  <a:lnTo>
                    <a:pt x="9020" y="6432"/>
                  </a:lnTo>
                  <a:cubicBezTo>
                    <a:pt x="9689" y="6320"/>
                    <a:pt x="10150" y="5693"/>
                    <a:pt x="10041" y="5017"/>
                  </a:cubicBezTo>
                  <a:lnTo>
                    <a:pt x="9413" y="1039"/>
                  </a:lnTo>
                  <a:cubicBezTo>
                    <a:pt x="9315" y="434"/>
                    <a:pt x="8788" y="0"/>
                    <a:pt x="8196" y="0"/>
                  </a:cubicBezTo>
                  <a:close/>
                </a:path>
              </a:pathLst>
            </a:custGeom>
            <a:solidFill>
              <a:srgbClr val="ffffff"/>
            </a:solidFill>
            <a:ln w="1524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94" name="Group 25"/>
            <p:cNvGrpSpPr/>
            <p:nvPr/>
          </p:nvGrpSpPr>
          <p:grpSpPr>
            <a:xfrm>
              <a:off x="7786800" y="285840"/>
              <a:ext cx="548280" cy="461520"/>
              <a:chOff x="7786800" y="285840"/>
              <a:chExt cx="548280" cy="461520"/>
            </a:xfrm>
          </p:grpSpPr>
          <p:sp>
            <p:nvSpPr>
              <p:cNvPr id="595" name="CustomShape 26"/>
              <p:cNvSpPr/>
              <p:nvPr/>
            </p:nvSpPr>
            <p:spPr>
              <a:xfrm rot="493200">
                <a:off x="7812360" y="319320"/>
                <a:ext cx="496800" cy="394560"/>
              </a:xfrm>
              <a:custGeom>
                <a:avLst/>
                <a:gdLst/>
                <a:ahLst/>
                <a:rect l="l" t="t" r="r" b="b"/>
                <a:pathLst>
                  <a:path w="10150" h="8063">
                    <a:moveTo>
                      <a:pt x="8191" y="198"/>
                    </a:moveTo>
                    <a:cubicBezTo>
                      <a:pt x="8693" y="198"/>
                      <a:pt x="9140" y="560"/>
                      <a:pt x="9220" y="1075"/>
                    </a:cubicBezTo>
                    <a:lnTo>
                      <a:pt x="9843" y="5053"/>
                    </a:lnTo>
                    <a:cubicBezTo>
                      <a:pt x="9932" y="5619"/>
                      <a:pt x="9550" y="6152"/>
                      <a:pt x="8980" y="6244"/>
                    </a:cubicBezTo>
                    <a:lnTo>
                      <a:pt x="6182" y="6685"/>
                    </a:lnTo>
                    <a:cubicBezTo>
                      <a:pt x="6152" y="6693"/>
                      <a:pt x="6124" y="6710"/>
                      <a:pt x="6110" y="6746"/>
                    </a:cubicBezTo>
                    <a:lnTo>
                      <a:pt x="5714" y="7778"/>
                    </a:lnTo>
                    <a:lnTo>
                      <a:pt x="5016" y="6919"/>
                    </a:lnTo>
                    <a:cubicBezTo>
                      <a:pt x="4997" y="6894"/>
                      <a:pt x="4974" y="6880"/>
                      <a:pt x="4941" y="6880"/>
                    </a:cubicBezTo>
                    <a:cubicBezTo>
                      <a:pt x="4938" y="6880"/>
                      <a:pt x="4932" y="6880"/>
                      <a:pt x="4930" y="6886"/>
                    </a:cubicBezTo>
                    <a:lnTo>
                      <a:pt x="2112" y="7332"/>
                    </a:lnTo>
                    <a:cubicBezTo>
                      <a:pt x="2057" y="7341"/>
                      <a:pt x="2003" y="7345"/>
                      <a:pt x="1949" y="7345"/>
                    </a:cubicBezTo>
                    <a:cubicBezTo>
                      <a:pt x="1446" y="7345"/>
                      <a:pt x="1001" y="6979"/>
                      <a:pt x="921" y="6467"/>
                    </a:cubicBezTo>
                    <a:lnTo>
                      <a:pt x="293" y="2486"/>
                    </a:lnTo>
                    <a:cubicBezTo>
                      <a:pt x="207" y="1923"/>
                      <a:pt x="589" y="1387"/>
                      <a:pt x="1158" y="1298"/>
                    </a:cubicBezTo>
                    <a:lnTo>
                      <a:pt x="8032" y="210"/>
                    </a:lnTo>
                    <a:cubicBezTo>
                      <a:pt x="8085" y="202"/>
                      <a:pt x="8139" y="198"/>
                      <a:pt x="8191" y="198"/>
                    </a:cubicBezTo>
                    <a:close/>
                    <a:moveTo>
                      <a:pt x="8192" y="0"/>
                    </a:moveTo>
                    <a:cubicBezTo>
                      <a:pt x="8130" y="0"/>
                      <a:pt x="8067" y="5"/>
                      <a:pt x="8004" y="14"/>
                    </a:cubicBezTo>
                    <a:lnTo>
                      <a:pt x="1130" y="1103"/>
                    </a:lnTo>
                    <a:cubicBezTo>
                      <a:pt x="460" y="1211"/>
                      <a:pt x="0" y="1842"/>
                      <a:pt x="106" y="2511"/>
                    </a:cubicBezTo>
                    <a:lnTo>
                      <a:pt x="734" y="6490"/>
                    </a:lnTo>
                    <a:cubicBezTo>
                      <a:pt x="830" y="7096"/>
                      <a:pt x="1361" y="7531"/>
                      <a:pt x="1955" y="7531"/>
                    </a:cubicBezTo>
                    <a:cubicBezTo>
                      <a:pt x="2017" y="7531"/>
                      <a:pt x="2080" y="7526"/>
                      <a:pt x="2143" y="7516"/>
                    </a:cubicBezTo>
                    <a:lnTo>
                      <a:pt x="4907" y="7078"/>
                    </a:lnTo>
                    <a:lnTo>
                      <a:pt x="5672" y="8024"/>
                    </a:lnTo>
                    <a:cubicBezTo>
                      <a:pt x="5689" y="8049"/>
                      <a:pt x="5714" y="8063"/>
                      <a:pt x="5744" y="8063"/>
                    </a:cubicBezTo>
                    <a:cubicBezTo>
                      <a:pt x="5750" y="8063"/>
                      <a:pt x="5755" y="8063"/>
                      <a:pt x="5764" y="8052"/>
                    </a:cubicBezTo>
                    <a:cubicBezTo>
                      <a:pt x="5797" y="8046"/>
                      <a:pt x="5825" y="8027"/>
                      <a:pt x="5839" y="7993"/>
                    </a:cubicBezTo>
                    <a:lnTo>
                      <a:pt x="6274" y="6861"/>
                    </a:lnTo>
                    <a:lnTo>
                      <a:pt x="9020" y="6428"/>
                    </a:lnTo>
                    <a:cubicBezTo>
                      <a:pt x="9689" y="6319"/>
                      <a:pt x="10149" y="5689"/>
                      <a:pt x="10041" y="5019"/>
                    </a:cubicBezTo>
                    <a:lnTo>
                      <a:pt x="9413" y="1038"/>
                    </a:lnTo>
                    <a:cubicBezTo>
                      <a:pt x="9314" y="435"/>
                      <a:pt x="8786" y="0"/>
                      <a:pt x="819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>
                <a:solidFill>
                  <a:schemeClr val="accent4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96" name="CustomShape 27"/>
              <p:cNvSpPr/>
              <p:nvPr/>
            </p:nvSpPr>
            <p:spPr>
              <a:xfrm rot="493200">
                <a:off x="7918200" y="388080"/>
                <a:ext cx="261000" cy="224280"/>
              </a:xfrm>
              <a:custGeom>
                <a:avLst/>
                <a:gdLst/>
                <a:ahLst/>
                <a:rect l="l" t="t" r="r" b="b"/>
                <a:pathLst>
                  <a:path w="5332" h="4584">
                    <a:moveTo>
                      <a:pt x="3988" y="0"/>
                    </a:moveTo>
                    <a:cubicBezTo>
                      <a:pt x="3583" y="0"/>
                      <a:pt x="3184" y="188"/>
                      <a:pt x="2930" y="538"/>
                    </a:cubicBezTo>
                    <a:lnTo>
                      <a:pt x="2643" y="937"/>
                    </a:lnTo>
                    <a:lnTo>
                      <a:pt x="2246" y="647"/>
                    </a:lnTo>
                    <a:cubicBezTo>
                      <a:pt x="2023" y="487"/>
                      <a:pt x="1754" y="397"/>
                      <a:pt x="1480" y="397"/>
                    </a:cubicBezTo>
                    <a:cubicBezTo>
                      <a:pt x="1416" y="397"/>
                      <a:pt x="1351" y="402"/>
                      <a:pt x="1287" y="413"/>
                    </a:cubicBezTo>
                    <a:cubicBezTo>
                      <a:pt x="941" y="466"/>
                      <a:pt x="631" y="652"/>
                      <a:pt x="425" y="937"/>
                    </a:cubicBezTo>
                    <a:cubicBezTo>
                      <a:pt x="1" y="1517"/>
                      <a:pt x="129" y="2335"/>
                      <a:pt x="712" y="2762"/>
                    </a:cubicBezTo>
                    <a:lnTo>
                      <a:pt x="1117" y="3046"/>
                    </a:lnTo>
                    <a:lnTo>
                      <a:pt x="3228" y="4583"/>
                    </a:lnTo>
                    <a:lnTo>
                      <a:pt x="4768" y="2471"/>
                    </a:lnTo>
                    <a:lnTo>
                      <a:pt x="5047" y="2072"/>
                    </a:lnTo>
                    <a:cubicBezTo>
                      <a:pt x="5248" y="1791"/>
                      <a:pt x="5332" y="1442"/>
                      <a:pt x="5279" y="1102"/>
                    </a:cubicBezTo>
                    <a:lnTo>
                      <a:pt x="5279" y="1102"/>
                    </a:lnTo>
                    <a:lnTo>
                      <a:pt x="5276" y="1104"/>
                    </a:lnTo>
                    <a:cubicBezTo>
                      <a:pt x="5223" y="758"/>
                      <a:pt x="5036" y="454"/>
                      <a:pt x="4752" y="251"/>
                    </a:cubicBezTo>
                    <a:cubicBezTo>
                      <a:pt x="4521" y="81"/>
                      <a:pt x="4254" y="0"/>
                      <a:pt x="398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>
                <a:solidFill>
                  <a:schemeClr val="dk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97" name="CustomShape 28"/>
              <p:cNvSpPr/>
              <p:nvPr/>
            </p:nvSpPr>
            <p:spPr>
              <a:xfrm rot="493200">
                <a:off x="7912800" y="382680"/>
                <a:ext cx="271080" cy="234000"/>
              </a:xfrm>
              <a:custGeom>
                <a:avLst/>
                <a:gdLst/>
                <a:ahLst/>
                <a:rect l="l" t="t" r="r" b="b"/>
                <a:pathLst>
                  <a:path w="5542" h="4781">
                    <a:moveTo>
                      <a:pt x="4102" y="200"/>
                    </a:moveTo>
                    <a:cubicBezTo>
                      <a:pt x="4355" y="200"/>
                      <a:pt x="4597" y="279"/>
                      <a:pt x="4802" y="431"/>
                    </a:cubicBezTo>
                    <a:cubicBezTo>
                      <a:pt x="5064" y="618"/>
                      <a:pt x="5240" y="908"/>
                      <a:pt x="5287" y="1223"/>
                    </a:cubicBezTo>
                    <a:cubicBezTo>
                      <a:pt x="5290" y="1226"/>
                      <a:pt x="5290" y="1229"/>
                      <a:pt x="5290" y="1232"/>
                    </a:cubicBezTo>
                    <a:cubicBezTo>
                      <a:pt x="5338" y="1547"/>
                      <a:pt x="5260" y="1865"/>
                      <a:pt x="5073" y="2122"/>
                    </a:cubicBezTo>
                    <a:lnTo>
                      <a:pt x="3315" y="4552"/>
                    </a:lnTo>
                    <a:lnTo>
                      <a:pt x="1279" y="3070"/>
                    </a:lnTo>
                    <a:lnTo>
                      <a:pt x="877" y="2788"/>
                    </a:lnTo>
                    <a:cubicBezTo>
                      <a:pt x="336" y="2395"/>
                      <a:pt x="218" y="1636"/>
                      <a:pt x="612" y="1098"/>
                    </a:cubicBezTo>
                    <a:cubicBezTo>
                      <a:pt x="799" y="836"/>
                      <a:pt x="1092" y="657"/>
                      <a:pt x="1410" y="612"/>
                    </a:cubicBezTo>
                    <a:cubicBezTo>
                      <a:pt x="1468" y="601"/>
                      <a:pt x="1535" y="598"/>
                      <a:pt x="1594" y="598"/>
                    </a:cubicBezTo>
                    <a:cubicBezTo>
                      <a:pt x="1850" y="598"/>
                      <a:pt x="2093" y="679"/>
                      <a:pt x="2297" y="833"/>
                    </a:cubicBezTo>
                    <a:lnTo>
                      <a:pt x="2693" y="1120"/>
                    </a:lnTo>
                    <a:cubicBezTo>
                      <a:pt x="2712" y="1132"/>
                      <a:pt x="2732" y="1140"/>
                      <a:pt x="2753" y="1140"/>
                    </a:cubicBezTo>
                    <a:cubicBezTo>
                      <a:pt x="2756" y="1140"/>
                      <a:pt x="2759" y="1140"/>
                      <a:pt x="2763" y="1140"/>
                    </a:cubicBezTo>
                    <a:cubicBezTo>
                      <a:pt x="2788" y="1131"/>
                      <a:pt x="2813" y="1117"/>
                      <a:pt x="2827" y="1098"/>
                    </a:cubicBezTo>
                    <a:lnTo>
                      <a:pt x="3111" y="699"/>
                    </a:lnTo>
                    <a:cubicBezTo>
                      <a:pt x="3301" y="434"/>
                      <a:pt x="3583" y="264"/>
                      <a:pt x="3901" y="216"/>
                    </a:cubicBezTo>
                    <a:cubicBezTo>
                      <a:pt x="3968" y="205"/>
                      <a:pt x="4036" y="200"/>
                      <a:pt x="4102" y="200"/>
                    </a:cubicBezTo>
                    <a:close/>
                    <a:moveTo>
                      <a:pt x="4099" y="1"/>
                    </a:moveTo>
                    <a:cubicBezTo>
                      <a:pt x="4026" y="1"/>
                      <a:pt x="3953" y="7"/>
                      <a:pt x="3879" y="18"/>
                    </a:cubicBezTo>
                    <a:cubicBezTo>
                      <a:pt x="3510" y="80"/>
                      <a:pt x="3181" y="278"/>
                      <a:pt x="2961" y="582"/>
                    </a:cubicBezTo>
                    <a:lnTo>
                      <a:pt x="2732" y="900"/>
                    </a:lnTo>
                    <a:lnTo>
                      <a:pt x="2414" y="668"/>
                    </a:lnTo>
                    <a:cubicBezTo>
                      <a:pt x="2173" y="495"/>
                      <a:pt x="1886" y="401"/>
                      <a:pt x="1592" y="401"/>
                    </a:cubicBezTo>
                    <a:cubicBezTo>
                      <a:pt x="1522" y="401"/>
                      <a:pt x="1452" y="406"/>
                      <a:pt x="1382" y="417"/>
                    </a:cubicBezTo>
                    <a:cubicBezTo>
                      <a:pt x="1013" y="473"/>
                      <a:pt x="673" y="677"/>
                      <a:pt x="456" y="978"/>
                    </a:cubicBezTo>
                    <a:cubicBezTo>
                      <a:pt x="1" y="1606"/>
                      <a:pt x="137" y="2484"/>
                      <a:pt x="765" y="2942"/>
                    </a:cubicBezTo>
                    <a:lnTo>
                      <a:pt x="3282" y="4764"/>
                    </a:lnTo>
                    <a:cubicBezTo>
                      <a:pt x="3296" y="4772"/>
                      <a:pt x="3318" y="4780"/>
                      <a:pt x="3337" y="4780"/>
                    </a:cubicBezTo>
                    <a:cubicBezTo>
                      <a:pt x="3371" y="4780"/>
                      <a:pt x="3402" y="4769"/>
                      <a:pt x="3416" y="4738"/>
                    </a:cubicBezTo>
                    <a:lnTo>
                      <a:pt x="4955" y="2624"/>
                    </a:lnTo>
                    <a:lnTo>
                      <a:pt x="5234" y="2228"/>
                    </a:lnTo>
                    <a:cubicBezTo>
                      <a:pt x="5455" y="1926"/>
                      <a:pt x="5541" y="1553"/>
                      <a:pt x="5486" y="1184"/>
                    </a:cubicBezTo>
                    <a:cubicBezTo>
                      <a:pt x="5486" y="1181"/>
                      <a:pt x="5483" y="1176"/>
                      <a:pt x="5483" y="1173"/>
                    </a:cubicBezTo>
                    <a:cubicBezTo>
                      <a:pt x="5421" y="813"/>
                      <a:pt x="5218" y="487"/>
                      <a:pt x="4922" y="269"/>
                    </a:cubicBezTo>
                    <a:cubicBezTo>
                      <a:pt x="4680" y="95"/>
                      <a:pt x="4395" y="1"/>
                      <a:pt x="409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>
                <a:solidFill>
                  <a:schemeClr val="accent4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grpSp>
        <p:nvGrpSpPr>
          <p:cNvPr id="598" name="Group 29"/>
          <p:cNvGrpSpPr/>
          <p:nvPr/>
        </p:nvGrpSpPr>
        <p:grpSpPr>
          <a:xfrm>
            <a:off x="231480" y="4301640"/>
            <a:ext cx="634320" cy="614160"/>
            <a:chOff x="231480" y="4301640"/>
            <a:chExt cx="634320" cy="614160"/>
          </a:xfrm>
        </p:grpSpPr>
        <p:sp>
          <p:nvSpPr>
            <p:cNvPr id="599" name="CustomShape 30"/>
            <p:cNvSpPr/>
            <p:nvPr/>
          </p:nvSpPr>
          <p:spPr>
            <a:xfrm rot="19393200">
              <a:off x="300240" y="4411080"/>
              <a:ext cx="496800" cy="394920"/>
            </a:xfrm>
            <a:custGeom>
              <a:avLst/>
              <a:gdLst/>
              <a:ahLst/>
              <a:rect l="l" t="t" r="r" b="b"/>
              <a:pathLst>
                <a:path w="10150" h="8064">
                  <a:moveTo>
                    <a:pt x="8196" y="0"/>
                  </a:moveTo>
                  <a:cubicBezTo>
                    <a:pt x="8133" y="0"/>
                    <a:pt x="8069" y="5"/>
                    <a:pt x="8004" y="15"/>
                  </a:cubicBezTo>
                  <a:lnTo>
                    <a:pt x="1130" y="1101"/>
                  </a:lnTo>
                  <a:cubicBezTo>
                    <a:pt x="461" y="1209"/>
                    <a:pt x="0" y="1840"/>
                    <a:pt x="106" y="2509"/>
                  </a:cubicBezTo>
                  <a:lnTo>
                    <a:pt x="734" y="6490"/>
                  </a:lnTo>
                  <a:cubicBezTo>
                    <a:pt x="832" y="7095"/>
                    <a:pt x="1359" y="7530"/>
                    <a:pt x="1951" y="7530"/>
                  </a:cubicBezTo>
                  <a:cubicBezTo>
                    <a:pt x="2014" y="7530"/>
                    <a:pt x="2078" y="7525"/>
                    <a:pt x="2143" y="7514"/>
                  </a:cubicBezTo>
                  <a:lnTo>
                    <a:pt x="4908" y="7079"/>
                  </a:lnTo>
                  <a:lnTo>
                    <a:pt x="5672" y="8025"/>
                  </a:lnTo>
                  <a:cubicBezTo>
                    <a:pt x="5689" y="8047"/>
                    <a:pt x="5717" y="8064"/>
                    <a:pt x="5744" y="8064"/>
                  </a:cubicBezTo>
                  <a:cubicBezTo>
                    <a:pt x="5753" y="8064"/>
                    <a:pt x="5756" y="8064"/>
                    <a:pt x="5767" y="8056"/>
                  </a:cubicBezTo>
                  <a:cubicBezTo>
                    <a:pt x="5800" y="8050"/>
                    <a:pt x="5825" y="8028"/>
                    <a:pt x="5839" y="7997"/>
                  </a:cubicBezTo>
                  <a:lnTo>
                    <a:pt x="6275" y="6864"/>
                  </a:lnTo>
                  <a:lnTo>
                    <a:pt x="9020" y="6432"/>
                  </a:lnTo>
                  <a:cubicBezTo>
                    <a:pt x="9689" y="6320"/>
                    <a:pt x="10150" y="5693"/>
                    <a:pt x="10041" y="5017"/>
                  </a:cubicBezTo>
                  <a:lnTo>
                    <a:pt x="9413" y="1039"/>
                  </a:lnTo>
                  <a:cubicBezTo>
                    <a:pt x="9315" y="434"/>
                    <a:pt x="8788" y="0"/>
                    <a:pt x="8196" y="0"/>
                  </a:cubicBezTo>
                  <a:close/>
                </a:path>
              </a:pathLst>
            </a:custGeom>
            <a:solidFill>
              <a:srgbClr val="ffffff"/>
            </a:solidFill>
            <a:ln w="1524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600" name="Group 31"/>
            <p:cNvGrpSpPr/>
            <p:nvPr/>
          </p:nvGrpSpPr>
          <p:grpSpPr>
            <a:xfrm>
              <a:off x="231480" y="4301640"/>
              <a:ext cx="634320" cy="613440"/>
              <a:chOff x="231480" y="4301640"/>
              <a:chExt cx="634320" cy="613440"/>
            </a:xfrm>
          </p:grpSpPr>
          <p:sp>
            <p:nvSpPr>
              <p:cNvPr id="601" name="CustomShape 32"/>
              <p:cNvSpPr/>
              <p:nvPr/>
            </p:nvSpPr>
            <p:spPr>
              <a:xfrm rot="19393200">
                <a:off x="299880" y="4410720"/>
                <a:ext cx="496800" cy="394560"/>
              </a:xfrm>
              <a:custGeom>
                <a:avLst/>
                <a:gdLst/>
                <a:ahLst/>
                <a:rect l="l" t="t" r="r" b="b"/>
                <a:pathLst>
                  <a:path w="10150" h="8063">
                    <a:moveTo>
                      <a:pt x="8191" y="198"/>
                    </a:moveTo>
                    <a:cubicBezTo>
                      <a:pt x="8693" y="198"/>
                      <a:pt x="9140" y="560"/>
                      <a:pt x="9220" y="1075"/>
                    </a:cubicBezTo>
                    <a:lnTo>
                      <a:pt x="9843" y="5053"/>
                    </a:lnTo>
                    <a:cubicBezTo>
                      <a:pt x="9932" y="5619"/>
                      <a:pt x="9550" y="6152"/>
                      <a:pt x="8980" y="6244"/>
                    </a:cubicBezTo>
                    <a:lnTo>
                      <a:pt x="6182" y="6685"/>
                    </a:lnTo>
                    <a:cubicBezTo>
                      <a:pt x="6152" y="6693"/>
                      <a:pt x="6124" y="6710"/>
                      <a:pt x="6110" y="6746"/>
                    </a:cubicBezTo>
                    <a:lnTo>
                      <a:pt x="5714" y="7778"/>
                    </a:lnTo>
                    <a:lnTo>
                      <a:pt x="5016" y="6919"/>
                    </a:lnTo>
                    <a:cubicBezTo>
                      <a:pt x="4997" y="6894"/>
                      <a:pt x="4974" y="6880"/>
                      <a:pt x="4941" y="6880"/>
                    </a:cubicBezTo>
                    <a:cubicBezTo>
                      <a:pt x="4938" y="6880"/>
                      <a:pt x="4932" y="6880"/>
                      <a:pt x="4930" y="6886"/>
                    </a:cubicBezTo>
                    <a:lnTo>
                      <a:pt x="2112" y="7332"/>
                    </a:lnTo>
                    <a:cubicBezTo>
                      <a:pt x="2057" y="7341"/>
                      <a:pt x="2003" y="7345"/>
                      <a:pt x="1949" y="7345"/>
                    </a:cubicBezTo>
                    <a:cubicBezTo>
                      <a:pt x="1446" y="7345"/>
                      <a:pt x="1001" y="6979"/>
                      <a:pt x="921" y="6467"/>
                    </a:cubicBezTo>
                    <a:lnTo>
                      <a:pt x="293" y="2486"/>
                    </a:lnTo>
                    <a:cubicBezTo>
                      <a:pt x="207" y="1923"/>
                      <a:pt x="589" y="1387"/>
                      <a:pt x="1158" y="1298"/>
                    </a:cubicBezTo>
                    <a:lnTo>
                      <a:pt x="8032" y="210"/>
                    </a:lnTo>
                    <a:cubicBezTo>
                      <a:pt x="8085" y="202"/>
                      <a:pt x="8139" y="198"/>
                      <a:pt x="8191" y="198"/>
                    </a:cubicBezTo>
                    <a:close/>
                    <a:moveTo>
                      <a:pt x="8192" y="0"/>
                    </a:moveTo>
                    <a:cubicBezTo>
                      <a:pt x="8130" y="0"/>
                      <a:pt x="8067" y="5"/>
                      <a:pt x="8004" y="14"/>
                    </a:cubicBezTo>
                    <a:lnTo>
                      <a:pt x="1130" y="1103"/>
                    </a:lnTo>
                    <a:cubicBezTo>
                      <a:pt x="460" y="1211"/>
                      <a:pt x="0" y="1842"/>
                      <a:pt x="106" y="2511"/>
                    </a:cubicBezTo>
                    <a:lnTo>
                      <a:pt x="734" y="6490"/>
                    </a:lnTo>
                    <a:cubicBezTo>
                      <a:pt x="830" y="7096"/>
                      <a:pt x="1361" y="7531"/>
                      <a:pt x="1955" y="7531"/>
                    </a:cubicBezTo>
                    <a:cubicBezTo>
                      <a:pt x="2017" y="7531"/>
                      <a:pt x="2080" y="7526"/>
                      <a:pt x="2143" y="7516"/>
                    </a:cubicBezTo>
                    <a:lnTo>
                      <a:pt x="4907" y="7078"/>
                    </a:lnTo>
                    <a:lnTo>
                      <a:pt x="5672" y="8024"/>
                    </a:lnTo>
                    <a:cubicBezTo>
                      <a:pt x="5689" y="8049"/>
                      <a:pt x="5714" y="8063"/>
                      <a:pt x="5744" y="8063"/>
                    </a:cubicBezTo>
                    <a:cubicBezTo>
                      <a:pt x="5750" y="8063"/>
                      <a:pt x="5755" y="8063"/>
                      <a:pt x="5764" y="8052"/>
                    </a:cubicBezTo>
                    <a:cubicBezTo>
                      <a:pt x="5797" y="8046"/>
                      <a:pt x="5825" y="8027"/>
                      <a:pt x="5839" y="7993"/>
                    </a:cubicBezTo>
                    <a:lnTo>
                      <a:pt x="6274" y="6861"/>
                    </a:lnTo>
                    <a:lnTo>
                      <a:pt x="9020" y="6428"/>
                    </a:lnTo>
                    <a:cubicBezTo>
                      <a:pt x="9689" y="6319"/>
                      <a:pt x="10149" y="5689"/>
                      <a:pt x="10041" y="5019"/>
                    </a:cubicBezTo>
                    <a:lnTo>
                      <a:pt x="9413" y="1038"/>
                    </a:lnTo>
                    <a:cubicBezTo>
                      <a:pt x="9314" y="435"/>
                      <a:pt x="8786" y="0"/>
                      <a:pt x="819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>
                <a:solidFill>
                  <a:schemeClr val="accent4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02" name="CustomShape 33"/>
              <p:cNvSpPr/>
              <p:nvPr/>
            </p:nvSpPr>
            <p:spPr>
              <a:xfrm rot="19393200">
                <a:off x="397800" y="4492800"/>
                <a:ext cx="261000" cy="224280"/>
              </a:xfrm>
              <a:custGeom>
                <a:avLst/>
                <a:gdLst/>
                <a:ahLst/>
                <a:rect l="l" t="t" r="r" b="b"/>
                <a:pathLst>
                  <a:path w="5332" h="4584">
                    <a:moveTo>
                      <a:pt x="3988" y="0"/>
                    </a:moveTo>
                    <a:cubicBezTo>
                      <a:pt x="3583" y="0"/>
                      <a:pt x="3184" y="188"/>
                      <a:pt x="2930" y="538"/>
                    </a:cubicBezTo>
                    <a:lnTo>
                      <a:pt x="2643" y="937"/>
                    </a:lnTo>
                    <a:lnTo>
                      <a:pt x="2246" y="647"/>
                    </a:lnTo>
                    <a:cubicBezTo>
                      <a:pt x="2023" y="487"/>
                      <a:pt x="1754" y="397"/>
                      <a:pt x="1480" y="397"/>
                    </a:cubicBezTo>
                    <a:cubicBezTo>
                      <a:pt x="1416" y="397"/>
                      <a:pt x="1351" y="402"/>
                      <a:pt x="1287" y="413"/>
                    </a:cubicBezTo>
                    <a:cubicBezTo>
                      <a:pt x="941" y="466"/>
                      <a:pt x="631" y="652"/>
                      <a:pt x="425" y="937"/>
                    </a:cubicBezTo>
                    <a:cubicBezTo>
                      <a:pt x="1" y="1517"/>
                      <a:pt x="129" y="2335"/>
                      <a:pt x="712" y="2762"/>
                    </a:cubicBezTo>
                    <a:lnTo>
                      <a:pt x="1117" y="3046"/>
                    </a:lnTo>
                    <a:lnTo>
                      <a:pt x="3228" y="4583"/>
                    </a:lnTo>
                    <a:lnTo>
                      <a:pt x="4768" y="2471"/>
                    </a:lnTo>
                    <a:lnTo>
                      <a:pt x="5047" y="2072"/>
                    </a:lnTo>
                    <a:cubicBezTo>
                      <a:pt x="5248" y="1791"/>
                      <a:pt x="5332" y="1442"/>
                      <a:pt x="5279" y="1102"/>
                    </a:cubicBezTo>
                    <a:lnTo>
                      <a:pt x="5279" y="1102"/>
                    </a:lnTo>
                    <a:lnTo>
                      <a:pt x="5276" y="1104"/>
                    </a:lnTo>
                    <a:cubicBezTo>
                      <a:pt x="5223" y="758"/>
                      <a:pt x="5036" y="454"/>
                      <a:pt x="4752" y="251"/>
                    </a:cubicBezTo>
                    <a:cubicBezTo>
                      <a:pt x="4521" y="81"/>
                      <a:pt x="4254" y="0"/>
                      <a:pt x="398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>
                <a:solidFill>
                  <a:schemeClr val="dk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03" name="CustomShape 34"/>
              <p:cNvSpPr/>
              <p:nvPr/>
            </p:nvSpPr>
            <p:spPr>
              <a:xfrm rot="19393200">
                <a:off x="392400" y="4488120"/>
                <a:ext cx="271080" cy="234000"/>
              </a:xfrm>
              <a:custGeom>
                <a:avLst/>
                <a:gdLst/>
                <a:ahLst/>
                <a:rect l="l" t="t" r="r" b="b"/>
                <a:pathLst>
                  <a:path w="5542" h="4781">
                    <a:moveTo>
                      <a:pt x="4102" y="200"/>
                    </a:moveTo>
                    <a:cubicBezTo>
                      <a:pt x="4355" y="200"/>
                      <a:pt x="4597" y="279"/>
                      <a:pt x="4802" y="431"/>
                    </a:cubicBezTo>
                    <a:cubicBezTo>
                      <a:pt x="5064" y="618"/>
                      <a:pt x="5240" y="908"/>
                      <a:pt x="5287" y="1223"/>
                    </a:cubicBezTo>
                    <a:cubicBezTo>
                      <a:pt x="5290" y="1226"/>
                      <a:pt x="5290" y="1229"/>
                      <a:pt x="5290" y="1232"/>
                    </a:cubicBezTo>
                    <a:cubicBezTo>
                      <a:pt x="5338" y="1547"/>
                      <a:pt x="5260" y="1865"/>
                      <a:pt x="5073" y="2122"/>
                    </a:cubicBezTo>
                    <a:lnTo>
                      <a:pt x="3315" y="4552"/>
                    </a:lnTo>
                    <a:lnTo>
                      <a:pt x="1279" y="3070"/>
                    </a:lnTo>
                    <a:lnTo>
                      <a:pt x="877" y="2788"/>
                    </a:lnTo>
                    <a:cubicBezTo>
                      <a:pt x="336" y="2395"/>
                      <a:pt x="218" y="1636"/>
                      <a:pt x="612" y="1098"/>
                    </a:cubicBezTo>
                    <a:cubicBezTo>
                      <a:pt x="799" y="836"/>
                      <a:pt x="1092" y="657"/>
                      <a:pt x="1410" y="612"/>
                    </a:cubicBezTo>
                    <a:cubicBezTo>
                      <a:pt x="1468" y="601"/>
                      <a:pt x="1535" y="598"/>
                      <a:pt x="1594" y="598"/>
                    </a:cubicBezTo>
                    <a:cubicBezTo>
                      <a:pt x="1850" y="598"/>
                      <a:pt x="2093" y="679"/>
                      <a:pt x="2297" y="833"/>
                    </a:cubicBezTo>
                    <a:lnTo>
                      <a:pt x="2693" y="1120"/>
                    </a:lnTo>
                    <a:cubicBezTo>
                      <a:pt x="2712" y="1132"/>
                      <a:pt x="2732" y="1140"/>
                      <a:pt x="2753" y="1140"/>
                    </a:cubicBezTo>
                    <a:cubicBezTo>
                      <a:pt x="2756" y="1140"/>
                      <a:pt x="2759" y="1140"/>
                      <a:pt x="2763" y="1140"/>
                    </a:cubicBezTo>
                    <a:cubicBezTo>
                      <a:pt x="2788" y="1131"/>
                      <a:pt x="2813" y="1117"/>
                      <a:pt x="2827" y="1098"/>
                    </a:cubicBezTo>
                    <a:lnTo>
                      <a:pt x="3111" y="699"/>
                    </a:lnTo>
                    <a:cubicBezTo>
                      <a:pt x="3301" y="434"/>
                      <a:pt x="3583" y="264"/>
                      <a:pt x="3901" y="216"/>
                    </a:cubicBezTo>
                    <a:cubicBezTo>
                      <a:pt x="3968" y="205"/>
                      <a:pt x="4036" y="200"/>
                      <a:pt x="4102" y="200"/>
                    </a:cubicBezTo>
                    <a:close/>
                    <a:moveTo>
                      <a:pt x="4099" y="1"/>
                    </a:moveTo>
                    <a:cubicBezTo>
                      <a:pt x="4026" y="1"/>
                      <a:pt x="3953" y="7"/>
                      <a:pt x="3879" y="18"/>
                    </a:cubicBezTo>
                    <a:cubicBezTo>
                      <a:pt x="3510" y="80"/>
                      <a:pt x="3181" y="278"/>
                      <a:pt x="2961" y="582"/>
                    </a:cubicBezTo>
                    <a:lnTo>
                      <a:pt x="2732" y="900"/>
                    </a:lnTo>
                    <a:lnTo>
                      <a:pt x="2414" y="668"/>
                    </a:lnTo>
                    <a:cubicBezTo>
                      <a:pt x="2173" y="495"/>
                      <a:pt x="1886" y="401"/>
                      <a:pt x="1592" y="401"/>
                    </a:cubicBezTo>
                    <a:cubicBezTo>
                      <a:pt x="1522" y="401"/>
                      <a:pt x="1452" y="406"/>
                      <a:pt x="1382" y="417"/>
                    </a:cubicBezTo>
                    <a:cubicBezTo>
                      <a:pt x="1013" y="473"/>
                      <a:pt x="673" y="677"/>
                      <a:pt x="456" y="978"/>
                    </a:cubicBezTo>
                    <a:cubicBezTo>
                      <a:pt x="1" y="1606"/>
                      <a:pt x="137" y="2484"/>
                      <a:pt x="765" y="2942"/>
                    </a:cubicBezTo>
                    <a:lnTo>
                      <a:pt x="3282" y="4764"/>
                    </a:lnTo>
                    <a:cubicBezTo>
                      <a:pt x="3296" y="4772"/>
                      <a:pt x="3318" y="4780"/>
                      <a:pt x="3337" y="4780"/>
                    </a:cubicBezTo>
                    <a:cubicBezTo>
                      <a:pt x="3371" y="4780"/>
                      <a:pt x="3402" y="4769"/>
                      <a:pt x="3416" y="4738"/>
                    </a:cubicBezTo>
                    <a:lnTo>
                      <a:pt x="4955" y="2624"/>
                    </a:lnTo>
                    <a:lnTo>
                      <a:pt x="5234" y="2228"/>
                    </a:lnTo>
                    <a:cubicBezTo>
                      <a:pt x="5455" y="1926"/>
                      <a:pt x="5541" y="1553"/>
                      <a:pt x="5486" y="1184"/>
                    </a:cubicBezTo>
                    <a:cubicBezTo>
                      <a:pt x="5486" y="1181"/>
                      <a:pt x="5483" y="1176"/>
                      <a:pt x="5483" y="1173"/>
                    </a:cubicBezTo>
                    <a:cubicBezTo>
                      <a:pt x="5421" y="813"/>
                      <a:pt x="5218" y="487"/>
                      <a:pt x="4922" y="269"/>
                    </a:cubicBezTo>
                    <a:cubicBezTo>
                      <a:pt x="4680" y="95"/>
                      <a:pt x="4395" y="1"/>
                      <a:pt x="409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>
                <a:solidFill>
                  <a:schemeClr val="accent4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sp>
        <p:nvSpPr>
          <p:cNvPr id="604" name="TextShape 35"/>
          <p:cNvSpPr txBox="1"/>
          <p:nvPr/>
        </p:nvSpPr>
        <p:spPr>
          <a:xfrm>
            <a:off x="1214280" y="1000080"/>
            <a:ext cx="2866680" cy="5184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" sz="2400" spc="-1" strike="noStrike">
                <a:solidFill>
                  <a:srgbClr val="ffffff"/>
                </a:solidFill>
                <a:latin typeface="Lexend SemiBold"/>
                <a:ea typeface="Lexend SemiBold"/>
              </a:rPr>
              <a:t>1</a:t>
            </a:r>
            <a:endParaRPr b="0" lang="hr-HR" sz="2400" spc="-1" strike="noStrike">
              <a:latin typeface="Arial"/>
            </a:endParaRPr>
          </a:p>
        </p:txBody>
      </p:sp>
      <p:sp>
        <p:nvSpPr>
          <p:cNvPr id="605" name="TextShape 36"/>
          <p:cNvSpPr txBox="1"/>
          <p:nvPr/>
        </p:nvSpPr>
        <p:spPr>
          <a:xfrm>
            <a:off x="5143680" y="1000080"/>
            <a:ext cx="2866680" cy="5184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" sz="2400" spc="-1" strike="noStrike">
                <a:solidFill>
                  <a:srgbClr val="ffffff"/>
                </a:solidFill>
                <a:latin typeface="Lexend SemiBold"/>
                <a:ea typeface="Lexend SemiBold"/>
              </a:rPr>
              <a:t>3</a:t>
            </a:r>
            <a:endParaRPr b="0" lang="hr-HR" sz="2400" spc="-1" strike="noStrike">
              <a:latin typeface="Arial"/>
            </a:endParaRPr>
          </a:p>
        </p:txBody>
      </p:sp>
      <p:sp>
        <p:nvSpPr>
          <p:cNvPr id="606" name="TextShape 37"/>
          <p:cNvSpPr txBox="1"/>
          <p:nvPr/>
        </p:nvSpPr>
        <p:spPr>
          <a:xfrm>
            <a:off x="1285920" y="3000240"/>
            <a:ext cx="2866680" cy="5184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" sz="2400" spc="-1" strike="noStrike">
                <a:solidFill>
                  <a:srgbClr val="ffffff"/>
                </a:solidFill>
                <a:latin typeface="Lexend SemiBold"/>
                <a:ea typeface="Lexend SemiBold"/>
              </a:rPr>
              <a:t>2</a:t>
            </a:r>
            <a:endParaRPr b="0" lang="hr-HR" sz="2400" spc="-1" strike="noStrike">
              <a:latin typeface="Arial"/>
            </a:endParaRPr>
          </a:p>
        </p:txBody>
      </p:sp>
      <p:sp>
        <p:nvSpPr>
          <p:cNvPr id="607" name="TextShape 38"/>
          <p:cNvSpPr txBox="1"/>
          <p:nvPr/>
        </p:nvSpPr>
        <p:spPr>
          <a:xfrm>
            <a:off x="5072040" y="3000240"/>
            <a:ext cx="2866680" cy="5184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" sz="2400" spc="-1" strike="noStrike">
                <a:solidFill>
                  <a:srgbClr val="ffffff"/>
                </a:solidFill>
                <a:latin typeface="Lexend SemiBold"/>
                <a:ea typeface="Lexend SemiBold"/>
              </a:rPr>
              <a:t>4</a:t>
            </a:r>
            <a:endParaRPr b="0" lang="hr-H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TextShape 1"/>
          <p:cNvSpPr txBox="1"/>
          <p:nvPr/>
        </p:nvSpPr>
        <p:spPr>
          <a:xfrm>
            <a:off x="428760" y="1428840"/>
            <a:ext cx="7703640" cy="8413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85000"/>
              </a:lnSpc>
              <a:tabLst>
                <a:tab algn="l" pos="0"/>
              </a:tabLst>
            </a:pPr>
            <a:r>
              <a:rPr b="0" lang="hr-HR" sz="5000" spc="-1" strike="noStrike">
                <a:solidFill>
                  <a:srgbClr val="ff719a"/>
                </a:solidFill>
                <a:latin typeface="Lexend SemiBold"/>
                <a:ea typeface="Lexend SemiBold"/>
              </a:rPr>
              <a:t>Hvala na pažnji</a:t>
            </a:r>
            <a:endParaRPr b="0" lang="hr-HR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9" name="CustomShape 2"/>
          <p:cNvSpPr/>
          <p:nvPr/>
        </p:nvSpPr>
        <p:spPr>
          <a:xfrm>
            <a:off x="1669680" y="2176560"/>
            <a:ext cx="571752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caf5d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610" name="Group 3"/>
          <p:cNvGrpSpPr/>
          <p:nvPr/>
        </p:nvGrpSpPr>
        <p:grpSpPr>
          <a:xfrm>
            <a:off x="140400" y="2356200"/>
            <a:ext cx="2716560" cy="2803680"/>
            <a:chOff x="140400" y="2356200"/>
            <a:chExt cx="2716560" cy="2803680"/>
          </a:xfrm>
        </p:grpSpPr>
        <p:sp>
          <p:nvSpPr>
            <p:cNvPr id="611" name="CustomShape 4"/>
            <p:cNvSpPr/>
            <p:nvPr/>
          </p:nvSpPr>
          <p:spPr>
            <a:xfrm flipH="1">
              <a:off x="140760" y="2356200"/>
              <a:ext cx="2715480" cy="2803680"/>
            </a:xfrm>
            <a:custGeom>
              <a:avLst/>
              <a:gdLst/>
              <a:ahLst/>
              <a:rect l="l" t="t" r="r" b="b"/>
              <a:pathLst>
                <a:path w="22657" h="23391">
                  <a:moveTo>
                    <a:pt x="11121" y="863"/>
                  </a:moveTo>
                  <a:cubicBezTo>
                    <a:pt x="11104" y="882"/>
                    <a:pt x="11090" y="896"/>
                    <a:pt x="11076" y="916"/>
                  </a:cubicBezTo>
                  <a:cubicBezTo>
                    <a:pt x="11029" y="974"/>
                    <a:pt x="10998" y="1044"/>
                    <a:pt x="10987" y="1114"/>
                  </a:cubicBezTo>
                  <a:cubicBezTo>
                    <a:pt x="10979" y="1117"/>
                    <a:pt x="10968" y="1125"/>
                    <a:pt x="10956" y="1128"/>
                  </a:cubicBezTo>
                  <a:cubicBezTo>
                    <a:pt x="10982" y="1044"/>
                    <a:pt x="11023" y="966"/>
                    <a:pt x="11079" y="899"/>
                  </a:cubicBezTo>
                  <a:cubicBezTo>
                    <a:pt x="11093" y="885"/>
                    <a:pt x="11107" y="874"/>
                    <a:pt x="11121" y="863"/>
                  </a:cubicBezTo>
                  <a:close/>
                  <a:moveTo>
                    <a:pt x="18486" y="18904"/>
                  </a:moveTo>
                  <a:lnTo>
                    <a:pt x="18810" y="19616"/>
                  </a:lnTo>
                  <a:lnTo>
                    <a:pt x="18874" y="19861"/>
                  </a:lnTo>
                  <a:lnTo>
                    <a:pt x="18863" y="19830"/>
                  </a:lnTo>
                  <a:lnTo>
                    <a:pt x="18765" y="19590"/>
                  </a:lnTo>
                  <a:lnTo>
                    <a:pt x="18486" y="18904"/>
                  </a:lnTo>
                  <a:close/>
                  <a:moveTo>
                    <a:pt x="18266" y="18475"/>
                  </a:moveTo>
                  <a:lnTo>
                    <a:pt x="18372" y="18717"/>
                  </a:lnTo>
                  <a:lnTo>
                    <a:pt x="18751" y="19602"/>
                  </a:lnTo>
                  <a:lnTo>
                    <a:pt x="18854" y="19842"/>
                  </a:lnTo>
                  <a:cubicBezTo>
                    <a:pt x="18868" y="19867"/>
                    <a:pt x="18874" y="19889"/>
                    <a:pt x="18882" y="19903"/>
                  </a:cubicBezTo>
                  <a:cubicBezTo>
                    <a:pt x="18882" y="19909"/>
                    <a:pt x="18888" y="19909"/>
                    <a:pt x="18888" y="19911"/>
                  </a:cubicBezTo>
                  <a:lnTo>
                    <a:pt x="18891" y="19928"/>
                  </a:lnTo>
                  <a:lnTo>
                    <a:pt x="18547" y="19984"/>
                  </a:lnTo>
                  <a:lnTo>
                    <a:pt x="18472" y="19987"/>
                  </a:lnTo>
                  <a:lnTo>
                    <a:pt x="18266" y="18475"/>
                  </a:lnTo>
                  <a:close/>
                  <a:moveTo>
                    <a:pt x="12248" y="1"/>
                  </a:moveTo>
                  <a:lnTo>
                    <a:pt x="12248" y="70"/>
                  </a:lnTo>
                  <a:cubicBezTo>
                    <a:pt x="12206" y="65"/>
                    <a:pt x="12167" y="54"/>
                    <a:pt x="12125" y="51"/>
                  </a:cubicBezTo>
                  <a:cubicBezTo>
                    <a:pt x="12100" y="48"/>
                    <a:pt x="12075" y="46"/>
                    <a:pt x="12050" y="46"/>
                  </a:cubicBezTo>
                  <a:cubicBezTo>
                    <a:pt x="11860" y="46"/>
                    <a:pt x="11681" y="138"/>
                    <a:pt x="11573" y="294"/>
                  </a:cubicBezTo>
                  <a:cubicBezTo>
                    <a:pt x="11486" y="441"/>
                    <a:pt x="11517" y="651"/>
                    <a:pt x="11637" y="759"/>
                  </a:cubicBezTo>
                  <a:cubicBezTo>
                    <a:pt x="11578" y="734"/>
                    <a:pt x="11515" y="722"/>
                    <a:pt x="11453" y="722"/>
                  </a:cubicBezTo>
                  <a:cubicBezTo>
                    <a:pt x="11398" y="722"/>
                    <a:pt x="11343" y="731"/>
                    <a:pt x="11291" y="751"/>
                  </a:cubicBezTo>
                  <a:cubicBezTo>
                    <a:pt x="11205" y="776"/>
                    <a:pt x="11124" y="821"/>
                    <a:pt x="11057" y="885"/>
                  </a:cubicBezTo>
                  <a:cubicBezTo>
                    <a:pt x="10993" y="963"/>
                    <a:pt x="10945" y="1052"/>
                    <a:pt x="10915" y="1150"/>
                  </a:cubicBezTo>
                  <a:cubicBezTo>
                    <a:pt x="10887" y="1164"/>
                    <a:pt x="10862" y="1181"/>
                    <a:pt x="10839" y="1200"/>
                  </a:cubicBezTo>
                  <a:cubicBezTo>
                    <a:pt x="10622" y="1368"/>
                    <a:pt x="10532" y="1714"/>
                    <a:pt x="10703" y="1926"/>
                  </a:cubicBezTo>
                  <a:cubicBezTo>
                    <a:pt x="10778" y="2023"/>
                    <a:pt x="10898" y="2087"/>
                    <a:pt x="10956" y="2199"/>
                  </a:cubicBezTo>
                  <a:cubicBezTo>
                    <a:pt x="11071" y="2414"/>
                    <a:pt x="10889" y="2662"/>
                    <a:pt x="10708" y="2827"/>
                  </a:cubicBezTo>
                  <a:cubicBezTo>
                    <a:pt x="10527" y="2989"/>
                    <a:pt x="10312" y="3164"/>
                    <a:pt x="10337" y="3418"/>
                  </a:cubicBezTo>
                  <a:cubicBezTo>
                    <a:pt x="10359" y="3669"/>
                    <a:pt x="10630" y="3814"/>
                    <a:pt x="10853" y="3920"/>
                  </a:cubicBezTo>
                  <a:cubicBezTo>
                    <a:pt x="11076" y="4029"/>
                    <a:pt x="11330" y="4208"/>
                    <a:pt x="11305" y="4459"/>
                  </a:cubicBezTo>
                  <a:cubicBezTo>
                    <a:pt x="11286" y="4665"/>
                    <a:pt x="11079" y="4805"/>
                    <a:pt x="10995" y="4992"/>
                  </a:cubicBezTo>
                  <a:cubicBezTo>
                    <a:pt x="10895" y="5232"/>
                    <a:pt x="10998" y="5508"/>
                    <a:pt x="11230" y="5628"/>
                  </a:cubicBezTo>
                  <a:cubicBezTo>
                    <a:pt x="11202" y="5789"/>
                    <a:pt x="11177" y="5937"/>
                    <a:pt x="11160" y="6060"/>
                  </a:cubicBezTo>
                  <a:cubicBezTo>
                    <a:pt x="10970" y="7463"/>
                    <a:pt x="12337" y="7887"/>
                    <a:pt x="12337" y="7887"/>
                  </a:cubicBezTo>
                  <a:lnTo>
                    <a:pt x="12229" y="8398"/>
                  </a:lnTo>
                  <a:cubicBezTo>
                    <a:pt x="12142" y="8412"/>
                    <a:pt x="12070" y="8479"/>
                    <a:pt x="12056" y="8574"/>
                  </a:cubicBezTo>
                  <a:lnTo>
                    <a:pt x="11902" y="9564"/>
                  </a:lnTo>
                  <a:cubicBezTo>
                    <a:pt x="11846" y="9584"/>
                    <a:pt x="11793" y="9606"/>
                    <a:pt x="11749" y="9634"/>
                  </a:cubicBezTo>
                  <a:cubicBezTo>
                    <a:pt x="10301" y="10429"/>
                    <a:pt x="10147" y="10582"/>
                    <a:pt x="10136" y="10596"/>
                  </a:cubicBezTo>
                  <a:cubicBezTo>
                    <a:pt x="9801" y="10839"/>
                    <a:pt x="9556" y="11467"/>
                    <a:pt x="9349" y="12212"/>
                  </a:cubicBezTo>
                  <a:lnTo>
                    <a:pt x="9338" y="12220"/>
                  </a:lnTo>
                  <a:lnTo>
                    <a:pt x="9347" y="12214"/>
                  </a:lnTo>
                  <a:lnTo>
                    <a:pt x="9347" y="12214"/>
                  </a:lnTo>
                  <a:cubicBezTo>
                    <a:pt x="9271" y="12471"/>
                    <a:pt x="9207" y="12744"/>
                    <a:pt x="9143" y="13015"/>
                  </a:cubicBezTo>
                  <a:lnTo>
                    <a:pt x="8401" y="16243"/>
                  </a:lnTo>
                  <a:lnTo>
                    <a:pt x="4311" y="11333"/>
                  </a:lnTo>
                  <a:cubicBezTo>
                    <a:pt x="4289" y="11347"/>
                    <a:pt x="4241" y="11394"/>
                    <a:pt x="4177" y="11467"/>
                  </a:cubicBezTo>
                  <a:lnTo>
                    <a:pt x="3887" y="11071"/>
                  </a:lnTo>
                  <a:cubicBezTo>
                    <a:pt x="3873" y="10937"/>
                    <a:pt x="3865" y="10780"/>
                    <a:pt x="3865" y="10599"/>
                  </a:cubicBezTo>
                  <a:cubicBezTo>
                    <a:pt x="3859" y="10443"/>
                    <a:pt x="3884" y="10287"/>
                    <a:pt x="3937" y="10136"/>
                  </a:cubicBezTo>
                  <a:cubicBezTo>
                    <a:pt x="3993" y="9943"/>
                    <a:pt x="4074" y="9762"/>
                    <a:pt x="4177" y="9592"/>
                  </a:cubicBezTo>
                  <a:cubicBezTo>
                    <a:pt x="4277" y="9460"/>
                    <a:pt x="4190" y="9288"/>
                    <a:pt x="4059" y="9288"/>
                  </a:cubicBezTo>
                  <a:cubicBezTo>
                    <a:pt x="4043" y="9288"/>
                    <a:pt x="4027" y="9291"/>
                    <a:pt x="4010" y="9296"/>
                  </a:cubicBezTo>
                  <a:cubicBezTo>
                    <a:pt x="3854" y="9344"/>
                    <a:pt x="3446" y="9715"/>
                    <a:pt x="3310" y="10278"/>
                  </a:cubicBezTo>
                  <a:cubicBezTo>
                    <a:pt x="3307" y="10289"/>
                    <a:pt x="3298" y="10301"/>
                    <a:pt x="3293" y="10309"/>
                  </a:cubicBezTo>
                  <a:cubicBezTo>
                    <a:pt x="3249" y="10383"/>
                    <a:pt x="3169" y="10425"/>
                    <a:pt x="3088" y="10425"/>
                  </a:cubicBezTo>
                  <a:cubicBezTo>
                    <a:pt x="3046" y="10425"/>
                    <a:pt x="3004" y="10414"/>
                    <a:pt x="2966" y="10390"/>
                  </a:cubicBezTo>
                  <a:cubicBezTo>
                    <a:pt x="2601" y="10225"/>
                    <a:pt x="1362" y="9595"/>
                    <a:pt x="1139" y="9519"/>
                  </a:cubicBezTo>
                  <a:cubicBezTo>
                    <a:pt x="1055" y="9491"/>
                    <a:pt x="962" y="9472"/>
                    <a:pt x="893" y="9472"/>
                  </a:cubicBezTo>
                  <a:cubicBezTo>
                    <a:pt x="800" y="9472"/>
                    <a:pt x="748" y="9506"/>
                    <a:pt x="816" y="9598"/>
                  </a:cubicBezTo>
                  <a:cubicBezTo>
                    <a:pt x="902" y="9720"/>
                    <a:pt x="1404" y="10097"/>
                    <a:pt x="1669" y="10295"/>
                  </a:cubicBezTo>
                  <a:cubicBezTo>
                    <a:pt x="1384" y="10094"/>
                    <a:pt x="807" y="9691"/>
                    <a:pt x="614" y="9691"/>
                  </a:cubicBezTo>
                  <a:cubicBezTo>
                    <a:pt x="588" y="9691"/>
                    <a:pt x="569" y="9698"/>
                    <a:pt x="559" y="9715"/>
                  </a:cubicBezTo>
                  <a:cubicBezTo>
                    <a:pt x="503" y="9790"/>
                    <a:pt x="581" y="9955"/>
                    <a:pt x="866" y="10192"/>
                  </a:cubicBezTo>
                  <a:cubicBezTo>
                    <a:pt x="659" y="10055"/>
                    <a:pt x="464" y="9943"/>
                    <a:pt x="394" y="9943"/>
                  </a:cubicBezTo>
                  <a:cubicBezTo>
                    <a:pt x="1" y="9946"/>
                    <a:pt x="1139" y="10822"/>
                    <a:pt x="1139" y="10822"/>
                  </a:cubicBezTo>
                  <a:cubicBezTo>
                    <a:pt x="540" y="10371"/>
                    <a:pt x="412" y="10240"/>
                    <a:pt x="342" y="10240"/>
                  </a:cubicBezTo>
                  <a:cubicBezTo>
                    <a:pt x="318" y="10240"/>
                    <a:pt x="301" y="10256"/>
                    <a:pt x="274" y="10278"/>
                  </a:cubicBezTo>
                  <a:cubicBezTo>
                    <a:pt x="199" y="10345"/>
                    <a:pt x="330" y="10532"/>
                    <a:pt x="718" y="10920"/>
                  </a:cubicBezTo>
                  <a:lnTo>
                    <a:pt x="2155" y="12555"/>
                  </a:lnTo>
                  <a:lnTo>
                    <a:pt x="2626" y="13433"/>
                  </a:lnTo>
                  <a:cubicBezTo>
                    <a:pt x="2545" y="13545"/>
                    <a:pt x="2489" y="13626"/>
                    <a:pt x="2473" y="13657"/>
                  </a:cubicBezTo>
                  <a:cubicBezTo>
                    <a:pt x="2364" y="13863"/>
                    <a:pt x="4930" y="18441"/>
                    <a:pt x="4930" y="18441"/>
                  </a:cubicBezTo>
                  <a:cubicBezTo>
                    <a:pt x="4930" y="18441"/>
                    <a:pt x="6035" y="20553"/>
                    <a:pt x="6641" y="20851"/>
                  </a:cubicBezTo>
                  <a:cubicBezTo>
                    <a:pt x="7060" y="21059"/>
                    <a:pt x="7459" y="21141"/>
                    <a:pt x="7828" y="21141"/>
                  </a:cubicBezTo>
                  <a:cubicBezTo>
                    <a:pt x="8924" y="21141"/>
                    <a:pt x="9748" y="20421"/>
                    <a:pt x="10005" y="20171"/>
                  </a:cubicBezTo>
                  <a:cubicBezTo>
                    <a:pt x="10005" y="20190"/>
                    <a:pt x="10008" y="20199"/>
                    <a:pt x="10008" y="20199"/>
                  </a:cubicBezTo>
                  <a:cubicBezTo>
                    <a:pt x="10008" y="20199"/>
                    <a:pt x="10011" y="20190"/>
                    <a:pt x="10011" y="20165"/>
                  </a:cubicBezTo>
                  <a:lnTo>
                    <a:pt x="10033" y="20143"/>
                  </a:lnTo>
                  <a:lnTo>
                    <a:pt x="10025" y="20567"/>
                  </a:lnTo>
                  <a:lnTo>
                    <a:pt x="9969" y="20570"/>
                  </a:lnTo>
                  <a:cubicBezTo>
                    <a:pt x="9969" y="20570"/>
                    <a:pt x="9988" y="20617"/>
                    <a:pt x="10022" y="20684"/>
                  </a:cubicBezTo>
                  <a:lnTo>
                    <a:pt x="10011" y="21376"/>
                  </a:lnTo>
                  <a:lnTo>
                    <a:pt x="9668" y="21236"/>
                  </a:lnTo>
                  <a:cubicBezTo>
                    <a:pt x="9620" y="21215"/>
                    <a:pt x="9572" y="21203"/>
                    <a:pt x="9528" y="21203"/>
                  </a:cubicBezTo>
                  <a:cubicBezTo>
                    <a:pt x="9457" y="21203"/>
                    <a:pt x="9395" y="21234"/>
                    <a:pt x="9361" y="21312"/>
                  </a:cubicBezTo>
                  <a:cubicBezTo>
                    <a:pt x="9308" y="21435"/>
                    <a:pt x="9347" y="21577"/>
                    <a:pt x="9681" y="21744"/>
                  </a:cubicBezTo>
                  <a:cubicBezTo>
                    <a:pt x="9743" y="21775"/>
                    <a:pt x="9868" y="21825"/>
                    <a:pt x="10002" y="21873"/>
                  </a:cubicBezTo>
                  <a:lnTo>
                    <a:pt x="9980" y="23390"/>
                  </a:lnTo>
                  <a:lnTo>
                    <a:pt x="17063" y="23273"/>
                  </a:lnTo>
                  <a:lnTo>
                    <a:pt x="20068" y="23273"/>
                  </a:lnTo>
                  <a:cubicBezTo>
                    <a:pt x="20509" y="23273"/>
                    <a:pt x="20941" y="23153"/>
                    <a:pt x="21318" y="22927"/>
                  </a:cubicBezTo>
                  <a:cubicBezTo>
                    <a:pt x="22208" y="22391"/>
                    <a:pt x="22657" y="21376"/>
                    <a:pt x="22459" y="20374"/>
                  </a:cubicBezTo>
                  <a:cubicBezTo>
                    <a:pt x="22369" y="19914"/>
                    <a:pt x="22236" y="19465"/>
                    <a:pt x="22060" y="19030"/>
                  </a:cubicBezTo>
                  <a:cubicBezTo>
                    <a:pt x="21519" y="17448"/>
                    <a:pt x="20193" y="13579"/>
                    <a:pt x="19976" y="12940"/>
                  </a:cubicBezTo>
                  <a:cubicBezTo>
                    <a:pt x="19209" y="10730"/>
                    <a:pt x="17540" y="9865"/>
                    <a:pt x="16062" y="9581"/>
                  </a:cubicBezTo>
                  <a:lnTo>
                    <a:pt x="16059" y="9581"/>
                  </a:lnTo>
                  <a:lnTo>
                    <a:pt x="16092" y="9107"/>
                  </a:lnTo>
                  <a:cubicBezTo>
                    <a:pt x="16104" y="8950"/>
                    <a:pt x="16023" y="8811"/>
                    <a:pt x="15897" y="8738"/>
                  </a:cubicBezTo>
                  <a:lnTo>
                    <a:pt x="16240" y="7165"/>
                  </a:lnTo>
                  <a:cubicBezTo>
                    <a:pt x="16316" y="7237"/>
                    <a:pt x="16417" y="7278"/>
                    <a:pt x="16524" y="7278"/>
                  </a:cubicBezTo>
                  <a:cubicBezTo>
                    <a:pt x="16558" y="7278"/>
                    <a:pt x="16593" y="7274"/>
                    <a:pt x="16628" y="7265"/>
                  </a:cubicBezTo>
                  <a:cubicBezTo>
                    <a:pt x="16846" y="7209"/>
                    <a:pt x="16980" y="6983"/>
                    <a:pt x="16924" y="6763"/>
                  </a:cubicBezTo>
                  <a:lnTo>
                    <a:pt x="16924" y="6763"/>
                  </a:lnTo>
                  <a:cubicBezTo>
                    <a:pt x="16982" y="6984"/>
                    <a:pt x="17210" y="7111"/>
                    <a:pt x="17438" y="7111"/>
                  </a:cubicBezTo>
                  <a:cubicBezTo>
                    <a:pt x="17550" y="7111"/>
                    <a:pt x="17661" y="7081"/>
                    <a:pt x="17752" y="7017"/>
                  </a:cubicBezTo>
                  <a:cubicBezTo>
                    <a:pt x="18031" y="6822"/>
                    <a:pt x="18109" y="6423"/>
                    <a:pt x="17998" y="6102"/>
                  </a:cubicBezTo>
                  <a:lnTo>
                    <a:pt x="17998" y="6102"/>
                  </a:lnTo>
                  <a:cubicBezTo>
                    <a:pt x="18083" y="6178"/>
                    <a:pt x="18192" y="6219"/>
                    <a:pt x="18306" y="6219"/>
                  </a:cubicBezTo>
                  <a:cubicBezTo>
                    <a:pt x="18331" y="6219"/>
                    <a:pt x="18355" y="6217"/>
                    <a:pt x="18380" y="6214"/>
                  </a:cubicBezTo>
                  <a:cubicBezTo>
                    <a:pt x="18637" y="6172"/>
                    <a:pt x="18810" y="5929"/>
                    <a:pt x="18768" y="5675"/>
                  </a:cubicBezTo>
                  <a:cubicBezTo>
                    <a:pt x="18701" y="5271"/>
                    <a:pt x="18190" y="5139"/>
                    <a:pt x="17903" y="4841"/>
                  </a:cubicBezTo>
                  <a:cubicBezTo>
                    <a:pt x="17557" y="4484"/>
                    <a:pt x="17593" y="3915"/>
                    <a:pt x="17638" y="3418"/>
                  </a:cubicBezTo>
                  <a:cubicBezTo>
                    <a:pt x="17674" y="3014"/>
                    <a:pt x="17680" y="2553"/>
                    <a:pt x="17479" y="2224"/>
                  </a:cubicBezTo>
                  <a:cubicBezTo>
                    <a:pt x="17445" y="2051"/>
                    <a:pt x="17359" y="1892"/>
                    <a:pt x="17233" y="1767"/>
                  </a:cubicBezTo>
                  <a:cubicBezTo>
                    <a:pt x="17073" y="1611"/>
                    <a:pt x="16881" y="1448"/>
                    <a:pt x="16670" y="1448"/>
                  </a:cubicBezTo>
                  <a:cubicBezTo>
                    <a:pt x="16662" y="1448"/>
                    <a:pt x="16653" y="1448"/>
                    <a:pt x="16645" y="1449"/>
                  </a:cubicBezTo>
                  <a:cubicBezTo>
                    <a:pt x="16701" y="1089"/>
                    <a:pt x="16232" y="592"/>
                    <a:pt x="15841" y="402"/>
                  </a:cubicBezTo>
                  <a:cubicBezTo>
                    <a:pt x="15663" y="315"/>
                    <a:pt x="15452" y="284"/>
                    <a:pt x="15233" y="284"/>
                  </a:cubicBezTo>
                  <a:cubicBezTo>
                    <a:pt x="14897" y="284"/>
                    <a:pt x="14540" y="357"/>
                    <a:pt x="14243" y="411"/>
                  </a:cubicBezTo>
                  <a:cubicBezTo>
                    <a:pt x="14001" y="454"/>
                    <a:pt x="13758" y="519"/>
                    <a:pt x="13515" y="519"/>
                  </a:cubicBezTo>
                  <a:cubicBezTo>
                    <a:pt x="13444" y="519"/>
                    <a:pt x="13373" y="513"/>
                    <a:pt x="13303" y="500"/>
                  </a:cubicBezTo>
                  <a:cubicBezTo>
                    <a:pt x="13099" y="447"/>
                    <a:pt x="12898" y="369"/>
                    <a:pt x="12722" y="257"/>
                  </a:cubicBezTo>
                  <a:cubicBezTo>
                    <a:pt x="12577" y="174"/>
                    <a:pt x="12424" y="109"/>
                    <a:pt x="12262" y="76"/>
                  </a:cubicBezTo>
                  <a:cubicBezTo>
                    <a:pt x="12254" y="51"/>
                    <a:pt x="12251" y="26"/>
                    <a:pt x="12248" y="1"/>
                  </a:cubicBezTo>
                  <a:close/>
                </a:path>
              </a:pathLst>
            </a:custGeom>
            <a:solidFill>
              <a:srgbClr val="ffffff"/>
            </a:solidFill>
            <a:ln w="2286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612" name="Group 5"/>
            <p:cNvGrpSpPr/>
            <p:nvPr/>
          </p:nvGrpSpPr>
          <p:grpSpPr>
            <a:xfrm>
              <a:off x="140400" y="2356920"/>
              <a:ext cx="2716560" cy="2801880"/>
              <a:chOff x="140400" y="2356920"/>
              <a:chExt cx="2716560" cy="2801880"/>
            </a:xfrm>
          </p:grpSpPr>
          <p:sp>
            <p:nvSpPr>
              <p:cNvPr id="613" name="CustomShape 6"/>
              <p:cNvSpPr/>
              <p:nvPr/>
            </p:nvSpPr>
            <p:spPr>
              <a:xfrm flipH="1">
                <a:off x="2233440" y="3469680"/>
                <a:ext cx="623520" cy="581760"/>
              </a:xfrm>
              <a:custGeom>
                <a:avLst/>
                <a:gdLst/>
                <a:ahLst/>
                <a:rect l="l" t="t" r="r" b="b"/>
                <a:pathLst>
                  <a:path w="5204" h="4855">
                    <a:moveTo>
                      <a:pt x="4064" y="0"/>
                    </a:moveTo>
                    <a:cubicBezTo>
                      <a:pt x="4049" y="0"/>
                      <a:pt x="4032" y="3"/>
                      <a:pt x="4015" y="8"/>
                    </a:cubicBezTo>
                    <a:cubicBezTo>
                      <a:pt x="3859" y="53"/>
                      <a:pt x="3452" y="421"/>
                      <a:pt x="3315" y="990"/>
                    </a:cubicBezTo>
                    <a:cubicBezTo>
                      <a:pt x="3312" y="1001"/>
                      <a:pt x="3304" y="1013"/>
                      <a:pt x="3298" y="1021"/>
                    </a:cubicBezTo>
                    <a:cubicBezTo>
                      <a:pt x="3254" y="1095"/>
                      <a:pt x="3175" y="1135"/>
                      <a:pt x="3094" y="1135"/>
                    </a:cubicBezTo>
                    <a:cubicBezTo>
                      <a:pt x="3052" y="1135"/>
                      <a:pt x="3010" y="1125"/>
                      <a:pt x="2972" y="1102"/>
                    </a:cubicBezTo>
                    <a:cubicBezTo>
                      <a:pt x="2606" y="937"/>
                      <a:pt x="1368" y="307"/>
                      <a:pt x="1145" y="231"/>
                    </a:cubicBezTo>
                    <a:cubicBezTo>
                      <a:pt x="1060" y="202"/>
                      <a:pt x="966" y="182"/>
                      <a:pt x="896" y="182"/>
                    </a:cubicBezTo>
                    <a:cubicBezTo>
                      <a:pt x="802" y="182"/>
                      <a:pt x="751" y="217"/>
                      <a:pt x="821" y="310"/>
                    </a:cubicBezTo>
                    <a:cubicBezTo>
                      <a:pt x="907" y="432"/>
                      <a:pt x="1410" y="812"/>
                      <a:pt x="1675" y="1007"/>
                    </a:cubicBezTo>
                    <a:cubicBezTo>
                      <a:pt x="1392" y="806"/>
                      <a:pt x="815" y="403"/>
                      <a:pt x="621" y="403"/>
                    </a:cubicBezTo>
                    <a:cubicBezTo>
                      <a:pt x="594" y="403"/>
                      <a:pt x="575" y="410"/>
                      <a:pt x="564" y="427"/>
                    </a:cubicBezTo>
                    <a:cubicBezTo>
                      <a:pt x="509" y="499"/>
                      <a:pt x="587" y="664"/>
                      <a:pt x="871" y="904"/>
                    </a:cubicBezTo>
                    <a:cubicBezTo>
                      <a:pt x="665" y="767"/>
                      <a:pt x="469" y="656"/>
                      <a:pt x="400" y="656"/>
                    </a:cubicBezTo>
                    <a:lnTo>
                      <a:pt x="400" y="656"/>
                    </a:lnTo>
                    <a:cubicBezTo>
                      <a:pt x="1" y="658"/>
                      <a:pt x="1145" y="1534"/>
                      <a:pt x="1145" y="1534"/>
                    </a:cubicBezTo>
                    <a:cubicBezTo>
                      <a:pt x="545" y="1083"/>
                      <a:pt x="418" y="952"/>
                      <a:pt x="348" y="952"/>
                    </a:cubicBezTo>
                    <a:cubicBezTo>
                      <a:pt x="324" y="952"/>
                      <a:pt x="307" y="968"/>
                      <a:pt x="280" y="990"/>
                    </a:cubicBezTo>
                    <a:cubicBezTo>
                      <a:pt x="202" y="1057"/>
                      <a:pt x="333" y="1241"/>
                      <a:pt x="723" y="1632"/>
                    </a:cubicBezTo>
                    <a:lnTo>
                      <a:pt x="2160" y="3267"/>
                    </a:lnTo>
                    <a:lnTo>
                      <a:pt x="3008" y="4854"/>
                    </a:lnTo>
                    <a:lnTo>
                      <a:pt x="5204" y="3585"/>
                    </a:lnTo>
                    <a:lnTo>
                      <a:pt x="3893" y="1783"/>
                    </a:lnTo>
                    <a:cubicBezTo>
                      <a:pt x="3884" y="1649"/>
                      <a:pt x="3870" y="1492"/>
                      <a:pt x="3870" y="1311"/>
                    </a:cubicBezTo>
                    <a:cubicBezTo>
                      <a:pt x="3865" y="1155"/>
                      <a:pt x="3890" y="999"/>
                      <a:pt x="3943" y="848"/>
                    </a:cubicBezTo>
                    <a:cubicBezTo>
                      <a:pt x="3999" y="656"/>
                      <a:pt x="4079" y="474"/>
                      <a:pt x="4183" y="304"/>
                    </a:cubicBezTo>
                    <a:cubicBezTo>
                      <a:pt x="4280" y="172"/>
                      <a:pt x="4195" y="0"/>
                      <a:pt x="4064" y="0"/>
                    </a:cubicBezTo>
                    <a:close/>
                  </a:path>
                </a:pathLst>
              </a:custGeom>
              <a:solidFill>
                <a:srgbClr val="b7887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14" name="CustomShape 7"/>
              <p:cNvSpPr/>
              <p:nvPr/>
            </p:nvSpPr>
            <p:spPr>
              <a:xfrm flipH="1">
                <a:off x="2658600" y="3581640"/>
                <a:ext cx="132480" cy="102600"/>
              </a:xfrm>
              <a:custGeom>
                <a:avLst/>
                <a:gdLst/>
                <a:ahLst/>
                <a:rect l="l" t="t" r="r" b="b"/>
                <a:pathLst>
                  <a:path w="1108" h="858">
                    <a:moveTo>
                      <a:pt x="21" y="0"/>
                    </a:moveTo>
                    <a:cubicBezTo>
                      <a:pt x="19" y="0"/>
                      <a:pt x="18" y="1"/>
                      <a:pt x="17" y="1"/>
                    </a:cubicBezTo>
                    <a:cubicBezTo>
                      <a:pt x="0" y="18"/>
                      <a:pt x="232" y="233"/>
                      <a:pt x="530" y="465"/>
                    </a:cubicBezTo>
                    <a:cubicBezTo>
                      <a:pt x="809" y="686"/>
                      <a:pt x="1054" y="857"/>
                      <a:pt x="1092" y="857"/>
                    </a:cubicBezTo>
                    <a:cubicBezTo>
                      <a:pt x="1094" y="857"/>
                      <a:pt x="1096" y="856"/>
                      <a:pt x="1097" y="855"/>
                    </a:cubicBezTo>
                    <a:cubicBezTo>
                      <a:pt x="1108" y="836"/>
                      <a:pt x="882" y="626"/>
                      <a:pt x="586" y="392"/>
                    </a:cubicBezTo>
                    <a:cubicBezTo>
                      <a:pt x="301" y="168"/>
                      <a:pt x="57" y="0"/>
                      <a:pt x="21" y="0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15" name="CustomShape 8"/>
              <p:cNvSpPr/>
              <p:nvPr/>
            </p:nvSpPr>
            <p:spPr>
              <a:xfrm flipH="1">
                <a:off x="2625120" y="3548160"/>
                <a:ext cx="148320" cy="101520"/>
              </a:xfrm>
              <a:custGeom>
                <a:avLst/>
                <a:gdLst/>
                <a:ahLst/>
                <a:rect l="l" t="t" r="r" b="b"/>
                <a:pathLst>
                  <a:path w="1239" h="850">
                    <a:moveTo>
                      <a:pt x="19" y="1"/>
                    </a:moveTo>
                    <a:cubicBezTo>
                      <a:pt x="16" y="1"/>
                      <a:pt x="15" y="1"/>
                      <a:pt x="14" y="3"/>
                    </a:cubicBezTo>
                    <a:cubicBezTo>
                      <a:pt x="0" y="25"/>
                      <a:pt x="260" y="228"/>
                      <a:pt x="594" y="463"/>
                    </a:cubicBezTo>
                    <a:cubicBezTo>
                      <a:pt x="912" y="685"/>
                      <a:pt x="1181" y="849"/>
                      <a:pt x="1221" y="849"/>
                    </a:cubicBezTo>
                    <a:cubicBezTo>
                      <a:pt x="1223" y="849"/>
                      <a:pt x="1224" y="849"/>
                      <a:pt x="1225" y="848"/>
                    </a:cubicBezTo>
                    <a:cubicBezTo>
                      <a:pt x="1239" y="826"/>
                      <a:pt x="982" y="619"/>
                      <a:pt x="647" y="388"/>
                    </a:cubicBezTo>
                    <a:cubicBezTo>
                      <a:pt x="330" y="165"/>
                      <a:pt x="58" y="1"/>
                      <a:pt x="19" y="1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16" name="CustomShape 9"/>
              <p:cNvSpPr/>
              <p:nvPr/>
            </p:nvSpPr>
            <p:spPr>
              <a:xfrm flipH="1">
                <a:off x="2599920" y="3519360"/>
                <a:ext cx="141480" cy="93960"/>
              </a:xfrm>
              <a:custGeom>
                <a:avLst/>
                <a:gdLst/>
                <a:ahLst/>
                <a:rect l="l" t="t" r="r" b="b"/>
                <a:pathLst>
                  <a:path w="1184" h="786">
                    <a:moveTo>
                      <a:pt x="20" y="1"/>
                    </a:moveTo>
                    <a:cubicBezTo>
                      <a:pt x="17" y="1"/>
                      <a:pt x="15" y="1"/>
                      <a:pt x="15" y="3"/>
                    </a:cubicBezTo>
                    <a:cubicBezTo>
                      <a:pt x="1" y="22"/>
                      <a:pt x="243" y="215"/>
                      <a:pt x="564" y="432"/>
                    </a:cubicBezTo>
                    <a:cubicBezTo>
                      <a:pt x="864" y="635"/>
                      <a:pt x="1125" y="785"/>
                      <a:pt x="1165" y="785"/>
                    </a:cubicBezTo>
                    <a:cubicBezTo>
                      <a:pt x="1167" y="785"/>
                      <a:pt x="1169" y="785"/>
                      <a:pt x="1170" y="784"/>
                    </a:cubicBezTo>
                    <a:cubicBezTo>
                      <a:pt x="1184" y="761"/>
                      <a:pt x="938" y="572"/>
                      <a:pt x="617" y="354"/>
                    </a:cubicBezTo>
                    <a:cubicBezTo>
                      <a:pt x="319" y="153"/>
                      <a:pt x="63" y="1"/>
                      <a:pt x="20" y="1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17" name="CustomShape 10"/>
              <p:cNvSpPr/>
              <p:nvPr/>
            </p:nvSpPr>
            <p:spPr>
              <a:xfrm flipH="1">
                <a:off x="1747800" y="3711960"/>
                <a:ext cx="849960" cy="1130040"/>
              </a:xfrm>
              <a:custGeom>
                <a:avLst/>
                <a:gdLst/>
                <a:ahLst/>
                <a:rect l="l" t="t" r="r" b="b"/>
                <a:pathLst>
                  <a:path w="7092" h="9431">
                    <a:moveTo>
                      <a:pt x="1858" y="1"/>
                    </a:moveTo>
                    <a:lnTo>
                      <a:pt x="0" y="1248"/>
                    </a:lnTo>
                    <a:cubicBezTo>
                      <a:pt x="0" y="1248"/>
                      <a:pt x="3585" y="7907"/>
                      <a:pt x="4020" y="8510"/>
                    </a:cubicBezTo>
                    <a:cubicBezTo>
                      <a:pt x="4456" y="9112"/>
                      <a:pt x="5892" y="9430"/>
                      <a:pt x="5892" y="9430"/>
                    </a:cubicBezTo>
                    <a:lnTo>
                      <a:pt x="7092" y="6640"/>
                    </a:lnTo>
                    <a:lnTo>
                      <a:pt x="1858" y="1"/>
                    </a:lnTo>
                    <a:close/>
                  </a:path>
                </a:pathLst>
              </a:custGeom>
              <a:solidFill>
                <a:srgbClr val="b7887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18" name="CustomShape 11"/>
              <p:cNvSpPr/>
              <p:nvPr/>
            </p:nvSpPr>
            <p:spPr>
              <a:xfrm flipH="1">
                <a:off x="602280" y="2598480"/>
                <a:ext cx="323280" cy="630000"/>
              </a:xfrm>
              <a:custGeom>
                <a:avLst/>
                <a:gdLst/>
                <a:ahLst/>
                <a:rect l="l" t="t" r="r" b="b"/>
                <a:pathLst>
                  <a:path w="2699" h="5259">
                    <a:moveTo>
                      <a:pt x="1195" y="1"/>
                    </a:moveTo>
                    <a:lnTo>
                      <a:pt x="1" y="4894"/>
                    </a:lnTo>
                    <a:cubicBezTo>
                      <a:pt x="6" y="4911"/>
                      <a:pt x="9" y="4930"/>
                      <a:pt x="12" y="4950"/>
                    </a:cubicBezTo>
                    <a:cubicBezTo>
                      <a:pt x="61" y="5136"/>
                      <a:pt x="228" y="5258"/>
                      <a:pt x="412" y="5258"/>
                    </a:cubicBezTo>
                    <a:cubicBezTo>
                      <a:pt x="445" y="5258"/>
                      <a:pt x="480" y="5254"/>
                      <a:pt x="514" y="5245"/>
                    </a:cubicBezTo>
                    <a:cubicBezTo>
                      <a:pt x="735" y="5187"/>
                      <a:pt x="866" y="4964"/>
                      <a:pt x="810" y="4743"/>
                    </a:cubicBezTo>
                    <a:lnTo>
                      <a:pt x="810" y="4743"/>
                    </a:lnTo>
                    <a:cubicBezTo>
                      <a:pt x="870" y="4964"/>
                      <a:pt x="1099" y="5091"/>
                      <a:pt x="1327" y="5091"/>
                    </a:cubicBezTo>
                    <a:cubicBezTo>
                      <a:pt x="1439" y="5091"/>
                      <a:pt x="1550" y="5061"/>
                      <a:pt x="1641" y="4997"/>
                    </a:cubicBezTo>
                    <a:cubicBezTo>
                      <a:pt x="1920" y="4802"/>
                      <a:pt x="1996" y="4403"/>
                      <a:pt x="1884" y="4082"/>
                    </a:cubicBezTo>
                    <a:lnTo>
                      <a:pt x="1884" y="4082"/>
                    </a:lnTo>
                    <a:cubicBezTo>
                      <a:pt x="1972" y="4159"/>
                      <a:pt x="2083" y="4198"/>
                      <a:pt x="2199" y="4198"/>
                    </a:cubicBezTo>
                    <a:cubicBezTo>
                      <a:pt x="2222" y="4198"/>
                      <a:pt x="2245" y="4197"/>
                      <a:pt x="2269" y="4194"/>
                    </a:cubicBezTo>
                    <a:cubicBezTo>
                      <a:pt x="2523" y="4152"/>
                      <a:pt x="2699" y="3909"/>
                      <a:pt x="2657" y="3655"/>
                    </a:cubicBezTo>
                    <a:cubicBezTo>
                      <a:pt x="2590" y="3251"/>
                      <a:pt x="2076" y="3120"/>
                      <a:pt x="1792" y="2821"/>
                    </a:cubicBezTo>
                    <a:cubicBezTo>
                      <a:pt x="1449" y="2464"/>
                      <a:pt x="1485" y="1895"/>
                      <a:pt x="1527" y="1398"/>
                    </a:cubicBezTo>
                    <a:cubicBezTo>
                      <a:pt x="1569" y="904"/>
                      <a:pt x="1571" y="330"/>
                      <a:pt x="1195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19" name="CustomShape 12"/>
              <p:cNvSpPr/>
              <p:nvPr/>
            </p:nvSpPr>
            <p:spPr>
              <a:xfrm flipH="1">
                <a:off x="1055160" y="2470680"/>
                <a:ext cx="565920" cy="566280"/>
              </a:xfrm>
              <a:custGeom>
                <a:avLst/>
                <a:gdLst/>
                <a:ahLst/>
                <a:rect l="l" t="t" r="r" b="b"/>
                <a:pathLst>
                  <a:path w="4724" h="4726">
                    <a:moveTo>
                      <a:pt x="4723" y="1"/>
                    </a:moveTo>
                    <a:cubicBezTo>
                      <a:pt x="4204" y="315"/>
                      <a:pt x="3616" y="475"/>
                      <a:pt x="3023" y="475"/>
                    </a:cubicBezTo>
                    <a:cubicBezTo>
                      <a:pt x="2715" y="475"/>
                      <a:pt x="2405" y="432"/>
                      <a:pt x="2104" y="344"/>
                    </a:cubicBezTo>
                    <a:cubicBezTo>
                      <a:pt x="1839" y="263"/>
                      <a:pt x="1587" y="154"/>
                      <a:pt x="1314" y="104"/>
                    </a:cubicBezTo>
                    <a:cubicBezTo>
                      <a:pt x="1234" y="89"/>
                      <a:pt x="1152" y="81"/>
                      <a:pt x="1070" y="81"/>
                    </a:cubicBezTo>
                    <a:cubicBezTo>
                      <a:pt x="873" y="81"/>
                      <a:pt x="679" y="128"/>
                      <a:pt x="527" y="246"/>
                    </a:cubicBezTo>
                    <a:cubicBezTo>
                      <a:pt x="310" y="414"/>
                      <a:pt x="220" y="757"/>
                      <a:pt x="391" y="972"/>
                    </a:cubicBezTo>
                    <a:cubicBezTo>
                      <a:pt x="469" y="1069"/>
                      <a:pt x="589" y="1133"/>
                      <a:pt x="644" y="1245"/>
                    </a:cubicBezTo>
                    <a:cubicBezTo>
                      <a:pt x="762" y="1460"/>
                      <a:pt x="580" y="1711"/>
                      <a:pt x="399" y="1873"/>
                    </a:cubicBezTo>
                    <a:cubicBezTo>
                      <a:pt x="218" y="2037"/>
                      <a:pt x="0" y="2213"/>
                      <a:pt x="25" y="2464"/>
                    </a:cubicBezTo>
                    <a:cubicBezTo>
                      <a:pt x="50" y="2715"/>
                      <a:pt x="318" y="2858"/>
                      <a:pt x="541" y="2966"/>
                    </a:cubicBezTo>
                    <a:cubicBezTo>
                      <a:pt x="764" y="3075"/>
                      <a:pt x="1018" y="3254"/>
                      <a:pt x="993" y="3505"/>
                    </a:cubicBezTo>
                    <a:cubicBezTo>
                      <a:pt x="974" y="3714"/>
                      <a:pt x="773" y="3851"/>
                      <a:pt x="684" y="4038"/>
                    </a:cubicBezTo>
                    <a:cubicBezTo>
                      <a:pt x="580" y="4289"/>
                      <a:pt x="697" y="4579"/>
                      <a:pt x="954" y="4688"/>
                    </a:cubicBezTo>
                    <a:cubicBezTo>
                      <a:pt x="1016" y="4713"/>
                      <a:pt x="1079" y="4725"/>
                      <a:pt x="1142" y="4725"/>
                    </a:cubicBezTo>
                    <a:cubicBezTo>
                      <a:pt x="1335" y="4725"/>
                      <a:pt x="1519" y="4611"/>
                      <a:pt x="1601" y="4417"/>
                    </a:cubicBezTo>
                    <a:lnTo>
                      <a:pt x="4723" y="1"/>
                    </a:ln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20" name="CustomShape 13"/>
              <p:cNvSpPr/>
              <p:nvPr/>
            </p:nvSpPr>
            <p:spPr>
              <a:xfrm flipH="1">
                <a:off x="785520" y="2440440"/>
                <a:ext cx="755640" cy="1265400"/>
              </a:xfrm>
              <a:custGeom>
                <a:avLst/>
                <a:gdLst/>
                <a:ahLst/>
                <a:rect l="l" t="t" r="r" b="b"/>
                <a:pathLst>
                  <a:path w="6308" h="10560">
                    <a:moveTo>
                      <a:pt x="3431" y="0"/>
                    </a:moveTo>
                    <a:cubicBezTo>
                      <a:pt x="2222" y="0"/>
                      <a:pt x="1143" y="837"/>
                      <a:pt x="865" y="2049"/>
                    </a:cubicBezTo>
                    <a:cubicBezTo>
                      <a:pt x="578" y="3298"/>
                      <a:pt x="274" y="4677"/>
                      <a:pt x="187" y="5355"/>
                    </a:cubicBezTo>
                    <a:cubicBezTo>
                      <a:pt x="0" y="6761"/>
                      <a:pt x="1367" y="7182"/>
                      <a:pt x="1367" y="7182"/>
                    </a:cubicBezTo>
                    <a:lnTo>
                      <a:pt x="1122" y="8362"/>
                    </a:lnTo>
                    <a:cubicBezTo>
                      <a:pt x="915" y="9344"/>
                      <a:pt x="1551" y="10309"/>
                      <a:pt x="2539" y="10516"/>
                    </a:cubicBezTo>
                    <a:cubicBezTo>
                      <a:pt x="2542" y="10516"/>
                      <a:pt x="2545" y="10521"/>
                      <a:pt x="2545" y="10521"/>
                    </a:cubicBezTo>
                    <a:lnTo>
                      <a:pt x="2547" y="10524"/>
                    </a:lnTo>
                    <a:cubicBezTo>
                      <a:pt x="2668" y="10548"/>
                      <a:pt x="2789" y="10560"/>
                      <a:pt x="2908" y="10560"/>
                    </a:cubicBezTo>
                    <a:cubicBezTo>
                      <a:pt x="3749" y="10560"/>
                      <a:pt x="4504" y="9977"/>
                      <a:pt x="4690" y="9126"/>
                    </a:cubicBezTo>
                    <a:lnTo>
                      <a:pt x="5976" y="3220"/>
                    </a:lnTo>
                    <a:cubicBezTo>
                      <a:pt x="6308" y="1812"/>
                      <a:pt x="5435" y="400"/>
                      <a:pt x="4026" y="68"/>
                    </a:cubicBezTo>
                    <a:cubicBezTo>
                      <a:pt x="4004" y="62"/>
                      <a:pt x="3978" y="57"/>
                      <a:pt x="3953" y="51"/>
                    </a:cubicBezTo>
                    <a:lnTo>
                      <a:pt x="3817" y="29"/>
                    </a:lnTo>
                    <a:cubicBezTo>
                      <a:pt x="3687" y="10"/>
                      <a:pt x="3558" y="0"/>
                      <a:pt x="3431" y="0"/>
                    </a:cubicBezTo>
                    <a:close/>
                  </a:path>
                </a:pathLst>
              </a:custGeom>
              <a:solidFill>
                <a:srgbClr val="b7887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21" name="CustomShape 14"/>
              <p:cNvSpPr/>
              <p:nvPr/>
            </p:nvSpPr>
            <p:spPr>
              <a:xfrm flipH="1">
                <a:off x="1357560" y="2779560"/>
                <a:ext cx="51480" cy="46440"/>
              </a:xfrm>
              <a:custGeom>
                <a:avLst/>
                <a:gdLst/>
                <a:ahLst/>
                <a:rect l="l" t="t" r="r" b="b"/>
                <a:pathLst>
                  <a:path w="431" h="391">
                    <a:moveTo>
                      <a:pt x="207" y="0"/>
                    </a:moveTo>
                    <a:cubicBezTo>
                      <a:pt x="118" y="0"/>
                      <a:pt x="39" y="62"/>
                      <a:pt x="18" y="150"/>
                    </a:cubicBezTo>
                    <a:lnTo>
                      <a:pt x="18" y="153"/>
                    </a:lnTo>
                    <a:cubicBezTo>
                      <a:pt x="1" y="262"/>
                      <a:pt x="74" y="362"/>
                      <a:pt x="182" y="385"/>
                    </a:cubicBezTo>
                    <a:cubicBezTo>
                      <a:pt x="197" y="388"/>
                      <a:pt x="212" y="390"/>
                      <a:pt x="226" y="390"/>
                    </a:cubicBezTo>
                    <a:cubicBezTo>
                      <a:pt x="313" y="390"/>
                      <a:pt x="390" y="328"/>
                      <a:pt x="411" y="237"/>
                    </a:cubicBezTo>
                    <a:lnTo>
                      <a:pt x="411" y="234"/>
                    </a:lnTo>
                    <a:cubicBezTo>
                      <a:pt x="431" y="125"/>
                      <a:pt x="355" y="25"/>
                      <a:pt x="252" y="5"/>
                    </a:cubicBezTo>
                    <a:cubicBezTo>
                      <a:pt x="237" y="2"/>
                      <a:pt x="222" y="0"/>
                      <a:pt x="207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22" name="CustomShape 15"/>
              <p:cNvSpPr/>
              <p:nvPr/>
            </p:nvSpPr>
            <p:spPr>
              <a:xfrm flipH="1">
                <a:off x="1317600" y="2755080"/>
                <a:ext cx="97200" cy="32760"/>
              </a:xfrm>
              <a:custGeom>
                <a:avLst/>
                <a:gdLst/>
                <a:ahLst/>
                <a:rect l="l" t="t" r="r" b="b"/>
                <a:pathLst>
                  <a:path w="813" h="275">
                    <a:moveTo>
                      <a:pt x="349" y="1"/>
                    </a:moveTo>
                    <a:cubicBezTo>
                      <a:pt x="263" y="1"/>
                      <a:pt x="178" y="22"/>
                      <a:pt x="101" y="63"/>
                    </a:cubicBezTo>
                    <a:cubicBezTo>
                      <a:pt x="28" y="102"/>
                      <a:pt x="0" y="143"/>
                      <a:pt x="9" y="160"/>
                    </a:cubicBezTo>
                    <a:cubicBezTo>
                      <a:pt x="12" y="165"/>
                      <a:pt x="18" y="166"/>
                      <a:pt x="27" y="166"/>
                    </a:cubicBezTo>
                    <a:cubicBezTo>
                      <a:pt x="70" y="166"/>
                      <a:pt x="175" y="124"/>
                      <a:pt x="311" y="124"/>
                    </a:cubicBezTo>
                    <a:cubicBezTo>
                      <a:pt x="344" y="124"/>
                      <a:pt x="378" y="126"/>
                      <a:pt x="413" y="132"/>
                    </a:cubicBezTo>
                    <a:cubicBezTo>
                      <a:pt x="614" y="161"/>
                      <a:pt x="748" y="274"/>
                      <a:pt x="790" y="274"/>
                    </a:cubicBezTo>
                    <a:cubicBezTo>
                      <a:pt x="793" y="274"/>
                      <a:pt x="796" y="274"/>
                      <a:pt x="798" y="272"/>
                    </a:cubicBezTo>
                    <a:cubicBezTo>
                      <a:pt x="812" y="261"/>
                      <a:pt x="790" y="208"/>
                      <a:pt x="731" y="149"/>
                    </a:cubicBezTo>
                    <a:cubicBezTo>
                      <a:pt x="648" y="74"/>
                      <a:pt x="539" y="21"/>
                      <a:pt x="427" y="7"/>
                    </a:cubicBezTo>
                    <a:cubicBezTo>
                      <a:pt x="401" y="3"/>
                      <a:pt x="375" y="1"/>
                      <a:pt x="349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23" name="CustomShape 16"/>
              <p:cNvSpPr/>
              <p:nvPr/>
            </p:nvSpPr>
            <p:spPr>
              <a:xfrm flipH="1">
                <a:off x="1105200" y="2820600"/>
                <a:ext cx="51480" cy="46800"/>
              </a:xfrm>
              <a:custGeom>
                <a:avLst/>
                <a:gdLst/>
                <a:ahLst/>
                <a:rect l="l" t="t" r="r" b="b"/>
                <a:pathLst>
                  <a:path w="433" h="392">
                    <a:moveTo>
                      <a:pt x="209" y="0"/>
                    </a:moveTo>
                    <a:cubicBezTo>
                      <a:pt x="120" y="0"/>
                      <a:pt x="42" y="60"/>
                      <a:pt x="20" y="150"/>
                    </a:cubicBezTo>
                    <a:cubicBezTo>
                      <a:pt x="20" y="152"/>
                      <a:pt x="17" y="152"/>
                      <a:pt x="17" y="155"/>
                    </a:cubicBezTo>
                    <a:cubicBezTo>
                      <a:pt x="0" y="264"/>
                      <a:pt x="73" y="364"/>
                      <a:pt x="182" y="387"/>
                    </a:cubicBezTo>
                    <a:cubicBezTo>
                      <a:pt x="196" y="390"/>
                      <a:pt x="209" y="391"/>
                      <a:pt x="223" y="391"/>
                    </a:cubicBezTo>
                    <a:cubicBezTo>
                      <a:pt x="311" y="391"/>
                      <a:pt x="389" y="331"/>
                      <a:pt x="411" y="239"/>
                    </a:cubicBezTo>
                    <a:cubicBezTo>
                      <a:pt x="411" y="236"/>
                      <a:pt x="411" y="236"/>
                      <a:pt x="413" y="236"/>
                    </a:cubicBezTo>
                    <a:cubicBezTo>
                      <a:pt x="433" y="127"/>
                      <a:pt x="358" y="27"/>
                      <a:pt x="252" y="5"/>
                    </a:cubicBezTo>
                    <a:cubicBezTo>
                      <a:pt x="237" y="2"/>
                      <a:pt x="223" y="0"/>
                      <a:pt x="209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24" name="CustomShape 17"/>
              <p:cNvSpPr/>
              <p:nvPr/>
            </p:nvSpPr>
            <p:spPr>
              <a:xfrm flipH="1">
                <a:off x="1064880" y="2796840"/>
                <a:ext cx="97200" cy="32760"/>
              </a:xfrm>
              <a:custGeom>
                <a:avLst/>
                <a:gdLst/>
                <a:ahLst/>
                <a:rect l="l" t="t" r="r" b="b"/>
                <a:pathLst>
                  <a:path w="813" h="275">
                    <a:moveTo>
                      <a:pt x="351" y="1"/>
                    </a:moveTo>
                    <a:cubicBezTo>
                      <a:pt x="265" y="1"/>
                      <a:pt x="178" y="22"/>
                      <a:pt x="101" y="62"/>
                    </a:cubicBezTo>
                    <a:cubicBezTo>
                      <a:pt x="31" y="101"/>
                      <a:pt x="0" y="146"/>
                      <a:pt x="12" y="160"/>
                    </a:cubicBezTo>
                    <a:cubicBezTo>
                      <a:pt x="14" y="164"/>
                      <a:pt x="20" y="165"/>
                      <a:pt x="27" y="165"/>
                    </a:cubicBezTo>
                    <a:cubicBezTo>
                      <a:pt x="68" y="165"/>
                      <a:pt x="173" y="123"/>
                      <a:pt x="311" y="123"/>
                    </a:cubicBezTo>
                    <a:cubicBezTo>
                      <a:pt x="344" y="123"/>
                      <a:pt x="379" y="126"/>
                      <a:pt x="416" y="132"/>
                    </a:cubicBezTo>
                    <a:cubicBezTo>
                      <a:pt x="614" y="163"/>
                      <a:pt x="750" y="274"/>
                      <a:pt x="790" y="274"/>
                    </a:cubicBezTo>
                    <a:cubicBezTo>
                      <a:pt x="794" y="274"/>
                      <a:pt x="796" y="273"/>
                      <a:pt x="798" y="271"/>
                    </a:cubicBezTo>
                    <a:cubicBezTo>
                      <a:pt x="812" y="260"/>
                      <a:pt x="793" y="207"/>
                      <a:pt x="731" y="149"/>
                    </a:cubicBezTo>
                    <a:cubicBezTo>
                      <a:pt x="648" y="73"/>
                      <a:pt x="542" y="20"/>
                      <a:pt x="430" y="6"/>
                    </a:cubicBezTo>
                    <a:cubicBezTo>
                      <a:pt x="404" y="3"/>
                      <a:pt x="378" y="1"/>
                      <a:pt x="35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25" name="CustomShape 18"/>
              <p:cNvSpPr/>
              <p:nvPr/>
            </p:nvSpPr>
            <p:spPr>
              <a:xfrm flipH="1">
                <a:off x="1236600" y="2779920"/>
                <a:ext cx="108360" cy="213480"/>
              </a:xfrm>
              <a:custGeom>
                <a:avLst/>
                <a:gdLst/>
                <a:ahLst/>
                <a:rect l="l" t="t" r="r" b="b"/>
                <a:pathLst>
                  <a:path w="908" h="1784">
                    <a:moveTo>
                      <a:pt x="890" y="0"/>
                    </a:moveTo>
                    <a:cubicBezTo>
                      <a:pt x="866" y="0"/>
                      <a:pt x="590" y="442"/>
                      <a:pt x="283" y="1002"/>
                    </a:cubicBezTo>
                    <a:lnTo>
                      <a:pt x="68" y="1401"/>
                    </a:lnTo>
                    <a:cubicBezTo>
                      <a:pt x="26" y="1462"/>
                      <a:pt x="1" y="1535"/>
                      <a:pt x="9" y="1613"/>
                    </a:cubicBezTo>
                    <a:cubicBezTo>
                      <a:pt x="23" y="1655"/>
                      <a:pt x="51" y="1686"/>
                      <a:pt x="87" y="1705"/>
                    </a:cubicBezTo>
                    <a:cubicBezTo>
                      <a:pt x="115" y="1716"/>
                      <a:pt x="149" y="1725"/>
                      <a:pt x="179" y="1733"/>
                    </a:cubicBezTo>
                    <a:cubicBezTo>
                      <a:pt x="288" y="1764"/>
                      <a:pt x="408" y="1783"/>
                      <a:pt x="528" y="1783"/>
                    </a:cubicBezTo>
                    <a:cubicBezTo>
                      <a:pt x="528" y="1769"/>
                      <a:pt x="403" y="1727"/>
                      <a:pt x="191" y="1669"/>
                    </a:cubicBezTo>
                    <a:cubicBezTo>
                      <a:pt x="135" y="1655"/>
                      <a:pt x="85" y="1638"/>
                      <a:pt x="82" y="1596"/>
                    </a:cubicBezTo>
                    <a:cubicBezTo>
                      <a:pt x="85" y="1541"/>
                      <a:pt x="107" y="1485"/>
                      <a:pt x="140" y="1437"/>
                    </a:cubicBezTo>
                    <a:cubicBezTo>
                      <a:pt x="213" y="1312"/>
                      <a:pt x="288" y="1183"/>
                      <a:pt x="364" y="1044"/>
                    </a:cubicBezTo>
                    <a:cubicBezTo>
                      <a:pt x="679" y="483"/>
                      <a:pt x="908" y="15"/>
                      <a:pt x="891" y="1"/>
                    </a:cubicBezTo>
                    <a:cubicBezTo>
                      <a:pt x="891" y="0"/>
                      <a:pt x="890" y="0"/>
                      <a:pt x="89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26" name="CustomShape 19"/>
              <p:cNvSpPr/>
              <p:nvPr/>
            </p:nvSpPr>
            <p:spPr>
              <a:xfrm flipH="1">
                <a:off x="1034640" y="2701080"/>
                <a:ext cx="117720" cy="44280"/>
              </a:xfrm>
              <a:custGeom>
                <a:avLst/>
                <a:gdLst/>
                <a:ahLst/>
                <a:rect l="l" t="t" r="r" b="b"/>
                <a:pathLst>
                  <a:path w="986" h="373">
                    <a:moveTo>
                      <a:pt x="318" y="0"/>
                    </a:moveTo>
                    <a:cubicBezTo>
                      <a:pt x="262" y="0"/>
                      <a:pt x="207" y="5"/>
                      <a:pt x="152" y="16"/>
                    </a:cubicBezTo>
                    <a:cubicBezTo>
                      <a:pt x="51" y="38"/>
                      <a:pt x="1" y="83"/>
                      <a:pt x="4" y="108"/>
                    </a:cubicBezTo>
                    <a:cubicBezTo>
                      <a:pt x="18" y="172"/>
                      <a:pt x="235" y="175"/>
                      <a:pt x="484" y="242"/>
                    </a:cubicBezTo>
                    <a:cubicBezTo>
                      <a:pt x="684" y="294"/>
                      <a:pt x="850" y="372"/>
                      <a:pt x="928" y="372"/>
                    </a:cubicBezTo>
                    <a:cubicBezTo>
                      <a:pt x="945" y="372"/>
                      <a:pt x="958" y="368"/>
                      <a:pt x="966" y="359"/>
                    </a:cubicBezTo>
                    <a:cubicBezTo>
                      <a:pt x="986" y="337"/>
                      <a:pt x="961" y="275"/>
                      <a:pt x="888" y="208"/>
                    </a:cubicBezTo>
                    <a:cubicBezTo>
                      <a:pt x="728" y="72"/>
                      <a:pt x="524" y="0"/>
                      <a:pt x="318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27" name="CustomShape 20"/>
              <p:cNvSpPr/>
              <p:nvPr/>
            </p:nvSpPr>
            <p:spPr>
              <a:xfrm flipH="1">
                <a:off x="1303560" y="2679480"/>
                <a:ext cx="90360" cy="33120"/>
              </a:xfrm>
              <a:custGeom>
                <a:avLst/>
                <a:gdLst/>
                <a:ahLst/>
                <a:rect l="l" t="t" r="r" b="b"/>
                <a:pathLst>
                  <a:path w="757" h="278">
                    <a:moveTo>
                      <a:pt x="340" y="1"/>
                    </a:moveTo>
                    <a:cubicBezTo>
                      <a:pt x="256" y="1"/>
                      <a:pt x="171" y="21"/>
                      <a:pt x="93" y="63"/>
                    </a:cubicBezTo>
                    <a:cubicBezTo>
                      <a:pt x="29" y="105"/>
                      <a:pt x="1" y="152"/>
                      <a:pt x="15" y="177"/>
                    </a:cubicBezTo>
                    <a:cubicBezTo>
                      <a:pt x="45" y="233"/>
                      <a:pt x="196" y="203"/>
                      <a:pt x="377" y="228"/>
                    </a:cubicBezTo>
                    <a:cubicBezTo>
                      <a:pt x="510" y="244"/>
                      <a:pt x="621" y="278"/>
                      <a:pt x="687" y="278"/>
                    </a:cubicBezTo>
                    <a:cubicBezTo>
                      <a:pt x="711" y="278"/>
                      <a:pt x="729" y="273"/>
                      <a:pt x="740" y="261"/>
                    </a:cubicBezTo>
                    <a:cubicBezTo>
                      <a:pt x="757" y="239"/>
                      <a:pt x="740" y="186"/>
                      <a:pt x="681" y="127"/>
                    </a:cubicBezTo>
                    <a:cubicBezTo>
                      <a:pt x="585" y="44"/>
                      <a:pt x="464" y="1"/>
                      <a:pt x="34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28" name="CustomShape 21"/>
              <p:cNvSpPr/>
              <p:nvPr/>
            </p:nvSpPr>
            <p:spPr>
              <a:xfrm flipH="1">
                <a:off x="756360" y="2530080"/>
                <a:ext cx="224640" cy="487440"/>
              </a:xfrm>
              <a:custGeom>
                <a:avLst/>
                <a:gdLst/>
                <a:ahLst/>
                <a:rect l="l" t="t" r="r" b="b"/>
                <a:pathLst>
                  <a:path w="1876" h="4070">
                    <a:moveTo>
                      <a:pt x="1017" y="1"/>
                    </a:moveTo>
                    <a:cubicBezTo>
                      <a:pt x="980" y="1"/>
                      <a:pt x="942" y="6"/>
                      <a:pt x="904" y="17"/>
                    </a:cubicBezTo>
                    <a:cubicBezTo>
                      <a:pt x="653" y="95"/>
                      <a:pt x="288" y="489"/>
                      <a:pt x="76" y="653"/>
                    </a:cubicBezTo>
                    <a:lnTo>
                      <a:pt x="0" y="715"/>
                    </a:lnTo>
                    <a:lnTo>
                      <a:pt x="9" y="723"/>
                    </a:lnTo>
                    <a:cubicBezTo>
                      <a:pt x="207" y="932"/>
                      <a:pt x="316" y="1206"/>
                      <a:pt x="316" y="1496"/>
                    </a:cubicBezTo>
                    <a:lnTo>
                      <a:pt x="316" y="1524"/>
                    </a:lnTo>
                    <a:cubicBezTo>
                      <a:pt x="316" y="1931"/>
                      <a:pt x="243" y="2341"/>
                      <a:pt x="243" y="2746"/>
                    </a:cubicBezTo>
                    <a:cubicBezTo>
                      <a:pt x="246" y="3150"/>
                      <a:pt x="321" y="3577"/>
                      <a:pt x="578" y="3895"/>
                    </a:cubicBezTo>
                    <a:cubicBezTo>
                      <a:pt x="650" y="3988"/>
                      <a:pt x="771" y="4070"/>
                      <a:pt x="877" y="4070"/>
                    </a:cubicBezTo>
                    <a:cubicBezTo>
                      <a:pt x="923" y="4070"/>
                      <a:pt x="967" y="4054"/>
                      <a:pt x="1002" y="4018"/>
                    </a:cubicBezTo>
                    <a:cubicBezTo>
                      <a:pt x="1044" y="3965"/>
                      <a:pt x="1072" y="3906"/>
                      <a:pt x="1080" y="3839"/>
                    </a:cubicBezTo>
                    <a:cubicBezTo>
                      <a:pt x="1295" y="2885"/>
                      <a:pt x="1683" y="2068"/>
                      <a:pt x="1833" y="1061"/>
                    </a:cubicBezTo>
                    <a:cubicBezTo>
                      <a:pt x="1875" y="785"/>
                      <a:pt x="1780" y="508"/>
                      <a:pt x="1582" y="319"/>
                    </a:cubicBezTo>
                    <a:cubicBezTo>
                      <a:pt x="1421" y="165"/>
                      <a:pt x="1226" y="1"/>
                      <a:pt x="1017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29" name="CustomShape 22"/>
              <p:cNvSpPr/>
              <p:nvPr/>
            </p:nvSpPr>
            <p:spPr>
              <a:xfrm flipH="1">
                <a:off x="777960" y="2892960"/>
                <a:ext cx="146160" cy="176040"/>
              </a:xfrm>
              <a:custGeom>
                <a:avLst/>
                <a:gdLst/>
                <a:ahLst/>
                <a:rect l="l" t="t" r="r" b="b"/>
                <a:pathLst>
                  <a:path w="1221" h="1472">
                    <a:moveTo>
                      <a:pt x="406" y="1"/>
                    </a:moveTo>
                    <a:cubicBezTo>
                      <a:pt x="322" y="1"/>
                      <a:pt x="263" y="10"/>
                      <a:pt x="257" y="12"/>
                    </a:cubicBezTo>
                    <a:cubicBezTo>
                      <a:pt x="257" y="12"/>
                      <a:pt x="1" y="1351"/>
                      <a:pt x="1" y="1379"/>
                    </a:cubicBezTo>
                    <a:cubicBezTo>
                      <a:pt x="1" y="1391"/>
                      <a:pt x="184" y="1472"/>
                      <a:pt x="402" y="1472"/>
                    </a:cubicBezTo>
                    <a:cubicBezTo>
                      <a:pt x="672" y="1472"/>
                      <a:pt x="995" y="1348"/>
                      <a:pt x="1089" y="821"/>
                    </a:cubicBezTo>
                    <a:cubicBezTo>
                      <a:pt x="1221" y="95"/>
                      <a:pt x="680" y="1"/>
                      <a:pt x="406" y="1"/>
                    </a:cubicBezTo>
                    <a:close/>
                  </a:path>
                </a:pathLst>
              </a:custGeom>
              <a:solidFill>
                <a:srgbClr val="b7887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30" name="CustomShape 23"/>
              <p:cNvSpPr/>
              <p:nvPr/>
            </p:nvSpPr>
            <p:spPr>
              <a:xfrm flipH="1">
                <a:off x="819720" y="2934720"/>
                <a:ext cx="60840" cy="99360"/>
              </a:xfrm>
              <a:custGeom>
                <a:avLst/>
                <a:gdLst/>
                <a:ahLst/>
                <a:rect l="l" t="t" r="r" b="b"/>
                <a:pathLst>
                  <a:path w="511" h="832">
                    <a:moveTo>
                      <a:pt x="299" y="0"/>
                    </a:moveTo>
                    <a:cubicBezTo>
                      <a:pt x="278" y="0"/>
                      <a:pt x="259" y="5"/>
                      <a:pt x="240" y="13"/>
                    </a:cubicBezTo>
                    <a:cubicBezTo>
                      <a:pt x="218" y="24"/>
                      <a:pt x="201" y="44"/>
                      <a:pt x="190" y="66"/>
                    </a:cubicBezTo>
                    <a:cubicBezTo>
                      <a:pt x="173" y="102"/>
                      <a:pt x="184" y="122"/>
                      <a:pt x="190" y="122"/>
                    </a:cubicBezTo>
                    <a:cubicBezTo>
                      <a:pt x="198" y="122"/>
                      <a:pt x="195" y="100"/>
                      <a:pt x="212" y="75"/>
                    </a:cubicBezTo>
                    <a:cubicBezTo>
                      <a:pt x="231" y="51"/>
                      <a:pt x="257" y="39"/>
                      <a:pt x="284" y="39"/>
                    </a:cubicBezTo>
                    <a:cubicBezTo>
                      <a:pt x="296" y="39"/>
                      <a:pt x="309" y="42"/>
                      <a:pt x="321" y="47"/>
                    </a:cubicBezTo>
                    <a:cubicBezTo>
                      <a:pt x="377" y="80"/>
                      <a:pt x="413" y="136"/>
                      <a:pt x="421" y="197"/>
                    </a:cubicBezTo>
                    <a:cubicBezTo>
                      <a:pt x="438" y="275"/>
                      <a:pt x="438" y="362"/>
                      <a:pt x="421" y="443"/>
                    </a:cubicBezTo>
                    <a:cubicBezTo>
                      <a:pt x="385" y="613"/>
                      <a:pt x="273" y="761"/>
                      <a:pt x="167" y="778"/>
                    </a:cubicBezTo>
                    <a:cubicBezTo>
                      <a:pt x="157" y="779"/>
                      <a:pt x="146" y="780"/>
                      <a:pt x="136" y="780"/>
                    </a:cubicBezTo>
                    <a:cubicBezTo>
                      <a:pt x="101" y="780"/>
                      <a:pt x="70" y="772"/>
                      <a:pt x="42" y="753"/>
                    </a:cubicBezTo>
                    <a:cubicBezTo>
                      <a:pt x="17" y="736"/>
                      <a:pt x="3" y="722"/>
                      <a:pt x="3" y="722"/>
                    </a:cubicBezTo>
                    <a:lnTo>
                      <a:pt x="3" y="722"/>
                    </a:lnTo>
                    <a:cubicBezTo>
                      <a:pt x="0" y="722"/>
                      <a:pt x="0" y="741"/>
                      <a:pt x="34" y="778"/>
                    </a:cubicBezTo>
                    <a:cubicBezTo>
                      <a:pt x="68" y="812"/>
                      <a:pt x="114" y="832"/>
                      <a:pt x="163" y="832"/>
                    </a:cubicBezTo>
                    <a:cubicBezTo>
                      <a:pt x="169" y="832"/>
                      <a:pt x="175" y="831"/>
                      <a:pt x="181" y="831"/>
                    </a:cubicBezTo>
                    <a:cubicBezTo>
                      <a:pt x="324" y="811"/>
                      <a:pt x="452" y="652"/>
                      <a:pt x="494" y="460"/>
                    </a:cubicBezTo>
                    <a:cubicBezTo>
                      <a:pt x="511" y="368"/>
                      <a:pt x="508" y="275"/>
                      <a:pt x="483" y="186"/>
                    </a:cubicBezTo>
                    <a:cubicBezTo>
                      <a:pt x="469" y="108"/>
                      <a:pt x="413" y="38"/>
                      <a:pt x="338" y="5"/>
                    </a:cubicBezTo>
                    <a:cubicBezTo>
                      <a:pt x="324" y="2"/>
                      <a:pt x="311" y="0"/>
                      <a:pt x="299" y="0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31" name="CustomShape 24"/>
              <p:cNvSpPr/>
              <p:nvPr/>
            </p:nvSpPr>
            <p:spPr>
              <a:xfrm flipH="1">
                <a:off x="835920" y="2361960"/>
                <a:ext cx="711720" cy="300600"/>
              </a:xfrm>
              <a:custGeom>
                <a:avLst/>
                <a:gdLst/>
                <a:ahLst/>
                <a:rect l="l" t="t" r="r" b="b"/>
                <a:pathLst>
                  <a:path w="5940" h="2511">
                    <a:moveTo>
                      <a:pt x="1131" y="1"/>
                    </a:moveTo>
                    <a:cubicBezTo>
                      <a:pt x="943" y="1"/>
                      <a:pt x="764" y="93"/>
                      <a:pt x="656" y="251"/>
                    </a:cubicBezTo>
                    <a:cubicBezTo>
                      <a:pt x="569" y="395"/>
                      <a:pt x="601" y="603"/>
                      <a:pt x="718" y="711"/>
                    </a:cubicBezTo>
                    <a:lnTo>
                      <a:pt x="718" y="711"/>
                    </a:lnTo>
                    <a:cubicBezTo>
                      <a:pt x="661" y="688"/>
                      <a:pt x="600" y="676"/>
                      <a:pt x="540" y="676"/>
                    </a:cubicBezTo>
                    <a:cubicBezTo>
                      <a:pt x="396" y="676"/>
                      <a:pt x="253" y="742"/>
                      <a:pt x="159" y="865"/>
                    </a:cubicBezTo>
                    <a:cubicBezTo>
                      <a:pt x="0" y="1074"/>
                      <a:pt x="42" y="1373"/>
                      <a:pt x="251" y="1529"/>
                    </a:cubicBezTo>
                    <a:cubicBezTo>
                      <a:pt x="289" y="1558"/>
                      <a:pt x="332" y="1582"/>
                      <a:pt x="377" y="1599"/>
                    </a:cubicBezTo>
                    <a:lnTo>
                      <a:pt x="377" y="1599"/>
                    </a:lnTo>
                    <a:cubicBezTo>
                      <a:pt x="289" y="1634"/>
                      <a:pt x="213" y="1721"/>
                      <a:pt x="209" y="1819"/>
                    </a:cubicBezTo>
                    <a:cubicBezTo>
                      <a:pt x="201" y="1989"/>
                      <a:pt x="335" y="2140"/>
                      <a:pt x="480" y="2226"/>
                    </a:cubicBezTo>
                    <a:cubicBezTo>
                      <a:pt x="724" y="2379"/>
                      <a:pt x="1011" y="2437"/>
                      <a:pt x="1301" y="2437"/>
                    </a:cubicBezTo>
                    <a:cubicBezTo>
                      <a:pt x="1455" y="2437"/>
                      <a:pt x="1610" y="2421"/>
                      <a:pt x="1761" y="2394"/>
                    </a:cubicBezTo>
                    <a:cubicBezTo>
                      <a:pt x="2193" y="2318"/>
                      <a:pt x="2611" y="2154"/>
                      <a:pt x="3044" y="2067"/>
                    </a:cubicBezTo>
                    <a:cubicBezTo>
                      <a:pt x="3327" y="2011"/>
                      <a:pt x="3736" y="1917"/>
                      <a:pt x="4094" y="1917"/>
                    </a:cubicBezTo>
                    <a:cubicBezTo>
                      <a:pt x="4283" y="1917"/>
                      <a:pt x="4457" y="1943"/>
                      <a:pt x="4592" y="2014"/>
                    </a:cubicBezTo>
                    <a:cubicBezTo>
                      <a:pt x="4862" y="2156"/>
                      <a:pt x="5016" y="2510"/>
                      <a:pt x="5186" y="2510"/>
                    </a:cubicBezTo>
                    <a:cubicBezTo>
                      <a:pt x="5197" y="2510"/>
                      <a:pt x="5208" y="2509"/>
                      <a:pt x="5220" y="2505"/>
                    </a:cubicBezTo>
                    <a:cubicBezTo>
                      <a:pt x="5398" y="2441"/>
                      <a:pt x="5530" y="2302"/>
                      <a:pt x="5583" y="2120"/>
                    </a:cubicBezTo>
                    <a:cubicBezTo>
                      <a:pt x="5633" y="1942"/>
                      <a:pt x="5652" y="1761"/>
                      <a:pt x="5647" y="1576"/>
                    </a:cubicBezTo>
                    <a:lnTo>
                      <a:pt x="5647" y="1571"/>
                    </a:lnTo>
                    <a:cubicBezTo>
                      <a:pt x="5940" y="1222"/>
                      <a:pt x="5373" y="578"/>
                      <a:pt x="4921" y="357"/>
                    </a:cubicBezTo>
                    <a:cubicBezTo>
                      <a:pt x="4742" y="272"/>
                      <a:pt x="4532" y="241"/>
                      <a:pt x="4313" y="241"/>
                    </a:cubicBezTo>
                    <a:cubicBezTo>
                      <a:pt x="3976" y="241"/>
                      <a:pt x="3618" y="313"/>
                      <a:pt x="3320" y="366"/>
                    </a:cubicBezTo>
                    <a:cubicBezTo>
                      <a:pt x="3081" y="409"/>
                      <a:pt x="2838" y="475"/>
                      <a:pt x="2597" y="475"/>
                    </a:cubicBezTo>
                    <a:cubicBezTo>
                      <a:pt x="2525" y="475"/>
                      <a:pt x="2454" y="469"/>
                      <a:pt x="2383" y="455"/>
                    </a:cubicBezTo>
                    <a:cubicBezTo>
                      <a:pt x="2176" y="405"/>
                      <a:pt x="1978" y="324"/>
                      <a:pt x="1800" y="212"/>
                    </a:cubicBezTo>
                    <a:cubicBezTo>
                      <a:pt x="1618" y="103"/>
                      <a:pt x="1415" y="34"/>
                      <a:pt x="1205" y="6"/>
                    </a:cubicBezTo>
                    <a:cubicBezTo>
                      <a:pt x="1181" y="3"/>
                      <a:pt x="1156" y="1"/>
                      <a:pt x="113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32" name="CustomShape 25"/>
              <p:cNvSpPr/>
              <p:nvPr/>
            </p:nvSpPr>
            <p:spPr>
              <a:xfrm flipH="1">
                <a:off x="623520" y="2581200"/>
                <a:ext cx="237240" cy="499680"/>
              </a:xfrm>
              <a:custGeom>
                <a:avLst/>
                <a:gdLst/>
                <a:ahLst/>
                <a:rect l="l" t="t" r="r" b="b"/>
                <a:pathLst>
                  <a:path w="1982" h="4172">
                    <a:moveTo>
                      <a:pt x="51" y="0"/>
                    </a:moveTo>
                    <a:cubicBezTo>
                      <a:pt x="34" y="0"/>
                      <a:pt x="14" y="3"/>
                      <a:pt x="0" y="6"/>
                    </a:cubicBezTo>
                    <a:cubicBezTo>
                      <a:pt x="70" y="6"/>
                      <a:pt x="134" y="12"/>
                      <a:pt x="204" y="31"/>
                    </a:cubicBezTo>
                    <a:cubicBezTo>
                      <a:pt x="385" y="87"/>
                      <a:pt x="536" y="207"/>
                      <a:pt x="634" y="369"/>
                    </a:cubicBezTo>
                    <a:cubicBezTo>
                      <a:pt x="759" y="570"/>
                      <a:pt x="804" y="863"/>
                      <a:pt x="770" y="1175"/>
                    </a:cubicBezTo>
                    <a:cubicBezTo>
                      <a:pt x="740" y="1487"/>
                      <a:pt x="642" y="1825"/>
                      <a:pt x="631" y="2199"/>
                    </a:cubicBezTo>
                    <a:cubicBezTo>
                      <a:pt x="623" y="2380"/>
                      <a:pt x="653" y="2564"/>
                      <a:pt x="720" y="2732"/>
                    </a:cubicBezTo>
                    <a:cubicBezTo>
                      <a:pt x="784" y="2893"/>
                      <a:pt x="893" y="3033"/>
                      <a:pt x="1033" y="3133"/>
                    </a:cubicBezTo>
                    <a:cubicBezTo>
                      <a:pt x="1164" y="3212"/>
                      <a:pt x="1300" y="3278"/>
                      <a:pt x="1443" y="3329"/>
                    </a:cubicBezTo>
                    <a:cubicBezTo>
                      <a:pt x="1566" y="3376"/>
                      <a:pt x="1680" y="3437"/>
                      <a:pt x="1778" y="3518"/>
                    </a:cubicBezTo>
                    <a:cubicBezTo>
                      <a:pt x="1858" y="3583"/>
                      <a:pt x="1920" y="3675"/>
                      <a:pt x="1945" y="3781"/>
                    </a:cubicBezTo>
                    <a:cubicBezTo>
                      <a:pt x="1962" y="3856"/>
                      <a:pt x="1953" y="3940"/>
                      <a:pt x="1925" y="4012"/>
                    </a:cubicBezTo>
                    <a:cubicBezTo>
                      <a:pt x="1892" y="4082"/>
                      <a:pt x="1845" y="4135"/>
                      <a:pt x="1780" y="4171"/>
                    </a:cubicBezTo>
                    <a:cubicBezTo>
                      <a:pt x="1800" y="4166"/>
                      <a:pt x="1817" y="4157"/>
                      <a:pt x="1831" y="4149"/>
                    </a:cubicBezTo>
                    <a:cubicBezTo>
                      <a:pt x="1875" y="4121"/>
                      <a:pt x="1911" y="4079"/>
                      <a:pt x="1934" y="4032"/>
                    </a:cubicBezTo>
                    <a:cubicBezTo>
                      <a:pt x="1970" y="3954"/>
                      <a:pt x="1981" y="3867"/>
                      <a:pt x="1967" y="3783"/>
                    </a:cubicBezTo>
                    <a:cubicBezTo>
                      <a:pt x="1942" y="3672"/>
                      <a:pt x="1884" y="3574"/>
                      <a:pt x="1794" y="3504"/>
                    </a:cubicBezTo>
                    <a:cubicBezTo>
                      <a:pt x="1694" y="3421"/>
                      <a:pt x="1577" y="3351"/>
                      <a:pt x="1451" y="3301"/>
                    </a:cubicBezTo>
                    <a:cubicBezTo>
                      <a:pt x="1312" y="3248"/>
                      <a:pt x="1175" y="3186"/>
                      <a:pt x="1049" y="3106"/>
                    </a:cubicBezTo>
                    <a:cubicBezTo>
                      <a:pt x="916" y="3011"/>
                      <a:pt x="812" y="2880"/>
                      <a:pt x="759" y="2726"/>
                    </a:cubicBezTo>
                    <a:cubicBezTo>
                      <a:pt x="698" y="2561"/>
                      <a:pt x="670" y="2389"/>
                      <a:pt x="676" y="2210"/>
                    </a:cubicBezTo>
                    <a:cubicBezTo>
                      <a:pt x="684" y="1847"/>
                      <a:pt x="787" y="1510"/>
                      <a:pt x="812" y="1186"/>
                    </a:cubicBezTo>
                    <a:cubicBezTo>
                      <a:pt x="837" y="865"/>
                      <a:pt x="796" y="564"/>
                      <a:pt x="662" y="355"/>
                    </a:cubicBezTo>
                    <a:cubicBezTo>
                      <a:pt x="561" y="187"/>
                      <a:pt x="397" y="65"/>
                      <a:pt x="210" y="17"/>
                    </a:cubicBezTo>
                    <a:cubicBezTo>
                      <a:pt x="157" y="3"/>
                      <a:pt x="106" y="0"/>
                      <a:pt x="51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33" name="CustomShape 26"/>
              <p:cNvSpPr/>
              <p:nvPr/>
            </p:nvSpPr>
            <p:spPr>
              <a:xfrm flipH="1">
                <a:off x="878400" y="2444040"/>
                <a:ext cx="676080" cy="204120"/>
              </a:xfrm>
              <a:custGeom>
                <a:avLst/>
                <a:gdLst/>
                <a:ahLst/>
                <a:rect l="l" t="t" r="r" b="b"/>
                <a:pathLst>
                  <a:path w="5644" h="1706">
                    <a:moveTo>
                      <a:pt x="584" y="1"/>
                    </a:moveTo>
                    <a:cubicBezTo>
                      <a:pt x="440" y="1"/>
                      <a:pt x="299" y="56"/>
                      <a:pt x="193" y="156"/>
                    </a:cubicBezTo>
                    <a:cubicBezTo>
                      <a:pt x="59" y="315"/>
                      <a:pt x="0" y="521"/>
                      <a:pt x="23" y="725"/>
                    </a:cubicBezTo>
                    <a:cubicBezTo>
                      <a:pt x="45" y="979"/>
                      <a:pt x="170" y="1213"/>
                      <a:pt x="371" y="1372"/>
                    </a:cubicBezTo>
                    <a:cubicBezTo>
                      <a:pt x="597" y="1554"/>
                      <a:pt x="873" y="1665"/>
                      <a:pt x="1161" y="1693"/>
                    </a:cubicBezTo>
                    <a:cubicBezTo>
                      <a:pt x="1254" y="1701"/>
                      <a:pt x="1348" y="1705"/>
                      <a:pt x="1442" y="1705"/>
                    </a:cubicBezTo>
                    <a:cubicBezTo>
                      <a:pt x="1664" y="1705"/>
                      <a:pt x="1886" y="1682"/>
                      <a:pt x="2104" y="1637"/>
                    </a:cubicBezTo>
                    <a:cubicBezTo>
                      <a:pt x="2595" y="1540"/>
                      <a:pt x="3063" y="1358"/>
                      <a:pt x="3490" y="1102"/>
                    </a:cubicBezTo>
                    <a:cubicBezTo>
                      <a:pt x="3677" y="990"/>
                      <a:pt x="3864" y="887"/>
                      <a:pt x="4062" y="803"/>
                    </a:cubicBezTo>
                    <a:cubicBezTo>
                      <a:pt x="4238" y="733"/>
                      <a:pt x="4422" y="697"/>
                      <a:pt x="4606" y="692"/>
                    </a:cubicBezTo>
                    <a:cubicBezTo>
                      <a:pt x="4618" y="691"/>
                      <a:pt x="4629" y="691"/>
                      <a:pt x="4640" y="691"/>
                    </a:cubicBezTo>
                    <a:cubicBezTo>
                      <a:pt x="4902" y="691"/>
                      <a:pt x="5157" y="753"/>
                      <a:pt x="5387" y="873"/>
                    </a:cubicBezTo>
                    <a:cubicBezTo>
                      <a:pt x="5477" y="923"/>
                      <a:pt x="5560" y="976"/>
                      <a:pt x="5644" y="1035"/>
                    </a:cubicBezTo>
                    <a:cubicBezTo>
                      <a:pt x="5569" y="962"/>
                      <a:pt x="5485" y="901"/>
                      <a:pt x="5398" y="853"/>
                    </a:cubicBezTo>
                    <a:cubicBezTo>
                      <a:pt x="5163" y="719"/>
                      <a:pt x="4893" y="650"/>
                      <a:pt x="4622" y="650"/>
                    </a:cubicBezTo>
                    <a:cubicBezTo>
                      <a:pt x="4617" y="650"/>
                      <a:pt x="4611" y="650"/>
                      <a:pt x="4606" y="650"/>
                    </a:cubicBezTo>
                    <a:cubicBezTo>
                      <a:pt x="4416" y="655"/>
                      <a:pt x="4227" y="689"/>
                      <a:pt x="4048" y="758"/>
                    </a:cubicBezTo>
                    <a:cubicBezTo>
                      <a:pt x="3847" y="842"/>
                      <a:pt x="3655" y="940"/>
                      <a:pt x="3471" y="1054"/>
                    </a:cubicBezTo>
                    <a:cubicBezTo>
                      <a:pt x="3044" y="1311"/>
                      <a:pt x="2581" y="1487"/>
                      <a:pt x="2093" y="1584"/>
                    </a:cubicBezTo>
                    <a:cubicBezTo>
                      <a:pt x="1875" y="1632"/>
                      <a:pt x="1656" y="1654"/>
                      <a:pt x="1437" y="1654"/>
                    </a:cubicBezTo>
                    <a:cubicBezTo>
                      <a:pt x="1347" y="1654"/>
                      <a:pt x="1257" y="1650"/>
                      <a:pt x="1166" y="1643"/>
                    </a:cubicBezTo>
                    <a:cubicBezTo>
                      <a:pt x="887" y="1623"/>
                      <a:pt x="617" y="1515"/>
                      <a:pt x="394" y="1336"/>
                    </a:cubicBezTo>
                    <a:cubicBezTo>
                      <a:pt x="201" y="1188"/>
                      <a:pt x="81" y="965"/>
                      <a:pt x="53" y="719"/>
                    </a:cubicBezTo>
                    <a:cubicBezTo>
                      <a:pt x="31" y="524"/>
                      <a:pt x="84" y="329"/>
                      <a:pt x="209" y="175"/>
                    </a:cubicBezTo>
                    <a:cubicBezTo>
                      <a:pt x="316" y="76"/>
                      <a:pt x="456" y="21"/>
                      <a:pt x="603" y="21"/>
                    </a:cubicBezTo>
                    <a:cubicBezTo>
                      <a:pt x="625" y="21"/>
                      <a:pt x="647" y="22"/>
                      <a:pt x="670" y="25"/>
                    </a:cubicBezTo>
                    <a:cubicBezTo>
                      <a:pt x="734" y="30"/>
                      <a:pt x="790" y="47"/>
                      <a:pt x="846" y="69"/>
                    </a:cubicBezTo>
                    <a:cubicBezTo>
                      <a:pt x="832" y="58"/>
                      <a:pt x="818" y="50"/>
                      <a:pt x="804" y="47"/>
                    </a:cubicBezTo>
                    <a:lnTo>
                      <a:pt x="751" y="28"/>
                    </a:lnTo>
                    <a:cubicBezTo>
                      <a:pt x="726" y="19"/>
                      <a:pt x="698" y="14"/>
                      <a:pt x="673" y="8"/>
                    </a:cubicBezTo>
                    <a:cubicBezTo>
                      <a:pt x="643" y="3"/>
                      <a:pt x="614" y="1"/>
                      <a:pt x="584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34" name="CustomShape 27"/>
              <p:cNvSpPr/>
              <p:nvPr/>
            </p:nvSpPr>
            <p:spPr>
              <a:xfrm flipH="1">
                <a:off x="864360" y="2356920"/>
                <a:ext cx="525600" cy="208800"/>
              </a:xfrm>
              <a:custGeom>
                <a:avLst/>
                <a:gdLst/>
                <a:ahLst/>
                <a:rect l="l" t="t" r="r" b="b"/>
                <a:pathLst>
                  <a:path w="4387" h="1744">
                    <a:moveTo>
                      <a:pt x="3" y="0"/>
                    </a:moveTo>
                    <a:cubicBezTo>
                      <a:pt x="1" y="73"/>
                      <a:pt x="9" y="145"/>
                      <a:pt x="34" y="215"/>
                    </a:cubicBezTo>
                    <a:cubicBezTo>
                      <a:pt x="107" y="405"/>
                      <a:pt x="238" y="564"/>
                      <a:pt x="408" y="670"/>
                    </a:cubicBezTo>
                    <a:cubicBezTo>
                      <a:pt x="522" y="745"/>
                      <a:pt x="651" y="798"/>
                      <a:pt x="787" y="826"/>
                    </a:cubicBezTo>
                    <a:cubicBezTo>
                      <a:pt x="890" y="846"/>
                      <a:pt x="993" y="856"/>
                      <a:pt x="1097" y="856"/>
                    </a:cubicBezTo>
                    <a:cubicBezTo>
                      <a:pt x="1151" y="856"/>
                      <a:pt x="1205" y="853"/>
                      <a:pt x="1259" y="848"/>
                    </a:cubicBezTo>
                    <a:cubicBezTo>
                      <a:pt x="1594" y="826"/>
                      <a:pt x="1942" y="709"/>
                      <a:pt x="2305" y="617"/>
                    </a:cubicBezTo>
                    <a:cubicBezTo>
                      <a:pt x="2539" y="556"/>
                      <a:pt x="2772" y="515"/>
                      <a:pt x="2993" y="515"/>
                    </a:cubicBezTo>
                    <a:cubicBezTo>
                      <a:pt x="3117" y="515"/>
                      <a:pt x="3237" y="528"/>
                      <a:pt x="3351" y="558"/>
                    </a:cubicBezTo>
                    <a:cubicBezTo>
                      <a:pt x="3630" y="631"/>
                      <a:pt x="3881" y="795"/>
                      <a:pt x="4063" y="1021"/>
                    </a:cubicBezTo>
                    <a:cubicBezTo>
                      <a:pt x="4188" y="1172"/>
                      <a:pt x="4277" y="1345"/>
                      <a:pt x="4333" y="1535"/>
                    </a:cubicBezTo>
                    <a:cubicBezTo>
                      <a:pt x="4372" y="1666"/>
                      <a:pt x="4375" y="1744"/>
                      <a:pt x="4383" y="1744"/>
                    </a:cubicBezTo>
                    <a:cubicBezTo>
                      <a:pt x="4386" y="1724"/>
                      <a:pt x="4386" y="1705"/>
                      <a:pt x="4383" y="1688"/>
                    </a:cubicBezTo>
                    <a:cubicBezTo>
                      <a:pt x="4378" y="1635"/>
                      <a:pt x="4369" y="1579"/>
                      <a:pt x="4355" y="1526"/>
                    </a:cubicBezTo>
                    <a:cubicBezTo>
                      <a:pt x="4305" y="1334"/>
                      <a:pt x="4216" y="1153"/>
                      <a:pt x="4090" y="996"/>
                    </a:cubicBezTo>
                    <a:cubicBezTo>
                      <a:pt x="3904" y="759"/>
                      <a:pt x="3650" y="592"/>
                      <a:pt x="3365" y="511"/>
                    </a:cubicBezTo>
                    <a:cubicBezTo>
                      <a:pt x="3246" y="479"/>
                      <a:pt x="3122" y="465"/>
                      <a:pt x="2993" y="465"/>
                    </a:cubicBezTo>
                    <a:cubicBezTo>
                      <a:pt x="2767" y="465"/>
                      <a:pt x="2529" y="508"/>
                      <a:pt x="2294" y="567"/>
                    </a:cubicBezTo>
                    <a:cubicBezTo>
                      <a:pt x="1928" y="664"/>
                      <a:pt x="1582" y="776"/>
                      <a:pt x="1253" y="804"/>
                    </a:cubicBezTo>
                    <a:cubicBezTo>
                      <a:pt x="1196" y="811"/>
                      <a:pt x="1139" y="814"/>
                      <a:pt x="1082" y="814"/>
                    </a:cubicBezTo>
                    <a:cubicBezTo>
                      <a:pt x="985" y="814"/>
                      <a:pt x="888" y="805"/>
                      <a:pt x="793" y="787"/>
                    </a:cubicBezTo>
                    <a:cubicBezTo>
                      <a:pt x="662" y="759"/>
                      <a:pt x="539" y="712"/>
                      <a:pt x="425" y="642"/>
                    </a:cubicBezTo>
                    <a:cubicBezTo>
                      <a:pt x="257" y="544"/>
                      <a:pt x="123" y="391"/>
                      <a:pt x="51" y="212"/>
                    </a:cubicBezTo>
                    <a:cubicBezTo>
                      <a:pt x="34" y="143"/>
                      <a:pt x="15" y="73"/>
                      <a:pt x="3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35" name="CustomShape 28"/>
              <p:cNvSpPr/>
              <p:nvPr/>
            </p:nvSpPr>
            <p:spPr>
              <a:xfrm flipH="1">
                <a:off x="1251720" y="3063600"/>
                <a:ext cx="85680" cy="70560"/>
              </a:xfrm>
              <a:custGeom>
                <a:avLst/>
                <a:gdLst/>
                <a:ahLst/>
                <a:rect l="l" t="t" r="r" b="b"/>
                <a:pathLst>
                  <a:path w="718" h="593">
                    <a:moveTo>
                      <a:pt x="557" y="1"/>
                    </a:moveTo>
                    <a:cubicBezTo>
                      <a:pt x="538" y="1"/>
                      <a:pt x="520" y="2"/>
                      <a:pt x="503" y="5"/>
                    </a:cubicBezTo>
                    <a:lnTo>
                      <a:pt x="1" y="97"/>
                    </a:lnTo>
                    <a:lnTo>
                      <a:pt x="29" y="133"/>
                    </a:lnTo>
                    <a:cubicBezTo>
                      <a:pt x="43" y="225"/>
                      <a:pt x="68" y="317"/>
                      <a:pt x="101" y="404"/>
                    </a:cubicBezTo>
                    <a:cubicBezTo>
                      <a:pt x="140" y="490"/>
                      <a:pt x="213" y="557"/>
                      <a:pt x="308" y="585"/>
                    </a:cubicBezTo>
                    <a:cubicBezTo>
                      <a:pt x="328" y="590"/>
                      <a:pt x="348" y="592"/>
                      <a:pt x="369" y="592"/>
                    </a:cubicBezTo>
                    <a:cubicBezTo>
                      <a:pt x="447" y="592"/>
                      <a:pt x="523" y="560"/>
                      <a:pt x="578" y="504"/>
                    </a:cubicBezTo>
                    <a:cubicBezTo>
                      <a:pt x="648" y="432"/>
                      <a:pt x="695" y="337"/>
                      <a:pt x="704" y="239"/>
                    </a:cubicBezTo>
                    <a:cubicBezTo>
                      <a:pt x="718" y="150"/>
                      <a:pt x="704" y="36"/>
                      <a:pt x="615" y="5"/>
                    </a:cubicBezTo>
                    <a:cubicBezTo>
                      <a:pt x="595" y="2"/>
                      <a:pt x="575" y="1"/>
                      <a:pt x="557" y="1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36" name="CustomShape 29"/>
              <p:cNvSpPr/>
              <p:nvPr/>
            </p:nvSpPr>
            <p:spPr>
              <a:xfrm flipH="1">
                <a:off x="1242000" y="3059640"/>
                <a:ext cx="103680" cy="77400"/>
              </a:xfrm>
              <a:custGeom>
                <a:avLst/>
                <a:gdLst/>
                <a:ahLst/>
                <a:rect l="l" t="t" r="r" b="b"/>
                <a:pathLst>
                  <a:path w="869" h="649">
                    <a:moveTo>
                      <a:pt x="726" y="1"/>
                    </a:moveTo>
                    <a:cubicBezTo>
                      <a:pt x="695" y="1"/>
                      <a:pt x="668" y="3"/>
                      <a:pt x="634" y="6"/>
                    </a:cubicBezTo>
                    <a:lnTo>
                      <a:pt x="550" y="15"/>
                    </a:lnTo>
                    <a:cubicBezTo>
                      <a:pt x="447" y="29"/>
                      <a:pt x="347" y="40"/>
                      <a:pt x="266" y="54"/>
                    </a:cubicBezTo>
                    <a:cubicBezTo>
                      <a:pt x="174" y="59"/>
                      <a:pt x="85" y="76"/>
                      <a:pt x="1" y="109"/>
                    </a:cubicBezTo>
                    <a:cubicBezTo>
                      <a:pt x="52" y="119"/>
                      <a:pt x="103" y="124"/>
                      <a:pt x="155" y="124"/>
                    </a:cubicBezTo>
                    <a:cubicBezTo>
                      <a:pt x="194" y="124"/>
                      <a:pt x="233" y="121"/>
                      <a:pt x="271" y="115"/>
                    </a:cubicBezTo>
                    <a:cubicBezTo>
                      <a:pt x="358" y="112"/>
                      <a:pt x="453" y="104"/>
                      <a:pt x="562" y="98"/>
                    </a:cubicBezTo>
                    <a:lnTo>
                      <a:pt x="645" y="90"/>
                    </a:lnTo>
                    <a:cubicBezTo>
                      <a:pt x="665" y="88"/>
                      <a:pt x="686" y="86"/>
                      <a:pt x="705" y="86"/>
                    </a:cubicBezTo>
                    <a:cubicBezTo>
                      <a:pt x="712" y="86"/>
                      <a:pt x="720" y="86"/>
                      <a:pt x="726" y="87"/>
                    </a:cubicBezTo>
                    <a:cubicBezTo>
                      <a:pt x="749" y="90"/>
                      <a:pt x="740" y="87"/>
                      <a:pt x="754" y="112"/>
                    </a:cubicBezTo>
                    <a:cubicBezTo>
                      <a:pt x="765" y="140"/>
                      <a:pt x="768" y="165"/>
                      <a:pt x="771" y="193"/>
                    </a:cubicBezTo>
                    <a:cubicBezTo>
                      <a:pt x="782" y="299"/>
                      <a:pt x="743" y="408"/>
                      <a:pt x="670" y="486"/>
                    </a:cubicBezTo>
                    <a:cubicBezTo>
                      <a:pt x="609" y="550"/>
                      <a:pt x="525" y="587"/>
                      <a:pt x="436" y="592"/>
                    </a:cubicBezTo>
                    <a:cubicBezTo>
                      <a:pt x="350" y="592"/>
                      <a:pt x="266" y="575"/>
                      <a:pt x="185" y="545"/>
                    </a:cubicBezTo>
                    <a:lnTo>
                      <a:pt x="185" y="545"/>
                    </a:lnTo>
                    <a:cubicBezTo>
                      <a:pt x="182" y="547"/>
                      <a:pt x="204" y="570"/>
                      <a:pt x="241" y="592"/>
                    </a:cubicBezTo>
                    <a:cubicBezTo>
                      <a:pt x="299" y="631"/>
                      <a:pt x="369" y="648"/>
                      <a:pt x="439" y="648"/>
                    </a:cubicBezTo>
                    <a:cubicBezTo>
                      <a:pt x="445" y="648"/>
                      <a:pt x="451" y="648"/>
                      <a:pt x="458" y="648"/>
                    </a:cubicBezTo>
                    <a:cubicBezTo>
                      <a:pt x="557" y="648"/>
                      <a:pt x="653" y="607"/>
                      <a:pt x="726" y="536"/>
                    </a:cubicBezTo>
                    <a:cubicBezTo>
                      <a:pt x="821" y="444"/>
                      <a:pt x="868" y="313"/>
                      <a:pt x="855" y="182"/>
                    </a:cubicBezTo>
                    <a:cubicBezTo>
                      <a:pt x="852" y="146"/>
                      <a:pt x="843" y="112"/>
                      <a:pt x="829" y="82"/>
                    </a:cubicBezTo>
                    <a:cubicBezTo>
                      <a:pt x="824" y="59"/>
                      <a:pt x="810" y="37"/>
                      <a:pt x="793" y="26"/>
                    </a:cubicBezTo>
                    <a:cubicBezTo>
                      <a:pt x="774" y="6"/>
                      <a:pt x="751" y="1"/>
                      <a:pt x="726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37" name="CustomShape 30"/>
              <p:cNvSpPr/>
              <p:nvPr/>
            </p:nvSpPr>
            <p:spPr>
              <a:xfrm flipH="1">
                <a:off x="1161000" y="3301920"/>
                <a:ext cx="227160" cy="57960"/>
              </a:xfrm>
              <a:custGeom>
                <a:avLst/>
                <a:gdLst/>
                <a:ahLst/>
                <a:rect l="l" t="t" r="r" b="b"/>
                <a:pathLst>
                  <a:path w="1898" h="487">
                    <a:moveTo>
                      <a:pt x="93" y="0"/>
                    </a:moveTo>
                    <a:lnTo>
                      <a:pt x="1" y="438"/>
                    </a:lnTo>
                    <a:cubicBezTo>
                      <a:pt x="196" y="472"/>
                      <a:pt x="376" y="486"/>
                      <a:pt x="543" y="486"/>
                    </a:cubicBezTo>
                    <a:cubicBezTo>
                      <a:pt x="1422" y="486"/>
                      <a:pt x="1898" y="90"/>
                      <a:pt x="1898" y="90"/>
                    </a:cubicBezTo>
                    <a:lnTo>
                      <a:pt x="1898" y="90"/>
                    </a:lnTo>
                    <a:cubicBezTo>
                      <a:pt x="1657" y="158"/>
                      <a:pt x="1414" y="183"/>
                      <a:pt x="1189" y="183"/>
                    </a:cubicBezTo>
                    <a:cubicBezTo>
                      <a:pt x="579" y="183"/>
                      <a:pt x="93" y="0"/>
                      <a:pt x="93" y="0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38" name="CustomShape 31"/>
              <p:cNvSpPr/>
              <p:nvPr/>
            </p:nvSpPr>
            <p:spPr>
              <a:xfrm flipH="1">
                <a:off x="1209600" y="4719240"/>
                <a:ext cx="446040" cy="142560"/>
              </a:xfrm>
              <a:custGeom>
                <a:avLst/>
                <a:gdLst/>
                <a:ahLst/>
                <a:rect l="l" t="t" r="r" b="b"/>
                <a:pathLst>
                  <a:path w="3725" h="1192">
                    <a:moveTo>
                      <a:pt x="776" y="1"/>
                    </a:moveTo>
                    <a:cubicBezTo>
                      <a:pt x="709" y="1"/>
                      <a:pt x="643" y="3"/>
                      <a:pt x="583" y="3"/>
                    </a:cubicBezTo>
                    <a:cubicBezTo>
                      <a:pt x="491" y="3"/>
                      <a:pt x="413" y="14"/>
                      <a:pt x="338" y="23"/>
                    </a:cubicBezTo>
                    <a:cubicBezTo>
                      <a:pt x="279" y="26"/>
                      <a:pt x="218" y="31"/>
                      <a:pt x="157" y="42"/>
                    </a:cubicBezTo>
                    <a:cubicBezTo>
                      <a:pt x="101" y="51"/>
                      <a:pt x="53" y="56"/>
                      <a:pt x="0" y="70"/>
                    </a:cubicBezTo>
                    <a:cubicBezTo>
                      <a:pt x="10" y="71"/>
                      <a:pt x="19" y="71"/>
                      <a:pt x="28" y="71"/>
                    </a:cubicBezTo>
                    <a:cubicBezTo>
                      <a:pt x="72" y="71"/>
                      <a:pt x="115" y="66"/>
                      <a:pt x="157" y="59"/>
                    </a:cubicBezTo>
                    <a:cubicBezTo>
                      <a:pt x="207" y="54"/>
                      <a:pt x="265" y="51"/>
                      <a:pt x="338" y="45"/>
                    </a:cubicBezTo>
                    <a:cubicBezTo>
                      <a:pt x="413" y="45"/>
                      <a:pt x="491" y="42"/>
                      <a:pt x="583" y="40"/>
                    </a:cubicBezTo>
                    <a:cubicBezTo>
                      <a:pt x="673" y="40"/>
                      <a:pt x="770" y="42"/>
                      <a:pt x="879" y="45"/>
                    </a:cubicBezTo>
                    <a:cubicBezTo>
                      <a:pt x="988" y="51"/>
                      <a:pt x="1100" y="65"/>
                      <a:pt x="1217" y="79"/>
                    </a:cubicBezTo>
                    <a:cubicBezTo>
                      <a:pt x="1733" y="140"/>
                      <a:pt x="2235" y="291"/>
                      <a:pt x="2701" y="519"/>
                    </a:cubicBezTo>
                    <a:cubicBezTo>
                      <a:pt x="2807" y="572"/>
                      <a:pt x="2905" y="628"/>
                      <a:pt x="2999" y="681"/>
                    </a:cubicBezTo>
                    <a:cubicBezTo>
                      <a:pt x="3094" y="734"/>
                      <a:pt x="3175" y="790"/>
                      <a:pt x="3250" y="837"/>
                    </a:cubicBezTo>
                    <a:cubicBezTo>
                      <a:pt x="3331" y="890"/>
                      <a:pt x="3398" y="938"/>
                      <a:pt x="3454" y="983"/>
                    </a:cubicBezTo>
                    <a:cubicBezTo>
                      <a:pt x="3510" y="1019"/>
                      <a:pt x="3560" y="1061"/>
                      <a:pt x="3599" y="1094"/>
                    </a:cubicBezTo>
                    <a:cubicBezTo>
                      <a:pt x="3638" y="1128"/>
                      <a:pt x="3680" y="1164"/>
                      <a:pt x="3725" y="1192"/>
                    </a:cubicBezTo>
                    <a:cubicBezTo>
                      <a:pt x="3691" y="1150"/>
                      <a:pt x="3652" y="1111"/>
                      <a:pt x="3602" y="1072"/>
                    </a:cubicBezTo>
                    <a:cubicBezTo>
                      <a:pt x="3566" y="1036"/>
                      <a:pt x="3515" y="991"/>
                      <a:pt x="3460" y="949"/>
                    </a:cubicBezTo>
                    <a:cubicBezTo>
                      <a:pt x="3404" y="907"/>
                      <a:pt x="3337" y="854"/>
                      <a:pt x="3264" y="804"/>
                    </a:cubicBezTo>
                    <a:cubicBezTo>
                      <a:pt x="3192" y="754"/>
                      <a:pt x="3105" y="698"/>
                      <a:pt x="3013" y="642"/>
                    </a:cubicBezTo>
                    <a:cubicBezTo>
                      <a:pt x="2924" y="584"/>
                      <a:pt x="2821" y="531"/>
                      <a:pt x="2715" y="475"/>
                    </a:cubicBezTo>
                    <a:cubicBezTo>
                      <a:pt x="2480" y="360"/>
                      <a:pt x="2241" y="263"/>
                      <a:pt x="1989" y="185"/>
                    </a:cubicBezTo>
                    <a:cubicBezTo>
                      <a:pt x="1738" y="115"/>
                      <a:pt x="1482" y="59"/>
                      <a:pt x="1222" y="28"/>
                    </a:cubicBezTo>
                    <a:cubicBezTo>
                      <a:pt x="1100" y="17"/>
                      <a:pt x="988" y="12"/>
                      <a:pt x="879" y="3"/>
                    </a:cubicBezTo>
                    <a:cubicBezTo>
                      <a:pt x="845" y="1"/>
                      <a:pt x="810" y="1"/>
                      <a:pt x="776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39" name="CustomShape 32"/>
              <p:cNvSpPr/>
              <p:nvPr/>
            </p:nvSpPr>
            <p:spPr>
              <a:xfrm flipH="1">
                <a:off x="1618200" y="3614400"/>
                <a:ext cx="954720" cy="1275480"/>
              </a:xfrm>
              <a:custGeom>
                <a:avLst/>
                <a:gdLst/>
                <a:ahLst/>
                <a:rect l="l" t="t" r="r" b="b"/>
                <a:pathLst>
                  <a:path w="7966" h="10642">
                    <a:moveTo>
                      <a:pt x="7965" y="1"/>
                    </a:moveTo>
                    <a:cubicBezTo>
                      <a:pt x="7402" y="140"/>
                      <a:pt x="7061" y="1304"/>
                      <a:pt x="6777" y="2517"/>
                    </a:cubicBezTo>
                    <a:lnTo>
                      <a:pt x="6035" y="5742"/>
                    </a:lnTo>
                    <a:lnTo>
                      <a:pt x="1942" y="829"/>
                    </a:lnTo>
                    <a:cubicBezTo>
                      <a:pt x="1783" y="930"/>
                      <a:pt x="218" y="2952"/>
                      <a:pt x="109" y="3159"/>
                    </a:cubicBezTo>
                    <a:cubicBezTo>
                      <a:pt x="0" y="3368"/>
                      <a:pt x="2564" y="7943"/>
                      <a:pt x="2564" y="7943"/>
                    </a:cubicBezTo>
                    <a:cubicBezTo>
                      <a:pt x="2564" y="7943"/>
                      <a:pt x="3669" y="10052"/>
                      <a:pt x="4271" y="10354"/>
                    </a:cubicBezTo>
                    <a:cubicBezTo>
                      <a:pt x="4691" y="10561"/>
                      <a:pt x="5091" y="10642"/>
                      <a:pt x="5460" y="10642"/>
                    </a:cubicBezTo>
                    <a:cubicBezTo>
                      <a:pt x="6792" y="10642"/>
                      <a:pt x="7722" y="9587"/>
                      <a:pt x="7722" y="9587"/>
                    </a:cubicBezTo>
                    <a:lnTo>
                      <a:pt x="7965" y="372"/>
                    </a:lnTo>
                    <a:lnTo>
                      <a:pt x="7965" y="1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40" name="CustomShape 33"/>
              <p:cNvSpPr/>
              <p:nvPr/>
            </p:nvSpPr>
            <p:spPr>
              <a:xfrm flipH="1">
                <a:off x="184320" y="3481200"/>
                <a:ext cx="1473480" cy="1677600"/>
              </a:xfrm>
              <a:custGeom>
                <a:avLst/>
                <a:gdLst/>
                <a:ahLst/>
                <a:rect l="l" t="t" r="r" b="b"/>
                <a:pathLst>
                  <a:path w="12296" h="13997">
                    <a:moveTo>
                      <a:pt x="3409" y="1"/>
                    </a:moveTo>
                    <a:cubicBezTo>
                      <a:pt x="2725" y="1"/>
                      <a:pt x="2089" y="60"/>
                      <a:pt x="1758" y="242"/>
                    </a:cubicBezTo>
                    <a:cubicBezTo>
                      <a:pt x="243" y="1077"/>
                      <a:pt x="146" y="1205"/>
                      <a:pt x="146" y="1205"/>
                    </a:cubicBezTo>
                    <a:lnTo>
                      <a:pt x="62" y="9719"/>
                    </a:lnTo>
                    <a:lnTo>
                      <a:pt x="1" y="13996"/>
                    </a:lnTo>
                    <a:lnTo>
                      <a:pt x="8769" y="13851"/>
                    </a:lnTo>
                    <a:lnTo>
                      <a:pt x="8532" y="11008"/>
                    </a:lnTo>
                    <a:lnTo>
                      <a:pt x="8261" y="9016"/>
                    </a:lnTo>
                    <a:lnTo>
                      <a:pt x="8822" y="10244"/>
                    </a:lnTo>
                    <a:lnTo>
                      <a:pt x="12295" y="10319"/>
                    </a:lnTo>
                    <a:cubicBezTo>
                      <a:pt x="12295" y="10319"/>
                      <a:pt x="10259" y="4363"/>
                      <a:pt x="9980" y="3557"/>
                    </a:cubicBezTo>
                    <a:cubicBezTo>
                      <a:pt x="9212" y="1344"/>
                      <a:pt x="7547" y="480"/>
                      <a:pt x="6068" y="198"/>
                    </a:cubicBezTo>
                    <a:cubicBezTo>
                      <a:pt x="6068" y="198"/>
                      <a:pt x="4658" y="1"/>
                      <a:pt x="340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41" name="CustomShape 34"/>
              <p:cNvSpPr/>
              <p:nvPr/>
            </p:nvSpPr>
            <p:spPr>
              <a:xfrm flipH="1">
                <a:off x="639360" y="4187880"/>
                <a:ext cx="187920" cy="610560"/>
              </a:xfrm>
              <a:custGeom>
                <a:avLst/>
                <a:gdLst/>
                <a:ahLst/>
                <a:rect l="l" t="t" r="r" b="b"/>
                <a:pathLst>
                  <a:path w="1571" h="5095">
                    <a:moveTo>
                      <a:pt x="0" y="0"/>
                    </a:moveTo>
                    <a:cubicBezTo>
                      <a:pt x="1" y="5"/>
                      <a:pt x="3" y="9"/>
                      <a:pt x="4" y="14"/>
                    </a:cubicBezTo>
                    <a:lnTo>
                      <a:pt x="4" y="14"/>
                    </a:lnTo>
                    <a:cubicBezTo>
                      <a:pt x="4" y="9"/>
                      <a:pt x="3" y="5"/>
                      <a:pt x="3" y="0"/>
                    </a:cubicBezTo>
                    <a:close/>
                    <a:moveTo>
                      <a:pt x="4" y="14"/>
                    </a:moveTo>
                    <a:cubicBezTo>
                      <a:pt x="149" y="1803"/>
                      <a:pt x="316" y="2357"/>
                      <a:pt x="458" y="4149"/>
                    </a:cubicBezTo>
                    <a:cubicBezTo>
                      <a:pt x="460" y="4319"/>
                      <a:pt x="491" y="4486"/>
                      <a:pt x="547" y="4648"/>
                    </a:cubicBezTo>
                    <a:cubicBezTo>
                      <a:pt x="611" y="4807"/>
                      <a:pt x="742" y="4933"/>
                      <a:pt x="909" y="4980"/>
                    </a:cubicBezTo>
                    <a:cubicBezTo>
                      <a:pt x="1068" y="5011"/>
                      <a:pt x="1256" y="5094"/>
                      <a:pt x="1393" y="5094"/>
                    </a:cubicBezTo>
                    <a:cubicBezTo>
                      <a:pt x="1478" y="5094"/>
                      <a:pt x="1544" y="5062"/>
                      <a:pt x="1571" y="4966"/>
                    </a:cubicBezTo>
                    <a:lnTo>
                      <a:pt x="1328" y="3237"/>
                    </a:lnTo>
                    <a:cubicBezTo>
                      <a:pt x="1278" y="2985"/>
                      <a:pt x="1197" y="2737"/>
                      <a:pt x="1088" y="2503"/>
                    </a:cubicBezTo>
                    <a:cubicBezTo>
                      <a:pt x="554" y="1310"/>
                      <a:pt x="353" y="1237"/>
                      <a:pt x="4" y="14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42" name="CustomShape 35"/>
              <p:cNvSpPr/>
              <p:nvPr/>
            </p:nvSpPr>
            <p:spPr>
              <a:xfrm flipH="1">
                <a:off x="925920" y="3362760"/>
                <a:ext cx="522720" cy="407880"/>
              </a:xfrm>
              <a:custGeom>
                <a:avLst/>
                <a:gdLst/>
                <a:ahLst/>
                <a:rect l="l" t="t" r="r" b="b"/>
                <a:pathLst>
                  <a:path w="4365" h="3405">
                    <a:moveTo>
                      <a:pt x="520" y="1"/>
                    </a:moveTo>
                    <a:cubicBezTo>
                      <a:pt x="418" y="1"/>
                      <a:pt x="327" y="75"/>
                      <a:pt x="308" y="180"/>
                    </a:cubicBezTo>
                    <a:lnTo>
                      <a:pt x="29" y="1971"/>
                    </a:lnTo>
                    <a:lnTo>
                      <a:pt x="1" y="2158"/>
                    </a:lnTo>
                    <a:lnTo>
                      <a:pt x="1641" y="3405"/>
                    </a:lnTo>
                    <a:lnTo>
                      <a:pt x="3192" y="3165"/>
                    </a:lnTo>
                    <a:lnTo>
                      <a:pt x="4269" y="1759"/>
                    </a:lnTo>
                    <a:lnTo>
                      <a:pt x="4347" y="715"/>
                    </a:lnTo>
                    <a:cubicBezTo>
                      <a:pt x="4364" y="498"/>
                      <a:pt x="4199" y="308"/>
                      <a:pt x="3985" y="291"/>
                    </a:cubicBezTo>
                    <a:lnTo>
                      <a:pt x="531" y="1"/>
                    </a:lnTo>
                    <a:cubicBezTo>
                      <a:pt x="527" y="1"/>
                      <a:pt x="523" y="1"/>
                      <a:pt x="52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43" name="CustomShape 36"/>
              <p:cNvSpPr/>
              <p:nvPr/>
            </p:nvSpPr>
            <p:spPr>
              <a:xfrm flipH="1">
                <a:off x="1653840" y="4025160"/>
                <a:ext cx="5760" cy="752040"/>
              </a:xfrm>
              <a:custGeom>
                <a:avLst/>
                <a:gdLst/>
                <a:ahLst/>
                <a:rect l="l" t="t" r="r" b="b"/>
                <a:pathLst>
                  <a:path w="51" h="6278">
                    <a:moveTo>
                      <a:pt x="25" y="1"/>
                    </a:moveTo>
                    <a:cubicBezTo>
                      <a:pt x="11" y="1"/>
                      <a:pt x="0" y="1407"/>
                      <a:pt x="0" y="3139"/>
                    </a:cubicBezTo>
                    <a:cubicBezTo>
                      <a:pt x="0" y="4874"/>
                      <a:pt x="11" y="6278"/>
                      <a:pt x="25" y="6278"/>
                    </a:cubicBezTo>
                    <a:cubicBezTo>
                      <a:pt x="39" y="6278"/>
                      <a:pt x="50" y="4874"/>
                      <a:pt x="50" y="3139"/>
                    </a:cubicBezTo>
                    <a:cubicBezTo>
                      <a:pt x="50" y="1407"/>
                      <a:pt x="39" y="1"/>
                      <a:pt x="25" y="1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44" name="CustomShape 37"/>
              <p:cNvSpPr/>
              <p:nvPr/>
            </p:nvSpPr>
            <p:spPr>
              <a:xfrm flipH="1">
                <a:off x="592200" y="3740040"/>
                <a:ext cx="326880" cy="1003680"/>
              </a:xfrm>
              <a:custGeom>
                <a:avLst/>
                <a:gdLst/>
                <a:ahLst/>
                <a:rect l="l" t="t" r="r" b="b"/>
                <a:pathLst>
                  <a:path w="2730" h="8376">
                    <a:moveTo>
                      <a:pt x="319" y="1"/>
                    </a:moveTo>
                    <a:cubicBezTo>
                      <a:pt x="316" y="4"/>
                      <a:pt x="308" y="12"/>
                      <a:pt x="305" y="18"/>
                    </a:cubicBezTo>
                    <a:lnTo>
                      <a:pt x="266" y="73"/>
                    </a:lnTo>
                    <a:cubicBezTo>
                      <a:pt x="241" y="104"/>
                      <a:pt x="224" y="138"/>
                      <a:pt x="210" y="171"/>
                    </a:cubicBezTo>
                    <a:lnTo>
                      <a:pt x="179" y="235"/>
                    </a:lnTo>
                    <a:lnTo>
                      <a:pt x="151" y="311"/>
                    </a:lnTo>
                    <a:cubicBezTo>
                      <a:pt x="51" y="617"/>
                      <a:pt x="1" y="938"/>
                      <a:pt x="15" y="1259"/>
                    </a:cubicBezTo>
                    <a:cubicBezTo>
                      <a:pt x="18" y="1482"/>
                      <a:pt x="37" y="1703"/>
                      <a:pt x="73" y="1923"/>
                    </a:cubicBezTo>
                    <a:cubicBezTo>
                      <a:pt x="115" y="2174"/>
                      <a:pt x="193" y="2417"/>
                      <a:pt x="297" y="2648"/>
                    </a:cubicBezTo>
                    <a:cubicBezTo>
                      <a:pt x="503" y="3142"/>
                      <a:pt x="729" y="3686"/>
                      <a:pt x="972" y="4255"/>
                    </a:cubicBezTo>
                    <a:lnTo>
                      <a:pt x="2205" y="7171"/>
                    </a:lnTo>
                    <a:lnTo>
                      <a:pt x="2584" y="8052"/>
                    </a:lnTo>
                    <a:lnTo>
                      <a:pt x="2690" y="8292"/>
                    </a:lnTo>
                    <a:cubicBezTo>
                      <a:pt x="2701" y="8317"/>
                      <a:pt x="2707" y="8342"/>
                      <a:pt x="2718" y="8356"/>
                    </a:cubicBezTo>
                    <a:cubicBezTo>
                      <a:pt x="2719" y="8358"/>
                      <a:pt x="2721" y="8359"/>
                      <a:pt x="2722" y="8361"/>
                    </a:cubicBezTo>
                    <a:lnTo>
                      <a:pt x="2722" y="8361"/>
                    </a:lnTo>
                    <a:cubicBezTo>
                      <a:pt x="2720" y="8356"/>
                      <a:pt x="2719" y="8350"/>
                      <a:pt x="2718" y="8342"/>
                    </a:cubicBezTo>
                    <a:lnTo>
                      <a:pt x="2693" y="8278"/>
                    </a:lnTo>
                    <a:lnTo>
                      <a:pt x="2595" y="8038"/>
                    </a:lnTo>
                    <a:lnTo>
                      <a:pt x="2233" y="7154"/>
                    </a:lnTo>
                    <a:lnTo>
                      <a:pt x="1014" y="4233"/>
                    </a:lnTo>
                    <a:lnTo>
                      <a:pt x="336" y="2629"/>
                    </a:lnTo>
                    <a:cubicBezTo>
                      <a:pt x="149" y="2196"/>
                      <a:pt x="51" y="1731"/>
                      <a:pt x="45" y="1256"/>
                    </a:cubicBezTo>
                    <a:cubicBezTo>
                      <a:pt x="32" y="938"/>
                      <a:pt x="73" y="620"/>
                      <a:pt x="168" y="313"/>
                    </a:cubicBezTo>
                    <a:cubicBezTo>
                      <a:pt x="207" y="207"/>
                      <a:pt x="260" y="101"/>
                      <a:pt x="319" y="1"/>
                    </a:cubicBezTo>
                    <a:close/>
                    <a:moveTo>
                      <a:pt x="2722" y="8361"/>
                    </a:moveTo>
                    <a:cubicBezTo>
                      <a:pt x="2724" y="8368"/>
                      <a:pt x="2726" y="8372"/>
                      <a:pt x="2729" y="8376"/>
                    </a:cubicBezTo>
                    <a:cubicBezTo>
                      <a:pt x="2729" y="8376"/>
                      <a:pt x="2729" y="8371"/>
                      <a:pt x="2722" y="8361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45" name="CustomShape 38"/>
              <p:cNvSpPr/>
              <p:nvPr/>
            </p:nvSpPr>
            <p:spPr>
              <a:xfrm flipH="1">
                <a:off x="802800" y="3542760"/>
                <a:ext cx="934560" cy="371520"/>
              </a:xfrm>
              <a:custGeom>
                <a:avLst/>
                <a:gdLst/>
                <a:ahLst/>
                <a:rect l="l" t="t" r="r" b="b"/>
                <a:pathLst>
                  <a:path w="7799" h="3103">
                    <a:moveTo>
                      <a:pt x="7798" y="1"/>
                    </a:moveTo>
                    <a:cubicBezTo>
                      <a:pt x="7796" y="3"/>
                      <a:pt x="7794" y="5"/>
                      <a:pt x="7792" y="7"/>
                    </a:cubicBezTo>
                    <a:lnTo>
                      <a:pt x="7792" y="7"/>
                    </a:lnTo>
                    <a:cubicBezTo>
                      <a:pt x="7794" y="5"/>
                      <a:pt x="7796" y="3"/>
                      <a:pt x="7798" y="1"/>
                    </a:cubicBezTo>
                    <a:close/>
                    <a:moveTo>
                      <a:pt x="2824" y="1362"/>
                    </a:moveTo>
                    <a:cubicBezTo>
                      <a:pt x="3067" y="1463"/>
                      <a:pt x="3284" y="1620"/>
                      <a:pt x="3458" y="1820"/>
                    </a:cubicBezTo>
                    <a:cubicBezTo>
                      <a:pt x="3519" y="1898"/>
                      <a:pt x="3572" y="1976"/>
                      <a:pt x="3617" y="2065"/>
                    </a:cubicBezTo>
                    <a:cubicBezTo>
                      <a:pt x="3661" y="2152"/>
                      <a:pt x="3695" y="2249"/>
                      <a:pt x="3709" y="2347"/>
                    </a:cubicBezTo>
                    <a:cubicBezTo>
                      <a:pt x="3742" y="2548"/>
                      <a:pt x="3697" y="2757"/>
                      <a:pt x="3572" y="2922"/>
                    </a:cubicBezTo>
                    <a:cubicBezTo>
                      <a:pt x="3505" y="3000"/>
                      <a:pt x="3407" y="3047"/>
                      <a:pt x="3307" y="3058"/>
                    </a:cubicBezTo>
                    <a:cubicBezTo>
                      <a:pt x="3289" y="3060"/>
                      <a:pt x="3271" y="3061"/>
                      <a:pt x="3254" y="3061"/>
                    </a:cubicBezTo>
                    <a:cubicBezTo>
                      <a:pt x="3166" y="3061"/>
                      <a:pt x="3079" y="3038"/>
                      <a:pt x="3003" y="2994"/>
                    </a:cubicBezTo>
                    <a:cubicBezTo>
                      <a:pt x="2908" y="2947"/>
                      <a:pt x="2824" y="2877"/>
                      <a:pt x="2760" y="2791"/>
                    </a:cubicBezTo>
                    <a:cubicBezTo>
                      <a:pt x="2696" y="2701"/>
                      <a:pt x="2643" y="2607"/>
                      <a:pt x="2609" y="2501"/>
                    </a:cubicBezTo>
                    <a:cubicBezTo>
                      <a:pt x="2545" y="2291"/>
                      <a:pt x="2542" y="2065"/>
                      <a:pt x="2598" y="1853"/>
                    </a:cubicBezTo>
                    <a:cubicBezTo>
                      <a:pt x="2641" y="1677"/>
                      <a:pt x="2719" y="1508"/>
                      <a:pt x="2824" y="1362"/>
                    </a:cubicBezTo>
                    <a:close/>
                    <a:moveTo>
                      <a:pt x="7792" y="7"/>
                    </a:moveTo>
                    <a:lnTo>
                      <a:pt x="7792" y="7"/>
                    </a:lnTo>
                    <a:cubicBezTo>
                      <a:pt x="7785" y="14"/>
                      <a:pt x="7779" y="18"/>
                      <a:pt x="7771" y="20"/>
                    </a:cubicBezTo>
                    <a:cubicBezTo>
                      <a:pt x="7754" y="32"/>
                      <a:pt x="7729" y="57"/>
                      <a:pt x="7690" y="82"/>
                    </a:cubicBezTo>
                    <a:cubicBezTo>
                      <a:pt x="7589" y="154"/>
                      <a:pt x="7475" y="213"/>
                      <a:pt x="7358" y="263"/>
                    </a:cubicBezTo>
                    <a:cubicBezTo>
                      <a:pt x="7171" y="336"/>
                      <a:pt x="6975" y="389"/>
                      <a:pt x="6777" y="417"/>
                    </a:cubicBezTo>
                    <a:cubicBezTo>
                      <a:pt x="6515" y="458"/>
                      <a:pt x="6247" y="478"/>
                      <a:pt x="5982" y="489"/>
                    </a:cubicBezTo>
                    <a:cubicBezTo>
                      <a:pt x="5833" y="492"/>
                      <a:pt x="5678" y="492"/>
                      <a:pt x="5516" y="492"/>
                    </a:cubicBezTo>
                    <a:cubicBezTo>
                      <a:pt x="5354" y="492"/>
                      <a:pt x="5186" y="492"/>
                      <a:pt x="5011" y="495"/>
                    </a:cubicBezTo>
                    <a:cubicBezTo>
                      <a:pt x="5000" y="495"/>
                      <a:pt x="4989" y="495"/>
                      <a:pt x="4978" y="495"/>
                    </a:cubicBezTo>
                    <a:cubicBezTo>
                      <a:pt x="4616" y="495"/>
                      <a:pt x="4256" y="539"/>
                      <a:pt x="3904" y="626"/>
                    </a:cubicBezTo>
                    <a:cubicBezTo>
                      <a:pt x="3494" y="721"/>
                      <a:pt x="3126" y="938"/>
                      <a:pt x="2847" y="1248"/>
                    </a:cubicBezTo>
                    <a:cubicBezTo>
                      <a:pt x="2830" y="1268"/>
                      <a:pt x="2814" y="1288"/>
                      <a:pt x="2799" y="1309"/>
                    </a:cubicBezTo>
                    <a:lnTo>
                      <a:pt x="2799" y="1309"/>
                    </a:lnTo>
                    <a:cubicBezTo>
                      <a:pt x="2716" y="1278"/>
                      <a:pt x="2630" y="1252"/>
                      <a:pt x="2542" y="1234"/>
                    </a:cubicBezTo>
                    <a:cubicBezTo>
                      <a:pt x="2392" y="1200"/>
                      <a:pt x="2239" y="1182"/>
                      <a:pt x="2086" y="1182"/>
                    </a:cubicBezTo>
                    <a:cubicBezTo>
                      <a:pt x="1914" y="1182"/>
                      <a:pt x="1742" y="1205"/>
                      <a:pt x="1574" y="1251"/>
                    </a:cubicBezTo>
                    <a:cubicBezTo>
                      <a:pt x="1312" y="1320"/>
                      <a:pt x="1064" y="1426"/>
                      <a:pt x="838" y="1572"/>
                    </a:cubicBezTo>
                    <a:cubicBezTo>
                      <a:pt x="668" y="1680"/>
                      <a:pt x="506" y="1806"/>
                      <a:pt x="355" y="1943"/>
                    </a:cubicBezTo>
                    <a:cubicBezTo>
                      <a:pt x="227" y="2054"/>
                      <a:pt x="110" y="2180"/>
                      <a:pt x="1" y="2316"/>
                    </a:cubicBezTo>
                    <a:lnTo>
                      <a:pt x="26" y="2291"/>
                    </a:lnTo>
                    <a:lnTo>
                      <a:pt x="90" y="2219"/>
                    </a:lnTo>
                    <a:cubicBezTo>
                      <a:pt x="152" y="2155"/>
                      <a:pt x="238" y="2060"/>
                      <a:pt x="364" y="1954"/>
                    </a:cubicBezTo>
                    <a:cubicBezTo>
                      <a:pt x="517" y="1817"/>
                      <a:pt x="676" y="1697"/>
                      <a:pt x="849" y="1591"/>
                    </a:cubicBezTo>
                    <a:cubicBezTo>
                      <a:pt x="1072" y="1452"/>
                      <a:pt x="1318" y="1346"/>
                      <a:pt x="1574" y="1279"/>
                    </a:cubicBezTo>
                    <a:cubicBezTo>
                      <a:pt x="1736" y="1238"/>
                      <a:pt x="1903" y="1217"/>
                      <a:pt x="2070" y="1217"/>
                    </a:cubicBezTo>
                    <a:cubicBezTo>
                      <a:pt x="2222" y="1217"/>
                      <a:pt x="2375" y="1234"/>
                      <a:pt x="2526" y="1270"/>
                    </a:cubicBezTo>
                    <a:cubicBezTo>
                      <a:pt x="2611" y="1288"/>
                      <a:pt x="2694" y="1312"/>
                      <a:pt x="2774" y="1343"/>
                    </a:cubicBezTo>
                    <a:lnTo>
                      <a:pt x="2774" y="1343"/>
                    </a:lnTo>
                    <a:cubicBezTo>
                      <a:pt x="2669" y="1492"/>
                      <a:pt x="2592" y="1657"/>
                      <a:pt x="2551" y="1834"/>
                    </a:cubicBezTo>
                    <a:cubicBezTo>
                      <a:pt x="2489" y="2054"/>
                      <a:pt x="2495" y="2289"/>
                      <a:pt x="2559" y="2506"/>
                    </a:cubicBezTo>
                    <a:cubicBezTo>
                      <a:pt x="2598" y="2618"/>
                      <a:pt x="2651" y="2724"/>
                      <a:pt x="2721" y="2813"/>
                    </a:cubicBezTo>
                    <a:cubicBezTo>
                      <a:pt x="2791" y="2905"/>
                      <a:pt x="2880" y="2980"/>
                      <a:pt x="2983" y="3033"/>
                    </a:cubicBezTo>
                    <a:cubicBezTo>
                      <a:pt x="3068" y="3078"/>
                      <a:pt x="3163" y="3103"/>
                      <a:pt x="3259" y="3103"/>
                    </a:cubicBezTo>
                    <a:cubicBezTo>
                      <a:pt x="3277" y="3103"/>
                      <a:pt x="3295" y="3102"/>
                      <a:pt x="3312" y="3100"/>
                    </a:cubicBezTo>
                    <a:cubicBezTo>
                      <a:pt x="3430" y="3089"/>
                      <a:pt x="3533" y="3036"/>
                      <a:pt x="3611" y="2950"/>
                    </a:cubicBezTo>
                    <a:cubicBezTo>
                      <a:pt x="3684" y="2863"/>
                      <a:pt x="3728" y="2763"/>
                      <a:pt x="3750" y="2654"/>
                    </a:cubicBezTo>
                    <a:cubicBezTo>
                      <a:pt x="3770" y="2548"/>
                      <a:pt x="3773" y="2442"/>
                      <a:pt x="3756" y="2336"/>
                    </a:cubicBezTo>
                    <a:cubicBezTo>
                      <a:pt x="3742" y="2235"/>
                      <a:pt x="3711" y="2135"/>
                      <a:pt x="3667" y="2040"/>
                    </a:cubicBezTo>
                    <a:cubicBezTo>
                      <a:pt x="3617" y="1954"/>
                      <a:pt x="3561" y="1873"/>
                      <a:pt x="3499" y="1795"/>
                    </a:cubicBezTo>
                    <a:cubicBezTo>
                      <a:pt x="3322" y="1591"/>
                      <a:pt x="3098" y="1432"/>
                      <a:pt x="2849" y="1329"/>
                    </a:cubicBezTo>
                    <a:lnTo>
                      <a:pt x="2849" y="1329"/>
                    </a:lnTo>
                    <a:cubicBezTo>
                      <a:pt x="2861" y="1314"/>
                      <a:pt x="2873" y="1299"/>
                      <a:pt x="2886" y="1284"/>
                    </a:cubicBezTo>
                    <a:cubicBezTo>
                      <a:pt x="3159" y="983"/>
                      <a:pt x="3519" y="771"/>
                      <a:pt x="3918" y="676"/>
                    </a:cubicBezTo>
                    <a:cubicBezTo>
                      <a:pt x="4275" y="587"/>
                      <a:pt x="4646" y="542"/>
                      <a:pt x="5014" y="542"/>
                    </a:cubicBezTo>
                    <a:cubicBezTo>
                      <a:pt x="5360" y="534"/>
                      <a:pt x="5689" y="542"/>
                      <a:pt x="5985" y="528"/>
                    </a:cubicBezTo>
                    <a:cubicBezTo>
                      <a:pt x="6253" y="514"/>
                      <a:pt x="6518" y="489"/>
                      <a:pt x="6783" y="447"/>
                    </a:cubicBezTo>
                    <a:cubicBezTo>
                      <a:pt x="6981" y="417"/>
                      <a:pt x="7182" y="361"/>
                      <a:pt x="7366" y="283"/>
                    </a:cubicBezTo>
                    <a:cubicBezTo>
                      <a:pt x="7483" y="235"/>
                      <a:pt x="7595" y="168"/>
                      <a:pt x="7698" y="90"/>
                    </a:cubicBezTo>
                    <a:cubicBezTo>
                      <a:pt x="7729" y="64"/>
                      <a:pt x="7763" y="36"/>
                      <a:pt x="7792" y="7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46" name="CustomShape 39"/>
              <p:cNvSpPr/>
              <p:nvPr/>
            </p:nvSpPr>
            <p:spPr>
              <a:xfrm flipH="1">
                <a:off x="442800" y="3971880"/>
                <a:ext cx="433440" cy="81360"/>
              </a:xfrm>
              <a:custGeom>
                <a:avLst/>
                <a:gdLst/>
                <a:ahLst/>
                <a:rect l="l" t="t" r="r" b="b"/>
                <a:pathLst>
                  <a:path w="3620" h="683">
                    <a:moveTo>
                      <a:pt x="1554" y="1"/>
                    </a:moveTo>
                    <a:cubicBezTo>
                      <a:pt x="1356" y="1"/>
                      <a:pt x="1158" y="22"/>
                      <a:pt x="966" y="64"/>
                    </a:cubicBezTo>
                    <a:cubicBezTo>
                      <a:pt x="763" y="105"/>
                      <a:pt x="576" y="181"/>
                      <a:pt x="397" y="290"/>
                    </a:cubicBezTo>
                    <a:cubicBezTo>
                      <a:pt x="280" y="362"/>
                      <a:pt x="174" y="454"/>
                      <a:pt x="87" y="563"/>
                    </a:cubicBezTo>
                    <a:cubicBezTo>
                      <a:pt x="62" y="591"/>
                      <a:pt x="37" y="622"/>
                      <a:pt x="20" y="652"/>
                    </a:cubicBezTo>
                    <a:cubicBezTo>
                      <a:pt x="12" y="663"/>
                      <a:pt x="4" y="669"/>
                      <a:pt x="1" y="683"/>
                    </a:cubicBezTo>
                    <a:cubicBezTo>
                      <a:pt x="118" y="541"/>
                      <a:pt x="258" y="418"/>
                      <a:pt x="414" y="320"/>
                    </a:cubicBezTo>
                    <a:cubicBezTo>
                      <a:pt x="590" y="220"/>
                      <a:pt x="779" y="150"/>
                      <a:pt x="977" y="108"/>
                    </a:cubicBezTo>
                    <a:cubicBezTo>
                      <a:pt x="1170" y="70"/>
                      <a:pt x="1369" y="48"/>
                      <a:pt x="1566" y="48"/>
                    </a:cubicBezTo>
                    <a:cubicBezTo>
                      <a:pt x="1614" y="48"/>
                      <a:pt x="1663" y="50"/>
                      <a:pt x="1711" y="52"/>
                    </a:cubicBezTo>
                    <a:cubicBezTo>
                      <a:pt x="1976" y="66"/>
                      <a:pt x="2224" y="103"/>
                      <a:pt x="2450" y="133"/>
                    </a:cubicBezTo>
                    <a:cubicBezTo>
                      <a:pt x="2679" y="167"/>
                      <a:pt x="2883" y="192"/>
                      <a:pt x="3059" y="206"/>
                    </a:cubicBezTo>
                    <a:cubicBezTo>
                      <a:pt x="3153" y="215"/>
                      <a:pt x="3249" y="218"/>
                      <a:pt x="3343" y="218"/>
                    </a:cubicBezTo>
                    <a:cubicBezTo>
                      <a:pt x="3385" y="218"/>
                      <a:pt x="3427" y="218"/>
                      <a:pt x="3469" y="217"/>
                    </a:cubicBezTo>
                    <a:cubicBezTo>
                      <a:pt x="3519" y="217"/>
                      <a:pt x="3558" y="209"/>
                      <a:pt x="3580" y="209"/>
                    </a:cubicBezTo>
                    <a:cubicBezTo>
                      <a:pt x="3591" y="209"/>
                      <a:pt x="3605" y="206"/>
                      <a:pt x="3619" y="203"/>
                    </a:cubicBezTo>
                    <a:cubicBezTo>
                      <a:pt x="3572" y="195"/>
                      <a:pt x="3519" y="192"/>
                      <a:pt x="3466" y="192"/>
                    </a:cubicBezTo>
                    <a:cubicBezTo>
                      <a:pt x="3368" y="192"/>
                      <a:pt x="3229" y="186"/>
                      <a:pt x="3059" y="167"/>
                    </a:cubicBezTo>
                    <a:cubicBezTo>
                      <a:pt x="2883" y="150"/>
                      <a:pt x="2682" y="119"/>
                      <a:pt x="2453" y="89"/>
                    </a:cubicBezTo>
                    <a:cubicBezTo>
                      <a:pt x="2227" y="52"/>
                      <a:pt x="1976" y="19"/>
                      <a:pt x="1711" y="5"/>
                    </a:cubicBezTo>
                    <a:cubicBezTo>
                      <a:pt x="1659" y="2"/>
                      <a:pt x="1606" y="1"/>
                      <a:pt x="1554" y="1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47" name="CustomShape 40"/>
              <p:cNvSpPr/>
              <p:nvPr/>
            </p:nvSpPr>
            <p:spPr>
              <a:xfrm flipH="1">
                <a:off x="704520" y="4181760"/>
                <a:ext cx="950400" cy="359280"/>
              </a:xfrm>
              <a:custGeom>
                <a:avLst/>
                <a:gdLst/>
                <a:ahLst/>
                <a:rect l="l" t="t" r="r" b="b"/>
                <a:pathLst>
                  <a:path w="7932" h="3000">
                    <a:moveTo>
                      <a:pt x="3220" y="51"/>
                    </a:moveTo>
                    <a:cubicBezTo>
                      <a:pt x="3278" y="51"/>
                      <a:pt x="3336" y="59"/>
                      <a:pt x="3393" y="76"/>
                    </a:cubicBezTo>
                    <a:cubicBezTo>
                      <a:pt x="3602" y="126"/>
                      <a:pt x="3764" y="282"/>
                      <a:pt x="3820" y="486"/>
                    </a:cubicBezTo>
                    <a:cubicBezTo>
                      <a:pt x="3839" y="583"/>
                      <a:pt x="3833" y="684"/>
                      <a:pt x="3797" y="779"/>
                    </a:cubicBezTo>
                    <a:cubicBezTo>
                      <a:pt x="3761" y="868"/>
                      <a:pt x="3708" y="952"/>
                      <a:pt x="3638" y="1021"/>
                    </a:cubicBezTo>
                    <a:cubicBezTo>
                      <a:pt x="3501" y="1158"/>
                      <a:pt x="3337" y="1261"/>
                      <a:pt x="3156" y="1328"/>
                    </a:cubicBezTo>
                    <a:cubicBezTo>
                      <a:pt x="3072" y="1359"/>
                      <a:pt x="2983" y="1384"/>
                      <a:pt x="2891" y="1401"/>
                    </a:cubicBezTo>
                    <a:cubicBezTo>
                      <a:pt x="2846" y="1409"/>
                      <a:pt x="2801" y="1420"/>
                      <a:pt x="2757" y="1426"/>
                    </a:cubicBezTo>
                    <a:lnTo>
                      <a:pt x="2623" y="1443"/>
                    </a:lnTo>
                    <a:cubicBezTo>
                      <a:pt x="2611" y="1444"/>
                      <a:pt x="2600" y="1445"/>
                      <a:pt x="2588" y="1446"/>
                    </a:cubicBezTo>
                    <a:lnTo>
                      <a:pt x="2588" y="1446"/>
                    </a:lnTo>
                    <a:cubicBezTo>
                      <a:pt x="2494" y="1240"/>
                      <a:pt x="2458" y="1015"/>
                      <a:pt x="2486" y="793"/>
                    </a:cubicBezTo>
                    <a:cubicBezTo>
                      <a:pt x="2519" y="569"/>
                      <a:pt x="2625" y="363"/>
                      <a:pt x="2793" y="212"/>
                    </a:cubicBezTo>
                    <a:cubicBezTo>
                      <a:pt x="2913" y="109"/>
                      <a:pt x="3065" y="51"/>
                      <a:pt x="3220" y="51"/>
                    </a:cubicBezTo>
                    <a:close/>
                    <a:moveTo>
                      <a:pt x="3227" y="1"/>
                    </a:moveTo>
                    <a:cubicBezTo>
                      <a:pt x="3178" y="1"/>
                      <a:pt x="3127" y="6"/>
                      <a:pt x="3077" y="17"/>
                    </a:cubicBezTo>
                    <a:cubicBezTo>
                      <a:pt x="2960" y="45"/>
                      <a:pt x="2857" y="98"/>
                      <a:pt x="2771" y="173"/>
                    </a:cubicBezTo>
                    <a:cubicBezTo>
                      <a:pt x="2595" y="330"/>
                      <a:pt x="2480" y="547"/>
                      <a:pt x="2450" y="782"/>
                    </a:cubicBezTo>
                    <a:cubicBezTo>
                      <a:pt x="2422" y="1008"/>
                      <a:pt x="2454" y="1239"/>
                      <a:pt x="2546" y="1450"/>
                    </a:cubicBezTo>
                    <a:lnTo>
                      <a:pt x="2546" y="1450"/>
                    </a:lnTo>
                    <a:cubicBezTo>
                      <a:pt x="2469" y="1457"/>
                      <a:pt x="2391" y="1460"/>
                      <a:pt x="2314" y="1460"/>
                    </a:cubicBezTo>
                    <a:cubicBezTo>
                      <a:pt x="2089" y="1460"/>
                      <a:pt x="1863" y="1433"/>
                      <a:pt x="1643" y="1381"/>
                    </a:cubicBezTo>
                    <a:cubicBezTo>
                      <a:pt x="1378" y="1317"/>
                      <a:pt x="1125" y="1225"/>
                      <a:pt x="882" y="1094"/>
                    </a:cubicBezTo>
                    <a:cubicBezTo>
                      <a:pt x="701" y="996"/>
                      <a:pt x="530" y="885"/>
                      <a:pt x="374" y="754"/>
                    </a:cubicBezTo>
                    <a:lnTo>
                      <a:pt x="282" y="675"/>
                    </a:lnTo>
                    <a:lnTo>
                      <a:pt x="207" y="603"/>
                    </a:lnTo>
                    <a:cubicBezTo>
                      <a:pt x="165" y="564"/>
                      <a:pt x="129" y="528"/>
                      <a:pt x="92" y="486"/>
                    </a:cubicBezTo>
                    <a:lnTo>
                      <a:pt x="25" y="410"/>
                    </a:lnTo>
                    <a:lnTo>
                      <a:pt x="0" y="388"/>
                    </a:lnTo>
                    <a:lnTo>
                      <a:pt x="0" y="388"/>
                    </a:lnTo>
                    <a:cubicBezTo>
                      <a:pt x="9" y="397"/>
                      <a:pt x="14" y="408"/>
                      <a:pt x="23" y="416"/>
                    </a:cubicBezTo>
                    <a:lnTo>
                      <a:pt x="87" y="491"/>
                    </a:lnTo>
                    <a:cubicBezTo>
                      <a:pt x="123" y="536"/>
                      <a:pt x="157" y="575"/>
                      <a:pt x="198" y="614"/>
                    </a:cubicBezTo>
                    <a:lnTo>
                      <a:pt x="274" y="689"/>
                    </a:lnTo>
                    <a:lnTo>
                      <a:pt x="363" y="770"/>
                    </a:lnTo>
                    <a:cubicBezTo>
                      <a:pt x="519" y="907"/>
                      <a:pt x="692" y="1024"/>
                      <a:pt x="873" y="1122"/>
                    </a:cubicBezTo>
                    <a:cubicBezTo>
                      <a:pt x="1116" y="1259"/>
                      <a:pt x="1376" y="1356"/>
                      <a:pt x="1641" y="1420"/>
                    </a:cubicBezTo>
                    <a:cubicBezTo>
                      <a:pt x="1871" y="1476"/>
                      <a:pt x="2108" y="1503"/>
                      <a:pt x="2345" y="1503"/>
                    </a:cubicBezTo>
                    <a:cubicBezTo>
                      <a:pt x="2419" y="1503"/>
                      <a:pt x="2493" y="1501"/>
                      <a:pt x="2567" y="1495"/>
                    </a:cubicBezTo>
                    <a:lnTo>
                      <a:pt x="2567" y="1495"/>
                    </a:lnTo>
                    <a:cubicBezTo>
                      <a:pt x="2657" y="1690"/>
                      <a:pt x="2772" y="1869"/>
                      <a:pt x="2916" y="2029"/>
                    </a:cubicBezTo>
                    <a:cubicBezTo>
                      <a:pt x="3192" y="2349"/>
                      <a:pt x="3541" y="2600"/>
                      <a:pt x="3931" y="2768"/>
                    </a:cubicBezTo>
                    <a:cubicBezTo>
                      <a:pt x="4283" y="2918"/>
                      <a:pt x="4659" y="2999"/>
                      <a:pt x="5044" y="2999"/>
                    </a:cubicBezTo>
                    <a:cubicBezTo>
                      <a:pt x="5379" y="2991"/>
                      <a:pt x="5708" y="2935"/>
                      <a:pt x="6023" y="2829"/>
                    </a:cubicBezTo>
                    <a:cubicBezTo>
                      <a:pt x="6316" y="2737"/>
                      <a:pt x="6573" y="2648"/>
                      <a:pt x="6805" y="2584"/>
                    </a:cubicBezTo>
                    <a:cubicBezTo>
                      <a:pt x="7003" y="2525"/>
                      <a:pt x="7206" y="2489"/>
                      <a:pt x="7410" y="2475"/>
                    </a:cubicBezTo>
                    <a:cubicBezTo>
                      <a:pt x="7440" y="2473"/>
                      <a:pt x="7469" y="2473"/>
                      <a:pt x="7498" y="2473"/>
                    </a:cubicBezTo>
                    <a:cubicBezTo>
                      <a:pt x="7644" y="2473"/>
                      <a:pt x="7788" y="2490"/>
                      <a:pt x="7932" y="2522"/>
                    </a:cubicBezTo>
                    <a:cubicBezTo>
                      <a:pt x="7920" y="2511"/>
                      <a:pt x="7907" y="2508"/>
                      <a:pt x="7890" y="2503"/>
                    </a:cubicBezTo>
                    <a:lnTo>
                      <a:pt x="7792" y="2480"/>
                    </a:lnTo>
                    <a:cubicBezTo>
                      <a:pt x="7750" y="2469"/>
                      <a:pt x="7689" y="2467"/>
                      <a:pt x="7628" y="2455"/>
                    </a:cubicBezTo>
                    <a:cubicBezTo>
                      <a:pt x="7589" y="2454"/>
                      <a:pt x="7551" y="2453"/>
                      <a:pt x="7514" y="2453"/>
                    </a:cubicBezTo>
                    <a:cubicBezTo>
                      <a:pt x="7476" y="2453"/>
                      <a:pt x="7439" y="2454"/>
                      <a:pt x="7402" y="2455"/>
                    </a:cubicBezTo>
                    <a:cubicBezTo>
                      <a:pt x="7195" y="2467"/>
                      <a:pt x="6989" y="2500"/>
                      <a:pt x="6791" y="2556"/>
                    </a:cubicBezTo>
                    <a:cubicBezTo>
                      <a:pt x="6553" y="2614"/>
                      <a:pt x="6300" y="2701"/>
                      <a:pt x="6009" y="2793"/>
                    </a:cubicBezTo>
                    <a:cubicBezTo>
                      <a:pt x="5700" y="2899"/>
                      <a:pt x="5371" y="2955"/>
                      <a:pt x="5039" y="2958"/>
                    </a:cubicBezTo>
                    <a:cubicBezTo>
                      <a:pt x="4659" y="2958"/>
                      <a:pt x="4285" y="2877"/>
                      <a:pt x="3942" y="2726"/>
                    </a:cubicBezTo>
                    <a:cubicBezTo>
                      <a:pt x="3554" y="2564"/>
                      <a:pt x="3211" y="2316"/>
                      <a:pt x="2941" y="2001"/>
                    </a:cubicBezTo>
                    <a:cubicBezTo>
                      <a:pt x="2804" y="1845"/>
                      <a:pt x="2693" y="1676"/>
                      <a:pt x="2609" y="1492"/>
                    </a:cubicBezTo>
                    <a:lnTo>
                      <a:pt x="2609" y="1492"/>
                    </a:lnTo>
                    <a:cubicBezTo>
                      <a:pt x="2616" y="1491"/>
                      <a:pt x="2624" y="1491"/>
                      <a:pt x="2631" y="1490"/>
                    </a:cubicBezTo>
                    <a:lnTo>
                      <a:pt x="2765" y="1471"/>
                    </a:lnTo>
                    <a:cubicBezTo>
                      <a:pt x="2812" y="1465"/>
                      <a:pt x="2857" y="1454"/>
                      <a:pt x="2902" y="1448"/>
                    </a:cubicBezTo>
                    <a:cubicBezTo>
                      <a:pt x="2994" y="1429"/>
                      <a:pt x="3086" y="1401"/>
                      <a:pt x="3175" y="1370"/>
                    </a:cubicBezTo>
                    <a:cubicBezTo>
                      <a:pt x="3362" y="1303"/>
                      <a:pt x="3529" y="1197"/>
                      <a:pt x="3672" y="1052"/>
                    </a:cubicBezTo>
                    <a:cubicBezTo>
                      <a:pt x="3747" y="977"/>
                      <a:pt x="3806" y="888"/>
                      <a:pt x="3845" y="790"/>
                    </a:cubicBezTo>
                    <a:cubicBezTo>
                      <a:pt x="3881" y="687"/>
                      <a:pt x="3889" y="578"/>
                      <a:pt x="3867" y="469"/>
                    </a:cubicBezTo>
                    <a:cubicBezTo>
                      <a:pt x="3845" y="363"/>
                      <a:pt x="3783" y="265"/>
                      <a:pt x="3705" y="187"/>
                    </a:cubicBezTo>
                    <a:cubicBezTo>
                      <a:pt x="3575" y="68"/>
                      <a:pt x="3404" y="1"/>
                      <a:pt x="3227" y="1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48" name="CustomShape 41"/>
              <p:cNvSpPr/>
              <p:nvPr/>
            </p:nvSpPr>
            <p:spPr>
              <a:xfrm flipH="1">
                <a:off x="1660320" y="4215600"/>
                <a:ext cx="162720" cy="151920"/>
              </a:xfrm>
              <a:custGeom>
                <a:avLst/>
                <a:gdLst/>
                <a:ahLst/>
                <a:rect l="l" t="t" r="r" b="b"/>
                <a:pathLst>
                  <a:path w="1360" h="1270">
                    <a:moveTo>
                      <a:pt x="1" y="0"/>
                    </a:moveTo>
                    <a:cubicBezTo>
                      <a:pt x="1" y="11"/>
                      <a:pt x="101" y="45"/>
                      <a:pt x="255" y="123"/>
                    </a:cubicBezTo>
                    <a:cubicBezTo>
                      <a:pt x="656" y="324"/>
                      <a:pt x="994" y="639"/>
                      <a:pt x="1223" y="1027"/>
                    </a:cubicBezTo>
                    <a:cubicBezTo>
                      <a:pt x="1312" y="1180"/>
                      <a:pt x="1354" y="1269"/>
                      <a:pt x="1359" y="1269"/>
                    </a:cubicBezTo>
                    <a:cubicBezTo>
                      <a:pt x="1354" y="1242"/>
                      <a:pt x="1348" y="1222"/>
                      <a:pt x="1340" y="1194"/>
                    </a:cubicBezTo>
                    <a:cubicBezTo>
                      <a:pt x="1315" y="1130"/>
                      <a:pt x="1284" y="1069"/>
                      <a:pt x="1248" y="1007"/>
                    </a:cubicBezTo>
                    <a:cubicBezTo>
                      <a:pt x="1139" y="809"/>
                      <a:pt x="1000" y="628"/>
                      <a:pt x="832" y="472"/>
                    </a:cubicBezTo>
                    <a:cubicBezTo>
                      <a:pt x="665" y="315"/>
                      <a:pt x="475" y="184"/>
                      <a:pt x="266" y="92"/>
                    </a:cubicBezTo>
                    <a:cubicBezTo>
                      <a:pt x="204" y="59"/>
                      <a:pt x="140" y="39"/>
                      <a:pt x="73" y="17"/>
                    </a:cubicBezTo>
                    <a:cubicBezTo>
                      <a:pt x="51" y="8"/>
                      <a:pt x="23" y="3"/>
                      <a:pt x="1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49" name="CustomShape 42"/>
              <p:cNvSpPr/>
              <p:nvPr/>
            </p:nvSpPr>
            <p:spPr>
              <a:xfrm flipH="1">
                <a:off x="1897560" y="4141800"/>
                <a:ext cx="273600" cy="691200"/>
              </a:xfrm>
              <a:custGeom>
                <a:avLst/>
                <a:gdLst/>
                <a:ahLst/>
                <a:rect l="l" t="t" r="r" b="b"/>
                <a:pathLst>
                  <a:path w="2286" h="5770">
                    <a:moveTo>
                      <a:pt x="1567" y="1675"/>
                    </a:moveTo>
                    <a:cubicBezTo>
                      <a:pt x="1592" y="1675"/>
                      <a:pt x="1617" y="1676"/>
                      <a:pt x="1641" y="1677"/>
                    </a:cubicBezTo>
                    <a:cubicBezTo>
                      <a:pt x="1811" y="1691"/>
                      <a:pt x="1973" y="1769"/>
                      <a:pt x="2088" y="1895"/>
                    </a:cubicBezTo>
                    <a:cubicBezTo>
                      <a:pt x="2196" y="2017"/>
                      <a:pt x="2241" y="2188"/>
                      <a:pt x="2213" y="2347"/>
                    </a:cubicBezTo>
                    <a:cubicBezTo>
                      <a:pt x="2174" y="2500"/>
                      <a:pt x="2051" y="2620"/>
                      <a:pt x="1895" y="2659"/>
                    </a:cubicBezTo>
                    <a:cubicBezTo>
                      <a:pt x="1846" y="2671"/>
                      <a:pt x="1795" y="2678"/>
                      <a:pt x="1743" y="2678"/>
                    </a:cubicBezTo>
                    <a:cubicBezTo>
                      <a:pt x="1643" y="2678"/>
                      <a:pt x="1542" y="2654"/>
                      <a:pt x="1452" y="2606"/>
                    </a:cubicBezTo>
                    <a:cubicBezTo>
                      <a:pt x="1323" y="2536"/>
                      <a:pt x="1209" y="2439"/>
                      <a:pt x="1117" y="2324"/>
                    </a:cubicBezTo>
                    <a:cubicBezTo>
                      <a:pt x="1027" y="2215"/>
                      <a:pt x="958" y="2093"/>
                      <a:pt x="902" y="1964"/>
                    </a:cubicBezTo>
                    <a:cubicBezTo>
                      <a:pt x="890" y="1937"/>
                      <a:pt x="880" y="1909"/>
                      <a:pt x="870" y="1880"/>
                    </a:cubicBezTo>
                    <a:lnTo>
                      <a:pt x="870" y="1880"/>
                    </a:lnTo>
                    <a:cubicBezTo>
                      <a:pt x="1076" y="1746"/>
                      <a:pt x="1319" y="1675"/>
                      <a:pt x="1567" y="1675"/>
                    </a:cubicBezTo>
                    <a:close/>
                    <a:moveTo>
                      <a:pt x="1535" y="0"/>
                    </a:moveTo>
                    <a:lnTo>
                      <a:pt x="1513" y="14"/>
                    </a:lnTo>
                    <a:cubicBezTo>
                      <a:pt x="1499" y="20"/>
                      <a:pt x="1474" y="34"/>
                      <a:pt x="1446" y="53"/>
                    </a:cubicBezTo>
                    <a:cubicBezTo>
                      <a:pt x="1362" y="109"/>
                      <a:pt x="1284" y="171"/>
                      <a:pt x="1212" y="243"/>
                    </a:cubicBezTo>
                    <a:cubicBezTo>
                      <a:pt x="1097" y="352"/>
                      <a:pt x="1002" y="480"/>
                      <a:pt x="927" y="625"/>
                    </a:cubicBezTo>
                    <a:cubicBezTo>
                      <a:pt x="824" y="809"/>
                      <a:pt x="762" y="1019"/>
                      <a:pt x="746" y="1228"/>
                    </a:cubicBezTo>
                    <a:cubicBezTo>
                      <a:pt x="727" y="1439"/>
                      <a:pt x="752" y="1652"/>
                      <a:pt x="816" y="1853"/>
                    </a:cubicBezTo>
                    <a:lnTo>
                      <a:pt x="816" y="1853"/>
                    </a:lnTo>
                    <a:cubicBezTo>
                      <a:pt x="764" y="1888"/>
                      <a:pt x="714" y="1927"/>
                      <a:pt x="668" y="1970"/>
                    </a:cubicBezTo>
                    <a:cubicBezTo>
                      <a:pt x="425" y="2188"/>
                      <a:pt x="244" y="2467"/>
                      <a:pt x="135" y="2776"/>
                    </a:cubicBezTo>
                    <a:cubicBezTo>
                      <a:pt x="85" y="2918"/>
                      <a:pt x="48" y="3066"/>
                      <a:pt x="26" y="3217"/>
                    </a:cubicBezTo>
                    <a:cubicBezTo>
                      <a:pt x="6" y="3356"/>
                      <a:pt x="1" y="3499"/>
                      <a:pt x="9" y="3641"/>
                    </a:cubicBezTo>
                    <a:cubicBezTo>
                      <a:pt x="23" y="3895"/>
                      <a:pt x="65" y="4152"/>
                      <a:pt x="138" y="4394"/>
                    </a:cubicBezTo>
                    <a:cubicBezTo>
                      <a:pt x="246" y="4746"/>
                      <a:pt x="386" y="5089"/>
                      <a:pt x="553" y="5415"/>
                    </a:cubicBezTo>
                    <a:cubicBezTo>
                      <a:pt x="609" y="5533"/>
                      <a:pt x="656" y="5622"/>
                      <a:pt x="690" y="5680"/>
                    </a:cubicBezTo>
                    <a:cubicBezTo>
                      <a:pt x="707" y="5708"/>
                      <a:pt x="721" y="5731"/>
                      <a:pt x="726" y="5747"/>
                    </a:cubicBezTo>
                    <a:cubicBezTo>
                      <a:pt x="735" y="5761"/>
                      <a:pt x="740" y="5770"/>
                      <a:pt x="740" y="5770"/>
                    </a:cubicBezTo>
                    <a:cubicBezTo>
                      <a:pt x="740" y="5770"/>
                      <a:pt x="749" y="5764"/>
                      <a:pt x="740" y="5761"/>
                    </a:cubicBezTo>
                    <a:cubicBezTo>
                      <a:pt x="735" y="5739"/>
                      <a:pt x="723" y="5717"/>
                      <a:pt x="709" y="5689"/>
                    </a:cubicBezTo>
                    <a:lnTo>
                      <a:pt x="581" y="5415"/>
                    </a:lnTo>
                    <a:cubicBezTo>
                      <a:pt x="417" y="5083"/>
                      <a:pt x="283" y="4743"/>
                      <a:pt x="179" y="4391"/>
                    </a:cubicBezTo>
                    <a:cubicBezTo>
                      <a:pt x="110" y="4146"/>
                      <a:pt x="71" y="3895"/>
                      <a:pt x="57" y="3644"/>
                    </a:cubicBezTo>
                    <a:cubicBezTo>
                      <a:pt x="51" y="3504"/>
                      <a:pt x="57" y="3365"/>
                      <a:pt x="73" y="3225"/>
                    </a:cubicBezTo>
                    <a:cubicBezTo>
                      <a:pt x="96" y="3080"/>
                      <a:pt x="135" y="2932"/>
                      <a:pt x="182" y="2793"/>
                    </a:cubicBezTo>
                    <a:cubicBezTo>
                      <a:pt x="288" y="2489"/>
                      <a:pt x="470" y="2218"/>
                      <a:pt x="707" y="2006"/>
                    </a:cubicBezTo>
                    <a:cubicBezTo>
                      <a:pt x="747" y="1969"/>
                      <a:pt x="789" y="1936"/>
                      <a:pt x="834" y="1905"/>
                    </a:cubicBezTo>
                    <a:lnTo>
                      <a:pt x="834" y="1905"/>
                    </a:lnTo>
                    <a:cubicBezTo>
                      <a:pt x="843" y="1930"/>
                      <a:pt x="852" y="1956"/>
                      <a:pt x="863" y="1981"/>
                    </a:cubicBezTo>
                    <a:cubicBezTo>
                      <a:pt x="919" y="2115"/>
                      <a:pt x="991" y="2238"/>
                      <a:pt x="1083" y="2349"/>
                    </a:cubicBezTo>
                    <a:cubicBezTo>
                      <a:pt x="1178" y="2472"/>
                      <a:pt x="1293" y="2573"/>
                      <a:pt x="1429" y="2648"/>
                    </a:cubicBezTo>
                    <a:cubicBezTo>
                      <a:pt x="1524" y="2698"/>
                      <a:pt x="1630" y="2725"/>
                      <a:pt x="1739" y="2725"/>
                    </a:cubicBezTo>
                    <a:cubicBezTo>
                      <a:pt x="1794" y="2725"/>
                      <a:pt x="1849" y="2718"/>
                      <a:pt x="1903" y="2704"/>
                    </a:cubicBezTo>
                    <a:cubicBezTo>
                      <a:pt x="1982" y="2679"/>
                      <a:pt x="2060" y="2637"/>
                      <a:pt x="2121" y="2581"/>
                    </a:cubicBezTo>
                    <a:cubicBezTo>
                      <a:pt x="2188" y="2522"/>
                      <a:pt x="2230" y="2444"/>
                      <a:pt x="2252" y="2358"/>
                    </a:cubicBezTo>
                    <a:cubicBezTo>
                      <a:pt x="2286" y="2185"/>
                      <a:pt x="2233" y="1998"/>
                      <a:pt x="2116" y="1861"/>
                    </a:cubicBezTo>
                    <a:cubicBezTo>
                      <a:pt x="1993" y="1730"/>
                      <a:pt x="1820" y="1646"/>
                      <a:pt x="1638" y="1632"/>
                    </a:cubicBezTo>
                    <a:cubicBezTo>
                      <a:pt x="1606" y="1630"/>
                      <a:pt x="1573" y="1629"/>
                      <a:pt x="1540" y="1629"/>
                    </a:cubicBezTo>
                    <a:cubicBezTo>
                      <a:pt x="1295" y="1629"/>
                      <a:pt x="1057" y="1700"/>
                      <a:pt x="852" y="1829"/>
                    </a:cubicBezTo>
                    <a:lnTo>
                      <a:pt x="852" y="1829"/>
                    </a:lnTo>
                    <a:cubicBezTo>
                      <a:pt x="790" y="1635"/>
                      <a:pt x="766" y="1431"/>
                      <a:pt x="779" y="1228"/>
                    </a:cubicBezTo>
                    <a:cubicBezTo>
                      <a:pt x="796" y="1021"/>
                      <a:pt x="852" y="821"/>
                      <a:pt x="949" y="634"/>
                    </a:cubicBezTo>
                    <a:cubicBezTo>
                      <a:pt x="1019" y="494"/>
                      <a:pt x="1114" y="366"/>
                      <a:pt x="1223" y="254"/>
                    </a:cubicBezTo>
                    <a:cubicBezTo>
                      <a:pt x="1293" y="182"/>
                      <a:pt x="1368" y="115"/>
                      <a:pt x="1449" y="59"/>
                    </a:cubicBezTo>
                    <a:cubicBezTo>
                      <a:pt x="1507" y="20"/>
                      <a:pt x="1535" y="0"/>
                      <a:pt x="1535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50" name="CustomShape 43"/>
              <p:cNvSpPr/>
              <p:nvPr/>
            </p:nvSpPr>
            <p:spPr>
              <a:xfrm flipH="1">
                <a:off x="2212200" y="3872520"/>
                <a:ext cx="239400" cy="343440"/>
              </a:xfrm>
              <a:custGeom>
                <a:avLst/>
                <a:gdLst/>
                <a:ahLst/>
                <a:rect l="l" t="t" r="r" b="b"/>
                <a:pathLst>
                  <a:path w="2001" h="2869">
                    <a:moveTo>
                      <a:pt x="1967" y="1"/>
                    </a:moveTo>
                    <a:cubicBezTo>
                      <a:pt x="1967" y="51"/>
                      <a:pt x="1967" y="98"/>
                      <a:pt x="1976" y="151"/>
                    </a:cubicBezTo>
                    <a:cubicBezTo>
                      <a:pt x="1979" y="288"/>
                      <a:pt x="1970" y="422"/>
                      <a:pt x="1956" y="556"/>
                    </a:cubicBezTo>
                    <a:cubicBezTo>
                      <a:pt x="1864" y="1460"/>
                      <a:pt x="1320" y="2249"/>
                      <a:pt x="511" y="2659"/>
                    </a:cubicBezTo>
                    <a:cubicBezTo>
                      <a:pt x="391" y="2721"/>
                      <a:pt x="266" y="2774"/>
                      <a:pt x="140" y="2818"/>
                    </a:cubicBezTo>
                    <a:cubicBezTo>
                      <a:pt x="93" y="2829"/>
                      <a:pt x="45" y="2846"/>
                      <a:pt x="1" y="2868"/>
                    </a:cubicBezTo>
                    <a:cubicBezTo>
                      <a:pt x="1" y="2868"/>
                      <a:pt x="15" y="2868"/>
                      <a:pt x="40" y="2860"/>
                    </a:cubicBezTo>
                    <a:cubicBezTo>
                      <a:pt x="68" y="2855"/>
                      <a:pt x="101" y="2846"/>
                      <a:pt x="148" y="2832"/>
                    </a:cubicBezTo>
                    <a:cubicBezTo>
                      <a:pt x="277" y="2793"/>
                      <a:pt x="405" y="2746"/>
                      <a:pt x="528" y="2687"/>
                    </a:cubicBezTo>
                    <a:cubicBezTo>
                      <a:pt x="1356" y="2288"/>
                      <a:pt x="1914" y="1479"/>
                      <a:pt x="1990" y="559"/>
                    </a:cubicBezTo>
                    <a:cubicBezTo>
                      <a:pt x="2001" y="422"/>
                      <a:pt x="2001" y="288"/>
                      <a:pt x="1990" y="151"/>
                    </a:cubicBezTo>
                    <a:cubicBezTo>
                      <a:pt x="1984" y="112"/>
                      <a:pt x="1981" y="79"/>
                      <a:pt x="1976" y="40"/>
                    </a:cubicBezTo>
                    <a:cubicBezTo>
                      <a:pt x="1970" y="15"/>
                      <a:pt x="1967" y="1"/>
                      <a:pt x="1967" y="1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51" name="CustomShape 44"/>
              <p:cNvSpPr/>
              <p:nvPr/>
            </p:nvSpPr>
            <p:spPr>
              <a:xfrm flipH="1">
                <a:off x="346680" y="4344480"/>
                <a:ext cx="287640" cy="257400"/>
              </a:xfrm>
              <a:custGeom>
                <a:avLst/>
                <a:gdLst/>
                <a:ahLst/>
                <a:rect l="l" t="t" r="r" b="b"/>
                <a:pathLst>
                  <a:path w="2403" h="2150">
                    <a:moveTo>
                      <a:pt x="2401" y="0"/>
                    </a:moveTo>
                    <a:cubicBezTo>
                      <a:pt x="2397" y="0"/>
                      <a:pt x="2386" y="5"/>
                      <a:pt x="2366" y="23"/>
                    </a:cubicBezTo>
                    <a:cubicBezTo>
                      <a:pt x="2341" y="40"/>
                      <a:pt x="2313" y="54"/>
                      <a:pt x="2285" y="71"/>
                    </a:cubicBezTo>
                    <a:cubicBezTo>
                      <a:pt x="2182" y="138"/>
                      <a:pt x="2095" y="219"/>
                      <a:pt x="2023" y="313"/>
                    </a:cubicBezTo>
                    <a:cubicBezTo>
                      <a:pt x="1914" y="447"/>
                      <a:pt x="1817" y="595"/>
                      <a:pt x="1727" y="746"/>
                    </a:cubicBezTo>
                    <a:cubicBezTo>
                      <a:pt x="1616" y="922"/>
                      <a:pt x="1485" y="1089"/>
                      <a:pt x="1342" y="1248"/>
                    </a:cubicBezTo>
                    <a:cubicBezTo>
                      <a:pt x="1080" y="1530"/>
                      <a:pt x="773" y="1767"/>
                      <a:pt x="436" y="1948"/>
                    </a:cubicBezTo>
                    <a:cubicBezTo>
                      <a:pt x="302" y="2018"/>
                      <a:pt x="196" y="2065"/>
                      <a:pt x="118" y="2099"/>
                    </a:cubicBezTo>
                    <a:cubicBezTo>
                      <a:pt x="76" y="2113"/>
                      <a:pt x="39" y="2130"/>
                      <a:pt x="0" y="2149"/>
                    </a:cubicBezTo>
                    <a:cubicBezTo>
                      <a:pt x="45" y="2141"/>
                      <a:pt x="84" y="2130"/>
                      <a:pt x="126" y="2113"/>
                    </a:cubicBezTo>
                    <a:cubicBezTo>
                      <a:pt x="237" y="2074"/>
                      <a:pt x="346" y="2024"/>
                      <a:pt x="450" y="1973"/>
                    </a:cubicBezTo>
                    <a:cubicBezTo>
                      <a:pt x="798" y="1795"/>
                      <a:pt x="1116" y="1558"/>
                      <a:pt x="1381" y="1270"/>
                    </a:cubicBezTo>
                    <a:cubicBezTo>
                      <a:pt x="1526" y="1114"/>
                      <a:pt x="1657" y="941"/>
                      <a:pt x="1769" y="760"/>
                    </a:cubicBezTo>
                    <a:cubicBezTo>
                      <a:pt x="1872" y="595"/>
                      <a:pt x="1964" y="439"/>
                      <a:pt x="2054" y="322"/>
                    </a:cubicBezTo>
                    <a:cubicBezTo>
                      <a:pt x="2148" y="193"/>
                      <a:pt x="2266" y="85"/>
                      <a:pt x="2402" y="1"/>
                    </a:cubicBezTo>
                    <a:cubicBezTo>
                      <a:pt x="2402" y="0"/>
                      <a:pt x="2402" y="0"/>
                      <a:pt x="2401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52" name="CustomShape 45"/>
              <p:cNvSpPr/>
              <p:nvPr/>
            </p:nvSpPr>
            <p:spPr>
              <a:xfrm flipH="1">
                <a:off x="935640" y="3500640"/>
                <a:ext cx="491760" cy="51120"/>
              </a:xfrm>
              <a:custGeom>
                <a:avLst/>
                <a:gdLst/>
                <a:ahLst/>
                <a:rect l="l" t="t" r="r" b="b"/>
                <a:pathLst>
                  <a:path w="4105" h="429">
                    <a:moveTo>
                      <a:pt x="4" y="1"/>
                    </a:moveTo>
                    <a:cubicBezTo>
                      <a:pt x="3" y="1"/>
                      <a:pt x="3" y="1"/>
                      <a:pt x="3" y="1"/>
                    </a:cubicBezTo>
                    <a:cubicBezTo>
                      <a:pt x="0" y="1"/>
                      <a:pt x="11" y="10"/>
                      <a:pt x="31" y="32"/>
                    </a:cubicBezTo>
                    <a:cubicBezTo>
                      <a:pt x="65" y="60"/>
                      <a:pt x="98" y="85"/>
                      <a:pt x="129" y="107"/>
                    </a:cubicBezTo>
                    <a:cubicBezTo>
                      <a:pt x="254" y="199"/>
                      <a:pt x="391" y="266"/>
                      <a:pt x="533" y="314"/>
                    </a:cubicBezTo>
                    <a:cubicBezTo>
                      <a:pt x="748" y="384"/>
                      <a:pt x="971" y="420"/>
                      <a:pt x="1197" y="425"/>
                    </a:cubicBezTo>
                    <a:cubicBezTo>
                      <a:pt x="1257" y="427"/>
                      <a:pt x="1317" y="428"/>
                      <a:pt x="1377" y="428"/>
                    </a:cubicBezTo>
                    <a:cubicBezTo>
                      <a:pt x="1589" y="428"/>
                      <a:pt x="1801" y="417"/>
                      <a:pt x="2012" y="398"/>
                    </a:cubicBezTo>
                    <a:cubicBezTo>
                      <a:pt x="2595" y="356"/>
                      <a:pt x="3119" y="297"/>
                      <a:pt x="3496" y="244"/>
                    </a:cubicBezTo>
                    <a:cubicBezTo>
                      <a:pt x="3683" y="216"/>
                      <a:pt x="3836" y="197"/>
                      <a:pt x="3942" y="177"/>
                    </a:cubicBezTo>
                    <a:lnTo>
                      <a:pt x="4062" y="158"/>
                    </a:lnTo>
                    <a:cubicBezTo>
                      <a:pt x="4076" y="158"/>
                      <a:pt x="4090" y="155"/>
                      <a:pt x="4104" y="146"/>
                    </a:cubicBezTo>
                    <a:cubicBezTo>
                      <a:pt x="4054" y="146"/>
                      <a:pt x="4001" y="149"/>
                      <a:pt x="3940" y="155"/>
                    </a:cubicBezTo>
                    <a:lnTo>
                      <a:pt x="3490" y="205"/>
                    </a:lnTo>
                    <a:cubicBezTo>
                      <a:pt x="3114" y="247"/>
                      <a:pt x="2592" y="303"/>
                      <a:pt x="2012" y="345"/>
                    </a:cubicBezTo>
                    <a:cubicBezTo>
                      <a:pt x="1768" y="367"/>
                      <a:pt x="1522" y="378"/>
                      <a:pt x="1278" y="378"/>
                    </a:cubicBezTo>
                    <a:cubicBezTo>
                      <a:pt x="1251" y="378"/>
                      <a:pt x="1224" y="378"/>
                      <a:pt x="1197" y="378"/>
                    </a:cubicBezTo>
                    <a:cubicBezTo>
                      <a:pt x="977" y="372"/>
                      <a:pt x="756" y="339"/>
                      <a:pt x="544" y="275"/>
                    </a:cubicBezTo>
                    <a:cubicBezTo>
                      <a:pt x="402" y="233"/>
                      <a:pt x="265" y="172"/>
                      <a:pt x="140" y="91"/>
                    </a:cubicBezTo>
                    <a:cubicBezTo>
                      <a:pt x="59" y="41"/>
                      <a:pt x="9" y="1"/>
                      <a:pt x="4" y="1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53" name="CustomShape 46"/>
              <p:cNvSpPr/>
              <p:nvPr/>
            </p:nvSpPr>
            <p:spPr>
              <a:xfrm flipH="1">
                <a:off x="158400" y="4761360"/>
                <a:ext cx="1138680" cy="381600"/>
              </a:xfrm>
              <a:custGeom>
                <a:avLst/>
                <a:gdLst/>
                <a:ahLst/>
                <a:rect l="l" t="t" r="r" b="b"/>
                <a:pathLst>
                  <a:path w="9503" h="3187">
                    <a:moveTo>
                      <a:pt x="6069" y="1"/>
                    </a:moveTo>
                    <a:lnTo>
                      <a:pt x="179" y="885"/>
                    </a:lnTo>
                    <a:lnTo>
                      <a:pt x="1" y="3109"/>
                    </a:lnTo>
                    <a:lnTo>
                      <a:pt x="6872" y="3187"/>
                    </a:lnTo>
                    <a:cubicBezTo>
                      <a:pt x="7023" y="3184"/>
                      <a:pt x="7171" y="3170"/>
                      <a:pt x="7316" y="3142"/>
                    </a:cubicBezTo>
                    <a:cubicBezTo>
                      <a:pt x="8638" y="2883"/>
                      <a:pt x="9503" y="1605"/>
                      <a:pt x="9243" y="283"/>
                    </a:cubicBezTo>
                    <a:lnTo>
                      <a:pt x="6069" y="1"/>
                    </a:lnTo>
                    <a:close/>
                  </a:path>
                </a:pathLst>
              </a:custGeom>
              <a:solidFill>
                <a:srgbClr val="b7887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54" name="CustomShape 47"/>
              <p:cNvSpPr/>
              <p:nvPr/>
            </p:nvSpPr>
            <p:spPr>
              <a:xfrm flipH="1">
                <a:off x="1225080" y="4811400"/>
                <a:ext cx="514440" cy="334800"/>
              </a:xfrm>
              <a:custGeom>
                <a:avLst/>
                <a:gdLst/>
                <a:ahLst/>
                <a:rect l="l" t="t" r="r" b="b"/>
                <a:pathLst>
                  <a:path w="4295" h="2796">
                    <a:moveTo>
                      <a:pt x="2435" y="1"/>
                    </a:moveTo>
                    <a:cubicBezTo>
                      <a:pt x="2390" y="1"/>
                      <a:pt x="2345" y="2"/>
                      <a:pt x="2300" y="4"/>
                    </a:cubicBezTo>
                    <a:lnTo>
                      <a:pt x="659" y="88"/>
                    </a:lnTo>
                    <a:cubicBezTo>
                      <a:pt x="659" y="88"/>
                      <a:pt x="762" y="359"/>
                      <a:pt x="933" y="448"/>
                    </a:cubicBezTo>
                    <a:cubicBezTo>
                      <a:pt x="1103" y="540"/>
                      <a:pt x="2132" y="571"/>
                      <a:pt x="2132" y="571"/>
                    </a:cubicBezTo>
                    <a:lnTo>
                      <a:pt x="2079" y="624"/>
                    </a:lnTo>
                    <a:cubicBezTo>
                      <a:pt x="1864" y="844"/>
                      <a:pt x="1569" y="972"/>
                      <a:pt x="1265" y="984"/>
                    </a:cubicBezTo>
                    <a:lnTo>
                      <a:pt x="1106" y="984"/>
                    </a:lnTo>
                    <a:cubicBezTo>
                      <a:pt x="991" y="975"/>
                      <a:pt x="877" y="950"/>
                      <a:pt x="765" y="917"/>
                    </a:cubicBezTo>
                    <a:lnTo>
                      <a:pt x="361" y="752"/>
                    </a:lnTo>
                    <a:cubicBezTo>
                      <a:pt x="315" y="731"/>
                      <a:pt x="268" y="719"/>
                      <a:pt x="224" y="719"/>
                    </a:cubicBezTo>
                    <a:cubicBezTo>
                      <a:pt x="152" y="719"/>
                      <a:pt x="89" y="752"/>
                      <a:pt x="54" y="830"/>
                    </a:cubicBezTo>
                    <a:cubicBezTo>
                      <a:pt x="1" y="950"/>
                      <a:pt x="40" y="1095"/>
                      <a:pt x="375" y="1262"/>
                    </a:cubicBezTo>
                    <a:cubicBezTo>
                      <a:pt x="559" y="1352"/>
                      <a:pt x="1253" y="1597"/>
                      <a:pt x="1253" y="1597"/>
                    </a:cubicBezTo>
                    <a:cubicBezTo>
                      <a:pt x="1256" y="1695"/>
                      <a:pt x="1270" y="1793"/>
                      <a:pt x="1295" y="1890"/>
                    </a:cubicBezTo>
                    <a:cubicBezTo>
                      <a:pt x="1326" y="1991"/>
                      <a:pt x="1594" y="2091"/>
                      <a:pt x="1594" y="2091"/>
                    </a:cubicBezTo>
                    <a:cubicBezTo>
                      <a:pt x="1664" y="2242"/>
                      <a:pt x="1745" y="2384"/>
                      <a:pt x="1834" y="2523"/>
                    </a:cubicBezTo>
                    <a:cubicBezTo>
                      <a:pt x="1867" y="2563"/>
                      <a:pt x="2113" y="2635"/>
                      <a:pt x="2375" y="2708"/>
                    </a:cubicBezTo>
                    <a:cubicBezTo>
                      <a:pt x="2581" y="2766"/>
                      <a:pt x="2794" y="2796"/>
                      <a:pt x="3007" y="2796"/>
                    </a:cubicBezTo>
                    <a:cubicBezTo>
                      <a:pt x="3231" y="2796"/>
                      <a:pt x="3454" y="2763"/>
                      <a:pt x="3669" y="2699"/>
                    </a:cubicBezTo>
                    <a:lnTo>
                      <a:pt x="4294" y="2512"/>
                    </a:lnTo>
                    <a:lnTo>
                      <a:pt x="4294" y="604"/>
                    </a:lnTo>
                    <a:lnTo>
                      <a:pt x="4292" y="568"/>
                    </a:lnTo>
                    <a:cubicBezTo>
                      <a:pt x="4291" y="568"/>
                      <a:pt x="4289" y="568"/>
                      <a:pt x="4288" y="568"/>
                    </a:cubicBezTo>
                    <a:cubicBezTo>
                      <a:pt x="4234" y="568"/>
                      <a:pt x="3851" y="396"/>
                      <a:pt x="3505" y="236"/>
                    </a:cubicBezTo>
                    <a:cubicBezTo>
                      <a:pt x="3169" y="82"/>
                      <a:pt x="2805" y="1"/>
                      <a:pt x="2435" y="1"/>
                    </a:cubicBezTo>
                    <a:close/>
                  </a:path>
                </a:pathLst>
              </a:custGeom>
              <a:solidFill>
                <a:srgbClr val="b7887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55" name="CustomShape 48"/>
              <p:cNvSpPr/>
              <p:nvPr/>
            </p:nvSpPr>
            <p:spPr>
              <a:xfrm flipH="1">
                <a:off x="1494000" y="5002200"/>
                <a:ext cx="99000" cy="25560"/>
              </a:xfrm>
              <a:custGeom>
                <a:avLst/>
                <a:gdLst/>
                <a:ahLst/>
                <a:rect l="l" t="t" r="r" b="b"/>
                <a:pathLst>
                  <a:path w="830" h="217">
                    <a:moveTo>
                      <a:pt x="4" y="0"/>
                    </a:moveTo>
                    <a:cubicBezTo>
                      <a:pt x="2" y="0"/>
                      <a:pt x="1" y="1"/>
                      <a:pt x="1" y="1"/>
                    </a:cubicBezTo>
                    <a:cubicBezTo>
                      <a:pt x="255" y="135"/>
                      <a:pt x="536" y="211"/>
                      <a:pt x="827" y="216"/>
                    </a:cubicBezTo>
                    <a:cubicBezTo>
                      <a:pt x="829" y="205"/>
                      <a:pt x="642" y="177"/>
                      <a:pt x="411" y="116"/>
                    </a:cubicBezTo>
                    <a:cubicBezTo>
                      <a:pt x="199" y="62"/>
                      <a:pt x="28" y="0"/>
                      <a:pt x="4" y="0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56" name="CustomShape 49"/>
              <p:cNvSpPr/>
              <p:nvPr/>
            </p:nvSpPr>
            <p:spPr>
              <a:xfrm flipH="1">
                <a:off x="1501560" y="5059800"/>
                <a:ext cx="51840" cy="15120"/>
              </a:xfrm>
              <a:custGeom>
                <a:avLst/>
                <a:gdLst/>
                <a:ahLst/>
                <a:rect l="l" t="t" r="r" b="b"/>
                <a:pathLst>
                  <a:path w="436" h="129">
                    <a:moveTo>
                      <a:pt x="1" y="0"/>
                    </a:moveTo>
                    <a:cubicBezTo>
                      <a:pt x="54" y="53"/>
                      <a:pt x="129" y="87"/>
                      <a:pt x="204" y="101"/>
                    </a:cubicBezTo>
                    <a:cubicBezTo>
                      <a:pt x="253" y="119"/>
                      <a:pt x="304" y="129"/>
                      <a:pt x="355" y="129"/>
                    </a:cubicBezTo>
                    <a:cubicBezTo>
                      <a:pt x="382" y="129"/>
                      <a:pt x="409" y="126"/>
                      <a:pt x="436" y="120"/>
                    </a:cubicBezTo>
                    <a:cubicBezTo>
                      <a:pt x="363" y="95"/>
                      <a:pt x="288" y="78"/>
                      <a:pt x="215" y="64"/>
                    </a:cubicBezTo>
                    <a:cubicBezTo>
                      <a:pt x="146" y="37"/>
                      <a:pt x="73" y="14"/>
                      <a:pt x="1" y="0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57" name="CustomShape 50"/>
              <p:cNvSpPr/>
              <p:nvPr/>
            </p:nvSpPr>
            <p:spPr>
              <a:xfrm flipH="1">
                <a:off x="1465920" y="4861440"/>
                <a:ext cx="129600" cy="70560"/>
              </a:xfrm>
              <a:custGeom>
                <a:avLst/>
                <a:gdLst/>
                <a:ahLst/>
                <a:rect l="l" t="t" r="r" b="b"/>
                <a:pathLst>
                  <a:path w="1084" h="592">
                    <a:moveTo>
                      <a:pt x="1083" y="0"/>
                    </a:moveTo>
                    <a:lnTo>
                      <a:pt x="1083" y="0"/>
                    </a:lnTo>
                    <a:cubicBezTo>
                      <a:pt x="1033" y="36"/>
                      <a:pt x="983" y="76"/>
                      <a:pt x="941" y="120"/>
                    </a:cubicBezTo>
                    <a:cubicBezTo>
                      <a:pt x="827" y="215"/>
                      <a:pt x="707" y="299"/>
                      <a:pt x="581" y="374"/>
                    </a:cubicBezTo>
                    <a:cubicBezTo>
                      <a:pt x="400" y="472"/>
                      <a:pt x="202" y="541"/>
                      <a:pt x="1" y="592"/>
                    </a:cubicBezTo>
                    <a:cubicBezTo>
                      <a:pt x="59" y="592"/>
                      <a:pt x="121" y="586"/>
                      <a:pt x="182" y="569"/>
                    </a:cubicBezTo>
                    <a:cubicBezTo>
                      <a:pt x="327" y="541"/>
                      <a:pt x="470" y="486"/>
                      <a:pt x="601" y="410"/>
                    </a:cubicBezTo>
                    <a:cubicBezTo>
                      <a:pt x="729" y="332"/>
                      <a:pt x="849" y="243"/>
                      <a:pt x="958" y="137"/>
                    </a:cubicBezTo>
                    <a:cubicBezTo>
                      <a:pt x="1008" y="98"/>
                      <a:pt x="1047" y="53"/>
                      <a:pt x="1083" y="0"/>
                    </a:cubicBezTo>
                    <a:close/>
                  </a:path>
                </a:pathLst>
              </a:custGeom>
              <a:solidFill>
                <a:srgbClr val="aa655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58" name="CustomShape 51"/>
              <p:cNvSpPr/>
              <p:nvPr/>
            </p:nvSpPr>
            <p:spPr>
              <a:xfrm flipH="1">
                <a:off x="140040" y="4631400"/>
                <a:ext cx="1084680" cy="513360"/>
              </a:xfrm>
              <a:custGeom>
                <a:avLst/>
                <a:gdLst/>
                <a:ahLst/>
                <a:rect l="l" t="t" r="r" b="b"/>
                <a:pathLst>
                  <a:path w="9051" h="4286">
                    <a:moveTo>
                      <a:pt x="8434" y="1"/>
                    </a:moveTo>
                    <a:lnTo>
                      <a:pt x="5178" y="536"/>
                    </a:lnTo>
                    <a:lnTo>
                      <a:pt x="5284" y="941"/>
                    </a:lnTo>
                    <a:lnTo>
                      <a:pt x="168" y="1769"/>
                    </a:lnTo>
                    <a:lnTo>
                      <a:pt x="0" y="4286"/>
                    </a:lnTo>
                    <a:lnTo>
                      <a:pt x="6475" y="4286"/>
                    </a:lnTo>
                    <a:cubicBezTo>
                      <a:pt x="6916" y="4286"/>
                      <a:pt x="7349" y="4169"/>
                      <a:pt x="7725" y="3940"/>
                    </a:cubicBezTo>
                    <a:cubicBezTo>
                      <a:pt x="8599" y="3418"/>
                      <a:pt x="9050" y="2400"/>
                      <a:pt x="8852" y="1398"/>
                    </a:cubicBezTo>
                    <a:cubicBezTo>
                      <a:pt x="8763" y="921"/>
                      <a:pt x="8621" y="453"/>
                      <a:pt x="84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59" name="CustomShape 52"/>
              <p:cNvSpPr/>
              <p:nvPr/>
            </p:nvSpPr>
            <p:spPr>
              <a:xfrm flipH="1">
                <a:off x="412920" y="4718880"/>
                <a:ext cx="781200" cy="121320"/>
              </a:xfrm>
              <a:custGeom>
                <a:avLst/>
                <a:gdLst/>
                <a:ahLst/>
                <a:rect l="l" t="t" r="r" b="b"/>
                <a:pathLst>
                  <a:path w="6521" h="1016">
                    <a:moveTo>
                      <a:pt x="6497" y="1"/>
                    </a:moveTo>
                    <a:cubicBezTo>
                      <a:pt x="6482" y="1"/>
                      <a:pt x="6467" y="3"/>
                      <a:pt x="6451" y="8"/>
                    </a:cubicBezTo>
                    <a:lnTo>
                      <a:pt x="6258" y="30"/>
                    </a:lnTo>
                    <a:lnTo>
                      <a:pt x="5561" y="134"/>
                    </a:lnTo>
                    <a:lnTo>
                      <a:pt x="3254" y="488"/>
                    </a:lnTo>
                    <a:lnTo>
                      <a:pt x="952" y="851"/>
                    </a:lnTo>
                    <a:lnTo>
                      <a:pt x="254" y="965"/>
                    </a:lnTo>
                    <a:lnTo>
                      <a:pt x="65" y="998"/>
                    </a:lnTo>
                    <a:cubicBezTo>
                      <a:pt x="42" y="1001"/>
                      <a:pt x="20" y="1007"/>
                      <a:pt x="1" y="1015"/>
                    </a:cubicBezTo>
                    <a:cubicBezTo>
                      <a:pt x="20" y="1012"/>
                      <a:pt x="45" y="1012"/>
                      <a:pt x="65" y="1007"/>
                    </a:cubicBezTo>
                    <a:lnTo>
                      <a:pt x="257" y="985"/>
                    </a:lnTo>
                    <a:lnTo>
                      <a:pt x="955" y="881"/>
                    </a:lnTo>
                    <a:lnTo>
                      <a:pt x="3259" y="530"/>
                    </a:lnTo>
                    <a:lnTo>
                      <a:pt x="5561" y="167"/>
                    </a:lnTo>
                    <a:lnTo>
                      <a:pt x="6264" y="53"/>
                    </a:lnTo>
                    <a:lnTo>
                      <a:pt x="6453" y="16"/>
                    </a:lnTo>
                    <a:cubicBezTo>
                      <a:pt x="6479" y="14"/>
                      <a:pt x="6498" y="11"/>
                      <a:pt x="6520" y="3"/>
                    </a:cubicBezTo>
                    <a:cubicBezTo>
                      <a:pt x="6513" y="2"/>
                      <a:pt x="6505" y="1"/>
                      <a:pt x="6497" y="1"/>
                    </a:cubicBezTo>
                    <a:close/>
                  </a:path>
                </a:pathLst>
              </a:custGeom>
              <a:solidFill>
                <a:srgbClr val="c9711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60" name="CustomShape 53"/>
              <p:cNvSpPr/>
              <p:nvPr/>
            </p:nvSpPr>
            <p:spPr>
              <a:xfrm flipH="1">
                <a:off x="799920" y="4814280"/>
                <a:ext cx="169560" cy="330480"/>
              </a:xfrm>
              <a:custGeom>
                <a:avLst/>
                <a:gdLst/>
                <a:ahLst/>
                <a:rect l="l" t="t" r="r" b="b"/>
                <a:pathLst>
                  <a:path w="1416" h="2760">
                    <a:moveTo>
                      <a:pt x="4" y="1"/>
                    </a:moveTo>
                    <a:cubicBezTo>
                      <a:pt x="1" y="9"/>
                      <a:pt x="163" y="98"/>
                      <a:pt x="394" y="280"/>
                    </a:cubicBezTo>
                    <a:cubicBezTo>
                      <a:pt x="450" y="330"/>
                      <a:pt x="511" y="377"/>
                      <a:pt x="575" y="441"/>
                    </a:cubicBezTo>
                    <a:cubicBezTo>
                      <a:pt x="609" y="475"/>
                      <a:pt x="642" y="503"/>
                      <a:pt x="673" y="539"/>
                    </a:cubicBezTo>
                    <a:lnTo>
                      <a:pt x="762" y="648"/>
                    </a:lnTo>
                    <a:cubicBezTo>
                      <a:pt x="902" y="807"/>
                      <a:pt x="1022" y="985"/>
                      <a:pt x="1119" y="1172"/>
                    </a:cubicBezTo>
                    <a:cubicBezTo>
                      <a:pt x="1214" y="1362"/>
                      <a:pt x="1284" y="1563"/>
                      <a:pt x="1329" y="1769"/>
                    </a:cubicBezTo>
                    <a:cubicBezTo>
                      <a:pt x="1348" y="1861"/>
                      <a:pt x="1362" y="1951"/>
                      <a:pt x="1371" y="2043"/>
                    </a:cubicBezTo>
                    <a:cubicBezTo>
                      <a:pt x="1376" y="2121"/>
                      <a:pt x="1385" y="2202"/>
                      <a:pt x="1382" y="2283"/>
                    </a:cubicBezTo>
                    <a:cubicBezTo>
                      <a:pt x="1373" y="2578"/>
                      <a:pt x="1320" y="2760"/>
                      <a:pt x="1334" y="2760"/>
                    </a:cubicBezTo>
                    <a:cubicBezTo>
                      <a:pt x="1348" y="2721"/>
                      <a:pt x="1362" y="2676"/>
                      <a:pt x="1362" y="2631"/>
                    </a:cubicBezTo>
                    <a:cubicBezTo>
                      <a:pt x="1376" y="2581"/>
                      <a:pt x="1387" y="2534"/>
                      <a:pt x="1390" y="2481"/>
                    </a:cubicBezTo>
                    <a:cubicBezTo>
                      <a:pt x="1401" y="2414"/>
                      <a:pt x="1404" y="2344"/>
                      <a:pt x="1410" y="2280"/>
                    </a:cubicBezTo>
                    <a:cubicBezTo>
                      <a:pt x="1415" y="2199"/>
                      <a:pt x="1415" y="2115"/>
                      <a:pt x="1410" y="2034"/>
                    </a:cubicBezTo>
                    <a:cubicBezTo>
                      <a:pt x="1401" y="1940"/>
                      <a:pt x="1387" y="1847"/>
                      <a:pt x="1371" y="1755"/>
                    </a:cubicBezTo>
                    <a:cubicBezTo>
                      <a:pt x="1329" y="1546"/>
                      <a:pt x="1259" y="1337"/>
                      <a:pt x="1161" y="1144"/>
                    </a:cubicBezTo>
                    <a:cubicBezTo>
                      <a:pt x="1064" y="955"/>
                      <a:pt x="941" y="773"/>
                      <a:pt x="799" y="612"/>
                    </a:cubicBezTo>
                    <a:lnTo>
                      <a:pt x="701" y="503"/>
                    </a:lnTo>
                    <a:cubicBezTo>
                      <a:pt x="670" y="472"/>
                      <a:pt x="634" y="444"/>
                      <a:pt x="603" y="414"/>
                    </a:cubicBezTo>
                    <a:cubicBezTo>
                      <a:pt x="545" y="358"/>
                      <a:pt x="483" y="305"/>
                      <a:pt x="419" y="257"/>
                    </a:cubicBezTo>
                    <a:cubicBezTo>
                      <a:pt x="358" y="207"/>
                      <a:pt x="299" y="176"/>
                      <a:pt x="252" y="140"/>
                    </a:cubicBezTo>
                    <a:cubicBezTo>
                      <a:pt x="204" y="109"/>
                      <a:pt x="163" y="84"/>
                      <a:pt x="118" y="62"/>
                    </a:cubicBezTo>
                    <a:cubicBezTo>
                      <a:pt x="79" y="37"/>
                      <a:pt x="45" y="20"/>
                      <a:pt x="4" y="1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61" name="CustomShape 54"/>
              <p:cNvSpPr/>
              <p:nvPr/>
            </p:nvSpPr>
            <p:spPr>
              <a:xfrm flipH="1">
                <a:off x="336600" y="4760640"/>
                <a:ext cx="270360" cy="361800"/>
              </a:xfrm>
              <a:custGeom>
                <a:avLst/>
                <a:gdLst/>
                <a:ahLst/>
                <a:rect l="l" t="t" r="r" b="b"/>
                <a:pathLst>
                  <a:path w="2258" h="3022">
                    <a:moveTo>
                      <a:pt x="1693" y="800"/>
                    </a:moveTo>
                    <a:cubicBezTo>
                      <a:pt x="1704" y="800"/>
                      <a:pt x="1714" y="801"/>
                      <a:pt x="1724" y="801"/>
                    </a:cubicBezTo>
                    <a:lnTo>
                      <a:pt x="1727" y="801"/>
                    </a:lnTo>
                    <a:cubicBezTo>
                      <a:pt x="1989" y="826"/>
                      <a:pt x="2182" y="1055"/>
                      <a:pt x="2159" y="1314"/>
                    </a:cubicBezTo>
                    <a:cubicBezTo>
                      <a:pt x="2137" y="1434"/>
                      <a:pt x="2065" y="1543"/>
                      <a:pt x="1956" y="1602"/>
                    </a:cubicBezTo>
                    <a:cubicBezTo>
                      <a:pt x="1812" y="1677"/>
                      <a:pt x="1652" y="1715"/>
                      <a:pt x="1491" y="1715"/>
                    </a:cubicBezTo>
                    <a:cubicBezTo>
                      <a:pt x="1418" y="1715"/>
                      <a:pt x="1345" y="1707"/>
                      <a:pt x="1272" y="1691"/>
                    </a:cubicBezTo>
                    <a:cubicBezTo>
                      <a:pt x="1165" y="1675"/>
                      <a:pt x="1061" y="1646"/>
                      <a:pt x="961" y="1607"/>
                    </a:cubicBezTo>
                    <a:lnTo>
                      <a:pt x="961" y="1607"/>
                    </a:lnTo>
                    <a:cubicBezTo>
                      <a:pt x="966" y="1552"/>
                      <a:pt x="975" y="1497"/>
                      <a:pt x="988" y="1443"/>
                    </a:cubicBezTo>
                    <a:cubicBezTo>
                      <a:pt x="1027" y="1211"/>
                      <a:pt x="1166" y="1005"/>
                      <a:pt x="1370" y="882"/>
                    </a:cubicBezTo>
                    <a:cubicBezTo>
                      <a:pt x="1470" y="828"/>
                      <a:pt x="1581" y="800"/>
                      <a:pt x="1693" y="800"/>
                    </a:cubicBezTo>
                    <a:close/>
                    <a:moveTo>
                      <a:pt x="34" y="0"/>
                    </a:moveTo>
                    <a:cubicBezTo>
                      <a:pt x="11" y="98"/>
                      <a:pt x="0" y="199"/>
                      <a:pt x="8" y="302"/>
                    </a:cubicBezTo>
                    <a:cubicBezTo>
                      <a:pt x="25" y="893"/>
                      <a:pt x="388" y="1405"/>
                      <a:pt x="915" y="1629"/>
                    </a:cubicBezTo>
                    <a:lnTo>
                      <a:pt x="915" y="1629"/>
                    </a:lnTo>
                    <a:cubicBezTo>
                      <a:pt x="912" y="1677"/>
                      <a:pt x="912" y="1725"/>
                      <a:pt x="915" y="1772"/>
                    </a:cubicBezTo>
                    <a:cubicBezTo>
                      <a:pt x="918" y="1881"/>
                      <a:pt x="935" y="1984"/>
                      <a:pt x="963" y="2090"/>
                    </a:cubicBezTo>
                    <a:cubicBezTo>
                      <a:pt x="1016" y="2274"/>
                      <a:pt x="1110" y="2444"/>
                      <a:pt x="1242" y="2589"/>
                    </a:cubicBezTo>
                    <a:cubicBezTo>
                      <a:pt x="1350" y="2701"/>
                      <a:pt x="1479" y="2799"/>
                      <a:pt x="1621" y="2868"/>
                    </a:cubicBezTo>
                    <a:cubicBezTo>
                      <a:pt x="1727" y="2919"/>
                      <a:pt x="1841" y="2958"/>
                      <a:pt x="1956" y="2986"/>
                    </a:cubicBezTo>
                    <a:cubicBezTo>
                      <a:pt x="2056" y="3008"/>
                      <a:pt x="2157" y="3022"/>
                      <a:pt x="2257" y="3022"/>
                    </a:cubicBezTo>
                    <a:cubicBezTo>
                      <a:pt x="2257" y="3013"/>
                      <a:pt x="2148" y="3011"/>
                      <a:pt x="1961" y="2972"/>
                    </a:cubicBezTo>
                    <a:cubicBezTo>
                      <a:pt x="1850" y="2941"/>
                      <a:pt x="1738" y="2899"/>
                      <a:pt x="1632" y="2846"/>
                    </a:cubicBezTo>
                    <a:cubicBezTo>
                      <a:pt x="1498" y="2776"/>
                      <a:pt x="1375" y="2681"/>
                      <a:pt x="1269" y="2567"/>
                    </a:cubicBezTo>
                    <a:cubicBezTo>
                      <a:pt x="1144" y="2428"/>
                      <a:pt x="1055" y="2260"/>
                      <a:pt x="1004" y="2079"/>
                    </a:cubicBezTo>
                    <a:cubicBezTo>
                      <a:pt x="977" y="1978"/>
                      <a:pt x="963" y="1875"/>
                      <a:pt x="960" y="1772"/>
                    </a:cubicBezTo>
                    <a:cubicBezTo>
                      <a:pt x="957" y="1730"/>
                      <a:pt x="956" y="1689"/>
                      <a:pt x="958" y="1647"/>
                    </a:cubicBezTo>
                    <a:lnTo>
                      <a:pt x="958" y="1647"/>
                    </a:lnTo>
                    <a:cubicBezTo>
                      <a:pt x="1057" y="1685"/>
                      <a:pt x="1161" y="1713"/>
                      <a:pt x="1269" y="1730"/>
                    </a:cubicBezTo>
                    <a:cubicBezTo>
                      <a:pt x="1342" y="1746"/>
                      <a:pt x="1416" y="1754"/>
                      <a:pt x="1490" y="1754"/>
                    </a:cubicBezTo>
                    <a:cubicBezTo>
                      <a:pt x="1661" y="1754"/>
                      <a:pt x="1833" y="1712"/>
                      <a:pt x="1986" y="1632"/>
                    </a:cubicBezTo>
                    <a:cubicBezTo>
                      <a:pt x="2104" y="1563"/>
                      <a:pt x="2187" y="1448"/>
                      <a:pt x="2207" y="1312"/>
                    </a:cubicBezTo>
                    <a:cubicBezTo>
                      <a:pt x="2221" y="1172"/>
                      <a:pt x="2176" y="1033"/>
                      <a:pt x="2087" y="929"/>
                    </a:cubicBezTo>
                    <a:cubicBezTo>
                      <a:pt x="1995" y="823"/>
                      <a:pt x="1866" y="757"/>
                      <a:pt x="1730" y="748"/>
                    </a:cubicBezTo>
                    <a:cubicBezTo>
                      <a:pt x="1716" y="747"/>
                      <a:pt x="1702" y="747"/>
                      <a:pt x="1687" y="747"/>
                    </a:cubicBezTo>
                    <a:cubicBezTo>
                      <a:pt x="1570" y="747"/>
                      <a:pt x="1452" y="778"/>
                      <a:pt x="1350" y="837"/>
                    </a:cubicBezTo>
                    <a:cubicBezTo>
                      <a:pt x="1239" y="904"/>
                      <a:pt x="1144" y="991"/>
                      <a:pt x="1080" y="1100"/>
                    </a:cubicBezTo>
                    <a:cubicBezTo>
                      <a:pt x="1013" y="1203"/>
                      <a:pt x="968" y="1314"/>
                      <a:pt x="943" y="1434"/>
                    </a:cubicBezTo>
                    <a:cubicBezTo>
                      <a:pt x="932" y="1486"/>
                      <a:pt x="923" y="1537"/>
                      <a:pt x="918" y="1589"/>
                    </a:cubicBezTo>
                    <a:lnTo>
                      <a:pt x="918" y="1589"/>
                    </a:lnTo>
                    <a:cubicBezTo>
                      <a:pt x="664" y="1480"/>
                      <a:pt x="442" y="1299"/>
                      <a:pt x="282" y="1063"/>
                    </a:cubicBezTo>
                    <a:cubicBezTo>
                      <a:pt x="134" y="837"/>
                      <a:pt x="42" y="572"/>
                      <a:pt x="25" y="302"/>
                    </a:cubicBezTo>
                    <a:cubicBezTo>
                      <a:pt x="22" y="204"/>
                      <a:pt x="25" y="101"/>
                      <a:pt x="34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sp>
        <p:nvSpPr>
          <p:cNvPr id="662" name="TextShape 55"/>
          <p:cNvSpPr txBox="1"/>
          <p:nvPr/>
        </p:nvSpPr>
        <p:spPr>
          <a:xfrm>
            <a:off x="9031680" y="528444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fld id="{CA814078-FF9B-42CF-9D06-153ABE593BCE}" type="slidenum">
              <a:rPr b="0" lang="en" sz="1400" spc="-1" strike="noStrike">
                <a:solidFill>
                  <a:srgbClr val="000000"/>
                </a:solidFill>
                <a:latin typeface="Arial"/>
                <a:ea typeface="Arial"/>
              </a:rPr>
              <a:t>&lt;broj-slajda&gt;</a:t>
            </a:fld>
            <a:endParaRPr b="0" lang="hr-HR" sz="1400" spc="-1" strike="noStrike">
              <a:latin typeface="Times New Roman"/>
            </a:endParaRPr>
          </a:p>
        </p:txBody>
      </p:sp>
      <p:grpSp>
        <p:nvGrpSpPr>
          <p:cNvPr id="663" name="Group 56"/>
          <p:cNvGrpSpPr/>
          <p:nvPr/>
        </p:nvGrpSpPr>
        <p:grpSpPr>
          <a:xfrm>
            <a:off x="6216120" y="172080"/>
            <a:ext cx="3074760" cy="1165320"/>
            <a:chOff x="6216120" y="172080"/>
            <a:chExt cx="3074760" cy="1165320"/>
          </a:xfrm>
        </p:grpSpPr>
        <p:sp>
          <p:nvSpPr>
            <p:cNvPr id="664" name="CustomShape 57"/>
            <p:cNvSpPr/>
            <p:nvPr/>
          </p:nvSpPr>
          <p:spPr>
            <a:xfrm flipH="1">
              <a:off x="6215760" y="172080"/>
              <a:ext cx="3074760" cy="1165320"/>
            </a:xfrm>
            <a:custGeom>
              <a:avLst/>
              <a:gdLst/>
              <a:ahLst/>
              <a:rect l="l" t="t" r="r" b="b"/>
              <a:pathLst>
                <a:path w="25745" h="9760">
                  <a:moveTo>
                    <a:pt x="0" y="0"/>
                  </a:moveTo>
                  <a:lnTo>
                    <a:pt x="4001" y="2896"/>
                  </a:lnTo>
                  <a:lnTo>
                    <a:pt x="4001" y="8573"/>
                  </a:lnTo>
                  <a:cubicBezTo>
                    <a:pt x="4001" y="9223"/>
                    <a:pt x="4531" y="9759"/>
                    <a:pt x="5187" y="9759"/>
                  </a:cubicBezTo>
                  <a:lnTo>
                    <a:pt x="24553" y="9759"/>
                  </a:lnTo>
                  <a:cubicBezTo>
                    <a:pt x="25206" y="9759"/>
                    <a:pt x="25739" y="9232"/>
                    <a:pt x="25745" y="8573"/>
                  </a:cubicBezTo>
                  <a:lnTo>
                    <a:pt x="25745" y="1186"/>
                  </a:lnTo>
                  <a:cubicBezTo>
                    <a:pt x="25739" y="531"/>
                    <a:pt x="25209" y="0"/>
                    <a:pt x="24559" y="0"/>
                  </a:cubicBezTo>
                  <a:close/>
                </a:path>
              </a:pathLst>
            </a:custGeom>
            <a:solidFill>
              <a:srgbClr val="ffffff"/>
            </a:solidFill>
            <a:ln w="2286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665" name="Group 58"/>
            <p:cNvGrpSpPr/>
            <p:nvPr/>
          </p:nvGrpSpPr>
          <p:grpSpPr>
            <a:xfrm>
              <a:off x="6216120" y="172080"/>
              <a:ext cx="3074760" cy="1165320"/>
              <a:chOff x="6216120" y="172080"/>
              <a:chExt cx="3074760" cy="1165320"/>
            </a:xfrm>
          </p:grpSpPr>
          <p:sp>
            <p:nvSpPr>
              <p:cNvPr id="666" name="CustomShape 59"/>
              <p:cNvSpPr/>
              <p:nvPr/>
            </p:nvSpPr>
            <p:spPr>
              <a:xfrm flipH="1">
                <a:off x="6215760" y="172080"/>
                <a:ext cx="3074760" cy="1165320"/>
              </a:xfrm>
              <a:custGeom>
                <a:avLst/>
                <a:gdLst/>
                <a:ahLst/>
                <a:rect l="l" t="t" r="r" b="b"/>
                <a:pathLst>
                  <a:path w="25745" h="9760">
                    <a:moveTo>
                      <a:pt x="0" y="0"/>
                    </a:moveTo>
                    <a:lnTo>
                      <a:pt x="4001" y="2896"/>
                    </a:lnTo>
                    <a:lnTo>
                      <a:pt x="4001" y="8573"/>
                    </a:lnTo>
                    <a:cubicBezTo>
                      <a:pt x="4001" y="9223"/>
                      <a:pt x="4531" y="9759"/>
                      <a:pt x="5187" y="9759"/>
                    </a:cubicBezTo>
                    <a:lnTo>
                      <a:pt x="24553" y="9759"/>
                    </a:lnTo>
                    <a:cubicBezTo>
                      <a:pt x="25206" y="9759"/>
                      <a:pt x="25739" y="9232"/>
                      <a:pt x="25745" y="8573"/>
                    </a:cubicBezTo>
                    <a:lnTo>
                      <a:pt x="25745" y="1186"/>
                    </a:lnTo>
                    <a:cubicBezTo>
                      <a:pt x="25739" y="531"/>
                      <a:pt x="25209" y="0"/>
                      <a:pt x="2455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67" name="CustomShape 60"/>
              <p:cNvSpPr/>
              <p:nvPr/>
            </p:nvSpPr>
            <p:spPr>
              <a:xfrm flipH="1">
                <a:off x="6480000" y="646200"/>
                <a:ext cx="1976040" cy="10440"/>
              </a:xfrm>
              <a:custGeom>
                <a:avLst/>
                <a:gdLst/>
                <a:ahLst/>
                <a:rect l="l" t="t" r="r" b="b"/>
                <a:pathLst>
                  <a:path w="16545" h="90">
                    <a:moveTo>
                      <a:pt x="8273" y="0"/>
                    </a:moveTo>
                    <a:cubicBezTo>
                      <a:pt x="3706" y="0"/>
                      <a:pt x="1" y="20"/>
                      <a:pt x="1" y="45"/>
                    </a:cubicBezTo>
                    <a:cubicBezTo>
                      <a:pt x="1" y="73"/>
                      <a:pt x="3706" y="90"/>
                      <a:pt x="8273" y="90"/>
                    </a:cubicBezTo>
                    <a:cubicBezTo>
                      <a:pt x="12842" y="90"/>
                      <a:pt x="16544" y="70"/>
                      <a:pt x="16544" y="45"/>
                    </a:cubicBezTo>
                    <a:cubicBezTo>
                      <a:pt x="16544" y="20"/>
                      <a:pt x="12842" y="0"/>
                      <a:pt x="827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68" name="CustomShape 61"/>
              <p:cNvSpPr/>
              <p:nvPr/>
            </p:nvSpPr>
            <p:spPr>
              <a:xfrm flipH="1">
                <a:off x="6480000" y="906480"/>
                <a:ext cx="1976040" cy="10440"/>
              </a:xfrm>
              <a:custGeom>
                <a:avLst/>
                <a:gdLst/>
                <a:ahLst/>
                <a:rect l="l" t="t" r="r" b="b"/>
                <a:pathLst>
                  <a:path w="16545" h="90">
                    <a:moveTo>
                      <a:pt x="8273" y="0"/>
                    </a:moveTo>
                    <a:cubicBezTo>
                      <a:pt x="3706" y="0"/>
                      <a:pt x="1" y="20"/>
                      <a:pt x="1" y="45"/>
                    </a:cubicBezTo>
                    <a:cubicBezTo>
                      <a:pt x="1" y="73"/>
                      <a:pt x="3706" y="89"/>
                      <a:pt x="8273" y="89"/>
                    </a:cubicBezTo>
                    <a:cubicBezTo>
                      <a:pt x="12842" y="89"/>
                      <a:pt x="16544" y="67"/>
                      <a:pt x="16544" y="45"/>
                    </a:cubicBezTo>
                    <a:cubicBezTo>
                      <a:pt x="16544" y="25"/>
                      <a:pt x="12842" y="0"/>
                      <a:pt x="827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grpSp>
        <p:nvGrpSpPr>
          <p:cNvPr id="669" name="Group 62"/>
          <p:cNvGrpSpPr/>
          <p:nvPr/>
        </p:nvGrpSpPr>
        <p:grpSpPr>
          <a:xfrm>
            <a:off x="7564320" y="3728520"/>
            <a:ext cx="1256400" cy="1058040"/>
            <a:chOff x="7564320" y="3728520"/>
            <a:chExt cx="1256400" cy="1058040"/>
          </a:xfrm>
        </p:grpSpPr>
        <p:sp>
          <p:nvSpPr>
            <p:cNvPr id="670" name="CustomShape 63"/>
            <p:cNvSpPr/>
            <p:nvPr/>
          </p:nvSpPr>
          <p:spPr>
            <a:xfrm rot="493200">
              <a:off x="7623000" y="3805200"/>
              <a:ext cx="1138680" cy="904680"/>
            </a:xfrm>
            <a:custGeom>
              <a:avLst/>
              <a:gdLst/>
              <a:ahLst/>
              <a:rect l="l" t="t" r="r" b="b"/>
              <a:pathLst>
                <a:path w="10150" h="8064">
                  <a:moveTo>
                    <a:pt x="8196" y="0"/>
                  </a:moveTo>
                  <a:cubicBezTo>
                    <a:pt x="8133" y="0"/>
                    <a:pt x="8069" y="5"/>
                    <a:pt x="8004" y="15"/>
                  </a:cubicBezTo>
                  <a:lnTo>
                    <a:pt x="1130" y="1101"/>
                  </a:lnTo>
                  <a:cubicBezTo>
                    <a:pt x="461" y="1209"/>
                    <a:pt x="0" y="1840"/>
                    <a:pt x="106" y="2509"/>
                  </a:cubicBezTo>
                  <a:lnTo>
                    <a:pt x="734" y="6490"/>
                  </a:lnTo>
                  <a:cubicBezTo>
                    <a:pt x="832" y="7095"/>
                    <a:pt x="1359" y="7530"/>
                    <a:pt x="1951" y="7530"/>
                  </a:cubicBezTo>
                  <a:cubicBezTo>
                    <a:pt x="2014" y="7530"/>
                    <a:pt x="2078" y="7525"/>
                    <a:pt x="2143" y="7514"/>
                  </a:cubicBezTo>
                  <a:lnTo>
                    <a:pt x="4908" y="7079"/>
                  </a:lnTo>
                  <a:lnTo>
                    <a:pt x="5672" y="8025"/>
                  </a:lnTo>
                  <a:cubicBezTo>
                    <a:pt x="5689" y="8047"/>
                    <a:pt x="5717" y="8064"/>
                    <a:pt x="5744" y="8064"/>
                  </a:cubicBezTo>
                  <a:cubicBezTo>
                    <a:pt x="5753" y="8064"/>
                    <a:pt x="5756" y="8064"/>
                    <a:pt x="5767" y="8056"/>
                  </a:cubicBezTo>
                  <a:cubicBezTo>
                    <a:pt x="5800" y="8050"/>
                    <a:pt x="5825" y="8028"/>
                    <a:pt x="5839" y="7997"/>
                  </a:cubicBezTo>
                  <a:lnTo>
                    <a:pt x="6275" y="6864"/>
                  </a:lnTo>
                  <a:lnTo>
                    <a:pt x="9020" y="6432"/>
                  </a:lnTo>
                  <a:cubicBezTo>
                    <a:pt x="9689" y="6320"/>
                    <a:pt x="10150" y="5693"/>
                    <a:pt x="10041" y="5017"/>
                  </a:cubicBezTo>
                  <a:lnTo>
                    <a:pt x="9413" y="1039"/>
                  </a:lnTo>
                  <a:cubicBezTo>
                    <a:pt x="9315" y="434"/>
                    <a:pt x="8788" y="0"/>
                    <a:pt x="8196" y="0"/>
                  </a:cubicBezTo>
                  <a:close/>
                </a:path>
              </a:pathLst>
            </a:custGeom>
            <a:solidFill>
              <a:srgbClr val="ffffff"/>
            </a:solidFill>
            <a:ln w="1524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671" name="Group 64"/>
            <p:cNvGrpSpPr/>
            <p:nvPr/>
          </p:nvGrpSpPr>
          <p:grpSpPr>
            <a:xfrm>
              <a:off x="7564320" y="3728520"/>
              <a:ext cx="1256400" cy="1058040"/>
              <a:chOff x="7564320" y="3728520"/>
              <a:chExt cx="1256400" cy="1058040"/>
            </a:xfrm>
          </p:grpSpPr>
          <p:sp>
            <p:nvSpPr>
              <p:cNvPr id="672" name="CustomShape 65"/>
              <p:cNvSpPr/>
              <p:nvPr/>
            </p:nvSpPr>
            <p:spPr>
              <a:xfrm rot="493200">
                <a:off x="7623000" y="3805200"/>
                <a:ext cx="1138680" cy="904680"/>
              </a:xfrm>
              <a:custGeom>
                <a:avLst/>
                <a:gdLst/>
                <a:ahLst/>
                <a:rect l="l" t="t" r="r" b="b"/>
                <a:pathLst>
                  <a:path w="10150" h="8063">
                    <a:moveTo>
                      <a:pt x="8191" y="198"/>
                    </a:moveTo>
                    <a:cubicBezTo>
                      <a:pt x="8693" y="198"/>
                      <a:pt x="9140" y="560"/>
                      <a:pt x="9220" y="1075"/>
                    </a:cubicBezTo>
                    <a:lnTo>
                      <a:pt x="9843" y="5053"/>
                    </a:lnTo>
                    <a:cubicBezTo>
                      <a:pt x="9932" y="5619"/>
                      <a:pt x="9550" y="6152"/>
                      <a:pt x="8980" y="6244"/>
                    </a:cubicBezTo>
                    <a:lnTo>
                      <a:pt x="6182" y="6685"/>
                    </a:lnTo>
                    <a:cubicBezTo>
                      <a:pt x="6152" y="6693"/>
                      <a:pt x="6124" y="6710"/>
                      <a:pt x="6110" y="6746"/>
                    </a:cubicBezTo>
                    <a:lnTo>
                      <a:pt x="5714" y="7778"/>
                    </a:lnTo>
                    <a:lnTo>
                      <a:pt x="5016" y="6919"/>
                    </a:lnTo>
                    <a:cubicBezTo>
                      <a:pt x="4997" y="6894"/>
                      <a:pt x="4974" y="6880"/>
                      <a:pt x="4941" y="6880"/>
                    </a:cubicBezTo>
                    <a:cubicBezTo>
                      <a:pt x="4938" y="6880"/>
                      <a:pt x="4932" y="6880"/>
                      <a:pt x="4930" y="6886"/>
                    </a:cubicBezTo>
                    <a:lnTo>
                      <a:pt x="2112" y="7332"/>
                    </a:lnTo>
                    <a:cubicBezTo>
                      <a:pt x="2057" y="7341"/>
                      <a:pt x="2003" y="7345"/>
                      <a:pt x="1949" y="7345"/>
                    </a:cubicBezTo>
                    <a:cubicBezTo>
                      <a:pt x="1446" y="7345"/>
                      <a:pt x="1001" y="6979"/>
                      <a:pt x="921" y="6467"/>
                    </a:cubicBezTo>
                    <a:lnTo>
                      <a:pt x="293" y="2486"/>
                    </a:lnTo>
                    <a:cubicBezTo>
                      <a:pt x="207" y="1923"/>
                      <a:pt x="589" y="1387"/>
                      <a:pt x="1158" y="1298"/>
                    </a:cubicBezTo>
                    <a:lnTo>
                      <a:pt x="8032" y="210"/>
                    </a:lnTo>
                    <a:cubicBezTo>
                      <a:pt x="8085" y="202"/>
                      <a:pt x="8139" y="198"/>
                      <a:pt x="8191" y="198"/>
                    </a:cubicBezTo>
                    <a:close/>
                    <a:moveTo>
                      <a:pt x="8192" y="0"/>
                    </a:moveTo>
                    <a:cubicBezTo>
                      <a:pt x="8130" y="0"/>
                      <a:pt x="8067" y="5"/>
                      <a:pt x="8004" y="14"/>
                    </a:cubicBezTo>
                    <a:lnTo>
                      <a:pt x="1130" y="1103"/>
                    </a:lnTo>
                    <a:cubicBezTo>
                      <a:pt x="460" y="1211"/>
                      <a:pt x="0" y="1842"/>
                      <a:pt x="106" y="2511"/>
                    </a:cubicBezTo>
                    <a:lnTo>
                      <a:pt x="734" y="6490"/>
                    </a:lnTo>
                    <a:cubicBezTo>
                      <a:pt x="830" y="7096"/>
                      <a:pt x="1361" y="7531"/>
                      <a:pt x="1955" y="7531"/>
                    </a:cubicBezTo>
                    <a:cubicBezTo>
                      <a:pt x="2017" y="7531"/>
                      <a:pt x="2080" y="7526"/>
                      <a:pt x="2143" y="7516"/>
                    </a:cubicBezTo>
                    <a:lnTo>
                      <a:pt x="4907" y="7078"/>
                    </a:lnTo>
                    <a:lnTo>
                      <a:pt x="5672" y="8024"/>
                    </a:lnTo>
                    <a:cubicBezTo>
                      <a:pt x="5689" y="8049"/>
                      <a:pt x="5714" y="8063"/>
                      <a:pt x="5744" y="8063"/>
                    </a:cubicBezTo>
                    <a:cubicBezTo>
                      <a:pt x="5750" y="8063"/>
                      <a:pt x="5755" y="8063"/>
                      <a:pt x="5764" y="8052"/>
                    </a:cubicBezTo>
                    <a:cubicBezTo>
                      <a:pt x="5797" y="8046"/>
                      <a:pt x="5825" y="8027"/>
                      <a:pt x="5839" y="7993"/>
                    </a:cubicBezTo>
                    <a:lnTo>
                      <a:pt x="6274" y="6861"/>
                    </a:lnTo>
                    <a:lnTo>
                      <a:pt x="9020" y="6428"/>
                    </a:lnTo>
                    <a:cubicBezTo>
                      <a:pt x="9689" y="6319"/>
                      <a:pt x="10149" y="5689"/>
                      <a:pt x="10041" y="5019"/>
                    </a:cubicBezTo>
                    <a:lnTo>
                      <a:pt x="9413" y="1038"/>
                    </a:lnTo>
                    <a:cubicBezTo>
                      <a:pt x="9314" y="435"/>
                      <a:pt x="8786" y="0"/>
                      <a:pt x="819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>
                <a:solidFill>
                  <a:schemeClr val="dk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73" name="CustomShape 66"/>
              <p:cNvSpPr/>
              <p:nvPr/>
            </p:nvSpPr>
            <p:spPr>
              <a:xfrm rot="493200">
                <a:off x="7865640" y="3963240"/>
                <a:ext cx="597960" cy="514080"/>
              </a:xfrm>
              <a:custGeom>
                <a:avLst/>
                <a:gdLst/>
                <a:ahLst/>
                <a:rect l="l" t="t" r="r" b="b"/>
                <a:pathLst>
                  <a:path w="5332" h="4584">
                    <a:moveTo>
                      <a:pt x="3988" y="0"/>
                    </a:moveTo>
                    <a:cubicBezTo>
                      <a:pt x="3583" y="0"/>
                      <a:pt x="3184" y="188"/>
                      <a:pt x="2930" y="538"/>
                    </a:cubicBezTo>
                    <a:lnTo>
                      <a:pt x="2643" y="937"/>
                    </a:lnTo>
                    <a:lnTo>
                      <a:pt x="2246" y="647"/>
                    </a:lnTo>
                    <a:cubicBezTo>
                      <a:pt x="2023" y="487"/>
                      <a:pt x="1754" y="397"/>
                      <a:pt x="1480" y="397"/>
                    </a:cubicBezTo>
                    <a:cubicBezTo>
                      <a:pt x="1416" y="397"/>
                      <a:pt x="1351" y="402"/>
                      <a:pt x="1287" y="413"/>
                    </a:cubicBezTo>
                    <a:cubicBezTo>
                      <a:pt x="941" y="466"/>
                      <a:pt x="631" y="652"/>
                      <a:pt x="425" y="937"/>
                    </a:cubicBezTo>
                    <a:cubicBezTo>
                      <a:pt x="1" y="1517"/>
                      <a:pt x="129" y="2335"/>
                      <a:pt x="712" y="2762"/>
                    </a:cubicBezTo>
                    <a:lnTo>
                      <a:pt x="1117" y="3046"/>
                    </a:lnTo>
                    <a:lnTo>
                      <a:pt x="3228" y="4583"/>
                    </a:lnTo>
                    <a:lnTo>
                      <a:pt x="4768" y="2471"/>
                    </a:lnTo>
                    <a:lnTo>
                      <a:pt x="5047" y="2072"/>
                    </a:lnTo>
                    <a:cubicBezTo>
                      <a:pt x="5248" y="1791"/>
                      <a:pt x="5332" y="1442"/>
                      <a:pt x="5279" y="1102"/>
                    </a:cubicBezTo>
                    <a:lnTo>
                      <a:pt x="5279" y="1102"/>
                    </a:lnTo>
                    <a:lnTo>
                      <a:pt x="5276" y="1104"/>
                    </a:lnTo>
                    <a:cubicBezTo>
                      <a:pt x="5223" y="758"/>
                      <a:pt x="5036" y="454"/>
                      <a:pt x="4752" y="251"/>
                    </a:cubicBezTo>
                    <a:cubicBezTo>
                      <a:pt x="4521" y="81"/>
                      <a:pt x="4254" y="0"/>
                      <a:pt x="39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>
                <a:solidFill>
                  <a:schemeClr val="dk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74" name="CustomShape 67"/>
              <p:cNvSpPr/>
              <p:nvPr/>
            </p:nvSpPr>
            <p:spPr>
              <a:xfrm rot="493200">
                <a:off x="7853400" y="3951000"/>
                <a:ext cx="621720" cy="536400"/>
              </a:xfrm>
              <a:custGeom>
                <a:avLst/>
                <a:gdLst/>
                <a:ahLst/>
                <a:rect l="l" t="t" r="r" b="b"/>
                <a:pathLst>
                  <a:path w="5542" h="4781">
                    <a:moveTo>
                      <a:pt x="4102" y="200"/>
                    </a:moveTo>
                    <a:cubicBezTo>
                      <a:pt x="4355" y="200"/>
                      <a:pt x="4597" y="279"/>
                      <a:pt x="4802" y="431"/>
                    </a:cubicBezTo>
                    <a:cubicBezTo>
                      <a:pt x="5064" y="618"/>
                      <a:pt x="5240" y="908"/>
                      <a:pt x="5287" y="1223"/>
                    </a:cubicBezTo>
                    <a:cubicBezTo>
                      <a:pt x="5290" y="1226"/>
                      <a:pt x="5290" y="1229"/>
                      <a:pt x="5290" y="1232"/>
                    </a:cubicBezTo>
                    <a:cubicBezTo>
                      <a:pt x="5338" y="1547"/>
                      <a:pt x="5260" y="1865"/>
                      <a:pt x="5073" y="2122"/>
                    </a:cubicBezTo>
                    <a:lnTo>
                      <a:pt x="3315" y="4552"/>
                    </a:lnTo>
                    <a:lnTo>
                      <a:pt x="1279" y="3070"/>
                    </a:lnTo>
                    <a:lnTo>
                      <a:pt x="877" y="2788"/>
                    </a:lnTo>
                    <a:cubicBezTo>
                      <a:pt x="336" y="2395"/>
                      <a:pt x="218" y="1636"/>
                      <a:pt x="612" y="1098"/>
                    </a:cubicBezTo>
                    <a:cubicBezTo>
                      <a:pt x="799" y="836"/>
                      <a:pt x="1092" y="657"/>
                      <a:pt x="1410" y="612"/>
                    </a:cubicBezTo>
                    <a:cubicBezTo>
                      <a:pt x="1468" y="601"/>
                      <a:pt x="1535" y="598"/>
                      <a:pt x="1594" y="598"/>
                    </a:cubicBezTo>
                    <a:cubicBezTo>
                      <a:pt x="1850" y="598"/>
                      <a:pt x="2093" y="679"/>
                      <a:pt x="2297" y="833"/>
                    </a:cubicBezTo>
                    <a:lnTo>
                      <a:pt x="2693" y="1120"/>
                    </a:lnTo>
                    <a:cubicBezTo>
                      <a:pt x="2712" y="1132"/>
                      <a:pt x="2732" y="1140"/>
                      <a:pt x="2753" y="1140"/>
                    </a:cubicBezTo>
                    <a:cubicBezTo>
                      <a:pt x="2756" y="1140"/>
                      <a:pt x="2759" y="1140"/>
                      <a:pt x="2763" y="1140"/>
                    </a:cubicBezTo>
                    <a:cubicBezTo>
                      <a:pt x="2788" y="1131"/>
                      <a:pt x="2813" y="1117"/>
                      <a:pt x="2827" y="1098"/>
                    </a:cubicBezTo>
                    <a:lnTo>
                      <a:pt x="3111" y="699"/>
                    </a:lnTo>
                    <a:cubicBezTo>
                      <a:pt x="3301" y="434"/>
                      <a:pt x="3583" y="264"/>
                      <a:pt x="3901" y="216"/>
                    </a:cubicBezTo>
                    <a:cubicBezTo>
                      <a:pt x="3968" y="205"/>
                      <a:pt x="4036" y="200"/>
                      <a:pt x="4102" y="200"/>
                    </a:cubicBezTo>
                    <a:close/>
                    <a:moveTo>
                      <a:pt x="4099" y="1"/>
                    </a:moveTo>
                    <a:cubicBezTo>
                      <a:pt x="4026" y="1"/>
                      <a:pt x="3953" y="7"/>
                      <a:pt x="3879" y="18"/>
                    </a:cubicBezTo>
                    <a:cubicBezTo>
                      <a:pt x="3510" y="80"/>
                      <a:pt x="3181" y="278"/>
                      <a:pt x="2961" y="582"/>
                    </a:cubicBezTo>
                    <a:lnTo>
                      <a:pt x="2732" y="900"/>
                    </a:lnTo>
                    <a:lnTo>
                      <a:pt x="2414" y="668"/>
                    </a:lnTo>
                    <a:cubicBezTo>
                      <a:pt x="2173" y="495"/>
                      <a:pt x="1886" y="401"/>
                      <a:pt x="1592" y="401"/>
                    </a:cubicBezTo>
                    <a:cubicBezTo>
                      <a:pt x="1522" y="401"/>
                      <a:pt x="1452" y="406"/>
                      <a:pt x="1382" y="417"/>
                    </a:cubicBezTo>
                    <a:cubicBezTo>
                      <a:pt x="1013" y="473"/>
                      <a:pt x="673" y="677"/>
                      <a:pt x="456" y="978"/>
                    </a:cubicBezTo>
                    <a:cubicBezTo>
                      <a:pt x="1" y="1606"/>
                      <a:pt x="137" y="2484"/>
                      <a:pt x="765" y="2942"/>
                    </a:cubicBezTo>
                    <a:lnTo>
                      <a:pt x="3282" y="4764"/>
                    </a:lnTo>
                    <a:cubicBezTo>
                      <a:pt x="3296" y="4772"/>
                      <a:pt x="3318" y="4780"/>
                      <a:pt x="3337" y="4780"/>
                    </a:cubicBezTo>
                    <a:cubicBezTo>
                      <a:pt x="3371" y="4780"/>
                      <a:pt x="3402" y="4769"/>
                      <a:pt x="3416" y="4738"/>
                    </a:cubicBezTo>
                    <a:lnTo>
                      <a:pt x="4955" y="2624"/>
                    </a:lnTo>
                    <a:lnTo>
                      <a:pt x="5234" y="2228"/>
                    </a:lnTo>
                    <a:cubicBezTo>
                      <a:pt x="5455" y="1926"/>
                      <a:pt x="5541" y="1553"/>
                      <a:pt x="5486" y="1184"/>
                    </a:cubicBezTo>
                    <a:cubicBezTo>
                      <a:pt x="5486" y="1181"/>
                      <a:pt x="5483" y="1176"/>
                      <a:pt x="5483" y="1173"/>
                    </a:cubicBezTo>
                    <a:cubicBezTo>
                      <a:pt x="5421" y="813"/>
                      <a:pt x="5218" y="487"/>
                      <a:pt x="4922" y="269"/>
                    </a:cubicBezTo>
                    <a:cubicBezTo>
                      <a:pt x="4680" y="95"/>
                      <a:pt x="4395" y="1"/>
                      <a:pt x="40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>
                <a:solidFill>
                  <a:schemeClr val="dk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TextShape 1"/>
          <p:cNvSpPr txBox="1"/>
          <p:nvPr/>
        </p:nvSpPr>
        <p:spPr>
          <a:xfrm>
            <a:off x="714240" y="214200"/>
            <a:ext cx="7703640" cy="617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>
              <a:lnSpc>
                <a:spcPct val="85000"/>
              </a:lnSpc>
            </a:pPr>
            <a:r>
              <a:rPr b="0" lang="hr-HR" sz="3200" spc="-1" strike="noStrike">
                <a:solidFill>
                  <a:srgbClr val="ff719a"/>
                </a:solidFill>
                <a:latin typeface="Lexend"/>
                <a:ea typeface="Lexend"/>
              </a:rPr>
              <a:t>O</a:t>
            </a:r>
            <a:r>
              <a:rPr b="0" lang="vi-VN" sz="3200" spc="-1" strike="noStrike">
                <a:solidFill>
                  <a:srgbClr val="ff719a"/>
                </a:solidFill>
                <a:latin typeface="Lexend"/>
                <a:ea typeface="Lexend"/>
              </a:rPr>
              <a:t>snovne vještine savjetovanja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5" name="CustomShape 2"/>
          <p:cNvSpPr/>
          <p:nvPr/>
        </p:nvSpPr>
        <p:spPr>
          <a:xfrm rot="2287200">
            <a:off x="7617240" y="286560"/>
            <a:ext cx="1268280" cy="1113480"/>
          </a:xfrm>
          <a:custGeom>
            <a:avLst/>
            <a:gdLst/>
            <a:ahLst/>
            <a:rect l="l" t="t" r="r" b="b"/>
            <a:pathLst>
              <a:path w="11665" h="10241">
                <a:moveTo>
                  <a:pt x="8728" y="0"/>
                </a:moveTo>
                <a:lnTo>
                  <a:pt x="1" y="4358"/>
                </a:lnTo>
                <a:lnTo>
                  <a:pt x="2937" y="10240"/>
                </a:lnTo>
                <a:lnTo>
                  <a:pt x="11665" y="5883"/>
                </a:lnTo>
                <a:lnTo>
                  <a:pt x="8728" y="0"/>
                </a:lnTo>
                <a:close/>
              </a:path>
            </a:pathLst>
          </a:custGeom>
          <a:solidFill>
            <a:srgbClr val="ebebeb"/>
          </a:solidFill>
          <a:ln w="114300">
            <a:solidFill>
              <a:srgbClr val="ffffff"/>
            </a:solidFill>
            <a:round/>
          </a:ln>
          <a:effectLst>
            <a:outerShdw algn="bl" blurRad="57150" dir="5400000" dist="19080" rotWithShape="0">
              <a:srgbClr val="00000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grpSp>
        <p:nvGrpSpPr>
          <p:cNvPr id="376" name="Group 3"/>
          <p:cNvGrpSpPr/>
          <p:nvPr/>
        </p:nvGrpSpPr>
        <p:grpSpPr>
          <a:xfrm>
            <a:off x="7497720" y="97560"/>
            <a:ext cx="1506240" cy="1482840"/>
            <a:chOff x="7497720" y="97560"/>
            <a:chExt cx="1506240" cy="1482840"/>
          </a:xfrm>
        </p:grpSpPr>
        <p:sp>
          <p:nvSpPr>
            <p:cNvPr id="377" name="CustomShape 4"/>
            <p:cNvSpPr/>
            <p:nvPr/>
          </p:nvSpPr>
          <p:spPr>
            <a:xfrm rot="2287200">
              <a:off x="7683840" y="341280"/>
              <a:ext cx="1133640" cy="995400"/>
            </a:xfrm>
            <a:custGeom>
              <a:avLst/>
              <a:gdLst/>
              <a:ahLst/>
              <a:rect l="l" t="t" r="r" b="b"/>
              <a:pathLst>
                <a:path w="11665" h="10241">
                  <a:moveTo>
                    <a:pt x="8728" y="0"/>
                  </a:moveTo>
                  <a:lnTo>
                    <a:pt x="1" y="4358"/>
                  </a:lnTo>
                  <a:lnTo>
                    <a:pt x="2937" y="10240"/>
                  </a:lnTo>
                  <a:lnTo>
                    <a:pt x="11665" y="5883"/>
                  </a:lnTo>
                  <a:lnTo>
                    <a:pt x="8728" y="0"/>
                  </a:lnTo>
                  <a:close/>
                </a:path>
              </a:pathLst>
            </a:custGeom>
            <a:solidFill>
              <a:srgbClr val="fac0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78" name="CustomShape 5"/>
            <p:cNvSpPr/>
            <p:nvPr/>
          </p:nvSpPr>
          <p:spPr>
            <a:xfrm rot="2287200">
              <a:off x="7850520" y="307800"/>
              <a:ext cx="848160" cy="558000"/>
            </a:xfrm>
            <a:custGeom>
              <a:avLst/>
              <a:gdLst/>
              <a:ahLst/>
              <a:rect l="l" t="t" r="r" b="b"/>
              <a:pathLst>
                <a:path w="8729" h="5744">
                  <a:moveTo>
                    <a:pt x="8728" y="0"/>
                  </a:moveTo>
                  <a:lnTo>
                    <a:pt x="8728" y="0"/>
                  </a:lnTo>
                  <a:cubicBezTo>
                    <a:pt x="8705" y="35"/>
                    <a:pt x="8687" y="72"/>
                    <a:pt x="8672" y="108"/>
                  </a:cubicBezTo>
                  <a:cubicBezTo>
                    <a:pt x="8633" y="190"/>
                    <a:pt x="8584" y="302"/>
                    <a:pt x="8522" y="436"/>
                  </a:cubicBezTo>
                  <a:cubicBezTo>
                    <a:pt x="8391" y="731"/>
                    <a:pt x="8204" y="1144"/>
                    <a:pt x="7976" y="1649"/>
                  </a:cubicBezTo>
                  <a:cubicBezTo>
                    <a:pt x="7527" y="2677"/>
                    <a:pt x="6903" y="4083"/>
                    <a:pt x="6223" y="5638"/>
                  </a:cubicBezTo>
                  <a:lnTo>
                    <a:pt x="6223" y="5638"/>
                  </a:lnTo>
                  <a:lnTo>
                    <a:pt x="6172" y="5627"/>
                  </a:lnTo>
                  <a:lnTo>
                    <a:pt x="1811" y="4716"/>
                  </a:lnTo>
                  <a:lnTo>
                    <a:pt x="487" y="4447"/>
                  </a:lnTo>
                  <a:lnTo>
                    <a:pt x="127" y="4380"/>
                  </a:lnTo>
                  <a:cubicBezTo>
                    <a:pt x="86" y="4369"/>
                    <a:pt x="43" y="4364"/>
                    <a:pt x="1" y="4364"/>
                  </a:cubicBezTo>
                  <a:cubicBezTo>
                    <a:pt x="40" y="4377"/>
                    <a:pt x="83" y="4390"/>
                    <a:pt x="124" y="4398"/>
                  </a:cubicBezTo>
                  <a:lnTo>
                    <a:pt x="479" y="4483"/>
                  </a:lnTo>
                  <a:lnTo>
                    <a:pt x="1797" y="4782"/>
                  </a:lnTo>
                  <a:lnTo>
                    <a:pt x="6149" y="5726"/>
                  </a:lnTo>
                  <a:lnTo>
                    <a:pt x="6236" y="5744"/>
                  </a:lnTo>
                  <a:lnTo>
                    <a:pt x="6272" y="5744"/>
                  </a:lnTo>
                  <a:lnTo>
                    <a:pt x="6288" y="5711"/>
                  </a:lnTo>
                  <a:lnTo>
                    <a:pt x="8033" y="1676"/>
                  </a:lnTo>
                  <a:cubicBezTo>
                    <a:pt x="8246" y="1168"/>
                    <a:pt x="8423" y="752"/>
                    <a:pt x="8548" y="452"/>
                  </a:cubicBezTo>
                  <a:lnTo>
                    <a:pt x="8685" y="120"/>
                  </a:lnTo>
                  <a:cubicBezTo>
                    <a:pt x="8702" y="80"/>
                    <a:pt x="8717" y="41"/>
                    <a:pt x="8728" y="0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79" name="CustomShape 6"/>
            <p:cNvSpPr/>
            <p:nvPr/>
          </p:nvSpPr>
          <p:spPr>
            <a:xfrm rot="2287200">
              <a:off x="7859520" y="663480"/>
              <a:ext cx="122760" cy="490320"/>
            </a:xfrm>
            <a:custGeom>
              <a:avLst/>
              <a:gdLst/>
              <a:ahLst/>
              <a:rect l="l" t="t" r="r" b="b"/>
              <a:pathLst>
                <a:path w="1268" h="5045">
                  <a:moveTo>
                    <a:pt x="1244" y="0"/>
                  </a:moveTo>
                  <a:cubicBezTo>
                    <a:pt x="1220" y="0"/>
                    <a:pt x="926" y="1124"/>
                    <a:pt x="591" y="2512"/>
                  </a:cubicBezTo>
                  <a:cubicBezTo>
                    <a:pt x="255" y="3905"/>
                    <a:pt x="1" y="5044"/>
                    <a:pt x="25" y="5044"/>
                  </a:cubicBezTo>
                  <a:cubicBezTo>
                    <a:pt x="26" y="5044"/>
                    <a:pt x="26" y="5044"/>
                    <a:pt x="26" y="5044"/>
                  </a:cubicBezTo>
                  <a:cubicBezTo>
                    <a:pt x="50" y="5044"/>
                    <a:pt x="344" y="3921"/>
                    <a:pt x="679" y="2532"/>
                  </a:cubicBezTo>
                  <a:cubicBezTo>
                    <a:pt x="1015" y="1139"/>
                    <a:pt x="1268" y="7"/>
                    <a:pt x="1245" y="0"/>
                  </a:cubicBezTo>
                  <a:cubicBezTo>
                    <a:pt x="1245" y="0"/>
                    <a:pt x="1244" y="0"/>
                    <a:pt x="1244" y="0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80" name="CustomShape 7"/>
            <p:cNvSpPr/>
            <p:nvPr/>
          </p:nvSpPr>
          <p:spPr>
            <a:xfrm rot="2287200">
              <a:off x="8313840" y="924480"/>
              <a:ext cx="453240" cy="214560"/>
            </a:xfrm>
            <a:custGeom>
              <a:avLst/>
              <a:gdLst/>
              <a:ahLst/>
              <a:rect l="l" t="t" r="r" b="b"/>
              <a:pathLst>
                <a:path w="4667" h="2210">
                  <a:moveTo>
                    <a:pt x="14" y="1"/>
                  </a:moveTo>
                  <a:cubicBezTo>
                    <a:pt x="13" y="1"/>
                    <a:pt x="12" y="1"/>
                    <a:pt x="12" y="2"/>
                  </a:cubicBezTo>
                  <a:cubicBezTo>
                    <a:pt x="0" y="21"/>
                    <a:pt x="1023" y="536"/>
                    <a:pt x="2307" y="1145"/>
                  </a:cubicBezTo>
                  <a:cubicBezTo>
                    <a:pt x="3566" y="1741"/>
                    <a:pt x="4588" y="2209"/>
                    <a:pt x="4647" y="2209"/>
                  </a:cubicBezTo>
                  <a:cubicBezTo>
                    <a:pt x="4648" y="2209"/>
                    <a:pt x="4649" y="2209"/>
                    <a:pt x="4649" y="2209"/>
                  </a:cubicBezTo>
                  <a:cubicBezTo>
                    <a:pt x="4667" y="2188"/>
                    <a:pt x="3635" y="1675"/>
                    <a:pt x="2352" y="1063"/>
                  </a:cubicBezTo>
                  <a:cubicBezTo>
                    <a:pt x="1100" y="470"/>
                    <a:pt x="70" y="1"/>
                    <a:pt x="14" y="1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381" name="Group 8"/>
          <p:cNvGrpSpPr/>
          <p:nvPr/>
        </p:nvGrpSpPr>
        <p:grpSpPr>
          <a:xfrm>
            <a:off x="8072640" y="3714840"/>
            <a:ext cx="878400" cy="1137960"/>
            <a:chOff x="8072640" y="3714840"/>
            <a:chExt cx="878400" cy="1137960"/>
          </a:xfrm>
        </p:grpSpPr>
        <p:sp>
          <p:nvSpPr>
            <p:cNvPr id="382" name="CustomShape 9"/>
            <p:cNvSpPr/>
            <p:nvPr/>
          </p:nvSpPr>
          <p:spPr>
            <a:xfrm>
              <a:off x="8072640" y="3714840"/>
              <a:ext cx="878400" cy="1137960"/>
            </a:xfrm>
            <a:custGeom>
              <a:avLst/>
              <a:gdLst/>
              <a:ahLst/>
              <a:rect l="l" t="t" r="r" b="b"/>
              <a:pathLst>
                <a:path w="14444" h="18707">
                  <a:moveTo>
                    <a:pt x="1821" y="0"/>
                  </a:moveTo>
                  <a:cubicBezTo>
                    <a:pt x="1118" y="0"/>
                    <a:pt x="394" y="431"/>
                    <a:pt x="201" y="1109"/>
                  </a:cubicBezTo>
                  <a:cubicBezTo>
                    <a:pt x="0" y="1826"/>
                    <a:pt x="419" y="2565"/>
                    <a:pt x="871" y="3157"/>
                  </a:cubicBezTo>
                  <a:cubicBezTo>
                    <a:pt x="1549" y="4033"/>
                    <a:pt x="2347" y="4803"/>
                    <a:pt x="3242" y="5447"/>
                  </a:cubicBezTo>
                  <a:cubicBezTo>
                    <a:pt x="3407" y="5564"/>
                    <a:pt x="3583" y="5693"/>
                    <a:pt x="3641" y="5880"/>
                  </a:cubicBezTo>
                  <a:cubicBezTo>
                    <a:pt x="3750" y="6228"/>
                    <a:pt x="3415" y="6558"/>
                    <a:pt x="3072" y="6666"/>
                  </a:cubicBezTo>
                  <a:cubicBezTo>
                    <a:pt x="2684" y="6781"/>
                    <a:pt x="2260" y="6742"/>
                    <a:pt x="1861" y="6781"/>
                  </a:cubicBezTo>
                  <a:cubicBezTo>
                    <a:pt x="1465" y="6823"/>
                    <a:pt x="1019" y="6990"/>
                    <a:pt x="857" y="7364"/>
                  </a:cubicBezTo>
                  <a:cubicBezTo>
                    <a:pt x="639" y="7883"/>
                    <a:pt x="1075" y="8438"/>
                    <a:pt x="1504" y="8803"/>
                  </a:cubicBezTo>
                  <a:cubicBezTo>
                    <a:pt x="2363" y="9534"/>
                    <a:pt x="3345" y="10115"/>
                    <a:pt x="4400" y="10516"/>
                  </a:cubicBezTo>
                  <a:cubicBezTo>
                    <a:pt x="4782" y="10659"/>
                    <a:pt x="5178" y="10784"/>
                    <a:pt x="5482" y="11055"/>
                  </a:cubicBezTo>
                  <a:cubicBezTo>
                    <a:pt x="5786" y="11325"/>
                    <a:pt x="5962" y="11786"/>
                    <a:pt x="5773" y="12143"/>
                  </a:cubicBezTo>
                  <a:cubicBezTo>
                    <a:pt x="5619" y="12429"/>
                    <a:pt x="5286" y="12555"/>
                    <a:pt x="4955" y="12555"/>
                  </a:cubicBezTo>
                  <a:cubicBezTo>
                    <a:pt x="4870" y="12555"/>
                    <a:pt x="4786" y="12546"/>
                    <a:pt x="4704" y="12530"/>
                  </a:cubicBezTo>
                  <a:cubicBezTo>
                    <a:pt x="4308" y="12455"/>
                    <a:pt x="3954" y="12232"/>
                    <a:pt x="3574" y="12084"/>
                  </a:cubicBezTo>
                  <a:cubicBezTo>
                    <a:pt x="3303" y="11978"/>
                    <a:pt x="3001" y="11918"/>
                    <a:pt x="2707" y="11918"/>
                  </a:cubicBezTo>
                  <a:cubicBezTo>
                    <a:pt x="2231" y="11918"/>
                    <a:pt x="1773" y="12074"/>
                    <a:pt x="1482" y="12444"/>
                  </a:cubicBezTo>
                  <a:cubicBezTo>
                    <a:pt x="1175" y="12837"/>
                    <a:pt x="1141" y="13393"/>
                    <a:pt x="1287" y="13872"/>
                  </a:cubicBezTo>
                  <a:cubicBezTo>
                    <a:pt x="1429" y="14349"/>
                    <a:pt x="1733" y="14765"/>
                    <a:pt x="2054" y="15150"/>
                  </a:cubicBezTo>
                  <a:cubicBezTo>
                    <a:pt x="3172" y="16486"/>
                    <a:pt x="4618" y="17574"/>
                    <a:pt x="6261" y="18163"/>
                  </a:cubicBezTo>
                  <a:cubicBezTo>
                    <a:pt x="7210" y="18504"/>
                    <a:pt x="8122" y="18707"/>
                    <a:pt x="9041" y="18707"/>
                  </a:cubicBezTo>
                  <a:cubicBezTo>
                    <a:pt x="9711" y="18707"/>
                    <a:pt x="10384" y="18599"/>
                    <a:pt x="11079" y="18358"/>
                  </a:cubicBezTo>
                  <a:lnTo>
                    <a:pt x="11082" y="18358"/>
                  </a:lnTo>
                  <a:cubicBezTo>
                    <a:pt x="13788" y="16551"/>
                    <a:pt x="14443" y="13141"/>
                    <a:pt x="14387" y="10059"/>
                  </a:cubicBezTo>
                  <a:cubicBezTo>
                    <a:pt x="14379" y="9543"/>
                    <a:pt x="14443" y="9004"/>
                    <a:pt x="14203" y="8552"/>
                  </a:cubicBezTo>
                  <a:cubicBezTo>
                    <a:pt x="14015" y="8196"/>
                    <a:pt x="13624" y="7925"/>
                    <a:pt x="13236" y="7925"/>
                  </a:cubicBezTo>
                  <a:cubicBezTo>
                    <a:pt x="13129" y="7925"/>
                    <a:pt x="13022" y="7946"/>
                    <a:pt x="12920" y="7991"/>
                  </a:cubicBezTo>
                  <a:cubicBezTo>
                    <a:pt x="12532" y="8164"/>
                    <a:pt x="12356" y="8605"/>
                    <a:pt x="12136" y="8971"/>
                  </a:cubicBezTo>
                  <a:cubicBezTo>
                    <a:pt x="11835" y="9459"/>
                    <a:pt x="11405" y="9849"/>
                    <a:pt x="10895" y="10103"/>
                  </a:cubicBezTo>
                  <a:cubicBezTo>
                    <a:pt x="10687" y="10205"/>
                    <a:pt x="10449" y="10282"/>
                    <a:pt x="10222" y="10282"/>
                  </a:cubicBezTo>
                  <a:cubicBezTo>
                    <a:pt x="10082" y="10282"/>
                    <a:pt x="9946" y="10253"/>
                    <a:pt x="9823" y="10184"/>
                  </a:cubicBezTo>
                  <a:cubicBezTo>
                    <a:pt x="9377" y="9933"/>
                    <a:pt x="9335" y="9319"/>
                    <a:pt x="9346" y="8806"/>
                  </a:cubicBezTo>
                  <a:lnTo>
                    <a:pt x="9408" y="5949"/>
                  </a:lnTo>
                  <a:cubicBezTo>
                    <a:pt x="9419" y="5442"/>
                    <a:pt x="9430" y="4917"/>
                    <a:pt x="9277" y="4429"/>
                  </a:cubicBezTo>
                  <a:cubicBezTo>
                    <a:pt x="9123" y="3941"/>
                    <a:pt x="8774" y="3489"/>
                    <a:pt x="8286" y="3347"/>
                  </a:cubicBezTo>
                  <a:cubicBezTo>
                    <a:pt x="8198" y="3320"/>
                    <a:pt x="8105" y="3308"/>
                    <a:pt x="8012" y="3308"/>
                  </a:cubicBezTo>
                  <a:cubicBezTo>
                    <a:pt x="7591" y="3308"/>
                    <a:pt x="7161" y="3564"/>
                    <a:pt x="7070" y="3969"/>
                  </a:cubicBezTo>
                  <a:cubicBezTo>
                    <a:pt x="7020" y="4175"/>
                    <a:pt x="7061" y="4395"/>
                    <a:pt x="7045" y="4605"/>
                  </a:cubicBezTo>
                  <a:cubicBezTo>
                    <a:pt x="7028" y="4817"/>
                    <a:pt x="6930" y="5051"/>
                    <a:pt x="6715" y="5104"/>
                  </a:cubicBezTo>
                  <a:cubicBezTo>
                    <a:pt x="6686" y="5111"/>
                    <a:pt x="6657" y="5114"/>
                    <a:pt x="6628" y="5114"/>
                  </a:cubicBezTo>
                  <a:cubicBezTo>
                    <a:pt x="6449" y="5114"/>
                    <a:pt x="6284" y="4991"/>
                    <a:pt x="6152" y="4859"/>
                  </a:cubicBezTo>
                  <a:cubicBezTo>
                    <a:pt x="5625" y="4331"/>
                    <a:pt x="5273" y="3667"/>
                    <a:pt x="4944" y="3003"/>
                  </a:cubicBezTo>
                  <a:cubicBezTo>
                    <a:pt x="4618" y="2342"/>
                    <a:pt x="4297" y="1659"/>
                    <a:pt x="3822" y="1087"/>
                  </a:cubicBezTo>
                  <a:cubicBezTo>
                    <a:pt x="3345" y="515"/>
                    <a:pt x="2681" y="60"/>
                    <a:pt x="1942" y="4"/>
                  </a:cubicBezTo>
                  <a:cubicBezTo>
                    <a:pt x="1902" y="1"/>
                    <a:pt x="1862" y="0"/>
                    <a:pt x="1821" y="0"/>
                  </a:cubicBezTo>
                  <a:close/>
                </a:path>
              </a:pathLst>
            </a:custGeom>
            <a:solidFill>
              <a:srgbClr val="ffffff"/>
            </a:solidFill>
            <a:ln w="1524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383" name="Group 10"/>
            <p:cNvGrpSpPr/>
            <p:nvPr/>
          </p:nvGrpSpPr>
          <p:grpSpPr>
            <a:xfrm>
              <a:off x="8091720" y="3739680"/>
              <a:ext cx="840240" cy="1088280"/>
              <a:chOff x="8091720" y="3739680"/>
              <a:chExt cx="840240" cy="1088280"/>
            </a:xfrm>
          </p:grpSpPr>
          <p:sp>
            <p:nvSpPr>
              <p:cNvPr id="384" name="CustomShape 11"/>
              <p:cNvSpPr/>
              <p:nvPr/>
            </p:nvSpPr>
            <p:spPr>
              <a:xfrm>
                <a:off x="8091720" y="3739680"/>
                <a:ext cx="840240" cy="1088280"/>
              </a:xfrm>
              <a:custGeom>
                <a:avLst/>
                <a:gdLst/>
                <a:ahLst/>
                <a:rect l="l" t="t" r="r" b="b"/>
                <a:pathLst>
                  <a:path w="13816" h="17893">
                    <a:moveTo>
                      <a:pt x="1746" y="1"/>
                    </a:moveTo>
                    <a:cubicBezTo>
                      <a:pt x="1070" y="1"/>
                      <a:pt x="373" y="411"/>
                      <a:pt x="193" y="1062"/>
                    </a:cubicBezTo>
                    <a:cubicBezTo>
                      <a:pt x="0" y="1745"/>
                      <a:pt x="397" y="2454"/>
                      <a:pt x="835" y="3017"/>
                    </a:cubicBezTo>
                    <a:cubicBezTo>
                      <a:pt x="1482" y="3854"/>
                      <a:pt x="2246" y="4594"/>
                      <a:pt x="3103" y="5210"/>
                    </a:cubicBezTo>
                    <a:cubicBezTo>
                      <a:pt x="3262" y="5322"/>
                      <a:pt x="3429" y="5445"/>
                      <a:pt x="3485" y="5623"/>
                    </a:cubicBezTo>
                    <a:cubicBezTo>
                      <a:pt x="3585" y="5955"/>
                      <a:pt x="3267" y="6268"/>
                      <a:pt x="2941" y="6374"/>
                    </a:cubicBezTo>
                    <a:cubicBezTo>
                      <a:pt x="2570" y="6485"/>
                      <a:pt x="2162" y="6446"/>
                      <a:pt x="1783" y="6485"/>
                    </a:cubicBezTo>
                    <a:cubicBezTo>
                      <a:pt x="1401" y="6521"/>
                      <a:pt x="974" y="6683"/>
                      <a:pt x="821" y="7038"/>
                    </a:cubicBezTo>
                    <a:cubicBezTo>
                      <a:pt x="611" y="7537"/>
                      <a:pt x="1024" y="8064"/>
                      <a:pt x="1437" y="8416"/>
                    </a:cubicBezTo>
                    <a:cubicBezTo>
                      <a:pt x="2260" y="9116"/>
                      <a:pt x="3197" y="9671"/>
                      <a:pt x="4210" y="10056"/>
                    </a:cubicBezTo>
                    <a:cubicBezTo>
                      <a:pt x="4573" y="10190"/>
                      <a:pt x="4952" y="10313"/>
                      <a:pt x="5242" y="10572"/>
                    </a:cubicBezTo>
                    <a:cubicBezTo>
                      <a:pt x="5530" y="10829"/>
                      <a:pt x="5703" y="11270"/>
                      <a:pt x="5521" y="11613"/>
                    </a:cubicBezTo>
                    <a:cubicBezTo>
                      <a:pt x="5377" y="11887"/>
                      <a:pt x="5054" y="12006"/>
                      <a:pt x="4735" y="12006"/>
                    </a:cubicBezTo>
                    <a:cubicBezTo>
                      <a:pt x="4655" y="12006"/>
                      <a:pt x="4575" y="11998"/>
                      <a:pt x="4498" y="11984"/>
                    </a:cubicBezTo>
                    <a:cubicBezTo>
                      <a:pt x="4118" y="11911"/>
                      <a:pt x="3781" y="11696"/>
                      <a:pt x="3418" y="11557"/>
                    </a:cubicBezTo>
                    <a:cubicBezTo>
                      <a:pt x="3157" y="11457"/>
                      <a:pt x="2868" y="11401"/>
                      <a:pt x="2585" y="11401"/>
                    </a:cubicBezTo>
                    <a:cubicBezTo>
                      <a:pt x="2131" y="11401"/>
                      <a:pt x="1693" y="11548"/>
                      <a:pt x="1415" y="11900"/>
                    </a:cubicBezTo>
                    <a:cubicBezTo>
                      <a:pt x="1122" y="12277"/>
                      <a:pt x="1091" y="12810"/>
                      <a:pt x="1228" y="13267"/>
                    </a:cubicBezTo>
                    <a:cubicBezTo>
                      <a:pt x="1365" y="13725"/>
                      <a:pt x="1652" y="14121"/>
                      <a:pt x="1959" y="14489"/>
                    </a:cubicBezTo>
                    <a:cubicBezTo>
                      <a:pt x="3030" y="15767"/>
                      <a:pt x="4411" y="16807"/>
                      <a:pt x="5984" y="17371"/>
                    </a:cubicBezTo>
                    <a:cubicBezTo>
                      <a:pt x="6895" y="17699"/>
                      <a:pt x="7766" y="17893"/>
                      <a:pt x="8645" y="17893"/>
                    </a:cubicBezTo>
                    <a:cubicBezTo>
                      <a:pt x="9284" y="17893"/>
                      <a:pt x="9928" y="17790"/>
                      <a:pt x="10593" y="17561"/>
                    </a:cubicBezTo>
                    <a:lnTo>
                      <a:pt x="10602" y="17563"/>
                    </a:lnTo>
                    <a:cubicBezTo>
                      <a:pt x="13188" y="15836"/>
                      <a:pt x="13815" y="12572"/>
                      <a:pt x="13765" y="9621"/>
                    </a:cubicBezTo>
                    <a:cubicBezTo>
                      <a:pt x="13754" y="9127"/>
                      <a:pt x="13815" y="8611"/>
                      <a:pt x="13587" y="8179"/>
                    </a:cubicBezTo>
                    <a:cubicBezTo>
                      <a:pt x="13405" y="7840"/>
                      <a:pt x="13031" y="7579"/>
                      <a:pt x="12661" y="7579"/>
                    </a:cubicBezTo>
                    <a:cubicBezTo>
                      <a:pt x="12559" y="7579"/>
                      <a:pt x="12457" y="7599"/>
                      <a:pt x="12359" y="7643"/>
                    </a:cubicBezTo>
                    <a:cubicBezTo>
                      <a:pt x="11988" y="7805"/>
                      <a:pt x="11818" y="8232"/>
                      <a:pt x="11609" y="8580"/>
                    </a:cubicBezTo>
                    <a:cubicBezTo>
                      <a:pt x="11324" y="9046"/>
                      <a:pt x="10911" y="9420"/>
                      <a:pt x="10423" y="9665"/>
                    </a:cubicBezTo>
                    <a:cubicBezTo>
                      <a:pt x="10224" y="9762"/>
                      <a:pt x="9998" y="9835"/>
                      <a:pt x="9781" y="9835"/>
                    </a:cubicBezTo>
                    <a:cubicBezTo>
                      <a:pt x="9647" y="9835"/>
                      <a:pt x="9517" y="9808"/>
                      <a:pt x="9399" y="9741"/>
                    </a:cubicBezTo>
                    <a:cubicBezTo>
                      <a:pt x="8972" y="9501"/>
                      <a:pt x="8930" y="8915"/>
                      <a:pt x="8942" y="8424"/>
                    </a:cubicBezTo>
                    <a:lnTo>
                      <a:pt x="9000" y="5690"/>
                    </a:lnTo>
                    <a:cubicBezTo>
                      <a:pt x="9011" y="5202"/>
                      <a:pt x="9023" y="4700"/>
                      <a:pt x="8872" y="4234"/>
                    </a:cubicBezTo>
                    <a:cubicBezTo>
                      <a:pt x="8724" y="3768"/>
                      <a:pt x="8389" y="3335"/>
                      <a:pt x="7923" y="3196"/>
                    </a:cubicBezTo>
                    <a:cubicBezTo>
                      <a:pt x="7839" y="3171"/>
                      <a:pt x="7751" y="3160"/>
                      <a:pt x="7662" y="3160"/>
                    </a:cubicBezTo>
                    <a:cubicBezTo>
                      <a:pt x="7258" y="3160"/>
                      <a:pt x="6846" y="3405"/>
                      <a:pt x="6757" y="3796"/>
                    </a:cubicBezTo>
                    <a:cubicBezTo>
                      <a:pt x="6713" y="3994"/>
                      <a:pt x="6752" y="4200"/>
                      <a:pt x="6738" y="4401"/>
                    </a:cubicBezTo>
                    <a:cubicBezTo>
                      <a:pt x="6721" y="4605"/>
                      <a:pt x="6626" y="4828"/>
                      <a:pt x="6422" y="4881"/>
                    </a:cubicBezTo>
                    <a:cubicBezTo>
                      <a:pt x="6394" y="4888"/>
                      <a:pt x="6366" y="4891"/>
                      <a:pt x="6337" y="4891"/>
                    </a:cubicBezTo>
                    <a:cubicBezTo>
                      <a:pt x="6168" y="4891"/>
                      <a:pt x="6008" y="4771"/>
                      <a:pt x="5884" y="4647"/>
                    </a:cubicBezTo>
                    <a:cubicBezTo>
                      <a:pt x="5382" y="4145"/>
                      <a:pt x="5042" y="3506"/>
                      <a:pt x="4729" y="2872"/>
                    </a:cubicBezTo>
                    <a:cubicBezTo>
                      <a:pt x="4414" y="2236"/>
                      <a:pt x="4107" y="1581"/>
                      <a:pt x="3655" y="1037"/>
                    </a:cubicBezTo>
                    <a:cubicBezTo>
                      <a:pt x="3197" y="493"/>
                      <a:pt x="2564" y="57"/>
                      <a:pt x="1856" y="4"/>
                    </a:cubicBezTo>
                    <a:cubicBezTo>
                      <a:pt x="1819" y="2"/>
                      <a:pt x="1782" y="1"/>
                      <a:pt x="174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85" name="CustomShape 12"/>
              <p:cNvSpPr/>
              <p:nvPr/>
            </p:nvSpPr>
            <p:spPr>
              <a:xfrm>
                <a:off x="8137800" y="3763440"/>
                <a:ext cx="751680" cy="1048680"/>
              </a:xfrm>
              <a:custGeom>
                <a:avLst/>
                <a:gdLst/>
                <a:ahLst/>
                <a:rect l="l" t="t" r="r" b="b"/>
                <a:pathLst>
                  <a:path w="12363" h="17241">
                    <a:moveTo>
                      <a:pt x="163" y="0"/>
                    </a:moveTo>
                    <a:cubicBezTo>
                      <a:pt x="163" y="0"/>
                      <a:pt x="177" y="17"/>
                      <a:pt x="213" y="50"/>
                    </a:cubicBezTo>
                    <a:lnTo>
                      <a:pt x="358" y="179"/>
                    </a:lnTo>
                    <a:cubicBezTo>
                      <a:pt x="486" y="290"/>
                      <a:pt x="676" y="460"/>
                      <a:pt x="913" y="686"/>
                    </a:cubicBezTo>
                    <a:cubicBezTo>
                      <a:pt x="1583" y="1322"/>
                      <a:pt x="2208" y="2006"/>
                      <a:pt x="2780" y="2731"/>
                    </a:cubicBezTo>
                    <a:cubicBezTo>
                      <a:pt x="3137" y="3189"/>
                      <a:pt x="3513" y="3710"/>
                      <a:pt x="3909" y="4271"/>
                    </a:cubicBezTo>
                    <a:cubicBezTo>
                      <a:pt x="4303" y="4838"/>
                      <a:pt x="4713" y="5443"/>
                      <a:pt x="5129" y="6096"/>
                    </a:cubicBezTo>
                    <a:cubicBezTo>
                      <a:pt x="5550" y="6754"/>
                      <a:pt x="5938" y="7438"/>
                      <a:pt x="6286" y="8135"/>
                    </a:cubicBezTo>
                    <a:cubicBezTo>
                      <a:pt x="6239" y="8118"/>
                      <a:pt x="6183" y="8099"/>
                      <a:pt x="6119" y="8074"/>
                    </a:cubicBezTo>
                    <a:cubicBezTo>
                      <a:pt x="5963" y="8018"/>
                      <a:pt x="5740" y="7940"/>
                      <a:pt x="5452" y="7850"/>
                    </a:cubicBezTo>
                    <a:cubicBezTo>
                      <a:pt x="4889" y="7675"/>
                      <a:pt x="4105" y="7474"/>
                      <a:pt x="3220" y="7295"/>
                    </a:cubicBezTo>
                    <a:cubicBezTo>
                      <a:pt x="2342" y="7117"/>
                      <a:pt x="1544" y="7005"/>
                      <a:pt x="955" y="6949"/>
                    </a:cubicBezTo>
                    <a:cubicBezTo>
                      <a:pt x="662" y="6919"/>
                      <a:pt x="425" y="6905"/>
                      <a:pt x="260" y="6902"/>
                    </a:cubicBezTo>
                    <a:lnTo>
                      <a:pt x="1" y="6902"/>
                    </a:lnTo>
                    <a:cubicBezTo>
                      <a:pt x="23" y="6908"/>
                      <a:pt x="43" y="6913"/>
                      <a:pt x="68" y="6913"/>
                    </a:cubicBezTo>
                    <a:lnTo>
                      <a:pt x="258" y="6933"/>
                    </a:lnTo>
                    <a:cubicBezTo>
                      <a:pt x="419" y="6949"/>
                      <a:pt x="659" y="6972"/>
                      <a:pt x="947" y="7011"/>
                    </a:cubicBezTo>
                    <a:cubicBezTo>
                      <a:pt x="1530" y="7075"/>
                      <a:pt x="2333" y="7206"/>
                      <a:pt x="3212" y="7379"/>
                    </a:cubicBezTo>
                    <a:cubicBezTo>
                      <a:pt x="4091" y="7555"/>
                      <a:pt x="4875" y="7756"/>
                      <a:pt x="5444" y="7912"/>
                    </a:cubicBezTo>
                    <a:cubicBezTo>
                      <a:pt x="5726" y="7990"/>
                      <a:pt x="5952" y="8060"/>
                      <a:pt x="6108" y="8104"/>
                    </a:cubicBezTo>
                    <a:lnTo>
                      <a:pt x="6289" y="8157"/>
                    </a:lnTo>
                    <a:lnTo>
                      <a:pt x="6295" y="8157"/>
                    </a:lnTo>
                    <a:cubicBezTo>
                      <a:pt x="6300" y="8174"/>
                      <a:pt x="6311" y="8188"/>
                      <a:pt x="6317" y="8205"/>
                    </a:cubicBezTo>
                    <a:cubicBezTo>
                      <a:pt x="6504" y="8581"/>
                      <a:pt x="6666" y="8983"/>
                      <a:pt x="6836" y="9376"/>
                    </a:cubicBezTo>
                    <a:cubicBezTo>
                      <a:pt x="7009" y="9773"/>
                      <a:pt x="7168" y="10186"/>
                      <a:pt x="7346" y="10598"/>
                    </a:cubicBezTo>
                    <a:cubicBezTo>
                      <a:pt x="7793" y="11684"/>
                      <a:pt x="8437" y="13575"/>
                      <a:pt x="8948" y="15165"/>
                    </a:cubicBezTo>
                    <a:cubicBezTo>
                      <a:pt x="8945" y="15165"/>
                      <a:pt x="8945" y="15162"/>
                      <a:pt x="8939" y="15162"/>
                    </a:cubicBezTo>
                    <a:lnTo>
                      <a:pt x="8697" y="15079"/>
                    </a:lnTo>
                    <a:lnTo>
                      <a:pt x="7793" y="14780"/>
                    </a:lnTo>
                    <a:cubicBezTo>
                      <a:pt x="7031" y="14524"/>
                      <a:pt x="5982" y="14158"/>
                      <a:pt x="4825" y="13754"/>
                    </a:cubicBezTo>
                    <a:cubicBezTo>
                      <a:pt x="3667" y="13349"/>
                      <a:pt x="2618" y="12989"/>
                      <a:pt x="1848" y="12747"/>
                    </a:cubicBezTo>
                    <a:cubicBezTo>
                      <a:pt x="1463" y="12627"/>
                      <a:pt x="1153" y="12529"/>
                      <a:pt x="938" y="12468"/>
                    </a:cubicBezTo>
                    <a:lnTo>
                      <a:pt x="690" y="12398"/>
                    </a:lnTo>
                    <a:cubicBezTo>
                      <a:pt x="665" y="12389"/>
                      <a:pt x="634" y="12384"/>
                      <a:pt x="606" y="12376"/>
                    </a:cubicBezTo>
                    <a:lnTo>
                      <a:pt x="606" y="12376"/>
                    </a:lnTo>
                    <a:cubicBezTo>
                      <a:pt x="634" y="12389"/>
                      <a:pt x="662" y="12401"/>
                      <a:pt x="690" y="12409"/>
                    </a:cubicBezTo>
                    <a:lnTo>
                      <a:pt x="933" y="12493"/>
                    </a:lnTo>
                    <a:lnTo>
                      <a:pt x="1837" y="12794"/>
                    </a:lnTo>
                    <a:cubicBezTo>
                      <a:pt x="2598" y="13051"/>
                      <a:pt x="3647" y="13416"/>
                      <a:pt x="4805" y="13821"/>
                    </a:cubicBezTo>
                    <a:cubicBezTo>
                      <a:pt x="5963" y="14225"/>
                      <a:pt x="7015" y="14585"/>
                      <a:pt x="7782" y="14828"/>
                    </a:cubicBezTo>
                    <a:cubicBezTo>
                      <a:pt x="8167" y="14948"/>
                      <a:pt x="8476" y="15045"/>
                      <a:pt x="8694" y="15107"/>
                    </a:cubicBezTo>
                    <a:lnTo>
                      <a:pt x="8945" y="15176"/>
                    </a:lnTo>
                    <a:cubicBezTo>
                      <a:pt x="8951" y="15179"/>
                      <a:pt x="8953" y="15179"/>
                      <a:pt x="8959" y="15179"/>
                    </a:cubicBezTo>
                    <a:cubicBezTo>
                      <a:pt x="9218" y="15999"/>
                      <a:pt x="9447" y="16736"/>
                      <a:pt x="9589" y="17241"/>
                    </a:cubicBezTo>
                    <a:lnTo>
                      <a:pt x="9651" y="17227"/>
                    </a:lnTo>
                    <a:cubicBezTo>
                      <a:pt x="9511" y="16728"/>
                      <a:pt x="9294" y="15999"/>
                      <a:pt x="9034" y="15190"/>
                    </a:cubicBezTo>
                    <a:cubicBezTo>
                      <a:pt x="9051" y="15165"/>
                      <a:pt x="9062" y="15146"/>
                      <a:pt x="9073" y="15118"/>
                    </a:cubicBezTo>
                    <a:lnTo>
                      <a:pt x="9185" y="14895"/>
                    </a:lnTo>
                    <a:cubicBezTo>
                      <a:pt x="9277" y="14697"/>
                      <a:pt x="9408" y="14409"/>
                      <a:pt x="9573" y="14049"/>
                    </a:cubicBezTo>
                    <a:cubicBezTo>
                      <a:pt x="9888" y="13335"/>
                      <a:pt x="10293" y="12331"/>
                      <a:pt x="10733" y="11218"/>
                    </a:cubicBezTo>
                    <a:cubicBezTo>
                      <a:pt x="11169" y="10107"/>
                      <a:pt x="11567" y="9098"/>
                      <a:pt x="11869" y="8378"/>
                    </a:cubicBezTo>
                    <a:lnTo>
                      <a:pt x="12231" y="7527"/>
                    </a:lnTo>
                    <a:cubicBezTo>
                      <a:pt x="12270" y="7432"/>
                      <a:pt x="12307" y="7351"/>
                      <a:pt x="12329" y="7293"/>
                    </a:cubicBezTo>
                    <a:cubicBezTo>
                      <a:pt x="12343" y="7265"/>
                      <a:pt x="12351" y="7237"/>
                      <a:pt x="12363" y="7209"/>
                    </a:cubicBezTo>
                    <a:lnTo>
                      <a:pt x="12363" y="7209"/>
                    </a:lnTo>
                    <a:cubicBezTo>
                      <a:pt x="12329" y="7234"/>
                      <a:pt x="12315" y="7262"/>
                      <a:pt x="12307" y="7290"/>
                    </a:cubicBezTo>
                    <a:lnTo>
                      <a:pt x="12195" y="7513"/>
                    </a:lnTo>
                    <a:cubicBezTo>
                      <a:pt x="12100" y="7711"/>
                      <a:pt x="11966" y="7998"/>
                      <a:pt x="11807" y="8355"/>
                    </a:cubicBezTo>
                    <a:cubicBezTo>
                      <a:pt x="11489" y="9070"/>
                      <a:pt x="11082" y="10077"/>
                      <a:pt x="10647" y="11187"/>
                    </a:cubicBezTo>
                    <a:cubicBezTo>
                      <a:pt x="10209" y="12300"/>
                      <a:pt x="9810" y="13305"/>
                      <a:pt x="9506" y="14027"/>
                    </a:cubicBezTo>
                    <a:lnTo>
                      <a:pt x="9143" y="14878"/>
                    </a:lnTo>
                    <a:lnTo>
                      <a:pt x="9045" y="15109"/>
                    </a:lnTo>
                    <a:cubicBezTo>
                      <a:pt x="9037" y="15132"/>
                      <a:pt x="9032" y="15160"/>
                      <a:pt x="9023" y="15188"/>
                    </a:cubicBezTo>
                    <a:cubicBezTo>
                      <a:pt x="8515" y="13586"/>
                      <a:pt x="7860" y="11670"/>
                      <a:pt x="7405" y="10571"/>
                    </a:cubicBezTo>
                    <a:lnTo>
                      <a:pt x="6897" y="9349"/>
                    </a:lnTo>
                    <a:cubicBezTo>
                      <a:pt x="6730" y="8950"/>
                      <a:pt x="6565" y="8554"/>
                      <a:pt x="6378" y="8174"/>
                    </a:cubicBezTo>
                    <a:cubicBezTo>
                      <a:pt x="6373" y="8163"/>
                      <a:pt x="6367" y="8155"/>
                      <a:pt x="6364" y="8143"/>
                    </a:cubicBezTo>
                    <a:cubicBezTo>
                      <a:pt x="6381" y="8085"/>
                      <a:pt x="6398" y="8021"/>
                      <a:pt x="6404" y="7959"/>
                    </a:cubicBezTo>
                    <a:cubicBezTo>
                      <a:pt x="6434" y="7823"/>
                      <a:pt x="6465" y="7627"/>
                      <a:pt x="6504" y="7382"/>
                    </a:cubicBezTo>
                    <a:cubicBezTo>
                      <a:pt x="6579" y="6899"/>
                      <a:pt x="6663" y="6221"/>
                      <a:pt x="6752" y="5479"/>
                    </a:cubicBezTo>
                    <a:cubicBezTo>
                      <a:pt x="6844" y="4737"/>
                      <a:pt x="6939" y="4062"/>
                      <a:pt x="7026" y="3579"/>
                    </a:cubicBezTo>
                    <a:cubicBezTo>
                      <a:pt x="7068" y="3334"/>
                      <a:pt x="7101" y="3139"/>
                      <a:pt x="7137" y="3007"/>
                    </a:cubicBezTo>
                    <a:cubicBezTo>
                      <a:pt x="7154" y="2938"/>
                      <a:pt x="7168" y="2868"/>
                      <a:pt x="7171" y="2798"/>
                    </a:cubicBezTo>
                    <a:lnTo>
                      <a:pt x="7171" y="2798"/>
                    </a:lnTo>
                    <a:cubicBezTo>
                      <a:pt x="7143" y="2862"/>
                      <a:pt x="7123" y="2932"/>
                      <a:pt x="7109" y="3002"/>
                    </a:cubicBezTo>
                    <a:cubicBezTo>
                      <a:pt x="7070" y="3136"/>
                      <a:pt x="7028" y="3334"/>
                      <a:pt x="6981" y="3571"/>
                    </a:cubicBezTo>
                    <a:cubicBezTo>
                      <a:pt x="6872" y="4054"/>
                      <a:pt x="6772" y="4726"/>
                      <a:pt x="6683" y="5476"/>
                    </a:cubicBezTo>
                    <a:cubicBezTo>
                      <a:pt x="6593" y="6224"/>
                      <a:pt x="6515" y="6880"/>
                      <a:pt x="6457" y="7382"/>
                    </a:cubicBezTo>
                    <a:cubicBezTo>
                      <a:pt x="6426" y="7616"/>
                      <a:pt x="6401" y="7811"/>
                      <a:pt x="6381" y="7959"/>
                    </a:cubicBezTo>
                    <a:cubicBezTo>
                      <a:pt x="6370" y="8018"/>
                      <a:pt x="6364" y="8074"/>
                      <a:pt x="6364" y="8132"/>
                    </a:cubicBezTo>
                    <a:cubicBezTo>
                      <a:pt x="6007" y="7424"/>
                      <a:pt x="5614" y="6735"/>
                      <a:pt x="5184" y="6068"/>
                    </a:cubicBezTo>
                    <a:cubicBezTo>
                      <a:pt x="4769" y="5415"/>
                      <a:pt x="4353" y="4810"/>
                      <a:pt x="3962" y="4243"/>
                    </a:cubicBezTo>
                    <a:cubicBezTo>
                      <a:pt x="3575" y="3680"/>
                      <a:pt x="3187" y="3164"/>
                      <a:pt x="2824" y="2706"/>
                    </a:cubicBezTo>
                    <a:cubicBezTo>
                      <a:pt x="2252" y="1981"/>
                      <a:pt x="1622" y="1300"/>
                      <a:pt x="938" y="672"/>
                    </a:cubicBezTo>
                    <a:cubicBezTo>
                      <a:pt x="696" y="449"/>
                      <a:pt x="506" y="287"/>
                      <a:pt x="372" y="176"/>
                    </a:cubicBezTo>
                    <a:lnTo>
                      <a:pt x="216" y="39"/>
                    </a:lnTo>
                    <a:cubicBezTo>
                      <a:pt x="180" y="11"/>
                      <a:pt x="163" y="0"/>
                      <a:pt x="163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sp>
        <p:nvSpPr>
          <p:cNvPr id="386" name="TextShape 13"/>
          <p:cNvSpPr txBox="1"/>
          <p:nvPr/>
        </p:nvSpPr>
        <p:spPr>
          <a:xfrm>
            <a:off x="428760" y="928800"/>
            <a:ext cx="7703640" cy="393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vi-VN" sz="2000" spc="-1" strike="noStrike">
                <a:solidFill>
                  <a:srgbClr val="00b050"/>
                </a:solidFill>
                <a:latin typeface="Lexend"/>
                <a:ea typeface="Lexend"/>
              </a:rPr>
              <a:t>Empatija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vi-VN" sz="2000" spc="-1" strike="noStrike">
                <a:solidFill>
                  <a:srgbClr val="c97114"/>
                </a:solidFill>
                <a:latin typeface="Lexend"/>
                <a:ea typeface="Lexend"/>
              </a:rPr>
              <a:t>Prihvaćanje klijenta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vi-VN" sz="2000" spc="-1" strike="noStrike">
                <a:solidFill>
                  <a:srgbClr val="c97114"/>
                </a:solidFill>
                <a:latin typeface="Lexend"/>
                <a:ea typeface="Lexend"/>
              </a:rPr>
              <a:t>Validacija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vi-VN" sz="2000" spc="-1" strike="noStrike">
                <a:solidFill>
                  <a:srgbClr val="c97114"/>
                </a:solidFill>
                <a:latin typeface="Lexend"/>
                <a:ea typeface="Lexend"/>
              </a:rPr>
              <a:t>Točno razumijevanje 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vi-VN" sz="2000" spc="-1" strike="noStrike">
                <a:solidFill>
                  <a:srgbClr val="c97114"/>
                </a:solidFill>
                <a:latin typeface="Lexend"/>
                <a:ea typeface="Lexend"/>
              </a:rPr>
              <a:t>Poticanje nade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vi-VN" sz="2000" spc="-1" strike="noStrike">
                <a:solidFill>
                  <a:srgbClr val="c97114"/>
                </a:solidFill>
                <a:latin typeface="Lexend"/>
                <a:ea typeface="Lexend"/>
              </a:rPr>
              <a:t>Prava toplina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vi-VN" sz="2000" spc="-1" strike="noStrike">
                <a:solidFill>
                  <a:srgbClr val="c97114"/>
                </a:solidFill>
                <a:latin typeface="Lexend"/>
                <a:ea typeface="Lexend"/>
              </a:rPr>
              <a:t>Interes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vi-VN" sz="2000" spc="-1" strike="noStrike">
                <a:solidFill>
                  <a:srgbClr val="c97114"/>
                </a:solidFill>
                <a:latin typeface="Lexend"/>
                <a:ea typeface="Lexend"/>
              </a:rPr>
              <a:t>Pozitivan odnos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</a:pP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</a:pP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vi-VN" sz="1100" spc="-1" strike="noStrike">
                <a:solidFill>
                  <a:srgbClr val="c97114"/>
                </a:solidFill>
                <a:latin typeface="Lexend"/>
                <a:ea typeface="Lexend"/>
              </a:rPr>
              <a:t>Norcross i Lambert (2018)</a:t>
            </a:r>
            <a:r>
              <a:rPr b="0" lang="hr-HR" sz="1100" spc="-1" strike="noStrike">
                <a:solidFill>
                  <a:srgbClr val="c97114"/>
                </a:solidFill>
                <a:latin typeface="Lexend"/>
                <a:ea typeface="Lexend"/>
              </a:rPr>
              <a:t> izdvojili su što je prema istraživanjima </a:t>
            </a:r>
            <a:r>
              <a:rPr b="0" lang="hr-HR" sz="1100" spc="-1" strike="noStrike">
                <a:solidFill>
                  <a:srgbClr val="00b050"/>
                </a:solidFill>
                <a:latin typeface="Lexend"/>
                <a:ea typeface="Lexend"/>
              </a:rPr>
              <a:t>učinkovito</a:t>
            </a:r>
            <a:r>
              <a:rPr b="0" lang="hr-HR" sz="1100" spc="-1" strike="noStrike">
                <a:solidFill>
                  <a:srgbClr val="c97114"/>
                </a:solidFill>
                <a:latin typeface="Lexend"/>
                <a:ea typeface="Lexend"/>
              </a:rPr>
              <a:t> pri izgradnji terapijskog odnosa,  dok postoje i segmenti koji nisu dovoljno istraženi poput s</a:t>
            </a:r>
            <a:r>
              <a:rPr b="0" lang="vi-VN" sz="1100" spc="-1" strike="noStrike">
                <a:solidFill>
                  <a:srgbClr val="c97114"/>
                </a:solidFill>
                <a:latin typeface="Lexend"/>
                <a:ea typeface="Lexend"/>
              </a:rPr>
              <a:t>amorazotkrivanj</a:t>
            </a:r>
            <a:r>
              <a:rPr b="0" lang="hr-HR" sz="1100" spc="-1" strike="noStrike">
                <a:solidFill>
                  <a:srgbClr val="c97114"/>
                </a:solidFill>
                <a:latin typeface="Lexend"/>
                <a:ea typeface="Lexend"/>
              </a:rPr>
              <a:t>a</a:t>
            </a:r>
            <a:r>
              <a:rPr b="0" lang="vi-VN" sz="1100" spc="-1" strike="noStrike">
                <a:solidFill>
                  <a:srgbClr val="c97114"/>
                </a:solidFill>
                <a:latin typeface="Lexend"/>
                <a:ea typeface="Lexend"/>
              </a:rPr>
              <a:t> i neposrednost</a:t>
            </a:r>
            <a:r>
              <a:rPr b="0" lang="hr-HR" sz="1100" spc="-1" strike="noStrike">
                <a:solidFill>
                  <a:srgbClr val="c97114"/>
                </a:solidFill>
                <a:latin typeface="Lexend"/>
                <a:ea typeface="Lexend"/>
              </a:rPr>
              <a:t>i</a:t>
            </a:r>
            <a:r>
              <a:rPr b="0" lang="vi-VN" sz="1100" spc="-1" strike="noStrike">
                <a:solidFill>
                  <a:srgbClr val="c97114"/>
                </a:solidFill>
                <a:latin typeface="Lexend"/>
                <a:ea typeface="Lexend"/>
              </a:rPr>
              <a:t> obećavaju, </a:t>
            </a:r>
            <a:r>
              <a:rPr b="0" lang="hr-HR" sz="1100" spc="-1" strike="noStrike">
                <a:solidFill>
                  <a:srgbClr val="c97114"/>
                </a:solidFill>
                <a:latin typeface="Lexend"/>
                <a:ea typeface="Lexend"/>
              </a:rPr>
              <a:t>h</a:t>
            </a:r>
            <a:r>
              <a:rPr b="0" lang="vi-VN" sz="1100" spc="-1" strike="noStrike">
                <a:solidFill>
                  <a:srgbClr val="c97114"/>
                </a:solidFill>
                <a:latin typeface="Lexend"/>
                <a:ea typeface="Lexend"/>
              </a:rPr>
              <a:t>umor</a:t>
            </a:r>
            <a:r>
              <a:rPr b="0" lang="hr-HR" sz="1100" spc="-1" strike="noStrike">
                <a:solidFill>
                  <a:srgbClr val="c97114"/>
                </a:solidFill>
                <a:latin typeface="Lexend"/>
                <a:ea typeface="Lexend"/>
              </a:rPr>
              <a:t>a</a:t>
            </a:r>
            <a:r>
              <a:rPr b="0" lang="vi-VN" sz="1100" spc="-1" strike="noStrike">
                <a:solidFill>
                  <a:srgbClr val="c97114"/>
                </a:solidFill>
                <a:latin typeface="Lexend"/>
                <a:ea typeface="Lexend"/>
              </a:rPr>
              <a:t>, samopouzdanj</a:t>
            </a:r>
            <a:r>
              <a:rPr b="0" lang="hr-HR" sz="1100" spc="-1" strike="noStrike">
                <a:solidFill>
                  <a:srgbClr val="c97114"/>
                </a:solidFill>
                <a:latin typeface="Lexend"/>
                <a:ea typeface="Lexend"/>
              </a:rPr>
              <a:t>a</a:t>
            </a:r>
            <a:r>
              <a:rPr b="0" lang="vi-VN" sz="1100" spc="-1" strike="noStrike">
                <a:solidFill>
                  <a:srgbClr val="c97114"/>
                </a:solidFill>
                <a:latin typeface="Lexend"/>
                <a:ea typeface="Lexend"/>
              </a:rPr>
              <a:t>/poniznosti </a:t>
            </a:r>
            <a:r>
              <a:rPr b="0" lang="hr-HR" sz="1100" spc="-1" strike="noStrike">
                <a:solidFill>
                  <a:srgbClr val="c97114"/>
                </a:solidFill>
                <a:latin typeface="Lexend"/>
                <a:ea typeface="Lexend"/>
              </a:rPr>
              <a:t>terapeuta.</a:t>
            </a:r>
            <a:endParaRPr b="0" lang="hr-HR" sz="1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</a:pPr>
            <a:endParaRPr b="0" lang="hr-HR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7" name="CustomShape 14"/>
          <p:cNvSpPr/>
          <p:nvPr/>
        </p:nvSpPr>
        <p:spPr>
          <a:xfrm>
            <a:off x="4286160" y="857160"/>
            <a:ext cx="7703640" cy="39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vi-VN" sz="2000" spc="-1" strike="noStrike">
                <a:solidFill>
                  <a:srgbClr val="c97114"/>
                </a:solidFill>
                <a:latin typeface="Lexend"/>
                <a:ea typeface="Lexend"/>
              </a:rPr>
              <a:t>Brižnost</a:t>
            </a:r>
            <a:endParaRPr b="0" lang="hr-HR" sz="2000" spc="-1" strike="noStrike"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vi-VN" sz="2000" spc="-1" strike="noStrike">
                <a:solidFill>
                  <a:srgbClr val="c97114"/>
                </a:solidFill>
                <a:latin typeface="Lexend"/>
                <a:ea typeface="Lexend"/>
              </a:rPr>
              <a:t>Ohrabrenje</a:t>
            </a:r>
            <a:endParaRPr b="0" lang="hr-HR" sz="2000" spc="-1" strike="noStrike"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vi-VN" sz="2000" spc="-1" strike="noStrike">
                <a:solidFill>
                  <a:srgbClr val="00b050"/>
                </a:solidFill>
                <a:latin typeface="Lexend"/>
                <a:ea typeface="Lexend"/>
              </a:rPr>
              <a:t>Pozitivno potkrepljenje</a:t>
            </a:r>
            <a:endParaRPr b="0" lang="hr-HR" sz="2000" spc="-1" strike="noStrike"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vi-VN" sz="2000" spc="-1" strike="noStrike">
                <a:solidFill>
                  <a:srgbClr val="c97114"/>
                </a:solidFill>
                <a:latin typeface="Lexend"/>
                <a:ea typeface="Lexend"/>
              </a:rPr>
              <a:t>Nuđenje pozitivnog pogleda na klijenta</a:t>
            </a:r>
            <a:endParaRPr b="0" lang="hr-HR" sz="2000" spc="-1" strike="noStrike"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vi-VN" sz="2000" spc="-1" strike="noStrike">
                <a:solidFill>
                  <a:srgbClr val="c97114"/>
                </a:solidFill>
                <a:latin typeface="Lexend"/>
                <a:ea typeface="Lexend"/>
              </a:rPr>
              <a:t>Suosjećanje</a:t>
            </a:r>
            <a:endParaRPr b="0" lang="hr-HR" sz="2000" spc="-1" strike="noStrike"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vi-VN" sz="2000" spc="-1" strike="noStrike">
                <a:solidFill>
                  <a:srgbClr val="c97114"/>
                </a:solidFill>
                <a:latin typeface="Lexend"/>
                <a:ea typeface="Lexend"/>
              </a:rPr>
              <a:t>Humor</a:t>
            </a:r>
            <a:endParaRPr b="0" lang="hr-HR" sz="2000" spc="-1" strike="noStrike"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hr-HR" sz="2000" spc="-1" strike="noStrike">
                <a:solidFill>
                  <a:srgbClr val="00b050"/>
                </a:solidFill>
                <a:latin typeface="Lexend"/>
                <a:ea typeface="Lexend"/>
              </a:rPr>
              <a:t>Suradnja</a:t>
            </a:r>
            <a:endParaRPr b="0" lang="hr-HR" sz="2000" spc="-1" strike="noStrike"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c97114"/>
              </a:buClr>
              <a:buFont typeface="Lexend"/>
              <a:buChar char="●"/>
            </a:pPr>
            <a:r>
              <a:rPr b="0" lang="hr-HR" sz="2000" spc="-1" strike="noStrike">
                <a:solidFill>
                  <a:srgbClr val="00b050"/>
                </a:solidFill>
                <a:latin typeface="Lexend"/>
                <a:ea typeface="Lexend"/>
              </a:rPr>
              <a:t>Traženje feedbacka</a:t>
            </a:r>
            <a:endParaRPr b="0" lang="hr-HR" sz="2000" spc="-1" strike="noStrike">
              <a:latin typeface="Arial"/>
            </a:endParaRPr>
          </a:p>
          <a:p>
            <a:pPr>
              <a:lnSpc>
                <a:spcPct val="115000"/>
              </a:lnSpc>
            </a:pPr>
            <a:endParaRPr b="0" lang="hr-HR" sz="2000" spc="-1" strike="noStrike">
              <a:latin typeface="Arial"/>
            </a:endParaRPr>
          </a:p>
          <a:p>
            <a:pPr>
              <a:lnSpc>
                <a:spcPct val="115000"/>
              </a:lnSpc>
            </a:pPr>
            <a:endParaRPr b="0" lang="hr-H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CustomShape 1"/>
          <p:cNvSpPr/>
          <p:nvPr/>
        </p:nvSpPr>
        <p:spPr>
          <a:xfrm>
            <a:off x="7072200" y="2571840"/>
            <a:ext cx="2394360" cy="3159000"/>
          </a:xfrm>
          <a:custGeom>
            <a:avLst/>
            <a:gdLst/>
            <a:ahLst/>
            <a:rect l="l" t="t" r="r" b="b"/>
            <a:pathLst>
              <a:path w="19741" h="26474">
                <a:moveTo>
                  <a:pt x="6549" y="0"/>
                </a:moveTo>
                <a:cubicBezTo>
                  <a:pt x="6046" y="0"/>
                  <a:pt x="5561" y="213"/>
                  <a:pt x="5223" y="598"/>
                </a:cubicBezTo>
                <a:cubicBezTo>
                  <a:pt x="4810" y="1072"/>
                  <a:pt x="4534" y="1655"/>
                  <a:pt x="4433" y="2277"/>
                </a:cubicBezTo>
                <a:cubicBezTo>
                  <a:pt x="3995" y="4308"/>
                  <a:pt x="4576" y="6412"/>
                  <a:pt x="5159" y="8412"/>
                </a:cubicBezTo>
                <a:cubicBezTo>
                  <a:pt x="5412" y="9291"/>
                  <a:pt x="5686" y="10209"/>
                  <a:pt x="6344" y="10839"/>
                </a:cubicBezTo>
                <a:cubicBezTo>
                  <a:pt x="6701" y="11184"/>
                  <a:pt x="7282" y="11442"/>
                  <a:pt x="7853" y="11442"/>
                </a:cubicBezTo>
                <a:cubicBezTo>
                  <a:pt x="7942" y="11442"/>
                  <a:pt x="8031" y="11435"/>
                  <a:pt x="8119" y="11422"/>
                </a:cubicBezTo>
                <a:cubicBezTo>
                  <a:pt x="8269" y="12466"/>
                  <a:pt x="8417" y="13573"/>
                  <a:pt x="8545" y="14739"/>
                </a:cubicBezTo>
                <a:cubicBezTo>
                  <a:pt x="8872" y="17691"/>
                  <a:pt x="9034" y="20375"/>
                  <a:pt x="9087" y="22319"/>
                </a:cubicBezTo>
                <a:cubicBezTo>
                  <a:pt x="9106" y="23142"/>
                  <a:pt x="9106" y="23834"/>
                  <a:pt x="9115" y="24350"/>
                </a:cubicBezTo>
                <a:cubicBezTo>
                  <a:pt x="9064" y="23828"/>
                  <a:pt x="8997" y="23307"/>
                  <a:pt x="8900" y="22793"/>
                </a:cubicBezTo>
                <a:cubicBezTo>
                  <a:pt x="8743" y="22021"/>
                  <a:pt x="8509" y="21259"/>
                  <a:pt x="8222" y="20523"/>
                </a:cubicBezTo>
                <a:cubicBezTo>
                  <a:pt x="8071" y="20146"/>
                  <a:pt x="7893" y="19778"/>
                  <a:pt x="7695" y="19432"/>
                </a:cubicBezTo>
                <a:cubicBezTo>
                  <a:pt x="7907" y="18952"/>
                  <a:pt x="7943" y="18402"/>
                  <a:pt x="7792" y="17892"/>
                </a:cubicBezTo>
                <a:cubicBezTo>
                  <a:pt x="7650" y="17097"/>
                  <a:pt x="7148" y="16416"/>
                  <a:pt x="6428" y="16053"/>
                </a:cubicBezTo>
                <a:cubicBezTo>
                  <a:pt x="5588" y="15657"/>
                  <a:pt x="4674" y="15456"/>
                  <a:pt x="3756" y="15456"/>
                </a:cubicBezTo>
                <a:cubicBezTo>
                  <a:pt x="3342" y="15456"/>
                  <a:pt x="2927" y="15497"/>
                  <a:pt x="2517" y="15579"/>
                </a:cubicBezTo>
                <a:cubicBezTo>
                  <a:pt x="1791" y="15640"/>
                  <a:pt x="1111" y="15947"/>
                  <a:pt x="578" y="16444"/>
                </a:cubicBezTo>
                <a:cubicBezTo>
                  <a:pt x="95" y="16977"/>
                  <a:pt x="0" y="17911"/>
                  <a:pt x="578" y="18374"/>
                </a:cubicBezTo>
                <a:cubicBezTo>
                  <a:pt x="882" y="18583"/>
                  <a:pt x="1243" y="18690"/>
                  <a:pt x="1609" y="18690"/>
                </a:cubicBezTo>
                <a:cubicBezTo>
                  <a:pt x="1670" y="18690"/>
                  <a:pt x="1731" y="18687"/>
                  <a:pt x="1791" y="18681"/>
                </a:cubicBezTo>
                <a:cubicBezTo>
                  <a:pt x="2183" y="18681"/>
                  <a:pt x="2592" y="18654"/>
                  <a:pt x="2993" y="18654"/>
                </a:cubicBezTo>
                <a:cubicBezTo>
                  <a:pt x="3650" y="18654"/>
                  <a:pt x="4288" y="18727"/>
                  <a:pt x="4799" y="19114"/>
                </a:cubicBezTo>
                <a:cubicBezTo>
                  <a:pt x="5267" y="19476"/>
                  <a:pt x="5580" y="20059"/>
                  <a:pt x="6149" y="20238"/>
                </a:cubicBezTo>
                <a:cubicBezTo>
                  <a:pt x="6249" y="20261"/>
                  <a:pt x="6350" y="20272"/>
                  <a:pt x="6449" y="20272"/>
                </a:cubicBezTo>
                <a:cubicBezTo>
                  <a:pt x="6904" y="20272"/>
                  <a:pt x="7332" y="20037"/>
                  <a:pt x="7575" y="19641"/>
                </a:cubicBezTo>
                <a:cubicBezTo>
                  <a:pt x="7748" y="19948"/>
                  <a:pt x="7895" y="20266"/>
                  <a:pt x="8021" y="20592"/>
                </a:cubicBezTo>
                <a:cubicBezTo>
                  <a:pt x="8311" y="21318"/>
                  <a:pt x="8543" y="22062"/>
                  <a:pt x="8710" y="22830"/>
                </a:cubicBezTo>
                <a:cubicBezTo>
                  <a:pt x="8858" y="23533"/>
                  <a:pt x="8950" y="24199"/>
                  <a:pt x="8997" y="24716"/>
                </a:cubicBezTo>
                <a:cubicBezTo>
                  <a:pt x="9048" y="25234"/>
                  <a:pt x="9089" y="25647"/>
                  <a:pt x="9128" y="26004"/>
                </a:cubicBezTo>
                <a:cubicBezTo>
                  <a:pt x="9134" y="26163"/>
                  <a:pt x="9156" y="26320"/>
                  <a:pt x="9190" y="26473"/>
                </a:cubicBezTo>
                <a:cubicBezTo>
                  <a:pt x="9212" y="26322"/>
                  <a:pt x="9212" y="26166"/>
                  <a:pt x="9204" y="26018"/>
                </a:cubicBezTo>
                <a:cubicBezTo>
                  <a:pt x="9198" y="25773"/>
                  <a:pt x="9184" y="25438"/>
                  <a:pt x="9162" y="25034"/>
                </a:cubicBezTo>
                <a:cubicBezTo>
                  <a:pt x="9170" y="24911"/>
                  <a:pt x="9184" y="24785"/>
                  <a:pt x="9184" y="24635"/>
                </a:cubicBezTo>
                <a:cubicBezTo>
                  <a:pt x="9218" y="24088"/>
                  <a:pt x="9218" y="23298"/>
                  <a:pt x="9218" y="22328"/>
                </a:cubicBezTo>
                <a:cubicBezTo>
                  <a:pt x="9212" y="21622"/>
                  <a:pt x="9190" y="20821"/>
                  <a:pt x="9148" y="19956"/>
                </a:cubicBezTo>
                <a:cubicBezTo>
                  <a:pt x="9162" y="19847"/>
                  <a:pt x="9170" y="19741"/>
                  <a:pt x="9176" y="19635"/>
                </a:cubicBezTo>
                <a:cubicBezTo>
                  <a:pt x="9226" y="19222"/>
                  <a:pt x="9290" y="18620"/>
                  <a:pt x="9438" y="17881"/>
                </a:cubicBezTo>
                <a:cubicBezTo>
                  <a:pt x="9580" y="17141"/>
                  <a:pt x="9773" y="16268"/>
                  <a:pt x="10049" y="15317"/>
                </a:cubicBezTo>
                <a:cubicBezTo>
                  <a:pt x="10336" y="14282"/>
                  <a:pt x="10699" y="13275"/>
                  <a:pt x="11132" y="12287"/>
                </a:cubicBezTo>
                <a:cubicBezTo>
                  <a:pt x="11132" y="12279"/>
                  <a:pt x="11132" y="12279"/>
                  <a:pt x="11140" y="12273"/>
                </a:cubicBezTo>
                <a:cubicBezTo>
                  <a:pt x="11140" y="12273"/>
                  <a:pt x="11140" y="12265"/>
                  <a:pt x="11145" y="12265"/>
                </a:cubicBezTo>
                <a:cubicBezTo>
                  <a:pt x="11500" y="12640"/>
                  <a:pt x="12012" y="12812"/>
                  <a:pt x="12585" y="12812"/>
                </a:cubicBezTo>
                <a:cubicBezTo>
                  <a:pt x="12999" y="12812"/>
                  <a:pt x="13445" y="12722"/>
                  <a:pt x="13888" y="12555"/>
                </a:cubicBezTo>
                <a:cubicBezTo>
                  <a:pt x="14995" y="12136"/>
                  <a:pt x="15832" y="11205"/>
                  <a:pt x="16555" y="10270"/>
                </a:cubicBezTo>
                <a:cubicBezTo>
                  <a:pt x="17459" y="9107"/>
                  <a:pt x="18268" y="7871"/>
                  <a:pt x="18976" y="6582"/>
                </a:cubicBezTo>
                <a:cubicBezTo>
                  <a:pt x="19350" y="5832"/>
                  <a:pt x="19741" y="4939"/>
                  <a:pt x="19350" y="4194"/>
                </a:cubicBezTo>
                <a:cubicBezTo>
                  <a:pt x="19052" y="3697"/>
                  <a:pt x="18533" y="3385"/>
                  <a:pt x="17958" y="3357"/>
                </a:cubicBezTo>
                <a:cubicBezTo>
                  <a:pt x="17895" y="3354"/>
                  <a:pt x="17831" y="3352"/>
                  <a:pt x="17768" y="3352"/>
                </a:cubicBezTo>
                <a:cubicBezTo>
                  <a:pt x="17263" y="3352"/>
                  <a:pt x="16762" y="3450"/>
                  <a:pt x="16298" y="3639"/>
                </a:cubicBezTo>
                <a:cubicBezTo>
                  <a:pt x="14934" y="4113"/>
                  <a:pt x="13687" y="4852"/>
                  <a:pt x="12607" y="5804"/>
                </a:cubicBezTo>
                <a:cubicBezTo>
                  <a:pt x="11656" y="6593"/>
                  <a:pt x="10947" y="7628"/>
                  <a:pt x="10551" y="8800"/>
                </a:cubicBezTo>
                <a:cubicBezTo>
                  <a:pt x="10180" y="9910"/>
                  <a:pt x="10359" y="11124"/>
                  <a:pt x="11003" y="12078"/>
                </a:cubicBezTo>
                <a:cubicBezTo>
                  <a:pt x="10984" y="12120"/>
                  <a:pt x="10961" y="12162"/>
                  <a:pt x="10947" y="12215"/>
                </a:cubicBezTo>
                <a:cubicBezTo>
                  <a:pt x="10166" y="14017"/>
                  <a:pt x="9614" y="15914"/>
                  <a:pt x="9296" y="17855"/>
                </a:cubicBezTo>
                <a:cubicBezTo>
                  <a:pt x="9204" y="18447"/>
                  <a:pt x="9145" y="18941"/>
                  <a:pt x="9117" y="19340"/>
                </a:cubicBezTo>
                <a:cubicBezTo>
                  <a:pt x="9042" y="17934"/>
                  <a:pt x="8919" y="16371"/>
                  <a:pt x="8735" y="14725"/>
                </a:cubicBezTo>
                <a:cubicBezTo>
                  <a:pt x="8612" y="13609"/>
                  <a:pt x="8465" y="12505"/>
                  <a:pt x="8294" y="11394"/>
                </a:cubicBezTo>
                <a:cubicBezTo>
                  <a:pt x="8615" y="11311"/>
                  <a:pt x="8905" y="11118"/>
                  <a:pt x="9131" y="10792"/>
                </a:cubicBezTo>
                <a:lnTo>
                  <a:pt x="9137" y="10783"/>
                </a:lnTo>
                <a:cubicBezTo>
                  <a:pt x="9714" y="9946"/>
                  <a:pt x="9826" y="8892"/>
                  <a:pt x="9826" y="7874"/>
                </a:cubicBezTo>
                <a:cubicBezTo>
                  <a:pt x="9818" y="5692"/>
                  <a:pt x="9318" y="3549"/>
                  <a:pt x="8384" y="1585"/>
                </a:cubicBezTo>
                <a:cubicBezTo>
                  <a:pt x="8063" y="919"/>
                  <a:pt x="7625" y="221"/>
                  <a:pt x="6911" y="37"/>
                </a:cubicBezTo>
                <a:cubicBezTo>
                  <a:pt x="6790" y="12"/>
                  <a:pt x="6669" y="0"/>
                  <a:pt x="6549" y="0"/>
                </a:cubicBezTo>
                <a:close/>
              </a:path>
            </a:pathLst>
          </a:custGeom>
          <a:solidFill>
            <a:srgbClr val="ffffff"/>
          </a:solidFill>
          <a:ln w="114300">
            <a:solidFill>
              <a:srgbClr val="ffffff"/>
            </a:solidFill>
            <a:round/>
          </a:ln>
          <a:effectLst>
            <a:outerShdw algn="bl" blurRad="57150" dir="5400000" dist="19080" rotWithShape="0">
              <a:srgbClr val="00000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389" name="TextShape 2"/>
          <p:cNvSpPr txBox="1"/>
          <p:nvPr/>
        </p:nvSpPr>
        <p:spPr>
          <a:xfrm>
            <a:off x="1428840" y="1714320"/>
            <a:ext cx="6227280" cy="19573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r>
              <a:rPr b="0" lang="hr-HR" sz="2000" spc="-1" strike="noStrike">
                <a:solidFill>
                  <a:srgbClr val="c97114"/>
                </a:solidFill>
                <a:latin typeface="Lexend Light"/>
                <a:ea typeface="Lexend Light"/>
              </a:rPr>
              <a:t>Povjerenje i odnos s klijentom se gradi od prvog susreta jer je pozitivan odnos s terapeutom povezan s uspjehom terapije.</a:t>
            </a:r>
            <a:endParaRPr b="0" lang="hr-HR" sz="2000" spc="-1" strike="noStrike">
              <a:latin typeface="Arial"/>
            </a:endParaRPr>
          </a:p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endParaRPr b="0" lang="hr-HR" sz="2000" spc="-1" strike="noStrike">
              <a:latin typeface="Arial"/>
            </a:endParaRPr>
          </a:p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r>
              <a:rPr b="0" lang="hr-HR" sz="2000" spc="-1" strike="noStrike">
                <a:solidFill>
                  <a:srgbClr val="c97114"/>
                </a:solidFill>
                <a:latin typeface="Lexend Light"/>
                <a:ea typeface="Lexend Light"/>
              </a:rPr>
              <a:t>Posebno je važno ostvariti dobar odnos s osobama koje imaju poremećaj ličnosti ili teže narušeno mentalno zdravlje.</a:t>
            </a:r>
            <a:endParaRPr b="0" lang="hr-HR" sz="2000" spc="-1" strike="noStrike">
              <a:latin typeface="Arial"/>
            </a:endParaRPr>
          </a:p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endParaRPr b="0" lang="hr-HR" sz="2000" spc="-1" strike="noStrike">
              <a:latin typeface="Arial"/>
            </a:endParaRPr>
          </a:p>
        </p:txBody>
      </p:sp>
      <p:grpSp>
        <p:nvGrpSpPr>
          <p:cNvPr id="390" name="Group 3"/>
          <p:cNvGrpSpPr/>
          <p:nvPr/>
        </p:nvGrpSpPr>
        <p:grpSpPr>
          <a:xfrm>
            <a:off x="7215120" y="2571840"/>
            <a:ext cx="2220480" cy="2976840"/>
            <a:chOff x="7215120" y="2571840"/>
            <a:chExt cx="2220480" cy="2976840"/>
          </a:xfrm>
        </p:grpSpPr>
        <p:sp>
          <p:nvSpPr>
            <p:cNvPr id="391" name="CustomShape 4"/>
            <p:cNvSpPr/>
            <p:nvPr/>
          </p:nvSpPr>
          <p:spPr>
            <a:xfrm>
              <a:off x="7664400" y="2571840"/>
              <a:ext cx="656280" cy="1287720"/>
            </a:xfrm>
            <a:custGeom>
              <a:avLst/>
              <a:gdLst/>
              <a:ahLst/>
              <a:rect l="l" t="t" r="r" b="b"/>
              <a:pathLst>
                <a:path w="5413" h="10617">
                  <a:moveTo>
                    <a:pt x="2365" y="1"/>
                  </a:moveTo>
                  <a:cubicBezTo>
                    <a:pt x="1903" y="1"/>
                    <a:pt x="1453" y="201"/>
                    <a:pt x="1136" y="555"/>
                  </a:cubicBezTo>
                  <a:cubicBezTo>
                    <a:pt x="751" y="1001"/>
                    <a:pt x="494" y="1537"/>
                    <a:pt x="402" y="2117"/>
                  </a:cubicBezTo>
                  <a:cubicBezTo>
                    <a:pt x="1" y="4000"/>
                    <a:pt x="539" y="5947"/>
                    <a:pt x="1075" y="7805"/>
                  </a:cubicBezTo>
                  <a:cubicBezTo>
                    <a:pt x="1309" y="8612"/>
                    <a:pt x="1560" y="9465"/>
                    <a:pt x="2171" y="10054"/>
                  </a:cubicBezTo>
                  <a:cubicBezTo>
                    <a:pt x="2498" y="10375"/>
                    <a:pt x="3035" y="10617"/>
                    <a:pt x="3565" y="10617"/>
                  </a:cubicBezTo>
                  <a:cubicBezTo>
                    <a:pt x="4012" y="10617"/>
                    <a:pt x="4454" y="10445"/>
                    <a:pt x="4763" y="10004"/>
                  </a:cubicBezTo>
                  <a:cubicBezTo>
                    <a:pt x="5298" y="9217"/>
                    <a:pt x="5413" y="8238"/>
                    <a:pt x="5407" y="7300"/>
                  </a:cubicBezTo>
                  <a:cubicBezTo>
                    <a:pt x="5399" y="5283"/>
                    <a:pt x="4947" y="3289"/>
                    <a:pt x="4071" y="1470"/>
                  </a:cubicBezTo>
                  <a:cubicBezTo>
                    <a:pt x="3772" y="859"/>
                    <a:pt x="3371" y="212"/>
                    <a:pt x="2698" y="36"/>
                  </a:cubicBezTo>
                  <a:cubicBezTo>
                    <a:pt x="2588" y="12"/>
                    <a:pt x="2476" y="1"/>
                    <a:pt x="2365" y="1"/>
                  </a:cubicBezTo>
                  <a:close/>
                </a:path>
              </a:pathLst>
            </a:custGeom>
            <a:solidFill>
              <a:srgbClr val="ff81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92" name="CustomShape 5"/>
            <p:cNvSpPr/>
            <p:nvPr/>
          </p:nvSpPr>
          <p:spPr>
            <a:xfrm>
              <a:off x="7664400" y="2571840"/>
              <a:ext cx="656280" cy="1287720"/>
            </a:xfrm>
            <a:custGeom>
              <a:avLst/>
              <a:gdLst/>
              <a:ahLst/>
              <a:rect l="l" t="t" r="r" b="b"/>
              <a:pathLst>
                <a:path w="5413" h="10617">
                  <a:moveTo>
                    <a:pt x="2365" y="1"/>
                  </a:moveTo>
                  <a:cubicBezTo>
                    <a:pt x="1903" y="1"/>
                    <a:pt x="1453" y="201"/>
                    <a:pt x="1136" y="555"/>
                  </a:cubicBezTo>
                  <a:cubicBezTo>
                    <a:pt x="751" y="1001"/>
                    <a:pt x="494" y="1537"/>
                    <a:pt x="402" y="2117"/>
                  </a:cubicBezTo>
                  <a:cubicBezTo>
                    <a:pt x="1" y="4000"/>
                    <a:pt x="539" y="5947"/>
                    <a:pt x="1075" y="7805"/>
                  </a:cubicBezTo>
                  <a:cubicBezTo>
                    <a:pt x="1309" y="8612"/>
                    <a:pt x="1560" y="9465"/>
                    <a:pt x="2171" y="10054"/>
                  </a:cubicBezTo>
                  <a:cubicBezTo>
                    <a:pt x="2498" y="10375"/>
                    <a:pt x="3035" y="10617"/>
                    <a:pt x="3565" y="10617"/>
                  </a:cubicBezTo>
                  <a:cubicBezTo>
                    <a:pt x="4012" y="10617"/>
                    <a:pt x="4454" y="10445"/>
                    <a:pt x="4763" y="10004"/>
                  </a:cubicBezTo>
                  <a:cubicBezTo>
                    <a:pt x="5298" y="9217"/>
                    <a:pt x="5413" y="8238"/>
                    <a:pt x="5407" y="7300"/>
                  </a:cubicBezTo>
                  <a:cubicBezTo>
                    <a:pt x="5399" y="5283"/>
                    <a:pt x="4947" y="3289"/>
                    <a:pt x="4071" y="1470"/>
                  </a:cubicBezTo>
                  <a:cubicBezTo>
                    <a:pt x="3772" y="859"/>
                    <a:pt x="3371" y="212"/>
                    <a:pt x="2698" y="36"/>
                  </a:cubicBezTo>
                  <a:cubicBezTo>
                    <a:pt x="2588" y="12"/>
                    <a:pt x="2476" y="1"/>
                    <a:pt x="2365" y="1"/>
                  </a:cubicBezTo>
                  <a:close/>
                </a:path>
              </a:pathLst>
            </a:custGeom>
            <a:solidFill>
              <a:srgbClr val="ff71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93" name="CustomShape 6"/>
            <p:cNvSpPr/>
            <p:nvPr/>
          </p:nvSpPr>
          <p:spPr>
            <a:xfrm>
              <a:off x="7215120" y="4309560"/>
              <a:ext cx="893160" cy="540360"/>
            </a:xfrm>
            <a:custGeom>
              <a:avLst/>
              <a:gdLst/>
              <a:ahLst/>
              <a:rect l="l" t="t" r="r" b="b"/>
              <a:pathLst>
                <a:path w="7366" h="4458">
                  <a:moveTo>
                    <a:pt x="3452" y="0"/>
                  </a:moveTo>
                  <a:cubicBezTo>
                    <a:pt x="3075" y="0"/>
                    <a:pt x="2698" y="37"/>
                    <a:pt x="2324" y="110"/>
                  </a:cubicBezTo>
                  <a:cubicBezTo>
                    <a:pt x="1652" y="168"/>
                    <a:pt x="1027" y="447"/>
                    <a:pt x="531" y="913"/>
                  </a:cubicBezTo>
                  <a:cubicBezTo>
                    <a:pt x="84" y="1413"/>
                    <a:pt x="0" y="2280"/>
                    <a:pt x="531" y="2702"/>
                  </a:cubicBezTo>
                  <a:cubicBezTo>
                    <a:pt x="815" y="2897"/>
                    <a:pt x="1154" y="2996"/>
                    <a:pt x="1494" y="2996"/>
                  </a:cubicBezTo>
                  <a:cubicBezTo>
                    <a:pt x="1548" y="2996"/>
                    <a:pt x="1601" y="2994"/>
                    <a:pt x="1655" y="2989"/>
                  </a:cubicBezTo>
                  <a:cubicBezTo>
                    <a:pt x="2019" y="2989"/>
                    <a:pt x="2398" y="2964"/>
                    <a:pt x="2771" y="2964"/>
                  </a:cubicBezTo>
                  <a:cubicBezTo>
                    <a:pt x="3380" y="2964"/>
                    <a:pt x="3971" y="3031"/>
                    <a:pt x="4450" y="3388"/>
                  </a:cubicBezTo>
                  <a:cubicBezTo>
                    <a:pt x="4888" y="3720"/>
                    <a:pt x="5176" y="4264"/>
                    <a:pt x="5700" y="4423"/>
                  </a:cubicBezTo>
                  <a:cubicBezTo>
                    <a:pt x="5796" y="4446"/>
                    <a:pt x="5892" y="4457"/>
                    <a:pt x="5987" y="4457"/>
                  </a:cubicBezTo>
                  <a:cubicBezTo>
                    <a:pt x="6425" y="4457"/>
                    <a:pt x="6837" y="4217"/>
                    <a:pt x="7061" y="3820"/>
                  </a:cubicBezTo>
                  <a:cubicBezTo>
                    <a:pt x="7310" y="3338"/>
                    <a:pt x="7366" y="2780"/>
                    <a:pt x="7212" y="2258"/>
                  </a:cubicBezTo>
                  <a:cubicBezTo>
                    <a:pt x="7081" y="1533"/>
                    <a:pt x="6615" y="899"/>
                    <a:pt x="5948" y="556"/>
                  </a:cubicBezTo>
                  <a:cubicBezTo>
                    <a:pt x="5162" y="188"/>
                    <a:pt x="4309" y="0"/>
                    <a:pt x="3452" y="0"/>
                  </a:cubicBezTo>
                  <a:close/>
                </a:path>
              </a:pathLst>
            </a:custGeom>
            <a:solidFill>
              <a:srgbClr val="fac0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94" name="CustomShape 7"/>
            <p:cNvSpPr/>
            <p:nvPr/>
          </p:nvSpPr>
          <p:spPr>
            <a:xfrm>
              <a:off x="8358480" y="2949120"/>
              <a:ext cx="1077120" cy="1063080"/>
            </a:xfrm>
            <a:custGeom>
              <a:avLst/>
              <a:gdLst/>
              <a:ahLst/>
              <a:rect l="l" t="t" r="r" b="b"/>
              <a:pathLst>
                <a:path w="8882" h="8766">
                  <a:moveTo>
                    <a:pt x="808" y="8161"/>
                  </a:moveTo>
                  <a:cubicBezTo>
                    <a:pt x="832" y="8192"/>
                    <a:pt x="857" y="8221"/>
                    <a:pt x="883" y="8250"/>
                  </a:cubicBezTo>
                  <a:lnTo>
                    <a:pt x="883" y="8250"/>
                  </a:lnTo>
                  <a:lnTo>
                    <a:pt x="808" y="8161"/>
                  </a:lnTo>
                  <a:close/>
                  <a:moveTo>
                    <a:pt x="883" y="8250"/>
                  </a:moveTo>
                  <a:lnTo>
                    <a:pt x="905" y="8275"/>
                  </a:lnTo>
                  <a:cubicBezTo>
                    <a:pt x="902" y="8271"/>
                    <a:pt x="899" y="8267"/>
                    <a:pt x="896" y="8263"/>
                  </a:cubicBezTo>
                  <a:lnTo>
                    <a:pt x="896" y="8263"/>
                  </a:lnTo>
                  <a:cubicBezTo>
                    <a:pt x="892" y="8259"/>
                    <a:pt x="888" y="8254"/>
                    <a:pt x="883" y="8250"/>
                  </a:cubicBezTo>
                  <a:close/>
                  <a:moveTo>
                    <a:pt x="7080" y="0"/>
                  </a:moveTo>
                  <a:cubicBezTo>
                    <a:pt x="6604" y="0"/>
                    <a:pt x="6138" y="93"/>
                    <a:pt x="5695" y="269"/>
                  </a:cubicBezTo>
                  <a:cubicBezTo>
                    <a:pt x="4432" y="707"/>
                    <a:pt x="3271" y="1396"/>
                    <a:pt x="2272" y="2277"/>
                  </a:cubicBezTo>
                  <a:cubicBezTo>
                    <a:pt x="1391" y="3003"/>
                    <a:pt x="732" y="3968"/>
                    <a:pt x="361" y="5050"/>
                  </a:cubicBezTo>
                  <a:cubicBezTo>
                    <a:pt x="0" y="6139"/>
                    <a:pt x="203" y="7344"/>
                    <a:pt x="896" y="8263"/>
                  </a:cubicBezTo>
                  <a:lnTo>
                    <a:pt x="896" y="8263"/>
                  </a:lnTo>
                  <a:cubicBezTo>
                    <a:pt x="1223" y="8607"/>
                    <a:pt x="1698" y="8765"/>
                    <a:pt x="2229" y="8765"/>
                  </a:cubicBezTo>
                  <a:cubicBezTo>
                    <a:pt x="2616" y="8765"/>
                    <a:pt x="3033" y="8681"/>
                    <a:pt x="3444" y="8524"/>
                  </a:cubicBezTo>
                  <a:cubicBezTo>
                    <a:pt x="4476" y="8128"/>
                    <a:pt x="5249" y="7268"/>
                    <a:pt x="5921" y="6398"/>
                  </a:cubicBezTo>
                  <a:cubicBezTo>
                    <a:pt x="6758" y="5318"/>
                    <a:pt x="7509" y="4177"/>
                    <a:pt x="8164" y="2978"/>
                  </a:cubicBezTo>
                  <a:cubicBezTo>
                    <a:pt x="8527" y="2297"/>
                    <a:pt x="8881" y="1468"/>
                    <a:pt x="8527" y="782"/>
                  </a:cubicBezTo>
                  <a:cubicBezTo>
                    <a:pt x="8254" y="327"/>
                    <a:pt x="7774" y="34"/>
                    <a:pt x="7235" y="4"/>
                  </a:cubicBezTo>
                  <a:cubicBezTo>
                    <a:pt x="7183" y="2"/>
                    <a:pt x="7131" y="0"/>
                    <a:pt x="7080" y="0"/>
                  </a:cubicBezTo>
                  <a:close/>
                </a:path>
              </a:pathLst>
            </a:custGeom>
            <a:solidFill>
              <a:srgbClr val="f89e9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95" name="CustomShape 8"/>
            <p:cNvSpPr/>
            <p:nvPr/>
          </p:nvSpPr>
          <p:spPr>
            <a:xfrm>
              <a:off x="7637400" y="4476600"/>
              <a:ext cx="614520" cy="1072080"/>
            </a:xfrm>
            <a:custGeom>
              <a:avLst/>
              <a:gdLst/>
              <a:ahLst/>
              <a:rect l="l" t="t" r="r" b="b"/>
              <a:pathLst>
                <a:path w="5067" h="8841">
                  <a:moveTo>
                    <a:pt x="222" y="0"/>
                  </a:moveTo>
                  <a:cubicBezTo>
                    <a:pt x="149" y="0"/>
                    <a:pt x="76" y="4"/>
                    <a:pt x="0" y="11"/>
                  </a:cubicBezTo>
                  <a:cubicBezTo>
                    <a:pt x="148" y="39"/>
                    <a:pt x="299" y="64"/>
                    <a:pt x="441" y="69"/>
                  </a:cubicBezTo>
                  <a:cubicBezTo>
                    <a:pt x="834" y="114"/>
                    <a:pt x="1211" y="225"/>
                    <a:pt x="1568" y="401"/>
                  </a:cubicBezTo>
                  <a:cubicBezTo>
                    <a:pt x="2087" y="663"/>
                    <a:pt x="2539" y="1043"/>
                    <a:pt x="2902" y="1509"/>
                  </a:cubicBezTo>
                  <a:cubicBezTo>
                    <a:pt x="3340" y="2086"/>
                    <a:pt x="3694" y="2708"/>
                    <a:pt x="3959" y="3383"/>
                  </a:cubicBezTo>
                  <a:cubicBezTo>
                    <a:pt x="4232" y="4053"/>
                    <a:pt x="4444" y="4739"/>
                    <a:pt x="4601" y="5451"/>
                  </a:cubicBezTo>
                  <a:cubicBezTo>
                    <a:pt x="4737" y="6098"/>
                    <a:pt x="4821" y="6726"/>
                    <a:pt x="4866" y="7200"/>
                  </a:cubicBezTo>
                  <a:cubicBezTo>
                    <a:pt x="4922" y="7683"/>
                    <a:pt x="4955" y="8067"/>
                    <a:pt x="4988" y="8399"/>
                  </a:cubicBezTo>
                  <a:cubicBezTo>
                    <a:pt x="4988" y="8553"/>
                    <a:pt x="5008" y="8695"/>
                    <a:pt x="5047" y="8840"/>
                  </a:cubicBezTo>
                  <a:cubicBezTo>
                    <a:pt x="5061" y="8704"/>
                    <a:pt x="5067" y="8561"/>
                    <a:pt x="5055" y="8422"/>
                  </a:cubicBezTo>
                  <a:cubicBezTo>
                    <a:pt x="5047" y="8134"/>
                    <a:pt x="5033" y="7727"/>
                    <a:pt x="4994" y="7222"/>
                  </a:cubicBezTo>
                  <a:cubicBezTo>
                    <a:pt x="4949" y="6625"/>
                    <a:pt x="4874" y="6037"/>
                    <a:pt x="4763" y="5448"/>
                  </a:cubicBezTo>
                  <a:cubicBezTo>
                    <a:pt x="4612" y="4728"/>
                    <a:pt x="4400" y="4020"/>
                    <a:pt x="4126" y="3342"/>
                  </a:cubicBezTo>
                  <a:cubicBezTo>
                    <a:pt x="3861" y="2653"/>
                    <a:pt x="3493" y="2005"/>
                    <a:pt x="3033" y="1431"/>
                  </a:cubicBezTo>
                  <a:cubicBezTo>
                    <a:pt x="2656" y="954"/>
                    <a:pt x="2171" y="571"/>
                    <a:pt x="1618" y="315"/>
                  </a:cubicBezTo>
                  <a:cubicBezTo>
                    <a:pt x="1250" y="147"/>
                    <a:pt x="857" y="41"/>
                    <a:pt x="447" y="11"/>
                  </a:cubicBezTo>
                  <a:cubicBezTo>
                    <a:pt x="370" y="4"/>
                    <a:pt x="296" y="0"/>
                    <a:pt x="222" y="0"/>
                  </a:cubicBezTo>
                  <a:close/>
                </a:path>
              </a:pathLst>
            </a:custGeom>
            <a:solidFill>
              <a:srgbClr val="747b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96" name="CustomShape 9"/>
            <p:cNvSpPr/>
            <p:nvPr/>
          </p:nvSpPr>
          <p:spPr>
            <a:xfrm>
              <a:off x="7971120" y="3040920"/>
              <a:ext cx="280440" cy="2396880"/>
            </a:xfrm>
            <a:custGeom>
              <a:avLst/>
              <a:gdLst/>
              <a:ahLst/>
              <a:rect l="l" t="t" r="r" b="b"/>
              <a:pathLst>
                <a:path w="2316" h="19761">
                  <a:moveTo>
                    <a:pt x="0" y="0"/>
                  </a:moveTo>
                  <a:cubicBezTo>
                    <a:pt x="0" y="64"/>
                    <a:pt x="20" y="134"/>
                    <a:pt x="34" y="201"/>
                  </a:cubicBezTo>
                  <a:cubicBezTo>
                    <a:pt x="73" y="352"/>
                    <a:pt x="109" y="525"/>
                    <a:pt x="170" y="767"/>
                  </a:cubicBezTo>
                  <a:cubicBezTo>
                    <a:pt x="229" y="1010"/>
                    <a:pt x="287" y="1311"/>
                    <a:pt x="371" y="1660"/>
                  </a:cubicBezTo>
                  <a:cubicBezTo>
                    <a:pt x="455" y="2009"/>
                    <a:pt x="547" y="2397"/>
                    <a:pt x="631" y="2846"/>
                  </a:cubicBezTo>
                  <a:cubicBezTo>
                    <a:pt x="993" y="4612"/>
                    <a:pt x="1401" y="7067"/>
                    <a:pt x="1693" y="9809"/>
                  </a:cubicBezTo>
                  <a:cubicBezTo>
                    <a:pt x="1989" y="12549"/>
                    <a:pt x="2145" y="15043"/>
                    <a:pt x="2193" y="16839"/>
                  </a:cubicBezTo>
                  <a:cubicBezTo>
                    <a:pt x="2212" y="17746"/>
                    <a:pt x="2212" y="18477"/>
                    <a:pt x="2212" y="18976"/>
                  </a:cubicBezTo>
                  <a:lnTo>
                    <a:pt x="2212" y="19559"/>
                  </a:lnTo>
                  <a:cubicBezTo>
                    <a:pt x="2204" y="19626"/>
                    <a:pt x="2204" y="19696"/>
                    <a:pt x="2212" y="19760"/>
                  </a:cubicBezTo>
                  <a:cubicBezTo>
                    <a:pt x="2226" y="19693"/>
                    <a:pt x="2243" y="19618"/>
                    <a:pt x="2254" y="19559"/>
                  </a:cubicBezTo>
                  <a:cubicBezTo>
                    <a:pt x="2254" y="19406"/>
                    <a:pt x="2285" y="19211"/>
                    <a:pt x="2285" y="18976"/>
                  </a:cubicBezTo>
                  <a:cubicBezTo>
                    <a:pt x="2316" y="18471"/>
                    <a:pt x="2316" y="17746"/>
                    <a:pt x="2316" y="16839"/>
                  </a:cubicBezTo>
                  <a:cubicBezTo>
                    <a:pt x="2310" y="15037"/>
                    <a:pt x="2173" y="12535"/>
                    <a:pt x="1872" y="9795"/>
                  </a:cubicBezTo>
                  <a:cubicBezTo>
                    <a:pt x="1629" y="7452"/>
                    <a:pt x="1253" y="5125"/>
                    <a:pt x="756" y="2823"/>
                  </a:cubicBezTo>
                  <a:cubicBezTo>
                    <a:pt x="664" y="2377"/>
                    <a:pt x="566" y="1987"/>
                    <a:pt x="477" y="1638"/>
                  </a:cubicBezTo>
                  <a:cubicBezTo>
                    <a:pt x="385" y="1289"/>
                    <a:pt x="313" y="985"/>
                    <a:pt x="234" y="745"/>
                  </a:cubicBezTo>
                  <a:lnTo>
                    <a:pt x="67" y="187"/>
                  </a:lnTo>
                  <a:cubicBezTo>
                    <a:pt x="53" y="120"/>
                    <a:pt x="34" y="59"/>
                    <a:pt x="0" y="0"/>
                  </a:cubicBezTo>
                  <a:close/>
                </a:path>
              </a:pathLst>
            </a:custGeom>
            <a:solidFill>
              <a:srgbClr val="747b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97" name="CustomShape 10"/>
            <p:cNvSpPr/>
            <p:nvPr/>
          </p:nvSpPr>
          <p:spPr>
            <a:xfrm>
              <a:off x="8236080" y="3218760"/>
              <a:ext cx="781920" cy="1634400"/>
            </a:xfrm>
            <a:custGeom>
              <a:avLst/>
              <a:gdLst/>
              <a:ahLst/>
              <a:rect l="l" t="t" r="r" b="b"/>
              <a:pathLst>
                <a:path w="6448" h="13476">
                  <a:moveTo>
                    <a:pt x="6448" y="1"/>
                  </a:moveTo>
                  <a:cubicBezTo>
                    <a:pt x="6266" y="98"/>
                    <a:pt x="6093" y="201"/>
                    <a:pt x="5937" y="333"/>
                  </a:cubicBezTo>
                  <a:lnTo>
                    <a:pt x="5672" y="514"/>
                  </a:lnTo>
                  <a:cubicBezTo>
                    <a:pt x="5574" y="578"/>
                    <a:pt x="5482" y="670"/>
                    <a:pt x="5379" y="759"/>
                  </a:cubicBezTo>
                  <a:cubicBezTo>
                    <a:pt x="5131" y="955"/>
                    <a:pt x="4905" y="1175"/>
                    <a:pt x="4685" y="1401"/>
                  </a:cubicBezTo>
                  <a:cubicBezTo>
                    <a:pt x="3429" y="2737"/>
                    <a:pt x="2430" y="4294"/>
                    <a:pt x="1739" y="5985"/>
                  </a:cubicBezTo>
                  <a:cubicBezTo>
                    <a:pt x="1019" y="7661"/>
                    <a:pt x="497" y="9422"/>
                    <a:pt x="204" y="11218"/>
                  </a:cubicBezTo>
                  <a:cubicBezTo>
                    <a:pt x="93" y="11913"/>
                    <a:pt x="37" y="12482"/>
                    <a:pt x="14" y="12864"/>
                  </a:cubicBezTo>
                  <a:cubicBezTo>
                    <a:pt x="0" y="13068"/>
                    <a:pt x="0" y="13272"/>
                    <a:pt x="14" y="13475"/>
                  </a:cubicBezTo>
                  <a:cubicBezTo>
                    <a:pt x="51" y="13280"/>
                    <a:pt x="81" y="13076"/>
                    <a:pt x="93" y="12873"/>
                  </a:cubicBezTo>
                  <a:cubicBezTo>
                    <a:pt x="137" y="12485"/>
                    <a:pt x="196" y="11927"/>
                    <a:pt x="332" y="11246"/>
                  </a:cubicBezTo>
                  <a:cubicBezTo>
                    <a:pt x="458" y="10566"/>
                    <a:pt x="631" y="9756"/>
                    <a:pt x="896" y="8875"/>
                  </a:cubicBezTo>
                  <a:cubicBezTo>
                    <a:pt x="1169" y="7915"/>
                    <a:pt x="1507" y="6978"/>
                    <a:pt x="1900" y="6066"/>
                  </a:cubicBezTo>
                  <a:cubicBezTo>
                    <a:pt x="2595" y="4386"/>
                    <a:pt x="3566" y="2849"/>
                    <a:pt x="4771" y="1496"/>
                  </a:cubicBezTo>
                  <a:cubicBezTo>
                    <a:pt x="5301" y="960"/>
                    <a:pt x="5859" y="461"/>
                    <a:pt x="6448" y="1"/>
                  </a:cubicBezTo>
                  <a:close/>
                </a:path>
              </a:pathLst>
            </a:custGeom>
            <a:solidFill>
              <a:srgbClr val="747b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398" name="Group 11"/>
          <p:cNvGrpSpPr/>
          <p:nvPr/>
        </p:nvGrpSpPr>
        <p:grpSpPr>
          <a:xfrm>
            <a:off x="190440" y="100800"/>
            <a:ext cx="1259640" cy="1294200"/>
            <a:chOff x="190440" y="100800"/>
            <a:chExt cx="1259640" cy="1294200"/>
          </a:xfrm>
        </p:grpSpPr>
        <p:grpSp>
          <p:nvGrpSpPr>
            <p:cNvPr id="399" name="Group 12"/>
            <p:cNvGrpSpPr/>
            <p:nvPr/>
          </p:nvGrpSpPr>
          <p:grpSpPr>
            <a:xfrm>
              <a:off x="190440" y="100800"/>
              <a:ext cx="1259640" cy="1294200"/>
              <a:chOff x="190440" y="100800"/>
              <a:chExt cx="1259640" cy="1294200"/>
            </a:xfrm>
          </p:grpSpPr>
          <p:sp>
            <p:nvSpPr>
              <p:cNvPr id="400" name="CustomShape 13"/>
              <p:cNvSpPr/>
              <p:nvPr/>
            </p:nvSpPr>
            <p:spPr>
              <a:xfrm rot="1458000">
                <a:off x="350280" y="250560"/>
                <a:ext cx="939240" cy="981000"/>
              </a:xfrm>
              <a:custGeom>
                <a:avLst/>
                <a:gdLst/>
                <a:ahLst/>
                <a:rect l="l" t="t" r="r" b="b"/>
                <a:pathLst>
                  <a:path w="12052" h="12588">
                    <a:moveTo>
                      <a:pt x="6113" y="0"/>
                    </a:moveTo>
                    <a:cubicBezTo>
                      <a:pt x="5789" y="0"/>
                      <a:pt x="5527" y="263"/>
                      <a:pt x="5527" y="586"/>
                    </a:cubicBezTo>
                    <a:lnTo>
                      <a:pt x="5527" y="592"/>
                    </a:lnTo>
                    <a:lnTo>
                      <a:pt x="5527" y="1836"/>
                    </a:lnTo>
                    <a:cubicBezTo>
                      <a:pt x="3312" y="2098"/>
                      <a:pt x="1646" y="3973"/>
                      <a:pt x="1640" y="6205"/>
                    </a:cubicBezTo>
                    <a:lnTo>
                      <a:pt x="1640" y="9000"/>
                    </a:lnTo>
                    <a:cubicBezTo>
                      <a:pt x="1640" y="9957"/>
                      <a:pt x="1317" y="10892"/>
                      <a:pt x="725" y="11645"/>
                    </a:cubicBezTo>
                    <a:lnTo>
                      <a:pt x="0" y="12571"/>
                    </a:lnTo>
                    <a:lnTo>
                      <a:pt x="12052" y="12588"/>
                    </a:lnTo>
                    <a:lnTo>
                      <a:pt x="12052" y="12588"/>
                    </a:lnTo>
                    <a:lnTo>
                      <a:pt x="11221" y="11388"/>
                    </a:lnTo>
                    <a:cubicBezTo>
                      <a:pt x="10713" y="10666"/>
                      <a:pt x="10437" y="9804"/>
                      <a:pt x="10437" y="8919"/>
                    </a:cubicBezTo>
                    <a:lnTo>
                      <a:pt x="10437" y="6224"/>
                    </a:lnTo>
                    <a:cubicBezTo>
                      <a:pt x="10437" y="4051"/>
                      <a:pt x="8855" y="2210"/>
                      <a:pt x="6707" y="1878"/>
                    </a:cubicBezTo>
                    <a:lnTo>
                      <a:pt x="6707" y="595"/>
                    </a:lnTo>
                    <a:cubicBezTo>
                      <a:pt x="6707" y="265"/>
                      <a:pt x="6436" y="0"/>
                      <a:pt x="611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52400">
                <a:solidFill>
                  <a:srgbClr val="ffffff"/>
                </a:solidFill>
                <a:round/>
              </a:ln>
              <a:effectLst>
                <a:outerShdw algn="bl" blurRad="57150" dir="5400000" dist="19080" rotWithShape="0">
                  <a:srgbClr val="000000">
                    <a:alpha val="50000"/>
                  </a:srgbClr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01" name="CustomShape 14"/>
              <p:cNvSpPr/>
              <p:nvPr/>
            </p:nvSpPr>
            <p:spPr>
              <a:xfrm rot="1458000">
                <a:off x="439200" y="1244520"/>
                <a:ext cx="273600" cy="98640"/>
              </a:xfrm>
              <a:custGeom>
                <a:avLst/>
                <a:gdLst/>
                <a:ahLst/>
                <a:rect l="l" t="t" r="r" b="b"/>
                <a:pathLst>
                  <a:path w="3516" h="1271">
                    <a:moveTo>
                      <a:pt x="0" y="1"/>
                    </a:moveTo>
                    <a:lnTo>
                      <a:pt x="0" y="1"/>
                    </a:lnTo>
                    <a:cubicBezTo>
                      <a:pt x="182" y="511"/>
                      <a:pt x="558" y="919"/>
                      <a:pt x="1046" y="1131"/>
                    </a:cubicBezTo>
                    <a:cubicBezTo>
                      <a:pt x="1277" y="1225"/>
                      <a:pt x="1519" y="1271"/>
                      <a:pt x="1759" y="1271"/>
                    </a:cubicBezTo>
                    <a:cubicBezTo>
                      <a:pt x="2216" y="1271"/>
                      <a:pt x="2666" y="1105"/>
                      <a:pt x="3019" y="790"/>
                    </a:cubicBezTo>
                    <a:cubicBezTo>
                      <a:pt x="3248" y="581"/>
                      <a:pt x="3418" y="319"/>
                      <a:pt x="3515" y="2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ffff"/>
              </a:solidFill>
              <a:ln w="1524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402" name="Group 15"/>
            <p:cNvGrpSpPr/>
            <p:nvPr/>
          </p:nvGrpSpPr>
          <p:grpSpPr>
            <a:xfrm>
              <a:off x="190440" y="100800"/>
              <a:ext cx="1259640" cy="1294200"/>
              <a:chOff x="190440" y="100800"/>
              <a:chExt cx="1259640" cy="1294200"/>
            </a:xfrm>
          </p:grpSpPr>
          <p:sp>
            <p:nvSpPr>
              <p:cNvPr id="403" name="CustomShape 16"/>
              <p:cNvSpPr/>
              <p:nvPr/>
            </p:nvSpPr>
            <p:spPr>
              <a:xfrm rot="1458000">
                <a:off x="350280" y="250560"/>
                <a:ext cx="939240" cy="981000"/>
              </a:xfrm>
              <a:custGeom>
                <a:avLst/>
                <a:gdLst/>
                <a:ahLst/>
                <a:rect l="l" t="t" r="r" b="b"/>
                <a:pathLst>
                  <a:path w="12052" h="12588">
                    <a:moveTo>
                      <a:pt x="6113" y="0"/>
                    </a:moveTo>
                    <a:cubicBezTo>
                      <a:pt x="5789" y="0"/>
                      <a:pt x="5527" y="263"/>
                      <a:pt x="5527" y="586"/>
                    </a:cubicBezTo>
                    <a:lnTo>
                      <a:pt x="5527" y="592"/>
                    </a:lnTo>
                    <a:lnTo>
                      <a:pt x="5527" y="1836"/>
                    </a:lnTo>
                    <a:cubicBezTo>
                      <a:pt x="3312" y="2098"/>
                      <a:pt x="1646" y="3973"/>
                      <a:pt x="1640" y="6205"/>
                    </a:cubicBezTo>
                    <a:lnTo>
                      <a:pt x="1640" y="9000"/>
                    </a:lnTo>
                    <a:cubicBezTo>
                      <a:pt x="1640" y="9957"/>
                      <a:pt x="1317" y="10892"/>
                      <a:pt x="725" y="11645"/>
                    </a:cubicBezTo>
                    <a:lnTo>
                      <a:pt x="0" y="12571"/>
                    </a:lnTo>
                    <a:lnTo>
                      <a:pt x="12052" y="12588"/>
                    </a:lnTo>
                    <a:lnTo>
                      <a:pt x="12052" y="12588"/>
                    </a:lnTo>
                    <a:lnTo>
                      <a:pt x="11221" y="11388"/>
                    </a:lnTo>
                    <a:cubicBezTo>
                      <a:pt x="10713" y="10666"/>
                      <a:pt x="10437" y="9804"/>
                      <a:pt x="10437" y="8919"/>
                    </a:cubicBezTo>
                    <a:lnTo>
                      <a:pt x="10437" y="6224"/>
                    </a:lnTo>
                    <a:cubicBezTo>
                      <a:pt x="10437" y="4051"/>
                      <a:pt x="8855" y="2210"/>
                      <a:pt x="6707" y="1878"/>
                    </a:cubicBezTo>
                    <a:lnTo>
                      <a:pt x="6707" y="595"/>
                    </a:lnTo>
                    <a:cubicBezTo>
                      <a:pt x="6707" y="265"/>
                      <a:pt x="6436" y="0"/>
                      <a:pt x="61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04" name="CustomShape 17"/>
              <p:cNvSpPr/>
              <p:nvPr/>
            </p:nvSpPr>
            <p:spPr>
              <a:xfrm rot="1458000">
                <a:off x="439200" y="1244520"/>
                <a:ext cx="273600" cy="98640"/>
              </a:xfrm>
              <a:custGeom>
                <a:avLst/>
                <a:gdLst/>
                <a:ahLst/>
                <a:rect l="l" t="t" r="r" b="b"/>
                <a:pathLst>
                  <a:path w="3516" h="1271">
                    <a:moveTo>
                      <a:pt x="0" y="1"/>
                    </a:moveTo>
                    <a:lnTo>
                      <a:pt x="0" y="1"/>
                    </a:lnTo>
                    <a:cubicBezTo>
                      <a:pt x="182" y="511"/>
                      <a:pt x="558" y="919"/>
                      <a:pt x="1046" y="1131"/>
                    </a:cubicBezTo>
                    <a:cubicBezTo>
                      <a:pt x="1277" y="1225"/>
                      <a:pt x="1519" y="1271"/>
                      <a:pt x="1759" y="1271"/>
                    </a:cubicBezTo>
                    <a:cubicBezTo>
                      <a:pt x="2216" y="1271"/>
                      <a:pt x="2666" y="1105"/>
                      <a:pt x="3019" y="790"/>
                    </a:cubicBezTo>
                    <a:cubicBezTo>
                      <a:pt x="3248" y="581"/>
                      <a:pt x="3418" y="319"/>
                      <a:pt x="3515" y="2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CustomShape 1"/>
          <p:cNvSpPr/>
          <p:nvPr/>
        </p:nvSpPr>
        <p:spPr>
          <a:xfrm>
            <a:off x="6854040" y="2523600"/>
            <a:ext cx="2394360" cy="3159000"/>
          </a:xfrm>
          <a:custGeom>
            <a:avLst/>
            <a:gdLst/>
            <a:ahLst/>
            <a:rect l="l" t="t" r="r" b="b"/>
            <a:pathLst>
              <a:path w="19741" h="26474">
                <a:moveTo>
                  <a:pt x="6549" y="0"/>
                </a:moveTo>
                <a:cubicBezTo>
                  <a:pt x="6046" y="0"/>
                  <a:pt x="5561" y="213"/>
                  <a:pt x="5223" y="598"/>
                </a:cubicBezTo>
                <a:cubicBezTo>
                  <a:pt x="4810" y="1072"/>
                  <a:pt x="4534" y="1655"/>
                  <a:pt x="4433" y="2277"/>
                </a:cubicBezTo>
                <a:cubicBezTo>
                  <a:pt x="3995" y="4308"/>
                  <a:pt x="4576" y="6412"/>
                  <a:pt x="5159" y="8412"/>
                </a:cubicBezTo>
                <a:cubicBezTo>
                  <a:pt x="5412" y="9291"/>
                  <a:pt x="5686" y="10209"/>
                  <a:pt x="6344" y="10839"/>
                </a:cubicBezTo>
                <a:cubicBezTo>
                  <a:pt x="6701" y="11184"/>
                  <a:pt x="7282" y="11442"/>
                  <a:pt x="7853" y="11442"/>
                </a:cubicBezTo>
                <a:cubicBezTo>
                  <a:pt x="7942" y="11442"/>
                  <a:pt x="8031" y="11435"/>
                  <a:pt x="8119" y="11422"/>
                </a:cubicBezTo>
                <a:cubicBezTo>
                  <a:pt x="8269" y="12466"/>
                  <a:pt x="8417" y="13573"/>
                  <a:pt x="8545" y="14739"/>
                </a:cubicBezTo>
                <a:cubicBezTo>
                  <a:pt x="8872" y="17691"/>
                  <a:pt x="9034" y="20375"/>
                  <a:pt x="9087" y="22319"/>
                </a:cubicBezTo>
                <a:cubicBezTo>
                  <a:pt x="9106" y="23142"/>
                  <a:pt x="9106" y="23834"/>
                  <a:pt x="9115" y="24350"/>
                </a:cubicBezTo>
                <a:cubicBezTo>
                  <a:pt x="9064" y="23828"/>
                  <a:pt x="8997" y="23307"/>
                  <a:pt x="8900" y="22793"/>
                </a:cubicBezTo>
                <a:cubicBezTo>
                  <a:pt x="8743" y="22021"/>
                  <a:pt x="8509" y="21259"/>
                  <a:pt x="8222" y="20523"/>
                </a:cubicBezTo>
                <a:cubicBezTo>
                  <a:pt x="8071" y="20146"/>
                  <a:pt x="7893" y="19778"/>
                  <a:pt x="7695" y="19432"/>
                </a:cubicBezTo>
                <a:cubicBezTo>
                  <a:pt x="7907" y="18952"/>
                  <a:pt x="7943" y="18402"/>
                  <a:pt x="7792" y="17892"/>
                </a:cubicBezTo>
                <a:cubicBezTo>
                  <a:pt x="7650" y="17097"/>
                  <a:pt x="7148" y="16416"/>
                  <a:pt x="6428" y="16053"/>
                </a:cubicBezTo>
                <a:cubicBezTo>
                  <a:pt x="5588" y="15657"/>
                  <a:pt x="4674" y="15456"/>
                  <a:pt x="3756" y="15456"/>
                </a:cubicBezTo>
                <a:cubicBezTo>
                  <a:pt x="3342" y="15456"/>
                  <a:pt x="2927" y="15497"/>
                  <a:pt x="2517" y="15579"/>
                </a:cubicBezTo>
                <a:cubicBezTo>
                  <a:pt x="1791" y="15640"/>
                  <a:pt x="1111" y="15947"/>
                  <a:pt x="578" y="16444"/>
                </a:cubicBezTo>
                <a:cubicBezTo>
                  <a:pt x="95" y="16977"/>
                  <a:pt x="0" y="17911"/>
                  <a:pt x="578" y="18374"/>
                </a:cubicBezTo>
                <a:cubicBezTo>
                  <a:pt x="882" y="18583"/>
                  <a:pt x="1243" y="18690"/>
                  <a:pt x="1609" y="18690"/>
                </a:cubicBezTo>
                <a:cubicBezTo>
                  <a:pt x="1670" y="18690"/>
                  <a:pt x="1731" y="18687"/>
                  <a:pt x="1791" y="18681"/>
                </a:cubicBezTo>
                <a:cubicBezTo>
                  <a:pt x="2183" y="18681"/>
                  <a:pt x="2592" y="18654"/>
                  <a:pt x="2993" y="18654"/>
                </a:cubicBezTo>
                <a:cubicBezTo>
                  <a:pt x="3650" y="18654"/>
                  <a:pt x="4288" y="18727"/>
                  <a:pt x="4799" y="19114"/>
                </a:cubicBezTo>
                <a:cubicBezTo>
                  <a:pt x="5267" y="19476"/>
                  <a:pt x="5580" y="20059"/>
                  <a:pt x="6149" y="20238"/>
                </a:cubicBezTo>
                <a:cubicBezTo>
                  <a:pt x="6249" y="20261"/>
                  <a:pt x="6350" y="20272"/>
                  <a:pt x="6449" y="20272"/>
                </a:cubicBezTo>
                <a:cubicBezTo>
                  <a:pt x="6904" y="20272"/>
                  <a:pt x="7332" y="20037"/>
                  <a:pt x="7575" y="19641"/>
                </a:cubicBezTo>
                <a:cubicBezTo>
                  <a:pt x="7748" y="19948"/>
                  <a:pt x="7895" y="20266"/>
                  <a:pt x="8021" y="20592"/>
                </a:cubicBezTo>
                <a:cubicBezTo>
                  <a:pt x="8311" y="21318"/>
                  <a:pt x="8543" y="22062"/>
                  <a:pt x="8710" y="22830"/>
                </a:cubicBezTo>
                <a:cubicBezTo>
                  <a:pt x="8858" y="23533"/>
                  <a:pt x="8950" y="24199"/>
                  <a:pt x="8997" y="24716"/>
                </a:cubicBezTo>
                <a:cubicBezTo>
                  <a:pt x="9048" y="25234"/>
                  <a:pt x="9089" y="25647"/>
                  <a:pt x="9128" y="26004"/>
                </a:cubicBezTo>
                <a:cubicBezTo>
                  <a:pt x="9134" y="26163"/>
                  <a:pt x="9156" y="26320"/>
                  <a:pt x="9190" y="26473"/>
                </a:cubicBezTo>
                <a:cubicBezTo>
                  <a:pt x="9212" y="26322"/>
                  <a:pt x="9212" y="26166"/>
                  <a:pt x="9204" y="26018"/>
                </a:cubicBezTo>
                <a:cubicBezTo>
                  <a:pt x="9198" y="25773"/>
                  <a:pt x="9184" y="25438"/>
                  <a:pt x="9162" y="25034"/>
                </a:cubicBezTo>
                <a:cubicBezTo>
                  <a:pt x="9170" y="24911"/>
                  <a:pt x="9184" y="24785"/>
                  <a:pt x="9184" y="24635"/>
                </a:cubicBezTo>
                <a:cubicBezTo>
                  <a:pt x="9218" y="24088"/>
                  <a:pt x="9218" y="23298"/>
                  <a:pt x="9218" y="22328"/>
                </a:cubicBezTo>
                <a:cubicBezTo>
                  <a:pt x="9212" y="21622"/>
                  <a:pt x="9190" y="20821"/>
                  <a:pt x="9148" y="19956"/>
                </a:cubicBezTo>
                <a:cubicBezTo>
                  <a:pt x="9162" y="19847"/>
                  <a:pt x="9170" y="19741"/>
                  <a:pt x="9176" y="19635"/>
                </a:cubicBezTo>
                <a:cubicBezTo>
                  <a:pt x="9226" y="19222"/>
                  <a:pt x="9290" y="18620"/>
                  <a:pt x="9438" y="17881"/>
                </a:cubicBezTo>
                <a:cubicBezTo>
                  <a:pt x="9580" y="17141"/>
                  <a:pt x="9773" y="16268"/>
                  <a:pt x="10049" y="15317"/>
                </a:cubicBezTo>
                <a:cubicBezTo>
                  <a:pt x="10336" y="14282"/>
                  <a:pt x="10699" y="13275"/>
                  <a:pt x="11132" y="12287"/>
                </a:cubicBezTo>
                <a:cubicBezTo>
                  <a:pt x="11132" y="12279"/>
                  <a:pt x="11132" y="12279"/>
                  <a:pt x="11140" y="12273"/>
                </a:cubicBezTo>
                <a:cubicBezTo>
                  <a:pt x="11140" y="12273"/>
                  <a:pt x="11140" y="12265"/>
                  <a:pt x="11145" y="12265"/>
                </a:cubicBezTo>
                <a:cubicBezTo>
                  <a:pt x="11500" y="12640"/>
                  <a:pt x="12012" y="12812"/>
                  <a:pt x="12585" y="12812"/>
                </a:cubicBezTo>
                <a:cubicBezTo>
                  <a:pt x="12999" y="12812"/>
                  <a:pt x="13445" y="12722"/>
                  <a:pt x="13888" y="12555"/>
                </a:cubicBezTo>
                <a:cubicBezTo>
                  <a:pt x="14995" y="12136"/>
                  <a:pt x="15832" y="11205"/>
                  <a:pt x="16555" y="10270"/>
                </a:cubicBezTo>
                <a:cubicBezTo>
                  <a:pt x="17459" y="9107"/>
                  <a:pt x="18268" y="7871"/>
                  <a:pt x="18976" y="6582"/>
                </a:cubicBezTo>
                <a:cubicBezTo>
                  <a:pt x="19350" y="5832"/>
                  <a:pt x="19741" y="4939"/>
                  <a:pt x="19350" y="4194"/>
                </a:cubicBezTo>
                <a:cubicBezTo>
                  <a:pt x="19052" y="3697"/>
                  <a:pt x="18533" y="3385"/>
                  <a:pt x="17958" y="3357"/>
                </a:cubicBezTo>
                <a:cubicBezTo>
                  <a:pt x="17895" y="3354"/>
                  <a:pt x="17831" y="3352"/>
                  <a:pt x="17768" y="3352"/>
                </a:cubicBezTo>
                <a:cubicBezTo>
                  <a:pt x="17263" y="3352"/>
                  <a:pt x="16762" y="3450"/>
                  <a:pt x="16298" y="3639"/>
                </a:cubicBezTo>
                <a:cubicBezTo>
                  <a:pt x="14934" y="4113"/>
                  <a:pt x="13687" y="4852"/>
                  <a:pt x="12607" y="5804"/>
                </a:cubicBezTo>
                <a:cubicBezTo>
                  <a:pt x="11656" y="6593"/>
                  <a:pt x="10947" y="7628"/>
                  <a:pt x="10551" y="8800"/>
                </a:cubicBezTo>
                <a:cubicBezTo>
                  <a:pt x="10180" y="9910"/>
                  <a:pt x="10359" y="11124"/>
                  <a:pt x="11003" y="12078"/>
                </a:cubicBezTo>
                <a:cubicBezTo>
                  <a:pt x="10984" y="12120"/>
                  <a:pt x="10961" y="12162"/>
                  <a:pt x="10947" y="12215"/>
                </a:cubicBezTo>
                <a:cubicBezTo>
                  <a:pt x="10166" y="14017"/>
                  <a:pt x="9614" y="15914"/>
                  <a:pt x="9296" y="17855"/>
                </a:cubicBezTo>
                <a:cubicBezTo>
                  <a:pt x="9204" y="18447"/>
                  <a:pt x="9145" y="18941"/>
                  <a:pt x="9117" y="19340"/>
                </a:cubicBezTo>
                <a:cubicBezTo>
                  <a:pt x="9042" y="17934"/>
                  <a:pt x="8919" y="16371"/>
                  <a:pt x="8735" y="14725"/>
                </a:cubicBezTo>
                <a:cubicBezTo>
                  <a:pt x="8612" y="13609"/>
                  <a:pt x="8465" y="12505"/>
                  <a:pt x="8294" y="11394"/>
                </a:cubicBezTo>
                <a:cubicBezTo>
                  <a:pt x="8615" y="11311"/>
                  <a:pt x="8905" y="11118"/>
                  <a:pt x="9131" y="10792"/>
                </a:cubicBezTo>
                <a:lnTo>
                  <a:pt x="9137" y="10783"/>
                </a:lnTo>
                <a:cubicBezTo>
                  <a:pt x="9714" y="9946"/>
                  <a:pt x="9826" y="8892"/>
                  <a:pt x="9826" y="7874"/>
                </a:cubicBezTo>
                <a:cubicBezTo>
                  <a:pt x="9818" y="5692"/>
                  <a:pt x="9318" y="3549"/>
                  <a:pt x="8384" y="1585"/>
                </a:cubicBezTo>
                <a:cubicBezTo>
                  <a:pt x="8063" y="919"/>
                  <a:pt x="7625" y="221"/>
                  <a:pt x="6911" y="37"/>
                </a:cubicBezTo>
                <a:cubicBezTo>
                  <a:pt x="6790" y="12"/>
                  <a:pt x="6669" y="0"/>
                  <a:pt x="6549" y="0"/>
                </a:cubicBezTo>
                <a:close/>
              </a:path>
            </a:pathLst>
          </a:custGeom>
          <a:solidFill>
            <a:srgbClr val="ffffff"/>
          </a:solidFill>
          <a:ln w="114300">
            <a:solidFill>
              <a:srgbClr val="ffffff"/>
            </a:solidFill>
            <a:round/>
          </a:ln>
          <a:effectLst>
            <a:outerShdw algn="bl" blurRad="57150" dir="5400000" dist="19080" rotWithShape="0">
              <a:srgbClr val="00000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06" name="TextShape 2"/>
          <p:cNvSpPr txBox="1"/>
          <p:nvPr/>
        </p:nvSpPr>
        <p:spPr>
          <a:xfrm>
            <a:off x="2000160" y="-285840"/>
            <a:ext cx="6227280" cy="19573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r>
              <a:rPr b="0" lang="hr-HR" sz="2000" spc="-1" strike="noStrike">
                <a:solidFill>
                  <a:srgbClr val="c97114"/>
                </a:solidFill>
                <a:latin typeface="Lexend Light"/>
                <a:ea typeface="Lexend Light"/>
              </a:rPr>
              <a:t>Suradnja s klijentima</a:t>
            </a:r>
            <a:endParaRPr b="0" lang="hr-HR" sz="2000" spc="-1" strike="noStrike">
              <a:latin typeface="Arial"/>
            </a:endParaRPr>
          </a:p>
        </p:txBody>
      </p:sp>
      <p:grpSp>
        <p:nvGrpSpPr>
          <p:cNvPr id="407" name="Group 3"/>
          <p:cNvGrpSpPr/>
          <p:nvPr/>
        </p:nvGrpSpPr>
        <p:grpSpPr>
          <a:xfrm>
            <a:off x="6941160" y="2640960"/>
            <a:ext cx="2220480" cy="2976840"/>
            <a:chOff x="6941160" y="2640960"/>
            <a:chExt cx="2220480" cy="2976840"/>
          </a:xfrm>
        </p:grpSpPr>
        <p:sp>
          <p:nvSpPr>
            <p:cNvPr id="408" name="CustomShape 4"/>
            <p:cNvSpPr/>
            <p:nvPr/>
          </p:nvSpPr>
          <p:spPr>
            <a:xfrm>
              <a:off x="7390440" y="2640960"/>
              <a:ext cx="656280" cy="1287720"/>
            </a:xfrm>
            <a:custGeom>
              <a:avLst/>
              <a:gdLst/>
              <a:ahLst/>
              <a:rect l="l" t="t" r="r" b="b"/>
              <a:pathLst>
                <a:path w="5413" h="10617">
                  <a:moveTo>
                    <a:pt x="2365" y="1"/>
                  </a:moveTo>
                  <a:cubicBezTo>
                    <a:pt x="1903" y="1"/>
                    <a:pt x="1453" y="201"/>
                    <a:pt x="1136" y="555"/>
                  </a:cubicBezTo>
                  <a:cubicBezTo>
                    <a:pt x="751" y="1001"/>
                    <a:pt x="494" y="1537"/>
                    <a:pt x="402" y="2117"/>
                  </a:cubicBezTo>
                  <a:cubicBezTo>
                    <a:pt x="1" y="4000"/>
                    <a:pt x="539" y="5947"/>
                    <a:pt x="1075" y="7805"/>
                  </a:cubicBezTo>
                  <a:cubicBezTo>
                    <a:pt x="1309" y="8612"/>
                    <a:pt x="1560" y="9465"/>
                    <a:pt x="2171" y="10054"/>
                  </a:cubicBezTo>
                  <a:cubicBezTo>
                    <a:pt x="2498" y="10375"/>
                    <a:pt x="3035" y="10617"/>
                    <a:pt x="3565" y="10617"/>
                  </a:cubicBezTo>
                  <a:cubicBezTo>
                    <a:pt x="4012" y="10617"/>
                    <a:pt x="4454" y="10445"/>
                    <a:pt x="4763" y="10004"/>
                  </a:cubicBezTo>
                  <a:cubicBezTo>
                    <a:pt x="5298" y="9217"/>
                    <a:pt x="5413" y="8238"/>
                    <a:pt x="5407" y="7300"/>
                  </a:cubicBezTo>
                  <a:cubicBezTo>
                    <a:pt x="5399" y="5283"/>
                    <a:pt x="4947" y="3289"/>
                    <a:pt x="4071" y="1470"/>
                  </a:cubicBezTo>
                  <a:cubicBezTo>
                    <a:pt x="3772" y="859"/>
                    <a:pt x="3371" y="212"/>
                    <a:pt x="2698" y="36"/>
                  </a:cubicBezTo>
                  <a:cubicBezTo>
                    <a:pt x="2588" y="12"/>
                    <a:pt x="2476" y="1"/>
                    <a:pt x="2365" y="1"/>
                  </a:cubicBezTo>
                  <a:close/>
                </a:path>
              </a:pathLst>
            </a:custGeom>
            <a:solidFill>
              <a:srgbClr val="ff81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09" name="CustomShape 5"/>
            <p:cNvSpPr/>
            <p:nvPr/>
          </p:nvSpPr>
          <p:spPr>
            <a:xfrm>
              <a:off x="7390440" y="2640960"/>
              <a:ext cx="656280" cy="1287720"/>
            </a:xfrm>
            <a:custGeom>
              <a:avLst/>
              <a:gdLst/>
              <a:ahLst/>
              <a:rect l="l" t="t" r="r" b="b"/>
              <a:pathLst>
                <a:path w="5413" h="10617">
                  <a:moveTo>
                    <a:pt x="2365" y="1"/>
                  </a:moveTo>
                  <a:cubicBezTo>
                    <a:pt x="1903" y="1"/>
                    <a:pt x="1453" y="201"/>
                    <a:pt x="1136" y="555"/>
                  </a:cubicBezTo>
                  <a:cubicBezTo>
                    <a:pt x="751" y="1001"/>
                    <a:pt x="494" y="1537"/>
                    <a:pt x="402" y="2117"/>
                  </a:cubicBezTo>
                  <a:cubicBezTo>
                    <a:pt x="1" y="4000"/>
                    <a:pt x="539" y="5947"/>
                    <a:pt x="1075" y="7805"/>
                  </a:cubicBezTo>
                  <a:cubicBezTo>
                    <a:pt x="1309" y="8612"/>
                    <a:pt x="1560" y="9465"/>
                    <a:pt x="2171" y="10054"/>
                  </a:cubicBezTo>
                  <a:cubicBezTo>
                    <a:pt x="2498" y="10375"/>
                    <a:pt x="3035" y="10617"/>
                    <a:pt x="3565" y="10617"/>
                  </a:cubicBezTo>
                  <a:cubicBezTo>
                    <a:pt x="4012" y="10617"/>
                    <a:pt x="4454" y="10445"/>
                    <a:pt x="4763" y="10004"/>
                  </a:cubicBezTo>
                  <a:cubicBezTo>
                    <a:pt x="5298" y="9217"/>
                    <a:pt x="5413" y="8238"/>
                    <a:pt x="5407" y="7300"/>
                  </a:cubicBezTo>
                  <a:cubicBezTo>
                    <a:pt x="5399" y="5283"/>
                    <a:pt x="4947" y="3289"/>
                    <a:pt x="4071" y="1470"/>
                  </a:cubicBezTo>
                  <a:cubicBezTo>
                    <a:pt x="3772" y="859"/>
                    <a:pt x="3371" y="212"/>
                    <a:pt x="2698" y="36"/>
                  </a:cubicBezTo>
                  <a:cubicBezTo>
                    <a:pt x="2588" y="12"/>
                    <a:pt x="2476" y="1"/>
                    <a:pt x="2365" y="1"/>
                  </a:cubicBezTo>
                  <a:close/>
                </a:path>
              </a:pathLst>
            </a:custGeom>
            <a:solidFill>
              <a:srgbClr val="ff71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10" name="CustomShape 6"/>
            <p:cNvSpPr/>
            <p:nvPr/>
          </p:nvSpPr>
          <p:spPr>
            <a:xfrm>
              <a:off x="6941160" y="4378680"/>
              <a:ext cx="893160" cy="540360"/>
            </a:xfrm>
            <a:custGeom>
              <a:avLst/>
              <a:gdLst/>
              <a:ahLst/>
              <a:rect l="l" t="t" r="r" b="b"/>
              <a:pathLst>
                <a:path w="7366" h="4458">
                  <a:moveTo>
                    <a:pt x="3452" y="0"/>
                  </a:moveTo>
                  <a:cubicBezTo>
                    <a:pt x="3075" y="0"/>
                    <a:pt x="2698" y="37"/>
                    <a:pt x="2324" y="110"/>
                  </a:cubicBezTo>
                  <a:cubicBezTo>
                    <a:pt x="1652" y="168"/>
                    <a:pt x="1027" y="447"/>
                    <a:pt x="531" y="913"/>
                  </a:cubicBezTo>
                  <a:cubicBezTo>
                    <a:pt x="84" y="1413"/>
                    <a:pt x="0" y="2280"/>
                    <a:pt x="531" y="2702"/>
                  </a:cubicBezTo>
                  <a:cubicBezTo>
                    <a:pt x="815" y="2897"/>
                    <a:pt x="1154" y="2996"/>
                    <a:pt x="1494" y="2996"/>
                  </a:cubicBezTo>
                  <a:cubicBezTo>
                    <a:pt x="1548" y="2996"/>
                    <a:pt x="1601" y="2994"/>
                    <a:pt x="1655" y="2989"/>
                  </a:cubicBezTo>
                  <a:cubicBezTo>
                    <a:pt x="2019" y="2989"/>
                    <a:pt x="2398" y="2964"/>
                    <a:pt x="2771" y="2964"/>
                  </a:cubicBezTo>
                  <a:cubicBezTo>
                    <a:pt x="3380" y="2964"/>
                    <a:pt x="3971" y="3031"/>
                    <a:pt x="4450" y="3388"/>
                  </a:cubicBezTo>
                  <a:cubicBezTo>
                    <a:pt x="4888" y="3720"/>
                    <a:pt x="5176" y="4264"/>
                    <a:pt x="5700" y="4423"/>
                  </a:cubicBezTo>
                  <a:cubicBezTo>
                    <a:pt x="5796" y="4446"/>
                    <a:pt x="5892" y="4457"/>
                    <a:pt x="5987" y="4457"/>
                  </a:cubicBezTo>
                  <a:cubicBezTo>
                    <a:pt x="6425" y="4457"/>
                    <a:pt x="6837" y="4217"/>
                    <a:pt x="7061" y="3820"/>
                  </a:cubicBezTo>
                  <a:cubicBezTo>
                    <a:pt x="7310" y="3338"/>
                    <a:pt x="7366" y="2780"/>
                    <a:pt x="7212" y="2258"/>
                  </a:cubicBezTo>
                  <a:cubicBezTo>
                    <a:pt x="7081" y="1533"/>
                    <a:pt x="6615" y="899"/>
                    <a:pt x="5948" y="556"/>
                  </a:cubicBezTo>
                  <a:cubicBezTo>
                    <a:pt x="5162" y="188"/>
                    <a:pt x="4309" y="0"/>
                    <a:pt x="3452" y="0"/>
                  </a:cubicBezTo>
                  <a:close/>
                </a:path>
              </a:pathLst>
            </a:custGeom>
            <a:solidFill>
              <a:srgbClr val="fac0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11" name="CustomShape 7"/>
            <p:cNvSpPr/>
            <p:nvPr/>
          </p:nvSpPr>
          <p:spPr>
            <a:xfrm>
              <a:off x="8084520" y="3018600"/>
              <a:ext cx="1077120" cy="1063080"/>
            </a:xfrm>
            <a:custGeom>
              <a:avLst/>
              <a:gdLst/>
              <a:ahLst/>
              <a:rect l="l" t="t" r="r" b="b"/>
              <a:pathLst>
                <a:path w="8882" h="8766">
                  <a:moveTo>
                    <a:pt x="808" y="8161"/>
                  </a:moveTo>
                  <a:cubicBezTo>
                    <a:pt x="832" y="8192"/>
                    <a:pt x="857" y="8221"/>
                    <a:pt x="883" y="8250"/>
                  </a:cubicBezTo>
                  <a:lnTo>
                    <a:pt x="883" y="8250"/>
                  </a:lnTo>
                  <a:lnTo>
                    <a:pt x="808" y="8161"/>
                  </a:lnTo>
                  <a:close/>
                  <a:moveTo>
                    <a:pt x="883" y="8250"/>
                  </a:moveTo>
                  <a:lnTo>
                    <a:pt x="905" y="8275"/>
                  </a:lnTo>
                  <a:cubicBezTo>
                    <a:pt x="902" y="8271"/>
                    <a:pt x="899" y="8267"/>
                    <a:pt x="896" y="8263"/>
                  </a:cubicBezTo>
                  <a:lnTo>
                    <a:pt x="896" y="8263"/>
                  </a:lnTo>
                  <a:cubicBezTo>
                    <a:pt x="892" y="8259"/>
                    <a:pt x="888" y="8254"/>
                    <a:pt x="883" y="8250"/>
                  </a:cubicBezTo>
                  <a:close/>
                  <a:moveTo>
                    <a:pt x="7080" y="0"/>
                  </a:moveTo>
                  <a:cubicBezTo>
                    <a:pt x="6604" y="0"/>
                    <a:pt x="6138" y="93"/>
                    <a:pt x="5695" y="269"/>
                  </a:cubicBezTo>
                  <a:cubicBezTo>
                    <a:pt x="4432" y="707"/>
                    <a:pt x="3271" y="1396"/>
                    <a:pt x="2272" y="2277"/>
                  </a:cubicBezTo>
                  <a:cubicBezTo>
                    <a:pt x="1391" y="3003"/>
                    <a:pt x="732" y="3968"/>
                    <a:pt x="361" y="5050"/>
                  </a:cubicBezTo>
                  <a:cubicBezTo>
                    <a:pt x="0" y="6139"/>
                    <a:pt x="203" y="7344"/>
                    <a:pt x="896" y="8263"/>
                  </a:cubicBezTo>
                  <a:lnTo>
                    <a:pt x="896" y="8263"/>
                  </a:lnTo>
                  <a:cubicBezTo>
                    <a:pt x="1223" y="8607"/>
                    <a:pt x="1698" y="8765"/>
                    <a:pt x="2229" y="8765"/>
                  </a:cubicBezTo>
                  <a:cubicBezTo>
                    <a:pt x="2616" y="8765"/>
                    <a:pt x="3033" y="8681"/>
                    <a:pt x="3444" y="8524"/>
                  </a:cubicBezTo>
                  <a:cubicBezTo>
                    <a:pt x="4476" y="8128"/>
                    <a:pt x="5249" y="7268"/>
                    <a:pt x="5921" y="6398"/>
                  </a:cubicBezTo>
                  <a:cubicBezTo>
                    <a:pt x="6758" y="5318"/>
                    <a:pt x="7509" y="4177"/>
                    <a:pt x="8164" y="2978"/>
                  </a:cubicBezTo>
                  <a:cubicBezTo>
                    <a:pt x="8527" y="2297"/>
                    <a:pt x="8881" y="1468"/>
                    <a:pt x="8527" y="782"/>
                  </a:cubicBezTo>
                  <a:cubicBezTo>
                    <a:pt x="8254" y="327"/>
                    <a:pt x="7774" y="34"/>
                    <a:pt x="7235" y="4"/>
                  </a:cubicBezTo>
                  <a:cubicBezTo>
                    <a:pt x="7183" y="2"/>
                    <a:pt x="7131" y="0"/>
                    <a:pt x="7080" y="0"/>
                  </a:cubicBezTo>
                  <a:close/>
                </a:path>
              </a:pathLst>
            </a:custGeom>
            <a:solidFill>
              <a:srgbClr val="f89e9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12" name="CustomShape 8"/>
            <p:cNvSpPr/>
            <p:nvPr/>
          </p:nvSpPr>
          <p:spPr>
            <a:xfrm>
              <a:off x="7363440" y="4545720"/>
              <a:ext cx="614520" cy="1072080"/>
            </a:xfrm>
            <a:custGeom>
              <a:avLst/>
              <a:gdLst/>
              <a:ahLst/>
              <a:rect l="l" t="t" r="r" b="b"/>
              <a:pathLst>
                <a:path w="5067" h="8841">
                  <a:moveTo>
                    <a:pt x="222" y="0"/>
                  </a:moveTo>
                  <a:cubicBezTo>
                    <a:pt x="149" y="0"/>
                    <a:pt x="76" y="4"/>
                    <a:pt x="0" y="11"/>
                  </a:cubicBezTo>
                  <a:cubicBezTo>
                    <a:pt x="148" y="39"/>
                    <a:pt x="299" y="64"/>
                    <a:pt x="441" y="69"/>
                  </a:cubicBezTo>
                  <a:cubicBezTo>
                    <a:pt x="834" y="114"/>
                    <a:pt x="1211" y="225"/>
                    <a:pt x="1568" y="401"/>
                  </a:cubicBezTo>
                  <a:cubicBezTo>
                    <a:pt x="2087" y="663"/>
                    <a:pt x="2539" y="1043"/>
                    <a:pt x="2902" y="1509"/>
                  </a:cubicBezTo>
                  <a:cubicBezTo>
                    <a:pt x="3340" y="2086"/>
                    <a:pt x="3694" y="2708"/>
                    <a:pt x="3959" y="3383"/>
                  </a:cubicBezTo>
                  <a:cubicBezTo>
                    <a:pt x="4232" y="4053"/>
                    <a:pt x="4444" y="4739"/>
                    <a:pt x="4601" y="5451"/>
                  </a:cubicBezTo>
                  <a:cubicBezTo>
                    <a:pt x="4737" y="6098"/>
                    <a:pt x="4821" y="6726"/>
                    <a:pt x="4866" y="7200"/>
                  </a:cubicBezTo>
                  <a:cubicBezTo>
                    <a:pt x="4922" y="7683"/>
                    <a:pt x="4955" y="8067"/>
                    <a:pt x="4988" y="8399"/>
                  </a:cubicBezTo>
                  <a:cubicBezTo>
                    <a:pt x="4988" y="8553"/>
                    <a:pt x="5008" y="8695"/>
                    <a:pt x="5047" y="8840"/>
                  </a:cubicBezTo>
                  <a:cubicBezTo>
                    <a:pt x="5061" y="8704"/>
                    <a:pt x="5067" y="8561"/>
                    <a:pt x="5055" y="8422"/>
                  </a:cubicBezTo>
                  <a:cubicBezTo>
                    <a:pt x="5047" y="8134"/>
                    <a:pt x="5033" y="7727"/>
                    <a:pt x="4994" y="7222"/>
                  </a:cubicBezTo>
                  <a:cubicBezTo>
                    <a:pt x="4949" y="6625"/>
                    <a:pt x="4874" y="6037"/>
                    <a:pt x="4763" y="5448"/>
                  </a:cubicBezTo>
                  <a:cubicBezTo>
                    <a:pt x="4612" y="4728"/>
                    <a:pt x="4400" y="4020"/>
                    <a:pt x="4126" y="3342"/>
                  </a:cubicBezTo>
                  <a:cubicBezTo>
                    <a:pt x="3861" y="2653"/>
                    <a:pt x="3493" y="2005"/>
                    <a:pt x="3033" y="1431"/>
                  </a:cubicBezTo>
                  <a:cubicBezTo>
                    <a:pt x="2656" y="954"/>
                    <a:pt x="2171" y="571"/>
                    <a:pt x="1618" y="315"/>
                  </a:cubicBezTo>
                  <a:cubicBezTo>
                    <a:pt x="1250" y="147"/>
                    <a:pt x="857" y="41"/>
                    <a:pt x="447" y="11"/>
                  </a:cubicBezTo>
                  <a:cubicBezTo>
                    <a:pt x="370" y="4"/>
                    <a:pt x="296" y="0"/>
                    <a:pt x="222" y="0"/>
                  </a:cubicBezTo>
                  <a:close/>
                </a:path>
              </a:pathLst>
            </a:custGeom>
            <a:solidFill>
              <a:srgbClr val="747b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13" name="CustomShape 9"/>
            <p:cNvSpPr/>
            <p:nvPr/>
          </p:nvSpPr>
          <p:spPr>
            <a:xfrm>
              <a:off x="7697160" y="3110040"/>
              <a:ext cx="280440" cy="2396880"/>
            </a:xfrm>
            <a:custGeom>
              <a:avLst/>
              <a:gdLst/>
              <a:ahLst/>
              <a:rect l="l" t="t" r="r" b="b"/>
              <a:pathLst>
                <a:path w="2316" h="19761">
                  <a:moveTo>
                    <a:pt x="0" y="0"/>
                  </a:moveTo>
                  <a:cubicBezTo>
                    <a:pt x="0" y="64"/>
                    <a:pt x="20" y="134"/>
                    <a:pt x="34" y="201"/>
                  </a:cubicBezTo>
                  <a:cubicBezTo>
                    <a:pt x="73" y="352"/>
                    <a:pt x="109" y="525"/>
                    <a:pt x="170" y="767"/>
                  </a:cubicBezTo>
                  <a:cubicBezTo>
                    <a:pt x="229" y="1010"/>
                    <a:pt x="287" y="1311"/>
                    <a:pt x="371" y="1660"/>
                  </a:cubicBezTo>
                  <a:cubicBezTo>
                    <a:pt x="455" y="2009"/>
                    <a:pt x="547" y="2397"/>
                    <a:pt x="631" y="2846"/>
                  </a:cubicBezTo>
                  <a:cubicBezTo>
                    <a:pt x="993" y="4612"/>
                    <a:pt x="1401" y="7067"/>
                    <a:pt x="1693" y="9809"/>
                  </a:cubicBezTo>
                  <a:cubicBezTo>
                    <a:pt x="1989" y="12549"/>
                    <a:pt x="2145" y="15043"/>
                    <a:pt x="2193" y="16839"/>
                  </a:cubicBezTo>
                  <a:cubicBezTo>
                    <a:pt x="2212" y="17746"/>
                    <a:pt x="2212" y="18477"/>
                    <a:pt x="2212" y="18976"/>
                  </a:cubicBezTo>
                  <a:lnTo>
                    <a:pt x="2212" y="19559"/>
                  </a:lnTo>
                  <a:cubicBezTo>
                    <a:pt x="2204" y="19626"/>
                    <a:pt x="2204" y="19696"/>
                    <a:pt x="2212" y="19760"/>
                  </a:cubicBezTo>
                  <a:cubicBezTo>
                    <a:pt x="2226" y="19693"/>
                    <a:pt x="2243" y="19618"/>
                    <a:pt x="2254" y="19559"/>
                  </a:cubicBezTo>
                  <a:cubicBezTo>
                    <a:pt x="2254" y="19406"/>
                    <a:pt x="2285" y="19211"/>
                    <a:pt x="2285" y="18976"/>
                  </a:cubicBezTo>
                  <a:cubicBezTo>
                    <a:pt x="2316" y="18471"/>
                    <a:pt x="2316" y="17746"/>
                    <a:pt x="2316" y="16839"/>
                  </a:cubicBezTo>
                  <a:cubicBezTo>
                    <a:pt x="2310" y="15037"/>
                    <a:pt x="2173" y="12535"/>
                    <a:pt x="1872" y="9795"/>
                  </a:cubicBezTo>
                  <a:cubicBezTo>
                    <a:pt x="1629" y="7452"/>
                    <a:pt x="1253" y="5125"/>
                    <a:pt x="756" y="2823"/>
                  </a:cubicBezTo>
                  <a:cubicBezTo>
                    <a:pt x="664" y="2377"/>
                    <a:pt x="566" y="1987"/>
                    <a:pt x="477" y="1638"/>
                  </a:cubicBezTo>
                  <a:cubicBezTo>
                    <a:pt x="385" y="1289"/>
                    <a:pt x="313" y="985"/>
                    <a:pt x="234" y="745"/>
                  </a:cubicBezTo>
                  <a:lnTo>
                    <a:pt x="67" y="187"/>
                  </a:lnTo>
                  <a:cubicBezTo>
                    <a:pt x="53" y="120"/>
                    <a:pt x="34" y="59"/>
                    <a:pt x="0" y="0"/>
                  </a:cubicBezTo>
                  <a:close/>
                </a:path>
              </a:pathLst>
            </a:custGeom>
            <a:solidFill>
              <a:srgbClr val="747b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14" name="CustomShape 10"/>
            <p:cNvSpPr/>
            <p:nvPr/>
          </p:nvSpPr>
          <p:spPr>
            <a:xfrm>
              <a:off x="7962120" y="3287880"/>
              <a:ext cx="781920" cy="1634400"/>
            </a:xfrm>
            <a:custGeom>
              <a:avLst/>
              <a:gdLst/>
              <a:ahLst/>
              <a:rect l="l" t="t" r="r" b="b"/>
              <a:pathLst>
                <a:path w="6448" h="13476">
                  <a:moveTo>
                    <a:pt x="6448" y="1"/>
                  </a:moveTo>
                  <a:cubicBezTo>
                    <a:pt x="6266" y="98"/>
                    <a:pt x="6093" y="201"/>
                    <a:pt x="5937" y="333"/>
                  </a:cubicBezTo>
                  <a:lnTo>
                    <a:pt x="5672" y="514"/>
                  </a:lnTo>
                  <a:cubicBezTo>
                    <a:pt x="5574" y="578"/>
                    <a:pt x="5482" y="670"/>
                    <a:pt x="5379" y="759"/>
                  </a:cubicBezTo>
                  <a:cubicBezTo>
                    <a:pt x="5131" y="955"/>
                    <a:pt x="4905" y="1175"/>
                    <a:pt x="4685" y="1401"/>
                  </a:cubicBezTo>
                  <a:cubicBezTo>
                    <a:pt x="3429" y="2737"/>
                    <a:pt x="2430" y="4294"/>
                    <a:pt x="1739" y="5985"/>
                  </a:cubicBezTo>
                  <a:cubicBezTo>
                    <a:pt x="1019" y="7661"/>
                    <a:pt x="497" y="9422"/>
                    <a:pt x="204" y="11218"/>
                  </a:cubicBezTo>
                  <a:cubicBezTo>
                    <a:pt x="93" y="11913"/>
                    <a:pt x="37" y="12482"/>
                    <a:pt x="14" y="12864"/>
                  </a:cubicBezTo>
                  <a:cubicBezTo>
                    <a:pt x="0" y="13068"/>
                    <a:pt x="0" y="13272"/>
                    <a:pt x="14" y="13475"/>
                  </a:cubicBezTo>
                  <a:cubicBezTo>
                    <a:pt x="51" y="13280"/>
                    <a:pt x="81" y="13076"/>
                    <a:pt x="93" y="12873"/>
                  </a:cubicBezTo>
                  <a:cubicBezTo>
                    <a:pt x="137" y="12485"/>
                    <a:pt x="196" y="11927"/>
                    <a:pt x="332" y="11246"/>
                  </a:cubicBezTo>
                  <a:cubicBezTo>
                    <a:pt x="458" y="10566"/>
                    <a:pt x="631" y="9756"/>
                    <a:pt x="896" y="8875"/>
                  </a:cubicBezTo>
                  <a:cubicBezTo>
                    <a:pt x="1169" y="7915"/>
                    <a:pt x="1507" y="6978"/>
                    <a:pt x="1900" y="6066"/>
                  </a:cubicBezTo>
                  <a:cubicBezTo>
                    <a:pt x="2595" y="4386"/>
                    <a:pt x="3566" y="2849"/>
                    <a:pt x="4771" y="1496"/>
                  </a:cubicBezTo>
                  <a:cubicBezTo>
                    <a:pt x="5301" y="960"/>
                    <a:pt x="5859" y="461"/>
                    <a:pt x="6448" y="1"/>
                  </a:cubicBezTo>
                  <a:close/>
                </a:path>
              </a:pathLst>
            </a:custGeom>
            <a:solidFill>
              <a:srgbClr val="747b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15" name="Group 11"/>
          <p:cNvGrpSpPr/>
          <p:nvPr/>
        </p:nvGrpSpPr>
        <p:grpSpPr>
          <a:xfrm>
            <a:off x="190440" y="100800"/>
            <a:ext cx="1259640" cy="1294200"/>
            <a:chOff x="190440" y="100800"/>
            <a:chExt cx="1259640" cy="1294200"/>
          </a:xfrm>
        </p:grpSpPr>
        <p:grpSp>
          <p:nvGrpSpPr>
            <p:cNvPr id="416" name="Group 12"/>
            <p:cNvGrpSpPr/>
            <p:nvPr/>
          </p:nvGrpSpPr>
          <p:grpSpPr>
            <a:xfrm>
              <a:off x="190440" y="100800"/>
              <a:ext cx="1259640" cy="1294200"/>
              <a:chOff x="190440" y="100800"/>
              <a:chExt cx="1259640" cy="1294200"/>
            </a:xfrm>
          </p:grpSpPr>
          <p:sp>
            <p:nvSpPr>
              <p:cNvPr id="417" name="CustomShape 13"/>
              <p:cNvSpPr/>
              <p:nvPr/>
            </p:nvSpPr>
            <p:spPr>
              <a:xfrm rot="1458000">
                <a:off x="350280" y="250560"/>
                <a:ext cx="939240" cy="981000"/>
              </a:xfrm>
              <a:custGeom>
                <a:avLst/>
                <a:gdLst/>
                <a:ahLst/>
                <a:rect l="l" t="t" r="r" b="b"/>
                <a:pathLst>
                  <a:path w="12052" h="12588">
                    <a:moveTo>
                      <a:pt x="6113" y="0"/>
                    </a:moveTo>
                    <a:cubicBezTo>
                      <a:pt x="5789" y="0"/>
                      <a:pt x="5527" y="263"/>
                      <a:pt x="5527" y="586"/>
                    </a:cubicBezTo>
                    <a:lnTo>
                      <a:pt x="5527" y="592"/>
                    </a:lnTo>
                    <a:lnTo>
                      <a:pt x="5527" y="1836"/>
                    </a:lnTo>
                    <a:cubicBezTo>
                      <a:pt x="3312" y="2098"/>
                      <a:pt x="1646" y="3973"/>
                      <a:pt x="1640" y="6205"/>
                    </a:cubicBezTo>
                    <a:lnTo>
                      <a:pt x="1640" y="9000"/>
                    </a:lnTo>
                    <a:cubicBezTo>
                      <a:pt x="1640" y="9957"/>
                      <a:pt x="1317" y="10892"/>
                      <a:pt x="725" y="11645"/>
                    </a:cubicBezTo>
                    <a:lnTo>
                      <a:pt x="0" y="12571"/>
                    </a:lnTo>
                    <a:lnTo>
                      <a:pt x="12052" y="12588"/>
                    </a:lnTo>
                    <a:lnTo>
                      <a:pt x="12052" y="12588"/>
                    </a:lnTo>
                    <a:lnTo>
                      <a:pt x="11221" y="11388"/>
                    </a:lnTo>
                    <a:cubicBezTo>
                      <a:pt x="10713" y="10666"/>
                      <a:pt x="10437" y="9804"/>
                      <a:pt x="10437" y="8919"/>
                    </a:cubicBezTo>
                    <a:lnTo>
                      <a:pt x="10437" y="6224"/>
                    </a:lnTo>
                    <a:cubicBezTo>
                      <a:pt x="10437" y="4051"/>
                      <a:pt x="8855" y="2210"/>
                      <a:pt x="6707" y="1878"/>
                    </a:cubicBezTo>
                    <a:lnTo>
                      <a:pt x="6707" y="595"/>
                    </a:lnTo>
                    <a:cubicBezTo>
                      <a:pt x="6707" y="265"/>
                      <a:pt x="6436" y="0"/>
                      <a:pt x="611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52400">
                <a:solidFill>
                  <a:srgbClr val="ffffff"/>
                </a:solidFill>
                <a:round/>
              </a:ln>
              <a:effectLst>
                <a:outerShdw algn="bl" blurRad="57150" dir="5400000" dist="19080" rotWithShape="0">
                  <a:srgbClr val="000000">
                    <a:alpha val="50000"/>
                  </a:srgbClr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18" name="CustomShape 14"/>
              <p:cNvSpPr/>
              <p:nvPr/>
            </p:nvSpPr>
            <p:spPr>
              <a:xfrm rot="1458000">
                <a:off x="439200" y="1244520"/>
                <a:ext cx="273600" cy="98640"/>
              </a:xfrm>
              <a:custGeom>
                <a:avLst/>
                <a:gdLst/>
                <a:ahLst/>
                <a:rect l="l" t="t" r="r" b="b"/>
                <a:pathLst>
                  <a:path w="3516" h="1271">
                    <a:moveTo>
                      <a:pt x="0" y="1"/>
                    </a:moveTo>
                    <a:lnTo>
                      <a:pt x="0" y="1"/>
                    </a:lnTo>
                    <a:cubicBezTo>
                      <a:pt x="182" y="511"/>
                      <a:pt x="558" y="919"/>
                      <a:pt x="1046" y="1131"/>
                    </a:cubicBezTo>
                    <a:cubicBezTo>
                      <a:pt x="1277" y="1225"/>
                      <a:pt x="1519" y="1271"/>
                      <a:pt x="1759" y="1271"/>
                    </a:cubicBezTo>
                    <a:cubicBezTo>
                      <a:pt x="2216" y="1271"/>
                      <a:pt x="2666" y="1105"/>
                      <a:pt x="3019" y="790"/>
                    </a:cubicBezTo>
                    <a:cubicBezTo>
                      <a:pt x="3248" y="581"/>
                      <a:pt x="3418" y="319"/>
                      <a:pt x="3515" y="2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ffff"/>
              </a:solidFill>
              <a:ln w="1524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419" name="Group 15"/>
            <p:cNvGrpSpPr/>
            <p:nvPr/>
          </p:nvGrpSpPr>
          <p:grpSpPr>
            <a:xfrm>
              <a:off x="190440" y="100800"/>
              <a:ext cx="1259640" cy="1294200"/>
              <a:chOff x="190440" y="100800"/>
              <a:chExt cx="1259640" cy="1294200"/>
            </a:xfrm>
          </p:grpSpPr>
          <p:sp>
            <p:nvSpPr>
              <p:cNvPr id="420" name="CustomShape 16"/>
              <p:cNvSpPr/>
              <p:nvPr/>
            </p:nvSpPr>
            <p:spPr>
              <a:xfrm rot="1458000">
                <a:off x="350280" y="250560"/>
                <a:ext cx="939240" cy="981000"/>
              </a:xfrm>
              <a:custGeom>
                <a:avLst/>
                <a:gdLst/>
                <a:ahLst/>
                <a:rect l="l" t="t" r="r" b="b"/>
                <a:pathLst>
                  <a:path w="12052" h="12588">
                    <a:moveTo>
                      <a:pt x="6113" y="0"/>
                    </a:moveTo>
                    <a:cubicBezTo>
                      <a:pt x="5789" y="0"/>
                      <a:pt x="5527" y="263"/>
                      <a:pt x="5527" y="586"/>
                    </a:cubicBezTo>
                    <a:lnTo>
                      <a:pt x="5527" y="592"/>
                    </a:lnTo>
                    <a:lnTo>
                      <a:pt x="5527" y="1836"/>
                    </a:lnTo>
                    <a:cubicBezTo>
                      <a:pt x="3312" y="2098"/>
                      <a:pt x="1646" y="3973"/>
                      <a:pt x="1640" y="6205"/>
                    </a:cubicBezTo>
                    <a:lnTo>
                      <a:pt x="1640" y="9000"/>
                    </a:lnTo>
                    <a:cubicBezTo>
                      <a:pt x="1640" y="9957"/>
                      <a:pt x="1317" y="10892"/>
                      <a:pt x="725" y="11645"/>
                    </a:cubicBezTo>
                    <a:lnTo>
                      <a:pt x="0" y="12571"/>
                    </a:lnTo>
                    <a:lnTo>
                      <a:pt x="12052" y="12588"/>
                    </a:lnTo>
                    <a:lnTo>
                      <a:pt x="12052" y="12588"/>
                    </a:lnTo>
                    <a:lnTo>
                      <a:pt x="11221" y="11388"/>
                    </a:lnTo>
                    <a:cubicBezTo>
                      <a:pt x="10713" y="10666"/>
                      <a:pt x="10437" y="9804"/>
                      <a:pt x="10437" y="8919"/>
                    </a:cubicBezTo>
                    <a:lnTo>
                      <a:pt x="10437" y="6224"/>
                    </a:lnTo>
                    <a:cubicBezTo>
                      <a:pt x="10437" y="4051"/>
                      <a:pt x="8855" y="2210"/>
                      <a:pt x="6707" y="1878"/>
                    </a:cubicBezTo>
                    <a:lnTo>
                      <a:pt x="6707" y="595"/>
                    </a:lnTo>
                    <a:cubicBezTo>
                      <a:pt x="6707" y="265"/>
                      <a:pt x="6436" y="0"/>
                      <a:pt x="61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21" name="CustomShape 17"/>
              <p:cNvSpPr/>
              <p:nvPr/>
            </p:nvSpPr>
            <p:spPr>
              <a:xfrm rot="1458000">
                <a:off x="439200" y="1244520"/>
                <a:ext cx="273600" cy="98640"/>
              </a:xfrm>
              <a:custGeom>
                <a:avLst/>
                <a:gdLst/>
                <a:ahLst/>
                <a:rect l="l" t="t" r="r" b="b"/>
                <a:pathLst>
                  <a:path w="3516" h="1271">
                    <a:moveTo>
                      <a:pt x="0" y="1"/>
                    </a:moveTo>
                    <a:lnTo>
                      <a:pt x="0" y="1"/>
                    </a:lnTo>
                    <a:cubicBezTo>
                      <a:pt x="182" y="511"/>
                      <a:pt x="558" y="919"/>
                      <a:pt x="1046" y="1131"/>
                    </a:cubicBezTo>
                    <a:cubicBezTo>
                      <a:pt x="1277" y="1225"/>
                      <a:pt x="1519" y="1271"/>
                      <a:pt x="1759" y="1271"/>
                    </a:cubicBezTo>
                    <a:cubicBezTo>
                      <a:pt x="2216" y="1271"/>
                      <a:pt x="2666" y="1105"/>
                      <a:pt x="3019" y="790"/>
                    </a:cubicBezTo>
                    <a:cubicBezTo>
                      <a:pt x="3248" y="581"/>
                      <a:pt x="3418" y="319"/>
                      <a:pt x="3515" y="2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sp>
        <p:nvSpPr>
          <p:cNvPr id="422" name="CustomShape 18"/>
          <p:cNvSpPr/>
          <p:nvPr/>
        </p:nvSpPr>
        <p:spPr>
          <a:xfrm>
            <a:off x="1785960" y="3429000"/>
            <a:ext cx="5084280" cy="13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b">
            <a:noAutofit/>
          </a:bodyPr>
          <a:p>
            <a:pPr>
              <a:lnSpc>
                <a:spcPct val="100000"/>
              </a:lnSpc>
            </a:pPr>
            <a:r>
              <a:rPr b="0" lang="hr-HR" sz="1400" spc="-1" strike="noStrike">
                <a:solidFill>
                  <a:srgbClr val="808080"/>
                </a:solidFill>
                <a:latin typeface="Lexend Light"/>
                <a:ea typeface="Arial"/>
              </a:rPr>
              <a:t>Važno je da se zajedno s klijentom donose odluke o tome:</a:t>
            </a:r>
            <a:br/>
            <a:r>
              <a:rPr b="0" lang="hr-HR" sz="1400" spc="-1" strike="noStrike">
                <a:solidFill>
                  <a:srgbClr val="808080"/>
                </a:solidFill>
                <a:latin typeface="Lexend Light"/>
                <a:ea typeface="Arial"/>
              </a:rPr>
              <a:t>prema kojim ciljevima raditi tijekom sesije;</a:t>
            </a:r>
            <a:endParaRPr b="0" lang="hr-HR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hr-HR" sz="1400" spc="-1" strike="noStrike">
              <a:latin typeface="Arial"/>
            </a:endParaRPr>
          </a:p>
          <a:p>
            <a:pPr lvl="4" marL="1080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hr-HR" sz="1400" spc="-1" strike="noStrike">
                <a:solidFill>
                  <a:srgbClr val="808080"/>
                </a:solidFill>
                <a:latin typeface="Lexend Light"/>
                <a:ea typeface="Arial"/>
              </a:rPr>
              <a:t>koliko vremena potrošiti na razne ciljeve i prepreke;</a:t>
            </a:r>
            <a:endParaRPr b="0" lang="hr-HR" sz="1400" spc="-1" strike="noStrike">
              <a:latin typeface="Arial"/>
            </a:endParaRPr>
          </a:p>
          <a:p>
            <a:pPr lvl="4" marL="1080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hr-HR" sz="1400" spc="-1" strike="noStrike">
                <a:solidFill>
                  <a:srgbClr val="808080"/>
                </a:solidFill>
                <a:latin typeface="Lexend Light"/>
                <a:ea typeface="Arial"/>
              </a:rPr>
              <a:t>koje automatske misli, emocije, ponašanja ili fiziološke reakcije ciljati;</a:t>
            </a:r>
            <a:endParaRPr b="0" lang="hr-HR" sz="1400" spc="-1" strike="noStrike">
              <a:latin typeface="Arial"/>
            </a:endParaRPr>
          </a:p>
          <a:p>
            <a:pPr lvl="4" marL="1080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hr-HR" sz="1400" spc="-1" strike="noStrike">
                <a:solidFill>
                  <a:srgbClr val="808080"/>
                </a:solidFill>
                <a:latin typeface="Lexend Light"/>
                <a:ea typeface="Arial"/>
              </a:rPr>
              <a:t>koje intervencije isprobati;</a:t>
            </a:r>
            <a:endParaRPr b="0" lang="hr-HR" sz="1400" spc="-1" strike="noStrike">
              <a:latin typeface="Arial"/>
            </a:endParaRPr>
          </a:p>
          <a:p>
            <a:pPr lvl="4" marL="1080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hr-HR" sz="1400" spc="-1" strike="noStrike">
                <a:solidFill>
                  <a:srgbClr val="808080"/>
                </a:solidFill>
                <a:latin typeface="Lexend Light"/>
                <a:ea typeface="Arial"/>
              </a:rPr>
              <a:t>koje aktivnosti samopomoći provoditi kod kuće;</a:t>
            </a:r>
            <a:endParaRPr b="0" lang="hr-HR" sz="1400" spc="-1" strike="noStrike">
              <a:latin typeface="Arial"/>
            </a:endParaRPr>
          </a:p>
          <a:p>
            <a:pPr lvl="4" marL="1080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hr-HR" sz="1400" spc="-1" strike="noStrike">
                <a:solidFill>
                  <a:srgbClr val="808080"/>
                </a:solidFill>
                <a:latin typeface="Lexend Light"/>
                <a:ea typeface="Arial"/>
              </a:rPr>
              <a:t>koliko često se sastajati;</a:t>
            </a:r>
            <a:endParaRPr b="0" lang="hr-HR" sz="1400" spc="-1" strike="noStrike">
              <a:latin typeface="Arial"/>
            </a:endParaRPr>
          </a:p>
          <a:p>
            <a:pPr lvl="4" marL="1080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hr-HR" sz="1400" spc="-1" strike="noStrike">
                <a:solidFill>
                  <a:srgbClr val="808080"/>
                </a:solidFill>
                <a:latin typeface="Lexend Light"/>
                <a:ea typeface="Arial"/>
              </a:rPr>
              <a:t>kada započeti sa sužavanjem i završiti tretman.</a:t>
            </a:r>
            <a:endParaRPr b="0" lang="hr-HR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hr-HR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hr-HR" sz="1400" spc="-1" strike="noStrike">
                <a:solidFill>
                  <a:srgbClr val="808080"/>
                </a:solidFill>
                <a:latin typeface="Lexend Light"/>
                <a:ea typeface="Arial"/>
              </a:rPr>
              <a:t>Na prvom susretu je važno objasniti klijentu da vi trebate raditi kao tim.</a:t>
            </a:r>
            <a:endParaRPr b="0" lang="hr-HR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CustomShape 1"/>
          <p:cNvSpPr/>
          <p:nvPr/>
        </p:nvSpPr>
        <p:spPr>
          <a:xfrm>
            <a:off x="6854040" y="2523600"/>
            <a:ext cx="2394360" cy="3159000"/>
          </a:xfrm>
          <a:custGeom>
            <a:avLst/>
            <a:gdLst/>
            <a:ahLst/>
            <a:rect l="l" t="t" r="r" b="b"/>
            <a:pathLst>
              <a:path w="19741" h="26474">
                <a:moveTo>
                  <a:pt x="6549" y="0"/>
                </a:moveTo>
                <a:cubicBezTo>
                  <a:pt x="6046" y="0"/>
                  <a:pt x="5561" y="213"/>
                  <a:pt x="5223" y="598"/>
                </a:cubicBezTo>
                <a:cubicBezTo>
                  <a:pt x="4810" y="1072"/>
                  <a:pt x="4534" y="1655"/>
                  <a:pt x="4433" y="2277"/>
                </a:cubicBezTo>
                <a:cubicBezTo>
                  <a:pt x="3995" y="4308"/>
                  <a:pt x="4576" y="6412"/>
                  <a:pt x="5159" y="8412"/>
                </a:cubicBezTo>
                <a:cubicBezTo>
                  <a:pt x="5412" y="9291"/>
                  <a:pt x="5686" y="10209"/>
                  <a:pt x="6344" y="10839"/>
                </a:cubicBezTo>
                <a:cubicBezTo>
                  <a:pt x="6701" y="11184"/>
                  <a:pt x="7282" y="11442"/>
                  <a:pt x="7853" y="11442"/>
                </a:cubicBezTo>
                <a:cubicBezTo>
                  <a:pt x="7942" y="11442"/>
                  <a:pt x="8031" y="11435"/>
                  <a:pt x="8119" y="11422"/>
                </a:cubicBezTo>
                <a:cubicBezTo>
                  <a:pt x="8269" y="12466"/>
                  <a:pt x="8417" y="13573"/>
                  <a:pt x="8545" y="14739"/>
                </a:cubicBezTo>
                <a:cubicBezTo>
                  <a:pt x="8872" y="17691"/>
                  <a:pt x="9034" y="20375"/>
                  <a:pt x="9087" y="22319"/>
                </a:cubicBezTo>
                <a:cubicBezTo>
                  <a:pt x="9106" y="23142"/>
                  <a:pt x="9106" y="23834"/>
                  <a:pt x="9115" y="24350"/>
                </a:cubicBezTo>
                <a:cubicBezTo>
                  <a:pt x="9064" y="23828"/>
                  <a:pt x="8997" y="23307"/>
                  <a:pt x="8900" y="22793"/>
                </a:cubicBezTo>
                <a:cubicBezTo>
                  <a:pt x="8743" y="22021"/>
                  <a:pt x="8509" y="21259"/>
                  <a:pt x="8222" y="20523"/>
                </a:cubicBezTo>
                <a:cubicBezTo>
                  <a:pt x="8071" y="20146"/>
                  <a:pt x="7893" y="19778"/>
                  <a:pt x="7695" y="19432"/>
                </a:cubicBezTo>
                <a:cubicBezTo>
                  <a:pt x="7907" y="18952"/>
                  <a:pt x="7943" y="18402"/>
                  <a:pt x="7792" y="17892"/>
                </a:cubicBezTo>
                <a:cubicBezTo>
                  <a:pt x="7650" y="17097"/>
                  <a:pt x="7148" y="16416"/>
                  <a:pt x="6428" y="16053"/>
                </a:cubicBezTo>
                <a:cubicBezTo>
                  <a:pt x="5588" y="15657"/>
                  <a:pt x="4674" y="15456"/>
                  <a:pt x="3756" y="15456"/>
                </a:cubicBezTo>
                <a:cubicBezTo>
                  <a:pt x="3342" y="15456"/>
                  <a:pt x="2927" y="15497"/>
                  <a:pt x="2517" y="15579"/>
                </a:cubicBezTo>
                <a:cubicBezTo>
                  <a:pt x="1791" y="15640"/>
                  <a:pt x="1111" y="15947"/>
                  <a:pt x="578" y="16444"/>
                </a:cubicBezTo>
                <a:cubicBezTo>
                  <a:pt x="95" y="16977"/>
                  <a:pt x="0" y="17911"/>
                  <a:pt x="578" y="18374"/>
                </a:cubicBezTo>
                <a:cubicBezTo>
                  <a:pt x="882" y="18583"/>
                  <a:pt x="1243" y="18690"/>
                  <a:pt x="1609" y="18690"/>
                </a:cubicBezTo>
                <a:cubicBezTo>
                  <a:pt x="1670" y="18690"/>
                  <a:pt x="1731" y="18687"/>
                  <a:pt x="1791" y="18681"/>
                </a:cubicBezTo>
                <a:cubicBezTo>
                  <a:pt x="2183" y="18681"/>
                  <a:pt x="2592" y="18654"/>
                  <a:pt x="2993" y="18654"/>
                </a:cubicBezTo>
                <a:cubicBezTo>
                  <a:pt x="3650" y="18654"/>
                  <a:pt x="4288" y="18727"/>
                  <a:pt x="4799" y="19114"/>
                </a:cubicBezTo>
                <a:cubicBezTo>
                  <a:pt x="5267" y="19476"/>
                  <a:pt x="5580" y="20059"/>
                  <a:pt x="6149" y="20238"/>
                </a:cubicBezTo>
                <a:cubicBezTo>
                  <a:pt x="6249" y="20261"/>
                  <a:pt x="6350" y="20272"/>
                  <a:pt x="6449" y="20272"/>
                </a:cubicBezTo>
                <a:cubicBezTo>
                  <a:pt x="6904" y="20272"/>
                  <a:pt x="7332" y="20037"/>
                  <a:pt x="7575" y="19641"/>
                </a:cubicBezTo>
                <a:cubicBezTo>
                  <a:pt x="7748" y="19948"/>
                  <a:pt x="7895" y="20266"/>
                  <a:pt x="8021" y="20592"/>
                </a:cubicBezTo>
                <a:cubicBezTo>
                  <a:pt x="8311" y="21318"/>
                  <a:pt x="8543" y="22062"/>
                  <a:pt x="8710" y="22830"/>
                </a:cubicBezTo>
                <a:cubicBezTo>
                  <a:pt x="8858" y="23533"/>
                  <a:pt x="8950" y="24199"/>
                  <a:pt x="8997" y="24716"/>
                </a:cubicBezTo>
                <a:cubicBezTo>
                  <a:pt x="9048" y="25234"/>
                  <a:pt x="9089" y="25647"/>
                  <a:pt x="9128" y="26004"/>
                </a:cubicBezTo>
                <a:cubicBezTo>
                  <a:pt x="9134" y="26163"/>
                  <a:pt x="9156" y="26320"/>
                  <a:pt x="9190" y="26473"/>
                </a:cubicBezTo>
                <a:cubicBezTo>
                  <a:pt x="9212" y="26322"/>
                  <a:pt x="9212" y="26166"/>
                  <a:pt x="9204" y="26018"/>
                </a:cubicBezTo>
                <a:cubicBezTo>
                  <a:pt x="9198" y="25773"/>
                  <a:pt x="9184" y="25438"/>
                  <a:pt x="9162" y="25034"/>
                </a:cubicBezTo>
                <a:cubicBezTo>
                  <a:pt x="9170" y="24911"/>
                  <a:pt x="9184" y="24785"/>
                  <a:pt x="9184" y="24635"/>
                </a:cubicBezTo>
                <a:cubicBezTo>
                  <a:pt x="9218" y="24088"/>
                  <a:pt x="9218" y="23298"/>
                  <a:pt x="9218" y="22328"/>
                </a:cubicBezTo>
                <a:cubicBezTo>
                  <a:pt x="9212" y="21622"/>
                  <a:pt x="9190" y="20821"/>
                  <a:pt x="9148" y="19956"/>
                </a:cubicBezTo>
                <a:cubicBezTo>
                  <a:pt x="9162" y="19847"/>
                  <a:pt x="9170" y="19741"/>
                  <a:pt x="9176" y="19635"/>
                </a:cubicBezTo>
                <a:cubicBezTo>
                  <a:pt x="9226" y="19222"/>
                  <a:pt x="9290" y="18620"/>
                  <a:pt x="9438" y="17881"/>
                </a:cubicBezTo>
                <a:cubicBezTo>
                  <a:pt x="9580" y="17141"/>
                  <a:pt x="9773" y="16268"/>
                  <a:pt x="10049" y="15317"/>
                </a:cubicBezTo>
                <a:cubicBezTo>
                  <a:pt x="10336" y="14282"/>
                  <a:pt x="10699" y="13275"/>
                  <a:pt x="11132" y="12287"/>
                </a:cubicBezTo>
                <a:cubicBezTo>
                  <a:pt x="11132" y="12279"/>
                  <a:pt x="11132" y="12279"/>
                  <a:pt x="11140" y="12273"/>
                </a:cubicBezTo>
                <a:cubicBezTo>
                  <a:pt x="11140" y="12273"/>
                  <a:pt x="11140" y="12265"/>
                  <a:pt x="11145" y="12265"/>
                </a:cubicBezTo>
                <a:cubicBezTo>
                  <a:pt x="11500" y="12640"/>
                  <a:pt x="12012" y="12812"/>
                  <a:pt x="12585" y="12812"/>
                </a:cubicBezTo>
                <a:cubicBezTo>
                  <a:pt x="12999" y="12812"/>
                  <a:pt x="13445" y="12722"/>
                  <a:pt x="13888" y="12555"/>
                </a:cubicBezTo>
                <a:cubicBezTo>
                  <a:pt x="14995" y="12136"/>
                  <a:pt x="15832" y="11205"/>
                  <a:pt x="16555" y="10270"/>
                </a:cubicBezTo>
                <a:cubicBezTo>
                  <a:pt x="17459" y="9107"/>
                  <a:pt x="18268" y="7871"/>
                  <a:pt x="18976" y="6582"/>
                </a:cubicBezTo>
                <a:cubicBezTo>
                  <a:pt x="19350" y="5832"/>
                  <a:pt x="19741" y="4939"/>
                  <a:pt x="19350" y="4194"/>
                </a:cubicBezTo>
                <a:cubicBezTo>
                  <a:pt x="19052" y="3697"/>
                  <a:pt x="18533" y="3385"/>
                  <a:pt x="17958" y="3357"/>
                </a:cubicBezTo>
                <a:cubicBezTo>
                  <a:pt x="17895" y="3354"/>
                  <a:pt x="17831" y="3352"/>
                  <a:pt x="17768" y="3352"/>
                </a:cubicBezTo>
                <a:cubicBezTo>
                  <a:pt x="17263" y="3352"/>
                  <a:pt x="16762" y="3450"/>
                  <a:pt x="16298" y="3639"/>
                </a:cubicBezTo>
                <a:cubicBezTo>
                  <a:pt x="14934" y="4113"/>
                  <a:pt x="13687" y="4852"/>
                  <a:pt x="12607" y="5804"/>
                </a:cubicBezTo>
                <a:cubicBezTo>
                  <a:pt x="11656" y="6593"/>
                  <a:pt x="10947" y="7628"/>
                  <a:pt x="10551" y="8800"/>
                </a:cubicBezTo>
                <a:cubicBezTo>
                  <a:pt x="10180" y="9910"/>
                  <a:pt x="10359" y="11124"/>
                  <a:pt x="11003" y="12078"/>
                </a:cubicBezTo>
                <a:cubicBezTo>
                  <a:pt x="10984" y="12120"/>
                  <a:pt x="10961" y="12162"/>
                  <a:pt x="10947" y="12215"/>
                </a:cubicBezTo>
                <a:cubicBezTo>
                  <a:pt x="10166" y="14017"/>
                  <a:pt x="9614" y="15914"/>
                  <a:pt x="9296" y="17855"/>
                </a:cubicBezTo>
                <a:cubicBezTo>
                  <a:pt x="9204" y="18447"/>
                  <a:pt x="9145" y="18941"/>
                  <a:pt x="9117" y="19340"/>
                </a:cubicBezTo>
                <a:cubicBezTo>
                  <a:pt x="9042" y="17934"/>
                  <a:pt x="8919" y="16371"/>
                  <a:pt x="8735" y="14725"/>
                </a:cubicBezTo>
                <a:cubicBezTo>
                  <a:pt x="8612" y="13609"/>
                  <a:pt x="8465" y="12505"/>
                  <a:pt x="8294" y="11394"/>
                </a:cubicBezTo>
                <a:cubicBezTo>
                  <a:pt x="8615" y="11311"/>
                  <a:pt x="8905" y="11118"/>
                  <a:pt x="9131" y="10792"/>
                </a:cubicBezTo>
                <a:lnTo>
                  <a:pt x="9137" y="10783"/>
                </a:lnTo>
                <a:cubicBezTo>
                  <a:pt x="9714" y="9946"/>
                  <a:pt x="9826" y="8892"/>
                  <a:pt x="9826" y="7874"/>
                </a:cubicBezTo>
                <a:cubicBezTo>
                  <a:pt x="9818" y="5692"/>
                  <a:pt x="9318" y="3549"/>
                  <a:pt x="8384" y="1585"/>
                </a:cubicBezTo>
                <a:cubicBezTo>
                  <a:pt x="8063" y="919"/>
                  <a:pt x="7625" y="221"/>
                  <a:pt x="6911" y="37"/>
                </a:cubicBezTo>
                <a:cubicBezTo>
                  <a:pt x="6790" y="12"/>
                  <a:pt x="6669" y="0"/>
                  <a:pt x="6549" y="0"/>
                </a:cubicBezTo>
                <a:close/>
              </a:path>
            </a:pathLst>
          </a:custGeom>
          <a:solidFill>
            <a:srgbClr val="ffffff"/>
          </a:solidFill>
          <a:ln w="114300">
            <a:solidFill>
              <a:srgbClr val="ffffff"/>
            </a:solidFill>
            <a:round/>
          </a:ln>
          <a:effectLst>
            <a:outerShdw algn="bl" blurRad="57150" dir="5400000" dist="19080" rotWithShape="0">
              <a:srgbClr val="00000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24" name="TextShape 2"/>
          <p:cNvSpPr txBox="1"/>
          <p:nvPr/>
        </p:nvSpPr>
        <p:spPr>
          <a:xfrm>
            <a:off x="2000160" y="-285840"/>
            <a:ext cx="6227280" cy="19573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r>
              <a:rPr b="0" lang="hr-HR" sz="2000" spc="-1" strike="noStrike">
                <a:solidFill>
                  <a:srgbClr val="c97114"/>
                </a:solidFill>
                <a:latin typeface="Lexend Light"/>
                <a:ea typeface="Lexend Light"/>
              </a:rPr>
              <a:t>Prilagođavanje terapijskog odnosa pojedincu</a:t>
            </a:r>
            <a:endParaRPr b="0" lang="hr-HR" sz="2000" spc="-1" strike="noStrike">
              <a:latin typeface="Arial"/>
            </a:endParaRPr>
          </a:p>
        </p:txBody>
      </p:sp>
      <p:grpSp>
        <p:nvGrpSpPr>
          <p:cNvPr id="425" name="Group 3"/>
          <p:cNvGrpSpPr/>
          <p:nvPr/>
        </p:nvGrpSpPr>
        <p:grpSpPr>
          <a:xfrm>
            <a:off x="6941160" y="2640960"/>
            <a:ext cx="2220480" cy="2976840"/>
            <a:chOff x="6941160" y="2640960"/>
            <a:chExt cx="2220480" cy="2976840"/>
          </a:xfrm>
        </p:grpSpPr>
        <p:sp>
          <p:nvSpPr>
            <p:cNvPr id="426" name="CustomShape 4"/>
            <p:cNvSpPr/>
            <p:nvPr/>
          </p:nvSpPr>
          <p:spPr>
            <a:xfrm>
              <a:off x="7390440" y="2640960"/>
              <a:ext cx="656280" cy="1287720"/>
            </a:xfrm>
            <a:custGeom>
              <a:avLst/>
              <a:gdLst/>
              <a:ahLst/>
              <a:rect l="l" t="t" r="r" b="b"/>
              <a:pathLst>
                <a:path w="5413" h="10617">
                  <a:moveTo>
                    <a:pt x="2365" y="1"/>
                  </a:moveTo>
                  <a:cubicBezTo>
                    <a:pt x="1903" y="1"/>
                    <a:pt x="1453" y="201"/>
                    <a:pt x="1136" y="555"/>
                  </a:cubicBezTo>
                  <a:cubicBezTo>
                    <a:pt x="751" y="1001"/>
                    <a:pt x="494" y="1537"/>
                    <a:pt x="402" y="2117"/>
                  </a:cubicBezTo>
                  <a:cubicBezTo>
                    <a:pt x="1" y="4000"/>
                    <a:pt x="539" y="5947"/>
                    <a:pt x="1075" y="7805"/>
                  </a:cubicBezTo>
                  <a:cubicBezTo>
                    <a:pt x="1309" y="8612"/>
                    <a:pt x="1560" y="9465"/>
                    <a:pt x="2171" y="10054"/>
                  </a:cubicBezTo>
                  <a:cubicBezTo>
                    <a:pt x="2498" y="10375"/>
                    <a:pt x="3035" y="10617"/>
                    <a:pt x="3565" y="10617"/>
                  </a:cubicBezTo>
                  <a:cubicBezTo>
                    <a:pt x="4012" y="10617"/>
                    <a:pt x="4454" y="10445"/>
                    <a:pt x="4763" y="10004"/>
                  </a:cubicBezTo>
                  <a:cubicBezTo>
                    <a:pt x="5298" y="9217"/>
                    <a:pt x="5413" y="8238"/>
                    <a:pt x="5407" y="7300"/>
                  </a:cubicBezTo>
                  <a:cubicBezTo>
                    <a:pt x="5399" y="5283"/>
                    <a:pt x="4947" y="3289"/>
                    <a:pt x="4071" y="1470"/>
                  </a:cubicBezTo>
                  <a:cubicBezTo>
                    <a:pt x="3772" y="859"/>
                    <a:pt x="3371" y="212"/>
                    <a:pt x="2698" y="36"/>
                  </a:cubicBezTo>
                  <a:cubicBezTo>
                    <a:pt x="2588" y="12"/>
                    <a:pt x="2476" y="1"/>
                    <a:pt x="2365" y="1"/>
                  </a:cubicBezTo>
                  <a:close/>
                </a:path>
              </a:pathLst>
            </a:custGeom>
            <a:solidFill>
              <a:srgbClr val="ff81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27" name="CustomShape 5"/>
            <p:cNvSpPr/>
            <p:nvPr/>
          </p:nvSpPr>
          <p:spPr>
            <a:xfrm>
              <a:off x="7390440" y="2640960"/>
              <a:ext cx="656280" cy="1287720"/>
            </a:xfrm>
            <a:custGeom>
              <a:avLst/>
              <a:gdLst/>
              <a:ahLst/>
              <a:rect l="l" t="t" r="r" b="b"/>
              <a:pathLst>
                <a:path w="5413" h="10617">
                  <a:moveTo>
                    <a:pt x="2365" y="1"/>
                  </a:moveTo>
                  <a:cubicBezTo>
                    <a:pt x="1903" y="1"/>
                    <a:pt x="1453" y="201"/>
                    <a:pt x="1136" y="555"/>
                  </a:cubicBezTo>
                  <a:cubicBezTo>
                    <a:pt x="751" y="1001"/>
                    <a:pt x="494" y="1537"/>
                    <a:pt x="402" y="2117"/>
                  </a:cubicBezTo>
                  <a:cubicBezTo>
                    <a:pt x="1" y="4000"/>
                    <a:pt x="539" y="5947"/>
                    <a:pt x="1075" y="7805"/>
                  </a:cubicBezTo>
                  <a:cubicBezTo>
                    <a:pt x="1309" y="8612"/>
                    <a:pt x="1560" y="9465"/>
                    <a:pt x="2171" y="10054"/>
                  </a:cubicBezTo>
                  <a:cubicBezTo>
                    <a:pt x="2498" y="10375"/>
                    <a:pt x="3035" y="10617"/>
                    <a:pt x="3565" y="10617"/>
                  </a:cubicBezTo>
                  <a:cubicBezTo>
                    <a:pt x="4012" y="10617"/>
                    <a:pt x="4454" y="10445"/>
                    <a:pt x="4763" y="10004"/>
                  </a:cubicBezTo>
                  <a:cubicBezTo>
                    <a:pt x="5298" y="9217"/>
                    <a:pt x="5413" y="8238"/>
                    <a:pt x="5407" y="7300"/>
                  </a:cubicBezTo>
                  <a:cubicBezTo>
                    <a:pt x="5399" y="5283"/>
                    <a:pt x="4947" y="3289"/>
                    <a:pt x="4071" y="1470"/>
                  </a:cubicBezTo>
                  <a:cubicBezTo>
                    <a:pt x="3772" y="859"/>
                    <a:pt x="3371" y="212"/>
                    <a:pt x="2698" y="36"/>
                  </a:cubicBezTo>
                  <a:cubicBezTo>
                    <a:pt x="2588" y="12"/>
                    <a:pt x="2476" y="1"/>
                    <a:pt x="2365" y="1"/>
                  </a:cubicBezTo>
                  <a:close/>
                </a:path>
              </a:pathLst>
            </a:custGeom>
            <a:solidFill>
              <a:srgbClr val="ff71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28" name="CustomShape 6"/>
            <p:cNvSpPr/>
            <p:nvPr/>
          </p:nvSpPr>
          <p:spPr>
            <a:xfrm>
              <a:off x="6941160" y="4378680"/>
              <a:ext cx="893160" cy="540360"/>
            </a:xfrm>
            <a:custGeom>
              <a:avLst/>
              <a:gdLst/>
              <a:ahLst/>
              <a:rect l="l" t="t" r="r" b="b"/>
              <a:pathLst>
                <a:path w="7366" h="4458">
                  <a:moveTo>
                    <a:pt x="3452" y="0"/>
                  </a:moveTo>
                  <a:cubicBezTo>
                    <a:pt x="3075" y="0"/>
                    <a:pt x="2698" y="37"/>
                    <a:pt x="2324" y="110"/>
                  </a:cubicBezTo>
                  <a:cubicBezTo>
                    <a:pt x="1652" y="168"/>
                    <a:pt x="1027" y="447"/>
                    <a:pt x="531" y="913"/>
                  </a:cubicBezTo>
                  <a:cubicBezTo>
                    <a:pt x="84" y="1413"/>
                    <a:pt x="0" y="2280"/>
                    <a:pt x="531" y="2702"/>
                  </a:cubicBezTo>
                  <a:cubicBezTo>
                    <a:pt x="815" y="2897"/>
                    <a:pt x="1154" y="2996"/>
                    <a:pt x="1494" y="2996"/>
                  </a:cubicBezTo>
                  <a:cubicBezTo>
                    <a:pt x="1548" y="2996"/>
                    <a:pt x="1601" y="2994"/>
                    <a:pt x="1655" y="2989"/>
                  </a:cubicBezTo>
                  <a:cubicBezTo>
                    <a:pt x="2019" y="2989"/>
                    <a:pt x="2398" y="2964"/>
                    <a:pt x="2771" y="2964"/>
                  </a:cubicBezTo>
                  <a:cubicBezTo>
                    <a:pt x="3380" y="2964"/>
                    <a:pt x="3971" y="3031"/>
                    <a:pt x="4450" y="3388"/>
                  </a:cubicBezTo>
                  <a:cubicBezTo>
                    <a:pt x="4888" y="3720"/>
                    <a:pt x="5176" y="4264"/>
                    <a:pt x="5700" y="4423"/>
                  </a:cubicBezTo>
                  <a:cubicBezTo>
                    <a:pt x="5796" y="4446"/>
                    <a:pt x="5892" y="4457"/>
                    <a:pt x="5987" y="4457"/>
                  </a:cubicBezTo>
                  <a:cubicBezTo>
                    <a:pt x="6425" y="4457"/>
                    <a:pt x="6837" y="4217"/>
                    <a:pt x="7061" y="3820"/>
                  </a:cubicBezTo>
                  <a:cubicBezTo>
                    <a:pt x="7310" y="3338"/>
                    <a:pt x="7366" y="2780"/>
                    <a:pt x="7212" y="2258"/>
                  </a:cubicBezTo>
                  <a:cubicBezTo>
                    <a:pt x="7081" y="1533"/>
                    <a:pt x="6615" y="899"/>
                    <a:pt x="5948" y="556"/>
                  </a:cubicBezTo>
                  <a:cubicBezTo>
                    <a:pt x="5162" y="188"/>
                    <a:pt x="4309" y="0"/>
                    <a:pt x="3452" y="0"/>
                  </a:cubicBezTo>
                  <a:close/>
                </a:path>
              </a:pathLst>
            </a:custGeom>
            <a:solidFill>
              <a:srgbClr val="fac0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29" name="CustomShape 7"/>
            <p:cNvSpPr/>
            <p:nvPr/>
          </p:nvSpPr>
          <p:spPr>
            <a:xfrm>
              <a:off x="8084520" y="3018600"/>
              <a:ext cx="1077120" cy="1063080"/>
            </a:xfrm>
            <a:custGeom>
              <a:avLst/>
              <a:gdLst/>
              <a:ahLst/>
              <a:rect l="l" t="t" r="r" b="b"/>
              <a:pathLst>
                <a:path w="8882" h="8766">
                  <a:moveTo>
                    <a:pt x="808" y="8161"/>
                  </a:moveTo>
                  <a:cubicBezTo>
                    <a:pt x="832" y="8192"/>
                    <a:pt x="857" y="8221"/>
                    <a:pt x="883" y="8250"/>
                  </a:cubicBezTo>
                  <a:lnTo>
                    <a:pt x="883" y="8250"/>
                  </a:lnTo>
                  <a:lnTo>
                    <a:pt x="808" y="8161"/>
                  </a:lnTo>
                  <a:close/>
                  <a:moveTo>
                    <a:pt x="883" y="8250"/>
                  </a:moveTo>
                  <a:lnTo>
                    <a:pt x="905" y="8275"/>
                  </a:lnTo>
                  <a:cubicBezTo>
                    <a:pt x="902" y="8271"/>
                    <a:pt x="899" y="8267"/>
                    <a:pt x="896" y="8263"/>
                  </a:cubicBezTo>
                  <a:lnTo>
                    <a:pt x="896" y="8263"/>
                  </a:lnTo>
                  <a:cubicBezTo>
                    <a:pt x="892" y="8259"/>
                    <a:pt x="888" y="8254"/>
                    <a:pt x="883" y="8250"/>
                  </a:cubicBezTo>
                  <a:close/>
                  <a:moveTo>
                    <a:pt x="7080" y="0"/>
                  </a:moveTo>
                  <a:cubicBezTo>
                    <a:pt x="6604" y="0"/>
                    <a:pt x="6138" y="93"/>
                    <a:pt x="5695" y="269"/>
                  </a:cubicBezTo>
                  <a:cubicBezTo>
                    <a:pt x="4432" y="707"/>
                    <a:pt x="3271" y="1396"/>
                    <a:pt x="2272" y="2277"/>
                  </a:cubicBezTo>
                  <a:cubicBezTo>
                    <a:pt x="1391" y="3003"/>
                    <a:pt x="732" y="3968"/>
                    <a:pt x="361" y="5050"/>
                  </a:cubicBezTo>
                  <a:cubicBezTo>
                    <a:pt x="0" y="6139"/>
                    <a:pt x="203" y="7344"/>
                    <a:pt x="896" y="8263"/>
                  </a:cubicBezTo>
                  <a:lnTo>
                    <a:pt x="896" y="8263"/>
                  </a:lnTo>
                  <a:cubicBezTo>
                    <a:pt x="1223" y="8607"/>
                    <a:pt x="1698" y="8765"/>
                    <a:pt x="2229" y="8765"/>
                  </a:cubicBezTo>
                  <a:cubicBezTo>
                    <a:pt x="2616" y="8765"/>
                    <a:pt x="3033" y="8681"/>
                    <a:pt x="3444" y="8524"/>
                  </a:cubicBezTo>
                  <a:cubicBezTo>
                    <a:pt x="4476" y="8128"/>
                    <a:pt x="5249" y="7268"/>
                    <a:pt x="5921" y="6398"/>
                  </a:cubicBezTo>
                  <a:cubicBezTo>
                    <a:pt x="6758" y="5318"/>
                    <a:pt x="7509" y="4177"/>
                    <a:pt x="8164" y="2978"/>
                  </a:cubicBezTo>
                  <a:cubicBezTo>
                    <a:pt x="8527" y="2297"/>
                    <a:pt x="8881" y="1468"/>
                    <a:pt x="8527" y="782"/>
                  </a:cubicBezTo>
                  <a:cubicBezTo>
                    <a:pt x="8254" y="327"/>
                    <a:pt x="7774" y="34"/>
                    <a:pt x="7235" y="4"/>
                  </a:cubicBezTo>
                  <a:cubicBezTo>
                    <a:pt x="7183" y="2"/>
                    <a:pt x="7131" y="0"/>
                    <a:pt x="7080" y="0"/>
                  </a:cubicBezTo>
                  <a:close/>
                </a:path>
              </a:pathLst>
            </a:custGeom>
            <a:solidFill>
              <a:srgbClr val="f89e9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30" name="CustomShape 8"/>
            <p:cNvSpPr/>
            <p:nvPr/>
          </p:nvSpPr>
          <p:spPr>
            <a:xfrm>
              <a:off x="7363440" y="4545720"/>
              <a:ext cx="614520" cy="1072080"/>
            </a:xfrm>
            <a:custGeom>
              <a:avLst/>
              <a:gdLst/>
              <a:ahLst/>
              <a:rect l="l" t="t" r="r" b="b"/>
              <a:pathLst>
                <a:path w="5067" h="8841">
                  <a:moveTo>
                    <a:pt x="222" y="0"/>
                  </a:moveTo>
                  <a:cubicBezTo>
                    <a:pt x="149" y="0"/>
                    <a:pt x="76" y="4"/>
                    <a:pt x="0" y="11"/>
                  </a:cubicBezTo>
                  <a:cubicBezTo>
                    <a:pt x="148" y="39"/>
                    <a:pt x="299" y="64"/>
                    <a:pt x="441" y="69"/>
                  </a:cubicBezTo>
                  <a:cubicBezTo>
                    <a:pt x="834" y="114"/>
                    <a:pt x="1211" y="225"/>
                    <a:pt x="1568" y="401"/>
                  </a:cubicBezTo>
                  <a:cubicBezTo>
                    <a:pt x="2087" y="663"/>
                    <a:pt x="2539" y="1043"/>
                    <a:pt x="2902" y="1509"/>
                  </a:cubicBezTo>
                  <a:cubicBezTo>
                    <a:pt x="3340" y="2086"/>
                    <a:pt x="3694" y="2708"/>
                    <a:pt x="3959" y="3383"/>
                  </a:cubicBezTo>
                  <a:cubicBezTo>
                    <a:pt x="4232" y="4053"/>
                    <a:pt x="4444" y="4739"/>
                    <a:pt x="4601" y="5451"/>
                  </a:cubicBezTo>
                  <a:cubicBezTo>
                    <a:pt x="4737" y="6098"/>
                    <a:pt x="4821" y="6726"/>
                    <a:pt x="4866" y="7200"/>
                  </a:cubicBezTo>
                  <a:cubicBezTo>
                    <a:pt x="4922" y="7683"/>
                    <a:pt x="4955" y="8067"/>
                    <a:pt x="4988" y="8399"/>
                  </a:cubicBezTo>
                  <a:cubicBezTo>
                    <a:pt x="4988" y="8553"/>
                    <a:pt x="5008" y="8695"/>
                    <a:pt x="5047" y="8840"/>
                  </a:cubicBezTo>
                  <a:cubicBezTo>
                    <a:pt x="5061" y="8704"/>
                    <a:pt x="5067" y="8561"/>
                    <a:pt x="5055" y="8422"/>
                  </a:cubicBezTo>
                  <a:cubicBezTo>
                    <a:pt x="5047" y="8134"/>
                    <a:pt x="5033" y="7727"/>
                    <a:pt x="4994" y="7222"/>
                  </a:cubicBezTo>
                  <a:cubicBezTo>
                    <a:pt x="4949" y="6625"/>
                    <a:pt x="4874" y="6037"/>
                    <a:pt x="4763" y="5448"/>
                  </a:cubicBezTo>
                  <a:cubicBezTo>
                    <a:pt x="4612" y="4728"/>
                    <a:pt x="4400" y="4020"/>
                    <a:pt x="4126" y="3342"/>
                  </a:cubicBezTo>
                  <a:cubicBezTo>
                    <a:pt x="3861" y="2653"/>
                    <a:pt x="3493" y="2005"/>
                    <a:pt x="3033" y="1431"/>
                  </a:cubicBezTo>
                  <a:cubicBezTo>
                    <a:pt x="2656" y="954"/>
                    <a:pt x="2171" y="571"/>
                    <a:pt x="1618" y="315"/>
                  </a:cubicBezTo>
                  <a:cubicBezTo>
                    <a:pt x="1250" y="147"/>
                    <a:pt x="857" y="41"/>
                    <a:pt x="447" y="11"/>
                  </a:cubicBezTo>
                  <a:cubicBezTo>
                    <a:pt x="370" y="4"/>
                    <a:pt x="296" y="0"/>
                    <a:pt x="222" y="0"/>
                  </a:cubicBezTo>
                  <a:close/>
                </a:path>
              </a:pathLst>
            </a:custGeom>
            <a:solidFill>
              <a:srgbClr val="747b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31" name="CustomShape 9"/>
            <p:cNvSpPr/>
            <p:nvPr/>
          </p:nvSpPr>
          <p:spPr>
            <a:xfrm>
              <a:off x="7697160" y="3110040"/>
              <a:ext cx="280440" cy="2396880"/>
            </a:xfrm>
            <a:custGeom>
              <a:avLst/>
              <a:gdLst/>
              <a:ahLst/>
              <a:rect l="l" t="t" r="r" b="b"/>
              <a:pathLst>
                <a:path w="2316" h="19761">
                  <a:moveTo>
                    <a:pt x="0" y="0"/>
                  </a:moveTo>
                  <a:cubicBezTo>
                    <a:pt x="0" y="64"/>
                    <a:pt x="20" y="134"/>
                    <a:pt x="34" y="201"/>
                  </a:cubicBezTo>
                  <a:cubicBezTo>
                    <a:pt x="73" y="352"/>
                    <a:pt x="109" y="525"/>
                    <a:pt x="170" y="767"/>
                  </a:cubicBezTo>
                  <a:cubicBezTo>
                    <a:pt x="229" y="1010"/>
                    <a:pt x="287" y="1311"/>
                    <a:pt x="371" y="1660"/>
                  </a:cubicBezTo>
                  <a:cubicBezTo>
                    <a:pt x="455" y="2009"/>
                    <a:pt x="547" y="2397"/>
                    <a:pt x="631" y="2846"/>
                  </a:cubicBezTo>
                  <a:cubicBezTo>
                    <a:pt x="993" y="4612"/>
                    <a:pt x="1401" y="7067"/>
                    <a:pt x="1693" y="9809"/>
                  </a:cubicBezTo>
                  <a:cubicBezTo>
                    <a:pt x="1989" y="12549"/>
                    <a:pt x="2145" y="15043"/>
                    <a:pt x="2193" y="16839"/>
                  </a:cubicBezTo>
                  <a:cubicBezTo>
                    <a:pt x="2212" y="17746"/>
                    <a:pt x="2212" y="18477"/>
                    <a:pt x="2212" y="18976"/>
                  </a:cubicBezTo>
                  <a:lnTo>
                    <a:pt x="2212" y="19559"/>
                  </a:lnTo>
                  <a:cubicBezTo>
                    <a:pt x="2204" y="19626"/>
                    <a:pt x="2204" y="19696"/>
                    <a:pt x="2212" y="19760"/>
                  </a:cubicBezTo>
                  <a:cubicBezTo>
                    <a:pt x="2226" y="19693"/>
                    <a:pt x="2243" y="19618"/>
                    <a:pt x="2254" y="19559"/>
                  </a:cubicBezTo>
                  <a:cubicBezTo>
                    <a:pt x="2254" y="19406"/>
                    <a:pt x="2285" y="19211"/>
                    <a:pt x="2285" y="18976"/>
                  </a:cubicBezTo>
                  <a:cubicBezTo>
                    <a:pt x="2316" y="18471"/>
                    <a:pt x="2316" y="17746"/>
                    <a:pt x="2316" y="16839"/>
                  </a:cubicBezTo>
                  <a:cubicBezTo>
                    <a:pt x="2310" y="15037"/>
                    <a:pt x="2173" y="12535"/>
                    <a:pt x="1872" y="9795"/>
                  </a:cubicBezTo>
                  <a:cubicBezTo>
                    <a:pt x="1629" y="7452"/>
                    <a:pt x="1253" y="5125"/>
                    <a:pt x="756" y="2823"/>
                  </a:cubicBezTo>
                  <a:cubicBezTo>
                    <a:pt x="664" y="2377"/>
                    <a:pt x="566" y="1987"/>
                    <a:pt x="477" y="1638"/>
                  </a:cubicBezTo>
                  <a:cubicBezTo>
                    <a:pt x="385" y="1289"/>
                    <a:pt x="313" y="985"/>
                    <a:pt x="234" y="745"/>
                  </a:cubicBezTo>
                  <a:lnTo>
                    <a:pt x="67" y="187"/>
                  </a:lnTo>
                  <a:cubicBezTo>
                    <a:pt x="53" y="120"/>
                    <a:pt x="34" y="59"/>
                    <a:pt x="0" y="0"/>
                  </a:cubicBezTo>
                  <a:close/>
                </a:path>
              </a:pathLst>
            </a:custGeom>
            <a:solidFill>
              <a:srgbClr val="747b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32" name="CustomShape 10"/>
            <p:cNvSpPr/>
            <p:nvPr/>
          </p:nvSpPr>
          <p:spPr>
            <a:xfrm>
              <a:off x="7962120" y="3287880"/>
              <a:ext cx="781920" cy="1634400"/>
            </a:xfrm>
            <a:custGeom>
              <a:avLst/>
              <a:gdLst/>
              <a:ahLst/>
              <a:rect l="l" t="t" r="r" b="b"/>
              <a:pathLst>
                <a:path w="6448" h="13476">
                  <a:moveTo>
                    <a:pt x="6448" y="1"/>
                  </a:moveTo>
                  <a:cubicBezTo>
                    <a:pt x="6266" y="98"/>
                    <a:pt x="6093" y="201"/>
                    <a:pt x="5937" y="333"/>
                  </a:cubicBezTo>
                  <a:lnTo>
                    <a:pt x="5672" y="514"/>
                  </a:lnTo>
                  <a:cubicBezTo>
                    <a:pt x="5574" y="578"/>
                    <a:pt x="5482" y="670"/>
                    <a:pt x="5379" y="759"/>
                  </a:cubicBezTo>
                  <a:cubicBezTo>
                    <a:pt x="5131" y="955"/>
                    <a:pt x="4905" y="1175"/>
                    <a:pt x="4685" y="1401"/>
                  </a:cubicBezTo>
                  <a:cubicBezTo>
                    <a:pt x="3429" y="2737"/>
                    <a:pt x="2430" y="4294"/>
                    <a:pt x="1739" y="5985"/>
                  </a:cubicBezTo>
                  <a:cubicBezTo>
                    <a:pt x="1019" y="7661"/>
                    <a:pt x="497" y="9422"/>
                    <a:pt x="204" y="11218"/>
                  </a:cubicBezTo>
                  <a:cubicBezTo>
                    <a:pt x="93" y="11913"/>
                    <a:pt x="37" y="12482"/>
                    <a:pt x="14" y="12864"/>
                  </a:cubicBezTo>
                  <a:cubicBezTo>
                    <a:pt x="0" y="13068"/>
                    <a:pt x="0" y="13272"/>
                    <a:pt x="14" y="13475"/>
                  </a:cubicBezTo>
                  <a:cubicBezTo>
                    <a:pt x="51" y="13280"/>
                    <a:pt x="81" y="13076"/>
                    <a:pt x="93" y="12873"/>
                  </a:cubicBezTo>
                  <a:cubicBezTo>
                    <a:pt x="137" y="12485"/>
                    <a:pt x="196" y="11927"/>
                    <a:pt x="332" y="11246"/>
                  </a:cubicBezTo>
                  <a:cubicBezTo>
                    <a:pt x="458" y="10566"/>
                    <a:pt x="631" y="9756"/>
                    <a:pt x="896" y="8875"/>
                  </a:cubicBezTo>
                  <a:cubicBezTo>
                    <a:pt x="1169" y="7915"/>
                    <a:pt x="1507" y="6978"/>
                    <a:pt x="1900" y="6066"/>
                  </a:cubicBezTo>
                  <a:cubicBezTo>
                    <a:pt x="2595" y="4386"/>
                    <a:pt x="3566" y="2849"/>
                    <a:pt x="4771" y="1496"/>
                  </a:cubicBezTo>
                  <a:cubicBezTo>
                    <a:pt x="5301" y="960"/>
                    <a:pt x="5859" y="461"/>
                    <a:pt x="6448" y="1"/>
                  </a:cubicBezTo>
                  <a:close/>
                </a:path>
              </a:pathLst>
            </a:custGeom>
            <a:solidFill>
              <a:srgbClr val="747b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33" name="Group 11"/>
          <p:cNvGrpSpPr/>
          <p:nvPr/>
        </p:nvGrpSpPr>
        <p:grpSpPr>
          <a:xfrm>
            <a:off x="190440" y="100800"/>
            <a:ext cx="1259640" cy="1294200"/>
            <a:chOff x="190440" y="100800"/>
            <a:chExt cx="1259640" cy="1294200"/>
          </a:xfrm>
        </p:grpSpPr>
        <p:grpSp>
          <p:nvGrpSpPr>
            <p:cNvPr id="434" name="Group 12"/>
            <p:cNvGrpSpPr/>
            <p:nvPr/>
          </p:nvGrpSpPr>
          <p:grpSpPr>
            <a:xfrm>
              <a:off x="190440" y="100800"/>
              <a:ext cx="1259640" cy="1294200"/>
              <a:chOff x="190440" y="100800"/>
              <a:chExt cx="1259640" cy="1294200"/>
            </a:xfrm>
          </p:grpSpPr>
          <p:sp>
            <p:nvSpPr>
              <p:cNvPr id="435" name="CustomShape 13"/>
              <p:cNvSpPr/>
              <p:nvPr/>
            </p:nvSpPr>
            <p:spPr>
              <a:xfrm rot="1458000">
                <a:off x="350280" y="250560"/>
                <a:ext cx="939240" cy="981000"/>
              </a:xfrm>
              <a:custGeom>
                <a:avLst/>
                <a:gdLst/>
                <a:ahLst/>
                <a:rect l="l" t="t" r="r" b="b"/>
                <a:pathLst>
                  <a:path w="12052" h="12588">
                    <a:moveTo>
                      <a:pt x="6113" y="0"/>
                    </a:moveTo>
                    <a:cubicBezTo>
                      <a:pt x="5789" y="0"/>
                      <a:pt x="5527" y="263"/>
                      <a:pt x="5527" y="586"/>
                    </a:cubicBezTo>
                    <a:lnTo>
                      <a:pt x="5527" y="592"/>
                    </a:lnTo>
                    <a:lnTo>
                      <a:pt x="5527" y="1836"/>
                    </a:lnTo>
                    <a:cubicBezTo>
                      <a:pt x="3312" y="2098"/>
                      <a:pt x="1646" y="3973"/>
                      <a:pt x="1640" y="6205"/>
                    </a:cubicBezTo>
                    <a:lnTo>
                      <a:pt x="1640" y="9000"/>
                    </a:lnTo>
                    <a:cubicBezTo>
                      <a:pt x="1640" y="9957"/>
                      <a:pt x="1317" y="10892"/>
                      <a:pt x="725" y="11645"/>
                    </a:cubicBezTo>
                    <a:lnTo>
                      <a:pt x="0" y="12571"/>
                    </a:lnTo>
                    <a:lnTo>
                      <a:pt x="12052" y="12588"/>
                    </a:lnTo>
                    <a:lnTo>
                      <a:pt x="12052" y="12588"/>
                    </a:lnTo>
                    <a:lnTo>
                      <a:pt x="11221" y="11388"/>
                    </a:lnTo>
                    <a:cubicBezTo>
                      <a:pt x="10713" y="10666"/>
                      <a:pt x="10437" y="9804"/>
                      <a:pt x="10437" y="8919"/>
                    </a:cubicBezTo>
                    <a:lnTo>
                      <a:pt x="10437" y="6224"/>
                    </a:lnTo>
                    <a:cubicBezTo>
                      <a:pt x="10437" y="4051"/>
                      <a:pt x="8855" y="2210"/>
                      <a:pt x="6707" y="1878"/>
                    </a:cubicBezTo>
                    <a:lnTo>
                      <a:pt x="6707" y="595"/>
                    </a:lnTo>
                    <a:cubicBezTo>
                      <a:pt x="6707" y="265"/>
                      <a:pt x="6436" y="0"/>
                      <a:pt x="611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52400">
                <a:solidFill>
                  <a:srgbClr val="ffffff"/>
                </a:solidFill>
                <a:round/>
              </a:ln>
              <a:effectLst>
                <a:outerShdw algn="bl" blurRad="57150" dir="5400000" dist="19080" rotWithShape="0">
                  <a:srgbClr val="000000">
                    <a:alpha val="50000"/>
                  </a:srgbClr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36" name="CustomShape 14"/>
              <p:cNvSpPr/>
              <p:nvPr/>
            </p:nvSpPr>
            <p:spPr>
              <a:xfrm rot="1458000">
                <a:off x="439200" y="1244520"/>
                <a:ext cx="273600" cy="98640"/>
              </a:xfrm>
              <a:custGeom>
                <a:avLst/>
                <a:gdLst/>
                <a:ahLst/>
                <a:rect l="l" t="t" r="r" b="b"/>
                <a:pathLst>
                  <a:path w="3516" h="1271">
                    <a:moveTo>
                      <a:pt x="0" y="1"/>
                    </a:moveTo>
                    <a:lnTo>
                      <a:pt x="0" y="1"/>
                    </a:lnTo>
                    <a:cubicBezTo>
                      <a:pt x="182" y="511"/>
                      <a:pt x="558" y="919"/>
                      <a:pt x="1046" y="1131"/>
                    </a:cubicBezTo>
                    <a:cubicBezTo>
                      <a:pt x="1277" y="1225"/>
                      <a:pt x="1519" y="1271"/>
                      <a:pt x="1759" y="1271"/>
                    </a:cubicBezTo>
                    <a:cubicBezTo>
                      <a:pt x="2216" y="1271"/>
                      <a:pt x="2666" y="1105"/>
                      <a:pt x="3019" y="790"/>
                    </a:cubicBezTo>
                    <a:cubicBezTo>
                      <a:pt x="3248" y="581"/>
                      <a:pt x="3418" y="319"/>
                      <a:pt x="3515" y="2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ffff"/>
              </a:solidFill>
              <a:ln w="1524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437" name="Group 15"/>
            <p:cNvGrpSpPr/>
            <p:nvPr/>
          </p:nvGrpSpPr>
          <p:grpSpPr>
            <a:xfrm>
              <a:off x="190440" y="100800"/>
              <a:ext cx="1259640" cy="1294200"/>
              <a:chOff x="190440" y="100800"/>
              <a:chExt cx="1259640" cy="1294200"/>
            </a:xfrm>
          </p:grpSpPr>
          <p:sp>
            <p:nvSpPr>
              <p:cNvPr id="438" name="CustomShape 16"/>
              <p:cNvSpPr/>
              <p:nvPr/>
            </p:nvSpPr>
            <p:spPr>
              <a:xfrm rot="1458000">
                <a:off x="350280" y="250560"/>
                <a:ext cx="939240" cy="981000"/>
              </a:xfrm>
              <a:custGeom>
                <a:avLst/>
                <a:gdLst/>
                <a:ahLst/>
                <a:rect l="l" t="t" r="r" b="b"/>
                <a:pathLst>
                  <a:path w="12052" h="12588">
                    <a:moveTo>
                      <a:pt x="6113" y="0"/>
                    </a:moveTo>
                    <a:cubicBezTo>
                      <a:pt x="5789" y="0"/>
                      <a:pt x="5527" y="263"/>
                      <a:pt x="5527" y="586"/>
                    </a:cubicBezTo>
                    <a:lnTo>
                      <a:pt x="5527" y="592"/>
                    </a:lnTo>
                    <a:lnTo>
                      <a:pt x="5527" y="1836"/>
                    </a:lnTo>
                    <a:cubicBezTo>
                      <a:pt x="3312" y="2098"/>
                      <a:pt x="1646" y="3973"/>
                      <a:pt x="1640" y="6205"/>
                    </a:cubicBezTo>
                    <a:lnTo>
                      <a:pt x="1640" y="9000"/>
                    </a:lnTo>
                    <a:cubicBezTo>
                      <a:pt x="1640" y="9957"/>
                      <a:pt x="1317" y="10892"/>
                      <a:pt x="725" y="11645"/>
                    </a:cubicBezTo>
                    <a:lnTo>
                      <a:pt x="0" y="12571"/>
                    </a:lnTo>
                    <a:lnTo>
                      <a:pt x="12052" y="12588"/>
                    </a:lnTo>
                    <a:lnTo>
                      <a:pt x="12052" y="12588"/>
                    </a:lnTo>
                    <a:lnTo>
                      <a:pt x="11221" y="11388"/>
                    </a:lnTo>
                    <a:cubicBezTo>
                      <a:pt x="10713" y="10666"/>
                      <a:pt x="10437" y="9804"/>
                      <a:pt x="10437" y="8919"/>
                    </a:cubicBezTo>
                    <a:lnTo>
                      <a:pt x="10437" y="6224"/>
                    </a:lnTo>
                    <a:cubicBezTo>
                      <a:pt x="10437" y="4051"/>
                      <a:pt x="8855" y="2210"/>
                      <a:pt x="6707" y="1878"/>
                    </a:cubicBezTo>
                    <a:lnTo>
                      <a:pt x="6707" y="595"/>
                    </a:lnTo>
                    <a:cubicBezTo>
                      <a:pt x="6707" y="265"/>
                      <a:pt x="6436" y="0"/>
                      <a:pt x="61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39" name="CustomShape 17"/>
              <p:cNvSpPr/>
              <p:nvPr/>
            </p:nvSpPr>
            <p:spPr>
              <a:xfrm rot="1458000">
                <a:off x="439200" y="1244520"/>
                <a:ext cx="273600" cy="98640"/>
              </a:xfrm>
              <a:custGeom>
                <a:avLst/>
                <a:gdLst/>
                <a:ahLst/>
                <a:rect l="l" t="t" r="r" b="b"/>
                <a:pathLst>
                  <a:path w="3516" h="1271">
                    <a:moveTo>
                      <a:pt x="0" y="1"/>
                    </a:moveTo>
                    <a:lnTo>
                      <a:pt x="0" y="1"/>
                    </a:lnTo>
                    <a:cubicBezTo>
                      <a:pt x="182" y="511"/>
                      <a:pt x="558" y="919"/>
                      <a:pt x="1046" y="1131"/>
                    </a:cubicBezTo>
                    <a:cubicBezTo>
                      <a:pt x="1277" y="1225"/>
                      <a:pt x="1519" y="1271"/>
                      <a:pt x="1759" y="1271"/>
                    </a:cubicBezTo>
                    <a:cubicBezTo>
                      <a:pt x="2216" y="1271"/>
                      <a:pt x="2666" y="1105"/>
                      <a:pt x="3019" y="790"/>
                    </a:cubicBezTo>
                    <a:cubicBezTo>
                      <a:pt x="3248" y="581"/>
                      <a:pt x="3418" y="319"/>
                      <a:pt x="3515" y="2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sp>
        <p:nvSpPr>
          <p:cNvPr id="440" name="CustomShape 18"/>
          <p:cNvSpPr/>
          <p:nvPr/>
        </p:nvSpPr>
        <p:spPr>
          <a:xfrm>
            <a:off x="1928880" y="2500200"/>
            <a:ext cx="5084280" cy="13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b">
            <a:noAutofit/>
          </a:bodyPr>
          <a:p>
            <a:pPr>
              <a:lnSpc>
                <a:spcPct val="100000"/>
              </a:lnSpc>
            </a:pPr>
            <a:r>
              <a:rPr b="0" lang="hr-HR" sz="1400" spc="-1" strike="noStrike">
                <a:solidFill>
                  <a:srgbClr val="808080"/>
                </a:solidFill>
                <a:latin typeface="Lexend Light"/>
                <a:ea typeface="Arial"/>
              </a:rPr>
              <a:t>Kultura i druge karakteristike vaših klijenata (kao što su dob, spol, etnička pripadnost, socioekonomski status, invaliditet, spol i seksualna orijentacija) mogu utjecati na terapijski odnos (Iwamasa &amp; Hays, 2019.)</a:t>
            </a:r>
            <a:endParaRPr b="0" lang="hr-HR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hr-HR" sz="1400" spc="-1" strike="noStrike">
                <a:solidFill>
                  <a:srgbClr val="808080"/>
                </a:solidFill>
                <a:latin typeface="Lexend Light"/>
                <a:ea typeface="Arial"/>
              </a:rPr>
              <a:t>Dok su vještine savjetovanja o kojima smo ranije govorili bitne, bitna je i vaša sposobnost da procijenite i prilagodite stupanj do kojeg koristite ove vještine sa svakim klijentom.</a:t>
            </a:r>
            <a:endParaRPr b="0" lang="hr-HR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CustomShape 1"/>
          <p:cNvSpPr/>
          <p:nvPr/>
        </p:nvSpPr>
        <p:spPr>
          <a:xfrm>
            <a:off x="6854040" y="2523600"/>
            <a:ext cx="2394360" cy="3159000"/>
          </a:xfrm>
          <a:custGeom>
            <a:avLst/>
            <a:gdLst/>
            <a:ahLst/>
            <a:rect l="l" t="t" r="r" b="b"/>
            <a:pathLst>
              <a:path w="19741" h="26474">
                <a:moveTo>
                  <a:pt x="6549" y="0"/>
                </a:moveTo>
                <a:cubicBezTo>
                  <a:pt x="6046" y="0"/>
                  <a:pt x="5561" y="213"/>
                  <a:pt x="5223" y="598"/>
                </a:cubicBezTo>
                <a:cubicBezTo>
                  <a:pt x="4810" y="1072"/>
                  <a:pt x="4534" y="1655"/>
                  <a:pt x="4433" y="2277"/>
                </a:cubicBezTo>
                <a:cubicBezTo>
                  <a:pt x="3995" y="4308"/>
                  <a:pt x="4576" y="6412"/>
                  <a:pt x="5159" y="8412"/>
                </a:cubicBezTo>
                <a:cubicBezTo>
                  <a:pt x="5412" y="9291"/>
                  <a:pt x="5686" y="10209"/>
                  <a:pt x="6344" y="10839"/>
                </a:cubicBezTo>
                <a:cubicBezTo>
                  <a:pt x="6701" y="11184"/>
                  <a:pt x="7282" y="11442"/>
                  <a:pt x="7853" y="11442"/>
                </a:cubicBezTo>
                <a:cubicBezTo>
                  <a:pt x="7942" y="11442"/>
                  <a:pt x="8031" y="11435"/>
                  <a:pt x="8119" y="11422"/>
                </a:cubicBezTo>
                <a:cubicBezTo>
                  <a:pt x="8269" y="12466"/>
                  <a:pt x="8417" y="13573"/>
                  <a:pt x="8545" y="14739"/>
                </a:cubicBezTo>
                <a:cubicBezTo>
                  <a:pt x="8872" y="17691"/>
                  <a:pt x="9034" y="20375"/>
                  <a:pt x="9087" y="22319"/>
                </a:cubicBezTo>
                <a:cubicBezTo>
                  <a:pt x="9106" y="23142"/>
                  <a:pt x="9106" y="23834"/>
                  <a:pt x="9115" y="24350"/>
                </a:cubicBezTo>
                <a:cubicBezTo>
                  <a:pt x="9064" y="23828"/>
                  <a:pt x="8997" y="23307"/>
                  <a:pt x="8900" y="22793"/>
                </a:cubicBezTo>
                <a:cubicBezTo>
                  <a:pt x="8743" y="22021"/>
                  <a:pt x="8509" y="21259"/>
                  <a:pt x="8222" y="20523"/>
                </a:cubicBezTo>
                <a:cubicBezTo>
                  <a:pt x="8071" y="20146"/>
                  <a:pt x="7893" y="19778"/>
                  <a:pt x="7695" y="19432"/>
                </a:cubicBezTo>
                <a:cubicBezTo>
                  <a:pt x="7907" y="18952"/>
                  <a:pt x="7943" y="18402"/>
                  <a:pt x="7792" y="17892"/>
                </a:cubicBezTo>
                <a:cubicBezTo>
                  <a:pt x="7650" y="17097"/>
                  <a:pt x="7148" y="16416"/>
                  <a:pt x="6428" y="16053"/>
                </a:cubicBezTo>
                <a:cubicBezTo>
                  <a:pt x="5588" y="15657"/>
                  <a:pt x="4674" y="15456"/>
                  <a:pt x="3756" y="15456"/>
                </a:cubicBezTo>
                <a:cubicBezTo>
                  <a:pt x="3342" y="15456"/>
                  <a:pt x="2927" y="15497"/>
                  <a:pt x="2517" y="15579"/>
                </a:cubicBezTo>
                <a:cubicBezTo>
                  <a:pt x="1791" y="15640"/>
                  <a:pt x="1111" y="15947"/>
                  <a:pt x="578" y="16444"/>
                </a:cubicBezTo>
                <a:cubicBezTo>
                  <a:pt x="95" y="16977"/>
                  <a:pt x="0" y="17911"/>
                  <a:pt x="578" y="18374"/>
                </a:cubicBezTo>
                <a:cubicBezTo>
                  <a:pt x="882" y="18583"/>
                  <a:pt x="1243" y="18690"/>
                  <a:pt x="1609" y="18690"/>
                </a:cubicBezTo>
                <a:cubicBezTo>
                  <a:pt x="1670" y="18690"/>
                  <a:pt x="1731" y="18687"/>
                  <a:pt x="1791" y="18681"/>
                </a:cubicBezTo>
                <a:cubicBezTo>
                  <a:pt x="2183" y="18681"/>
                  <a:pt x="2592" y="18654"/>
                  <a:pt x="2993" y="18654"/>
                </a:cubicBezTo>
                <a:cubicBezTo>
                  <a:pt x="3650" y="18654"/>
                  <a:pt x="4288" y="18727"/>
                  <a:pt x="4799" y="19114"/>
                </a:cubicBezTo>
                <a:cubicBezTo>
                  <a:pt x="5267" y="19476"/>
                  <a:pt x="5580" y="20059"/>
                  <a:pt x="6149" y="20238"/>
                </a:cubicBezTo>
                <a:cubicBezTo>
                  <a:pt x="6249" y="20261"/>
                  <a:pt x="6350" y="20272"/>
                  <a:pt x="6449" y="20272"/>
                </a:cubicBezTo>
                <a:cubicBezTo>
                  <a:pt x="6904" y="20272"/>
                  <a:pt x="7332" y="20037"/>
                  <a:pt x="7575" y="19641"/>
                </a:cubicBezTo>
                <a:cubicBezTo>
                  <a:pt x="7748" y="19948"/>
                  <a:pt x="7895" y="20266"/>
                  <a:pt x="8021" y="20592"/>
                </a:cubicBezTo>
                <a:cubicBezTo>
                  <a:pt x="8311" y="21318"/>
                  <a:pt x="8543" y="22062"/>
                  <a:pt x="8710" y="22830"/>
                </a:cubicBezTo>
                <a:cubicBezTo>
                  <a:pt x="8858" y="23533"/>
                  <a:pt x="8950" y="24199"/>
                  <a:pt x="8997" y="24716"/>
                </a:cubicBezTo>
                <a:cubicBezTo>
                  <a:pt x="9048" y="25234"/>
                  <a:pt x="9089" y="25647"/>
                  <a:pt x="9128" y="26004"/>
                </a:cubicBezTo>
                <a:cubicBezTo>
                  <a:pt x="9134" y="26163"/>
                  <a:pt x="9156" y="26320"/>
                  <a:pt x="9190" y="26473"/>
                </a:cubicBezTo>
                <a:cubicBezTo>
                  <a:pt x="9212" y="26322"/>
                  <a:pt x="9212" y="26166"/>
                  <a:pt x="9204" y="26018"/>
                </a:cubicBezTo>
                <a:cubicBezTo>
                  <a:pt x="9198" y="25773"/>
                  <a:pt x="9184" y="25438"/>
                  <a:pt x="9162" y="25034"/>
                </a:cubicBezTo>
                <a:cubicBezTo>
                  <a:pt x="9170" y="24911"/>
                  <a:pt x="9184" y="24785"/>
                  <a:pt x="9184" y="24635"/>
                </a:cubicBezTo>
                <a:cubicBezTo>
                  <a:pt x="9218" y="24088"/>
                  <a:pt x="9218" y="23298"/>
                  <a:pt x="9218" y="22328"/>
                </a:cubicBezTo>
                <a:cubicBezTo>
                  <a:pt x="9212" y="21622"/>
                  <a:pt x="9190" y="20821"/>
                  <a:pt x="9148" y="19956"/>
                </a:cubicBezTo>
                <a:cubicBezTo>
                  <a:pt x="9162" y="19847"/>
                  <a:pt x="9170" y="19741"/>
                  <a:pt x="9176" y="19635"/>
                </a:cubicBezTo>
                <a:cubicBezTo>
                  <a:pt x="9226" y="19222"/>
                  <a:pt x="9290" y="18620"/>
                  <a:pt x="9438" y="17881"/>
                </a:cubicBezTo>
                <a:cubicBezTo>
                  <a:pt x="9580" y="17141"/>
                  <a:pt x="9773" y="16268"/>
                  <a:pt x="10049" y="15317"/>
                </a:cubicBezTo>
                <a:cubicBezTo>
                  <a:pt x="10336" y="14282"/>
                  <a:pt x="10699" y="13275"/>
                  <a:pt x="11132" y="12287"/>
                </a:cubicBezTo>
                <a:cubicBezTo>
                  <a:pt x="11132" y="12279"/>
                  <a:pt x="11132" y="12279"/>
                  <a:pt x="11140" y="12273"/>
                </a:cubicBezTo>
                <a:cubicBezTo>
                  <a:pt x="11140" y="12273"/>
                  <a:pt x="11140" y="12265"/>
                  <a:pt x="11145" y="12265"/>
                </a:cubicBezTo>
                <a:cubicBezTo>
                  <a:pt x="11500" y="12640"/>
                  <a:pt x="12012" y="12812"/>
                  <a:pt x="12585" y="12812"/>
                </a:cubicBezTo>
                <a:cubicBezTo>
                  <a:pt x="12999" y="12812"/>
                  <a:pt x="13445" y="12722"/>
                  <a:pt x="13888" y="12555"/>
                </a:cubicBezTo>
                <a:cubicBezTo>
                  <a:pt x="14995" y="12136"/>
                  <a:pt x="15832" y="11205"/>
                  <a:pt x="16555" y="10270"/>
                </a:cubicBezTo>
                <a:cubicBezTo>
                  <a:pt x="17459" y="9107"/>
                  <a:pt x="18268" y="7871"/>
                  <a:pt x="18976" y="6582"/>
                </a:cubicBezTo>
                <a:cubicBezTo>
                  <a:pt x="19350" y="5832"/>
                  <a:pt x="19741" y="4939"/>
                  <a:pt x="19350" y="4194"/>
                </a:cubicBezTo>
                <a:cubicBezTo>
                  <a:pt x="19052" y="3697"/>
                  <a:pt x="18533" y="3385"/>
                  <a:pt x="17958" y="3357"/>
                </a:cubicBezTo>
                <a:cubicBezTo>
                  <a:pt x="17895" y="3354"/>
                  <a:pt x="17831" y="3352"/>
                  <a:pt x="17768" y="3352"/>
                </a:cubicBezTo>
                <a:cubicBezTo>
                  <a:pt x="17263" y="3352"/>
                  <a:pt x="16762" y="3450"/>
                  <a:pt x="16298" y="3639"/>
                </a:cubicBezTo>
                <a:cubicBezTo>
                  <a:pt x="14934" y="4113"/>
                  <a:pt x="13687" y="4852"/>
                  <a:pt x="12607" y="5804"/>
                </a:cubicBezTo>
                <a:cubicBezTo>
                  <a:pt x="11656" y="6593"/>
                  <a:pt x="10947" y="7628"/>
                  <a:pt x="10551" y="8800"/>
                </a:cubicBezTo>
                <a:cubicBezTo>
                  <a:pt x="10180" y="9910"/>
                  <a:pt x="10359" y="11124"/>
                  <a:pt x="11003" y="12078"/>
                </a:cubicBezTo>
                <a:cubicBezTo>
                  <a:pt x="10984" y="12120"/>
                  <a:pt x="10961" y="12162"/>
                  <a:pt x="10947" y="12215"/>
                </a:cubicBezTo>
                <a:cubicBezTo>
                  <a:pt x="10166" y="14017"/>
                  <a:pt x="9614" y="15914"/>
                  <a:pt x="9296" y="17855"/>
                </a:cubicBezTo>
                <a:cubicBezTo>
                  <a:pt x="9204" y="18447"/>
                  <a:pt x="9145" y="18941"/>
                  <a:pt x="9117" y="19340"/>
                </a:cubicBezTo>
                <a:cubicBezTo>
                  <a:pt x="9042" y="17934"/>
                  <a:pt x="8919" y="16371"/>
                  <a:pt x="8735" y="14725"/>
                </a:cubicBezTo>
                <a:cubicBezTo>
                  <a:pt x="8612" y="13609"/>
                  <a:pt x="8465" y="12505"/>
                  <a:pt x="8294" y="11394"/>
                </a:cubicBezTo>
                <a:cubicBezTo>
                  <a:pt x="8615" y="11311"/>
                  <a:pt x="8905" y="11118"/>
                  <a:pt x="9131" y="10792"/>
                </a:cubicBezTo>
                <a:lnTo>
                  <a:pt x="9137" y="10783"/>
                </a:lnTo>
                <a:cubicBezTo>
                  <a:pt x="9714" y="9946"/>
                  <a:pt x="9826" y="8892"/>
                  <a:pt x="9826" y="7874"/>
                </a:cubicBezTo>
                <a:cubicBezTo>
                  <a:pt x="9818" y="5692"/>
                  <a:pt x="9318" y="3549"/>
                  <a:pt x="8384" y="1585"/>
                </a:cubicBezTo>
                <a:cubicBezTo>
                  <a:pt x="8063" y="919"/>
                  <a:pt x="7625" y="221"/>
                  <a:pt x="6911" y="37"/>
                </a:cubicBezTo>
                <a:cubicBezTo>
                  <a:pt x="6790" y="12"/>
                  <a:pt x="6669" y="0"/>
                  <a:pt x="6549" y="0"/>
                </a:cubicBezTo>
                <a:close/>
              </a:path>
            </a:pathLst>
          </a:custGeom>
          <a:solidFill>
            <a:srgbClr val="ffffff"/>
          </a:solidFill>
          <a:ln w="114300">
            <a:solidFill>
              <a:srgbClr val="ffffff"/>
            </a:solidFill>
            <a:round/>
          </a:ln>
          <a:effectLst>
            <a:outerShdw algn="bl" blurRad="57150" dir="5400000" dist="19080" rotWithShape="0">
              <a:srgbClr val="00000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2" name="TextShape 2"/>
          <p:cNvSpPr txBox="1"/>
          <p:nvPr/>
        </p:nvSpPr>
        <p:spPr>
          <a:xfrm>
            <a:off x="2143080" y="-785880"/>
            <a:ext cx="6227280" cy="19573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r>
              <a:rPr b="0" lang="hr-HR" sz="2000" spc="-1" strike="noStrike">
                <a:solidFill>
                  <a:srgbClr val="c97114"/>
                </a:solidFill>
                <a:latin typeface="Lexend Light"/>
                <a:ea typeface="Lexend Light"/>
              </a:rPr>
              <a:t>Zašto s nekim klijentima dolazi do problema u odnosima, s drugima ne?</a:t>
            </a:r>
            <a:endParaRPr b="0" lang="hr-HR" sz="2000" spc="-1" strike="noStrike">
              <a:latin typeface="Arial"/>
            </a:endParaRPr>
          </a:p>
        </p:txBody>
      </p:sp>
      <p:grpSp>
        <p:nvGrpSpPr>
          <p:cNvPr id="443" name="Group 3"/>
          <p:cNvGrpSpPr/>
          <p:nvPr/>
        </p:nvGrpSpPr>
        <p:grpSpPr>
          <a:xfrm>
            <a:off x="6941160" y="2640960"/>
            <a:ext cx="2220480" cy="2976840"/>
            <a:chOff x="6941160" y="2640960"/>
            <a:chExt cx="2220480" cy="2976840"/>
          </a:xfrm>
        </p:grpSpPr>
        <p:sp>
          <p:nvSpPr>
            <p:cNvPr id="444" name="CustomShape 4"/>
            <p:cNvSpPr/>
            <p:nvPr/>
          </p:nvSpPr>
          <p:spPr>
            <a:xfrm>
              <a:off x="7390440" y="2640960"/>
              <a:ext cx="656280" cy="1287720"/>
            </a:xfrm>
            <a:custGeom>
              <a:avLst/>
              <a:gdLst/>
              <a:ahLst/>
              <a:rect l="l" t="t" r="r" b="b"/>
              <a:pathLst>
                <a:path w="5413" h="10617">
                  <a:moveTo>
                    <a:pt x="2365" y="1"/>
                  </a:moveTo>
                  <a:cubicBezTo>
                    <a:pt x="1903" y="1"/>
                    <a:pt x="1453" y="201"/>
                    <a:pt x="1136" y="555"/>
                  </a:cubicBezTo>
                  <a:cubicBezTo>
                    <a:pt x="751" y="1001"/>
                    <a:pt x="494" y="1537"/>
                    <a:pt x="402" y="2117"/>
                  </a:cubicBezTo>
                  <a:cubicBezTo>
                    <a:pt x="1" y="4000"/>
                    <a:pt x="539" y="5947"/>
                    <a:pt x="1075" y="7805"/>
                  </a:cubicBezTo>
                  <a:cubicBezTo>
                    <a:pt x="1309" y="8612"/>
                    <a:pt x="1560" y="9465"/>
                    <a:pt x="2171" y="10054"/>
                  </a:cubicBezTo>
                  <a:cubicBezTo>
                    <a:pt x="2498" y="10375"/>
                    <a:pt x="3035" y="10617"/>
                    <a:pt x="3565" y="10617"/>
                  </a:cubicBezTo>
                  <a:cubicBezTo>
                    <a:pt x="4012" y="10617"/>
                    <a:pt x="4454" y="10445"/>
                    <a:pt x="4763" y="10004"/>
                  </a:cubicBezTo>
                  <a:cubicBezTo>
                    <a:pt x="5298" y="9217"/>
                    <a:pt x="5413" y="8238"/>
                    <a:pt x="5407" y="7300"/>
                  </a:cubicBezTo>
                  <a:cubicBezTo>
                    <a:pt x="5399" y="5283"/>
                    <a:pt x="4947" y="3289"/>
                    <a:pt x="4071" y="1470"/>
                  </a:cubicBezTo>
                  <a:cubicBezTo>
                    <a:pt x="3772" y="859"/>
                    <a:pt x="3371" y="212"/>
                    <a:pt x="2698" y="36"/>
                  </a:cubicBezTo>
                  <a:cubicBezTo>
                    <a:pt x="2588" y="12"/>
                    <a:pt x="2476" y="1"/>
                    <a:pt x="2365" y="1"/>
                  </a:cubicBezTo>
                  <a:close/>
                </a:path>
              </a:pathLst>
            </a:custGeom>
            <a:solidFill>
              <a:srgbClr val="ff81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5" name="CustomShape 5"/>
            <p:cNvSpPr/>
            <p:nvPr/>
          </p:nvSpPr>
          <p:spPr>
            <a:xfrm>
              <a:off x="7390440" y="2640960"/>
              <a:ext cx="656280" cy="1287720"/>
            </a:xfrm>
            <a:custGeom>
              <a:avLst/>
              <a:gdLst/>
              <a:ahLst/>
              <a:rect l="l" t="t" r="r" b="b"/>
              <a:pathLst>
                <a:path w="5413" h="10617">
                  <a:moveTo>
                    <a:pt x="2365" y="1"/>
                  </a:moveTo>
                  <a:cubicBezTo>
                    <a:pt x="1903" y="1"/>
                    <a:pt x="1453" y="201"/>
                    <a:pt x="1136" y="555"/>
                  </a:cubicBezTo>
                  <a:cubicBezTo>
                    <a:pt x="751" y="1001"/>
                    <a:pt x="494" y="1537"/>
                    <a:pt x="402" y="2117"/>
                  </a:cubicBezTo>
                  <a:cubicBezTo>
                    <a:pt x="1" y="4000"/>
                    <a:pt x="539" y="5947"/>
                    <a:pt x="1075" y="7805"/>
                  </a:cubicBezTo>
                  <a:cubicBezTo>
                    <a:pt x="1309" y="8612"/>
                    <a:pt x="1560" y="9465"/>
                    <a:pt x="2171" y="10054"/>
                  </a:cubicBezTo>
                  <a:cubicBezTo>
                    <a:pt x="2498" y="10375"/>
                    <a:pt x="3035" y="10617"/>
                    <a:pt x="3565" y="10617"/>
                  </a:cubicBezTo>
                  <a:cubicBezTo>
                    <a:pt x="4012" y="10617"/>
                    <a:pt x="4454" y="10445"/>
                    <a:pt x="4763" y="10004"/>
                  </a:cubicBezTo>
                  <a:cubicBezTo>
                    <a:pt x="5298" y="9217"/>
                    <a:pt x="5413" y="8238"/>
                    <a:pt x="5407" y="7300"/>
                  </a:cubicBezTo>
                  <a:cubicBezTo>
                    <a:pt x="5399" y="5283"/>
                    <a:pt x="4947" y="3289"/>
                    <a:pt x="4071" y="1470"/>
                  </a:cubicBezTo>
                  <a:cubicBezTo>
                    <a:pt x="3772" y="859"/>
                    <a:pt x="3371" y="212"/>
                    <a:pt x="2698" y="36"/>
                  </a:cubicBezTo>
                  <a:cubicBezTo>
                    <a:pt x="2588" y="12"/>
                    <a:pt x="2476" y="1"/>
                    <a:pt x="2365" y="1"/>
                  </a:cubicBezTo>
                  <a:close/>
                </a:path>
              </a:pathLst>
            </a:custGeom>
            <a:solidFill>
              <a:srgbClr val="ff71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6" name="CustomShape 6"/>
            <p:cNvSpPr/>
            <p:nvPr/>
          </p:nvSpPr>
          <p:spPr>
            <a:xfrm>
              <a:off x="6941160" y="4378680"/>
              <a:ext cx="893160" cy="540360"/>
            </a:xfrm>
            <a:custGeom>
              <a:avLst/>
              <a:gdLst/>
              <a:ahLst/>
              <a:rect l="l" t="t" r="r" b="b"/>
              <a:pathLst>
                <a:path w="7366" h="4458">
                  <a:moveTo>
                    <a:pt x="3452" y="0"/>
                  </a:moveTo>
                  <a:cubicBezTo>
                    <a:pt x="3075" y="0"/>
                    <a:pt x="2698" y="37"/>
                    <a:pt x="2324" y="110"/>
                  </a:cubicBezTo>
                  <a:cubicBezTo>
                    <a:pt x="1652" y="168"/>
                    <a:pt x="1027" y="447"/>
                    <a:pt x="531" y="913"/>
                  </a:cubicBezTo>
                  <a:cubicBezTo>
                    <a:pt x="84" y="1413"/>
                    <a:pt x="0" y="2280"/>
                    <a:pt x="531" y="2702"/>
                  </a:cubicBezTo>
                  <a:cubicBezTo>
                    <a:pt x="815" y="2897"/>
                    <a:pt x="1154" y="2996"/>
                    <a:pt x="1494" y="2996"/>
                  </a:cubicBezTo>
                  <a:cubicBezTo>
                    <a:pt x="1548" y="2996"/>
                    <a:pt x="1601" y="2994"/>
                    <a:pt x="1655" y="2989"/>
                  </a:cubicBezTo>
                  <a:cubicBezTo>
                    <a:pt x="2019" y="2989"/>
                    <a:pt x="2398" y="2964"/>
                    <a:pt x="2771" y="2964"/>
                  </a:cubicBezTo>
                  <a:cubicBezTo>
                    <a:pt x="3380" y="2964"/>
                    <a:pt x="3971" y="3031"/>
                    <a:pt x="4450" y="3388"/>
                  </a:cubicBezTo>
                  <a:cubicBezTo>
                    <a:pt x="4888" y="3720"/>
                    <a:pt x="5176" y="4264"/>
                    <a:pt x="5700" y="4423"/>
                  </a:cubicBezTo>
                  <a:cubicBezTo>
                    <a:pt x="5796" y="4446"/>
                    <a:pt x="5892" y="4457"/>
                    <a:pt x="5987" y="4457"/>
                  </a:cubicBezTo>
                  <a:cubicBezTo>
                    <a:pt x="6425" y="4457"/>
                    <a:pt x="6837" y="4217"/>
                    <a:pt x="7061" y="3820"/>
                  </a:cubicBezTo>
                  <a:cubicBezTo>
                    <a:pt x="7310" y="3338"/>
                    <a:pt x="7366" y="2780"/>
                    <a:pt x="7212" y="2258"/>
                  </a:cubicBezTo>
                  <a:cubicBezTo>
                    <a:pt x="7081" y="1533"/>
                    <a:pt x="6615" y="899"/>
                    <a:pt x="5948" y="556"/>
                  </a:cubicBezTo>
                  <a:cubicBezTo>
                    <a:pt x="5162" y="188"/>
                    <a:pt x="4309" y="0"/>
                    <a:pt x="3452" y="0"/>
                  </a:cubicBezTo>
                  <a:close/>
                </a:path>
              </a:pathLst>
            </a:custGeom>
            <a:solidFill>
              <a:srgbClr val="fac0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7" name="CustomShape 7"/>
            <p:cNvSpPr/>
            <p:nvPr/>
          </p:nvSpPr>
          <p:spPr>
            <a:xfrm>
              <a:off x="8084520" y="3018600"/>
              <a:ext cx="1077120" cy="1063080"/>
            </a:xfrm>
            <a:custGeom>
              <a:avLst/>
              <a:gdLst/>
              <a:ahLst/>
              <a:rect l="l" t="t" r="r" b="b"/>
              <a:pathLst>
                <a:path w="8882" h="8766">
                  <a:moveTo>
                    <a:pt x="808" y="8161"/>
                  </a:moveTo>
                  <a:cubicBezTo>
                    <a:pt x="832" y="8192"/>
                    <a:pt x="857" y="8221"/>
                    <a:pt x="883" y="8250"/>
                  </a:cubicBezTo>
                  <a:lnTo>
                    <a:pt x="883" y="8250"/>
                  </a:lnTo>
                  <a:lnTo>
                    <a:pt x="808" y="8161"/>
                  </a:lnTo>
                  <a:close/>
                  <a:moveTo>
                    <a:pt x="883" y="8250"/>
                  </a:moveTo>
                  <a:lnTo>
                    <a:pt x="905" y="8275"/>
                  </a:lnTo>
                  <a:cubicBezTo>
                    <a:pt x="902" y="8271"/>
                    <a:pt x="899" y="8267"/>
                    <a:pt x="896" y="8263"/>
                  </a:cubicBezTo>
                  <a:lnTo>
                    <a:pt x="896" y="8263"/>
                  </a:lnTo>
                  <a:cubicBezTo>
                    <a:pt x="892" y="8259"/>
                    <a:pt x="888" y="8254"/>
                    <a:pt x="883" y="8250"/>
                  </a:cubicBezTo>
                  <a:close/>
                  <a:moveTo>
                    <a:pt x="7080" y="0"/>
                  </a:moveTo>
                  <a:cubicBezTo>
                    <a:pt x="6604" y="0"/>
                    <a:pt x="6138" y="93"/>
                    <a:pt x="5695" y="269"/>
                  </a:cubicBezTo>
                  <a:cubicBezTo>
                    <a:pt x="4432" y="707"/>
                    <a:pt x="3271" y="1396"/>
                    <a:pt x="2272" y="2277"/>
                  </a:cubicBezTo>
                  <a:cubicBezTo>
                    <a:pt x="1391" y="3003"/>
                    <a:pt x="732" y="3968"/>
                    <a:pt x="361" y="5050"/>
                  </a:cubicBezTo>
                  <a:cubicBezTo>
                    <a:pt x="0" y="6139"/>
                    <a:pt x="203" y="7344"/>
                    <a:pt x="896" y="8263"/>
                  </a:cubicBezTo>
                  <a:lnTo>
                    <a:pt x="896" y="8263"/>
                  </a:lnTo>
                  <a:cubicBezTo>
                    <a:pt x="1223" y="8607"/>
                    <a:pt x="1698" y="8765"/>
                    <a:pt x="2229" y="8765"/>
                  </a:cubicBezTo>
                  <a:cubicBezTo>
                    <a:pt x="2616" y="8765"/>
                    <a:pt x="3033" y="8681"/>
                    <a:pt x="3444" y="8524"/>
                  </a:cubicBezTo>
                  <a:cubicBezTo>
                    <a:pt x="4476" y="8128"/>
                    <a:pt x="5249" y="7268"/>
                    <a:pt x="5921" y="6398"/>
                  </a:cubicBezTo>
                  <a:cubicBezTo>
                    <a:pt x="6758" y="5318"/>
                    <a:pt x="7509" y="4177"/>
                    <a:pt x="8164" y="2978"/>
                  </a:cubicBezTo>
                  <a:cubicBezTo>
                    <a:pt x="8527" y="2297"/>
                    <a:pt x="8881" y="1468"/>
                    <a:pt x="8527" y="782"/>
                  </a:cubicBezTo>
                  <a:cubicBezTo>
                    <a:pt x="8254" y="327"/>
                    <a:pt x="7774" y="34"/>
                    <a:pt x="7235" y="4"/>
                  </a:cubicBezTo>
                  <a:cubicBezTo>
                    <a:pt x="7183" y="2"/>
                    <a:pt x="7131" y="0"/>
                    <a:pt x="7080" y="0"/>
                  </a:cubicBezTo>
                  <a:close/>
                </a:path>
              </a:pathLst>
            </a:custGeom>
            <a:solidFill>
              <a:srgbClr val="f89e9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8" name="CustomShape 8"/>
            <p:cNvSpPr/>
            <p:nvPr/>
          </p:nvSpPr>
          <p:spPr>
            <a:xfrm>
              <a:off x="7363440" y="4545720"/>
              <a:ext cx="614520" cy="1072080"/>
            </a:xfrm>
            <a:custGeom>
              <a:avLst/>
              <a:gdLst/>
              <a:ahLst/>
              <a:rect l="l" t="t" r="r" b="b"/>
              <a:pathLst>
                <a:path w="5067" h="8841">
                  <a:moveTo>
                    <a:pt x="222" y="0"/>
                  </a:moveTo>
                  <a:cubicBezTo>
                    <a:pt x="149" y="0"/>
                    <a:pt x="76" y="4"/>
                    <a:pt x="0" y="11"/>
                  </a:cubicBezTo>
                  <a:cubicBezTo>
                    <a:pt x="148" y="39"/>
                    <a:pt x="299" y="64"/>
                    <a:pt x="441" y="69"/>
                  </a:cubicBezTo>
                  <a:cubicBezTo>
                    <a:pt x="834" y="114"/>
                    <a:pt x="1211" y="225"/>
                    <a:pt x="1568" y="401"/>
                  </a:cubicBezTo>
                  <a:cubicBezTo>
                    <a:pt x="2087" y="663"/>
                    <a:pt x="2539" y="1043"/>
                    <a:pt x="2902" y="1509"/>
                  </a:cubicBezTo>
                  <a:cubicBezTo>
                    <a:pt x="3340" y="2086"/>
                    <a:pt x="3694" y="2708"/>
                    <a:pt x="3959" y="3383"/>
                  </a:cubicBezTo>
                  <a:cubicBezTo>
                    <a:pt x="4232" y="4053"/>
                    <a:pt x="4444" y="4739"/>
                    <a:pt x="4601" y="5451"/>
                  </a:cubicBezTo>
                  <a:cubicBezTo>
                    <a:pt x="4737" y="6098"/>
                    <a:pt x="4821" y="6726"/>
                    <a:pt x="4866" y="7200"/>
                  </a:cubicBezTo>
                  <a:cubicBezTo>
                    <a:pt x="4922" y="7683"/>
                    <a:pt x="4955" y="8067"/>
                    <a:pt x="4988" y="8399"/>
                  </a:cubicBezTo>
                  <a:cubicBezTo>
                    <a:pt x="4988" y="8553"/>
                    <a:pt x="5008" y="8695"/>
                    <a:pt x="5047" y="8840"/>
                  </a:cubicBezTo>
                  <a:cubicBezTo>
                    <a:pt x="5061" y="8704"/>
                    <a:pt x="5067" y="8561"/>
                    <a:pt x="5055" y="8422"/>
                  </a:cubicBezTo>
                  <a:cubicBezTo>
                    <a:pt x="5047" y="8134"/>
                    <a:pt x="5033" y="7727"/>
                    <a:pt x="4994" y="7222"/>
                  </a:cubicBezTo>
                  <a:cubicBezTo>
                    <a:pt x="4949" y="6625"/>
                    <a:pt x="4874" y="6037"/>
                    <a:pt x="4763" y="5448"/>
                  </a:cubicBezTo>
                  <a:cubicBezTo>
                    <a:pt x="4612" y="4728"/>
                    <a:pt x="4400" y="4020"/>
                    <a:pt x="4126" y="3342"/>
                  </a:cubicBezTo>
                  <a:cubicBezTo>
                    <a:pt x="3861" y="2653"/>
                    <a:pt x="3493" y="2005"/>
                    <a:pt x="3033" y="1431"/>
                  </a:cubicBezTo>
                  <a:cubicBezTo>
                    <a:pt x="2656" y="954"/>
                    <a:pt x="2171" y="571"/>
                    <a:pt x="1618" y="315"/>
                  </a:cubicBezTo>
                  <a:cubicBezTo>
                    <a:pt x="1250" y="147"/>
                    <a:pt x="857" y="41"/>
                    <a:pt x="447" y="11"/>
                  </a:cubicBezTo>
                  <a:cubicBezTo>
                    <a:pt x="370" y="4"/>
                    <a:pt x="296" y="0"/>
                    <a:pt x="222" y="0"/>
                  </a:cubicBezTo>
                  <a:close/>
                </a:path>
              </a:pathLst>
            </a:custGeom>
            <a:solidFill>
              <a:srgbClr val="747b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9" name="CustomShape 9"/>
            <p:cNvSpPr/>
            <p:nvPr/>
          </p:nvSpPr>
          <p:spPr>
            <a:xfrm>
              <a:off x="7697160" y="3110040"/>
              <a:ext cx="280440" cy="2396880"/>
            </a:xfrm>
            <a:custGeom>
              <a:avLst/>
              <a:gdLst/>
              <a:ahLst/>
              <a:rect l="l" t="t" r="r" b="b"/>
              <a:pathLst>
                <a:path w="2316" h="19761">
                  <a:moveTo>
                    <a:pt x="0" y="0"/>
                  </a:moveTo>
                  <a:cubicBezTo>
                    <a:pt x="0" y="64"/>
                    <a:pt x="20" y="134"/>
                    <a:pt x="34" y="201"/>
                  </a:cubicBezTo>
                  <a:cubicBezTo>
                    <a:pt x="73" y="352"/>
                    <a:pt x="109" y="525"/>
                    <a:pt x="170" y="767"/>
                  </a:cubicBezTo>
                  <a:cubicBezTo>
                    <a:pt x="229" y="1010"/>
                    <a:pt x="287" y="1311"/>
                    <a:pt x="371" y="1660"/>
                  </a:cubicBezTo>
                  <a:cubicBezTo>
                    <a:pt x="455" y="2009"/>
                    <a:pt x="547" y="2397"/>
                    <a:pt x="631" y="2846"/>
                  </a:cubicBezTo>
                  <a:cubicBezTo>
                    <a:pt x="993" y="4612"/>
                    <a:pt x="1401" y="7067"/>
                    <a:pt x="1693" y="9809"/>
                  </a:cubicBezTo>
                  <a:cubicBezTo>
                    <a:pt x="1989" y="12549"/>
                    <a:pt x="2145" y="15043"/>
                    <a:pt x="2193" y="16839"/>
                  </a:cubicBezTo>
                  <a:cubicBezTo>
                    <a:pt x="2212" y="17746"/>
                    <a:pt x="2212" y="18477"/>
                    <a:pt x="2212" y="18976"/>
                  </a:cubicBezTo>
                  <a:lnTo>
                    <a:pt x="2212" y="19559"/>
                  </a:lnTo>
                  <a:cubicBezTo>
                    <a:pt x="2204" y="19626"/>
                    <a:pt x="2204" y="19696"/>
                    <a:pt x="2212" y="19760"/>
                  </a:cubicBezTo>
                  <a:cubicBezTo>
                    <a:pt x="2226" y="19693"/>
                    <a:pt x="2243" y="19618"/>
                    <a:pt x="2254" y="19559"/>
                  </a:cubicBezTo>
                  <a:cubicBezTo>
                    <a:pt x="2254" y="19406"/>
                    <a:pt x="2285" y="19211"/>
                    <a:pt x="2285" y="18976"/>
                  </a:cubicBezTo>
                  <a:cubicBezTo>
                    <a:pt x="2316" y="18471"/>
                    <a:pt x="2316" y="17746"/>
                    <a:pt x="2316" y="16839"/>
                  </a:cubicBezTo>
                  <a:cubicBezTo>
                    <a:pt x="2310" y="15037"/>
                    <a:pt x="2173" y="12535"/>
                    <a:pt x="1872" y="9795"/>
                  </a:cubicBezTo>
                  <a:cubicBezTo>
                    <a:pt x="1629" y="7452"/>
                    <a:pt x="1253" y="5125"/>
                    <a:pt x="756" y="2823"/>
                  </a:cubicBezTo>
                  <a:cubicBezTo>
                    <a:pt x="664" y="2377"/>
                    <a:pt x="566" y="1987"/>
                    <a:pt x="477" y="1638"/>
                  </a:cubicBezTo>
                  <a:cubicBezTo>
                    <a:pt x="385" y="1289"/>
                    <a:pt x="313" y="985"/>
                    <a:pt x="234" y="745"/>
                  </a:cubicBezTo>
                  <a:lnTo>
                    <a:pt x="67" y="187"/>
                  </a:lnTo>
                  <a:cubicBezTo>
                    <a:pt x="53" y="120"/>
                    <a:pt x="34" y="59"/>
                    <a:pt x="0" y="0"/>
                  </a:cubicBezTo>
                  <a:close/>
                </a:path>
              </a:pathLst>
            </a:custGeom>
            <a:solidFill>
              <a:srgbClr val="747b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50" name="CustomShape 10"/>
            <p:cNvSpPr/>
            <p:nvPr/>
          </p:nvSpPr>
          <p:spPr>
            <a:xfrm>
              <a:off x="7962120" y="3287880"/>
              <a:ext cx="781920" cy="1634400"/>
            </a:xfrm>
            <a:custGeom>
              <a:avLst/>
              <a:gdLst/>
              <a:ahLst/>
              <a:rect l="l" t="t" r="r" b="b"/>
              <a:pathLst>
                <a:path w="6448" h="13476">
                  <a:moveTo>
                    <a:pt x="6448" y="1"/>
                  </a:moveTo>
                  <a:cubicBezTo>
                    <a:pt x="6266" y="98"/>
                    <a:pt x="6093" y="201"/>
                    <a:pt x="5937" y="333"/>
                  </a:cubicBezTo>
                  <a:lnTo>
                    <a:pt x="5672" y="514"/>
                  </a:lnTo>
                  <a:cubicBezTo>
                    <a:pt x="5574" y="578"/>
                    <a:pt x="5482" y="670"/>
                    <a:pt x="5379" y="759"/>
                  </a:cubicBezTo>
                  <a:cubicBezTo>
                    <a:pt x="5131" y="955"/>
                    <a:pt x="4905" y="1175"/>
                    <a:pt x="4685" y="1401"/>
                  </a:cubicBezTo>
                  <a:cubicBezTo>
                    <a:pt x="3429" y="2737"/>
                    <a:pt x="2430" y="4294"/>
                    <a:pt x="1739" y="5985"/>
                  </a:cubicBezTo>
                  <a:cubicBezTo>
                    <a:pt x="1019" y="7661"/>
                    <a:pt x="497" y="9422"/>
                    <a:pt x="204" y="11218"/>
                  </a:cubicBezTo>
                  <a:cubicBezTo>
                    <a:pt x="93" y="11913"/>
                    <a:pt x="37" y="12482"/>
                    <a:pt x="14" y="12864"/>
                  </a:cubicBezTo>
                  <a:cubicBezTo>
                    <a:pt x="0" y="13068"/>
                    <a:pt x="0" y="13272"/>
                    <a:pt x="14" y="13475"/>
                  </a:cubicBezTo>
                  <a:cubicBezTo>
                    <a:pt x="51" y="13280"/>
                    <a:pt x="81" y="13076"/>
                    <a:pt x="93" y="12873"/>
                  </a:cubicBezTo>
                  <a:cubicBezTo>
                    <a:pt x="137" y="12485"/>
                    <a:pt x="196" y="11927"/>
                    <a:pt x="332" y="11246"/>
                  </a:cubicBezTo>
                  <a:cubicBezTo>
                    <a:pt x="458" y="10566"/>
                    <a:pt x="631" y="9756"/>
                    <a:pt x="896" y="8875"/>
                  </a:cubicBezTo>
                  <a:cubicBezTo>
                    <a:pt x="1169" y="7915"/>
                    <a:pt x="1507" y="6978"/>
                    <a:pt x="1900" y="6066"/>
                  </a:cubicBezTo>
                  <a:cubicBezTo>
                    <a:pt x="2595" y="4386"/>
                    <a:pt x="3566" y="2849"/>
                    <a:pt x="4771" y="1496"/>
                  </a:cubicBezTo>
                  <a:cubicBezTo>
                    <a:pt x="5301" y="960"/>
                    <a:pt x="5859" y="461"/>
                    <a:pt x="6448" y="1"/>
                  </a:cubicBezTo>
                  <a:close/>
                </a:path>
              </a:pathLst>
            </a:custGeom>
            <a:solidFill>
              <a:srgbClr val="747b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51" name="Group 11"/>
          <p:cNvGrpSpPr/>
          <p:nvPr/>
        </p:nvGrpSpPr>
        <p:grpSpPr>
          <a:xfrm>
            <a:off x="190440" y="100800"/>
            <a:ext cx="1259640" cy="1294200"/>
            <a:chOff x="190440" y="100800"/>
            <a:chExt cx="1259640" cy="1294200"/>
          </a:xfrm>
        </p:grpSpPr>
        <p:grpSp>
          <p:nvGrpSpPr>
            <p:cNvPr id="452" name="Group 12"/>
            <p:cNvGrpSpPr/>
            <p:nvPr/>
          </p:nvGrpSpPr>
          <p:grpSpPr>
            <a:xfrm>
              <a:off x="190440" y="100800"/>
              <a:ext cx="1259640" cy="1294200"/>
              <a:chOff x="190440" y="100800"/>
              <a:chExt cx="1259640" cy="1294200"/>
            </a:xfrm>
          </p:grpSpPr>
          <p:sp>
            <p:nvSpPr>
              <p:cNvPr id="453" name="CustomShape 13"/>
              <p:cNvSpPr/>
              <p:nvPr/>
            </p:nvSpPr>
            <p:spPr>
              <a:xfrm rot="1458000">
                <a:off x="350280" y="250560"/>
                <a:ext cx="939240" cy="981000"/>
              </a:xfrm>
              <a:custGeom>
                <a:avLst/>
                <a:gdLst/>
                <a:ahLst/>
                <a:rect l="l" t="t" r="r" b="b"/>
                <a:pathLst>
                  <a:path w="12052" h="12588">
                    <a:moveTo>
                      <a:pt x="6113" y="0"/>
                    </a:moveTo>
                    <a:cubicBezTo>
                      <a:pt x="5789" y="0"/>
                      <a:pt x="5527" y="263"/>
                      <a:pt x="5527" y="586"/>
                    </a:cubicBezTo>
                    <a:lnTo>
                      <a:pt x="5527" y="592"/>
                    </a:lnTo>
                    <a:lnTo>
                      <a:pt x="5527" y="1836"/>
                    </a:lnTo>
                    <a:cubicBezTo>
                      <a:pt x="3312" y="2098"/>
                      <a:pt x="1646" y="3973"/>
                      <a:pt x="1640" y="6205"/>
                    </a:cubicBezTo>
                    <a:lnTo>
                      <a:pt x="1640" y="9000"/>
                    </a:lnTo>
                    <a:cubicBezTo>
                      <a:pt x="1640" y="9957"/>
                      <a:pt x="1317" y="10892"/>
                      <a:pt x="725" y="11645"/>
                    </a:cubicBezTo>
                    <a:lnTo>
                      <a:pt x="0" y="12571"/>
                    </a:lnTo>
                    <a:lnTo>
                      <a:pt x="12052" y="12588"/>
                    </a:lnTo>
                    <a:lnTo>
                      <a:pt x="12052" y="12588"/>
                    </a:lnTo>
                    <a:lnTo>
                      <a:pt x="11221" y="11388"/>
                    </a:lnTo>
                    <a:cubicBezTo>
                      <a:pt x="10713" y="10666"/>
                      <a:pt x="10437" y="9804"/>
                      <a:pt x="10437" y="8919"/>
                    </a:cubicBezTo>
                    <a:lnTo>
                      <a:pt x="10437" y="6224"/>
                    </a:lnTo>
                    <a:cubicBezTo>
                      <a:pt x="10437" y="4051"/>
                      <a:pt x="8855" y="2210"/>
                      <a:pt x="6707" y="1878"/>
                    </a:cubicBezTo>
                    <a:lnTo>
                      <a:pt x="6707" y="595"/>
                    </a:lnTo>
                    <a:cubicBezTo>
                      <a:pt x="6707" y="265"/>
                      <a:pt x="6436" y="0"/>
                      <a:pt x="611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52400">
                <a:solidFill>
                  <a:srgbClr val="ffffff"/>
                </a:solidFill>
                <a:round/>
              </a:ln>
              <a:effectLst>
                <a:outerShdw algn="bl" blurRad="57150" dir="5400000" dist="19080" rotWithShape="0">
                  <a:srgbClr val="000000">
                    <a:alpha val="50000"/>
                  </a:srgbClr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54" name="CustomShape 14"/>
              <p:cNvSpPr/>
              <p:nvPr/>
            </p:nvSpPr>
            <p:spPr>
              <a:xfrm rot="1458000">
                <a:off x="439200" y="1244520"/>
                <a:ext cx="273600" cy="98640"/>
              </a:xfrm>
              <a:custGeom>
                <a:avLst/>
                <a:gdLst/>
                <a:ahLst/>
                <a:rect l="l" t="t" r="r" b="b"/>
                <a:pathLst>
                  <a:path w="3516" h="1271">
                    <a:moveTo>
                      <a:pt x="0" y="1"/>
                    </a:moveTo>
                    <a:lnTo>
                      <a:pt x="0" y="1"/>
                    </a:lnTo>
                    <a:cubicBezTo>
                      <a:pt x="182" y="511"/>
                      <a:pt x="558" y="919"/>
                      <a:pt x="1046" y="1131"/>
                    </a:cubicBezTo>
                    <a:cubicBezTo>
                      <a:pt x="1277" y="1225"/>
                      <a:pt x="1519" y="1271"/>
                      <a:pt x="1759" y="1271"/>
                    </a:cubicBezTo>
                    <a:cubicBezTo>
                      <a:pt x="2216" y="1271"/>
                      <a:pt x="2666" y="1105"/>
                      <a:pt x="3019" y="790"/>
                    </a:cubicBezTo>
                    <a:cubicBezTo>
                      <a:pt x="3248" y="581"/>
                      <a:pt x="3418" y="319"/>
                      <a:pt x="3515" y="2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ffff"/>
              </a:solidFill>
              <a:ln w="1524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455" name="Group 15"/>
            <p:cNvGrpSpPr/>
            <p:nvPr/>
          </p:nvGrpSpPr>
          <p:grpSpPr>
            <a:xfrm>
              <a:off x="190440" y="100800"/>
              <a:ext cx="1259640" cy="1294200"/>
              <a:chOff x="190440" y="100800"/>
              <a:chExt cx="1259640" cy="1294200"/>
            </a:xfrm>
          </p:grpSpPr>
          <p:sp>
            <p:nvSpPr>
              <p:cNvPr id="456" name="CustomShape 16"/>
              <p:cNvSpPr/>
              <p:nvPr/>
            </p:nvSpPr>
            <p:spPr>
              <a:xfrm rot="1458000">
                <a:off x="350280" y="250560"/>
                <a:ext cx="939240" cy="981000"/>
              </a:xfrm>
              <a:custGeom>
                <a:avLst/>
                <a:gdLst/>
                <a:ahLst/>
                <a:rect l="l" t="t" r="r" b="b"/>
                <a:pathLst>
                  <a:path w="12052" h="12588">
                    <a:moveTo>
                      <a:pt x="6113" y="0"/>
                    </a:moveTo>
                    <a:cubicBezTo>
                      <a:pt x="5789" y="0"/>
                      <a:pt x="5527" y="263"/>
                      <a:pt x="5527" y="586"/>
                    </a:cubicBezTo>
                    <a:lnTo>
                      <a:pt x="5527" y="592"/>
                    </a:lnTo>
                    <a:lnTo>
                      <a:pt x="5527" y="1836"/>
                    </a:lnTo>
                    <a:cubicBezTo>
                      <a:pt x="3312" y="2098"/>
                      <a:pt x="1646" y="3973"/>
                      <a:pt x="1640" y="6205"/>
                    </a:cubicBezTo>
                    <a:lnTo>
                      <a:pt x="1640" y="9000"/>
                    </a:lnTo>
                    <a:cubicBezTo>
                      <a:pt x="1640" y="9957"/>
                      <a:pt x="1317" y="10892"/>
                      <a:pt x="725" y="11645"/>
                    </a:cubicBezTo>
                    <a:lnTo>
                      <a:pt x="0" y="12571"/>
                    </a:lnTo>
                    <a:lnTo>
                      <a:pt x="12052" y="12588"/>
                    </a:lnTo>
                    <a:lnTo>
                      <a:pt x="12052" y="12588"/>
                    </a:lnTo>
                    <a:lnTo>
                      <a:pt x="11221" y="11388"/>
                    </a:lnTo>
                    <a:cubicBezTo>
                      <a:pt x="10713" y="10666"/>
                      <a:pt x="10437" y="9804"/>
                      <a:pt x="10437" y="8919"/>
                    </a:cubicBezTo>
                    <a:lnTo>
                      <a:pt x="10437" y="6224"/>
                    </a:lnTo>
                    <a:cubicBezTo>
                      <a:pt x="10437" y="4051"/>
                      <a:pt x="8855" y="2210"/>
                      <a:pt x="6707" y="1878"/>
                    </a:cubicBezTo>
                    <a:lnTo>
                      <a:pt x="6707" y="595"/>
                    </a:lnTo>
                    <a:cubicBezTo>
                      <a:pt x="6707" y="265"/>
                      <a:pt x="6436" y="0"/>
                      <a:pt x="61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57" name="CustomShape 17"/>
              <p:cNvSpPr/>
              <p:nvPr/>
            </p:nvSpPr>
            <p:spPr>
              <a:xfrm rot="1458000">
                <a:off x="439200" y="1244520"/>
                <a:ext cx="273600" cy="98640"/>
              </a:xfrm>
              <a:custGeom>
                <a:avLst/>
                <a:gdLst/>
                <a:ahLst/>
                <a:rect l="l" t="t" r="r" b="b"/>
                <a:pathLst>
                  <a:path w="3516" h="1271">
                    <a:moveTo>
                      <a:pt x="0" y="1"/>
                    </a:moveTo>
                    <a:lnTo>
                      <a:pt x="0" y="1"/>
                    </a:lnTo>
                    <a:cubicBezTo>
                      <a:pt x="182" y="511"/>
                      <a:pt x="558" y="919"/>
                      <a:pt x="1046" y="1131"/>
                    </a:cubicBezTo>
                    <a:cubicBezTo>
                      <a:pt x="1277" y="1225"/>
                      <a:pt x="1519" y="1271"/>
                      <a:pt x="1759" y="1271"/>
                    </a:cubicBezTo>
                    <a:cubicBezTo>
                      <a:pt x="2216" y="1271"/>
                      <a:pt x="2666" y="1105"/>
                      <a:pt x="3019" y="790"/>
                    </a:cubicBezTo>
                    <a:cubicBezTo>
                      <a:pt x="3248" y="581"/>
                      <a:pt x="3418" y="319"/>
                      <a:pt x="3515" y="2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sp>
        <p:nvSpPr>
          <p:cNvPr id="458" name="CustomShape 18"/>
          <p:cNvSpPr/>
          <p:nvPr/>
        </p:nvSpPr>
        <p:spPr>
          <a:xfrm>
            <a:off x="1500120" y="2643120"/>
            <a:ext cx="5928840" cy="214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b">
            <a:noAutofit/>
          </a:bodyPr>
          <a:p>
            <a:pPr>
              <a:lnSpc>
                <a:spcPct val="100000"/>
              </a:lnSpc>
            </a:pPr>
            <a:r>
              <a:rPr b="0" lang="hr-HR" sz="1100" spc="-1" strike="noStrike">
                <a:solidFill>
                  <a:srgbClr val="000000"/>
                </a:solidFill>
                <a:latin typeface="Lexend Light"/>
                <a:ea typeface="Arial"/>
              </a:rPr>
              <a:t>I terapeut i klijenti dolaze na sesiju sa slikama o sebi, o drugoj osobi, o okolini i problemima što značajno utječe na njihov odnos .</a:t>
            </a:r>
            <a:endParaRPr b="0" lang="hr-HR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br/>
            <a:r>
              <a:rPr b="0" lang="hr-HR" sz="1100" spc="-1" strike="noStrike">
                <a:solidFill>
                  <a:srgbClr val="000000"/>
                </a:solidFill>
                <a:latin typeface="Lexend Light"/>
                <a:ea typeface="Arial"/>
              </a:rPr>
              <a:t>Ukoliko nam se desi da poželimo da neki od klijenata ne dođe na dogovoreni susret bitno je napraviti nešto od sljedećeg:</a:t>
            </a:r>
            <a:endParaRPr b="0" lang="hr-HR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hr-HR" sz="11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vi-VN" sz="1100" spc="-1" strike="noStrike">
                <a:solidFill>
                  <a:srgbClr val="000000"/>
                </a:solidFill>
                <a:latin typeface="Lexend Light"/>
                <a:ea typeface="Arial"/>
              </a:rPr>
              <a:t>Procijenite i odgovorite na svoje spoznaje o klijentu</a:t>
            </a:r>
            <a:r>
              <a:rPr b="0" lang="hr-HR" sz="1100" spc="-1" strike="noStrike">
                <a:solidFill>
                  <a:srgbClr val="000000"/>
                </a:solidFill>
                <a:latin typeface="Lexend Light"/>
                <a:ea typeface="Arial"/>
              </a:rPr>
              <a:t>.</a:t>
            </a:r>
            <a:endParaRPr b="0" lang="hr-HR" sz="11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vi-VN" sz="1100" spc="-1" strike="noStrike">
                <a:solidFill>
                  <a:srgbClr val="000000"/>
                </a:solidFill>
                <a:latin typeface="Lexend Light"/>
                <a:ea typeface="Arial"/>
              </a:rPr>
              <a:t>Provjerite svoja očekivanja od klijenta. Radite na prihvaćanju njih i njihovih vrijednosti onakvima kakve jesu.</a:t>
            </a:r>
            <a:endParaRPr b="0" lang="hr-HR" sz="11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vi-VN" sz="1100" spc="-1" strike="noStrike">
                <a:solidFill>
                  <a:srgbClr val="000000"/>
                </a:solidFill>
                <a:latin typeface="Lexend Light"/>
                <a:ea typeface="Arial"/>
              </a:rPr>
              <a:t>Provjerite sami svoja očekivanja. Provjerite jesu li realni.</a:t>
            </a:r>
            <a:endParaRPr b="0" lang="hr-HR" sz="11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vi-VN" sz="1100" spc="-1" strike="noStrike">
                <a:solidFill>
                  <a:srgbClr val="000000"/>
                </a:solidFill>
                <a:latin typeface="Lexend Light"/>
                <a:ea typeface="Arial"/>
              </a:rPr>
              <a:t>Navedite svoju zabrinutost i konceptualizirajte: Što bi klijent mogao učiniti ili reći (ili ne učiniti ili ne reći) u sesiji (ili između sesija) što bi moglo predstavljati problem? Koja uvjerenja mogu biti u pozadini ovog ponašanja?</a:t>
            </a:r>
            <a:endParaRPr b="0" lang="hr-HR" sz="11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vi-VN" sz="1100" spc="-1" strike="noStrike">
                <a:solidFill>
                  <a:srgbClr val="000000"/>
                </a:solidFill>
                <a:latin typeface="Lexend Light"/>
                <a:ea typeface="Arial"/>
              </a:rPr>
              <a:t>Kultivirajte neobrambeni stav i znatiželju.</a:t>
            </a:r>
            <a:endParaRPr b="0" lang="hr-HR" sz="11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vi-VN" sz="1100" spc="-1" strike="noStrike">
                <a:solidFill>
                  <a:srgbClr val="000000"/>
                </a:solidFill>
                <a:latin typeface="Lexend Light"/>
                <a:ea typeface="Arial"/>
              </a:rPr>
              <a:t>Problem rješavate sami ili s kolegom/nadređenim.</a:t>
            </a:r>
            <a:endParaRPr b="0" lang="hr-HR" sz="11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vi-VN" sz="1100" spc="-1" strike="noStrike">
                <a:solidFill>
                  <a:srgbClr val="000000"/>
                </a:solidFill>
                <a:latin typeface="Lexend Light"/>
                <a:ea typeface="Arial"/>
              </a:rPr>
              <a:t>Postavite odgovarajuća ograničenja s klijentima.</a:t>
            </a:r>
            <a:endParaRPr b="0" lang="hr-HR" sz="11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vi-VN" sz="1100" spc="-1" strike="noStrike">
                <a:solidFill>
                  <a:srgbClr val="000000"/>
                </a:solidFill>
                <a:latin typeface="Lexend Light"/>
                <a:ea typeface="Arial"/>
              </a:rPr>
              <a:t>Radite na prihvaćanju vlastite emocionalne nelagode.</a:t>
            </a:r>
            <a:endParaRPr b="0" lang="hr-HR" sz="11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vi-VN" sz="1100" spc="-1" strike="noStrike">
                <a:solidFill>
                  <a:srgbClr val="000000"/>
                </a:solidFill>
                <a:latin typeface="Lexend Light"/>
                <a:ea typeface="Arial"/>
              </a:rPr>
              <a:t>Dobro se brinete o sebi tijekom dana (npr. duboko disanje, šetnja, pozivanje prijatelja, kratka vježba svjesnosti, zdrava prehrana).</a:t>
            </a:r>
            <a:endParaRPr b="0" lang="hr-HR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hr-HR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TextShape 1"/>
          <p:cNvSpPr txBox="1"/>
          <p:nvPr/>
        </p:nvSpPr>
        <p:spPr>
          <a:xfrm>
            <a:off x="2428920" y="285840"/>
            <a:ext cx="4785840" cy="74844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r>
              <a:rPr b="0" lang="hr-HR" sz="2000" spc="-1" strike="noStrike">
                <a:solidFill>
                  <a:srgbClr val="c97114"/>
                </a:solidFill>
                <a:latin typeface="Lexend Light"/>
                <a:ea typeface="Lexend Light"/>
              </a:rPr>
              <a:t>Tražite od klijenta povratnu informaciju o vašem odnosu i sesijama. Cijenit će vašu brigu i to će dodatno ojačati odnos, a i vama će pomoći u budućem radu. </a:t>
            </a:r>
            <a:endParaRPr b="0" lang="hr-HR" sz="2000" spc="-1" strike="noStrike">
              <a:latin typeface="Arial"/>
            </a:endParaRPr>
          </a:p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endParaRPr b="0" lang="hr-HR" sz="2000" spc="-1" strike="noStrike">
              <a:latin typeface="Arial"/>
            </a:endParaRPr>
          </a:p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r>
              <a:rPr b="0" lang="hr-HR" sz="2000" spc="-1" strike="noStrike">
                <a:solidFill>
                  <a:srgbClr val="c97114"/>
                </a:solidFill>
                <a:latin typeface="Lexend Light"/>
                <a:ea typeface="Lexend Light"/>
              </a:rPr>
              <a:t>Bitno je ukazivati klijentima na to da ono što nauče o odnosu s nama mogu prenijeti u odnose sa sebi bitnim ljudima. </a:t>
            </a:r>
            <a:endParaRPr b="0" lang="hr-HR" sz="2000" spc="-1" strike="noStrike">
              <a:latin typeface="Arial"/>
            </a:endParaRPr>
          </a:p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endParaRPr b="0" lang="hr-HR" sz="2000" spc="-1" strike="noStrike">
              <a:latin typeface="Arial"/>
            </a:endParaRPr>
          </a:p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endParaRPr b="0" lang="hr-HR" sz="2000" spc="-1" strike="noStrike">
              <a:latin typeface="Arial"/>
            </a:endParaRPr>
          </a:p>
        </p:txBody>
      </p:sp>
      <p:sp>
        <p:nvSpPr>
          <p:cNvPr id="460" name="CustomShape 2"/>
          <p:cNvSpPr/>
          <p:nvPr/>
        </p:nvSpPr>
        <p:spPr>
          <a:xfrm>
            <a:off x="2509560" y="2141640"/>
            <a:ext cx="412452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caf5d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61" name="Group 3"/>
          <p:cNvGrpSpPr/>
          <p:nvPr/>
        </p:nvGrpSpPr>
        <p:grpSpPr>
          <a:xfrm>
            <a:off x="6830640" y="1222560"/>
            <a:ext cx="2415240" cy="3966480"/>
            <a:chOff x="6830640" y="1222560"/>
            <a:chExt cx="2415240" cy="3966480"/>
          </a:xfrm>
        </p:grpSpPr>
        <p:sp>
          <p:nvSpPr>
            <p:cNvPr id="462" name="CustomShape 4"/>
            <p:cNvSpPr/>
            <p:nvPr/>
          </p:nvSpPr>
          <p:spPr>
            <a:xfrm>
              <a:off x="6830640" y="1222560"/>
              <a:ext cx="2415240" cy="3966480"/>
            </a:xfrm>
            <a:custGeom>
              <a:avLst/>
              <a:gdLst/>
              <a:ahLst/>
              <a:rect l="l" t="t" r="r" b="b"/>
              <a:pathLst>
                <a:path w="20115" h="33035">
                  <a:moveTo>
                    <a:pt x="10587" y="1421"/>
                  </a:moveTo>
                  <a:lnTo>
                    <a:pt x="10587" y="1421"/>
                  </a:lnTo>
                  <a:cubicBezTo>
                    <a:pt x="10585" y="1443"/>
                    <a:pt x="10579" y="1471"/>
                    <a:pt x="10576" y="1502"/>
                  </a:cubicBezTo>
                  <a:cubicBezTo>
                    <a:pt x="10529" y="1602"/>
                    <a:pt x="10481" y="1711"/>
                    <a:pt x="10448" y="1820"/>
                  </a:cubicBezTo>
                  <a:cubicBezTo>
                    <a:pt x="10314" y="2286"/>
                    <a:pt x="10339" y="2779"/>
                    <a:pt x="10255" y="3256"/>
                  </a:cubicBezTo>
                  <a:cubicBezTo>
                    <a:pt x="10172" y="3736"/>
                    <a:pt x="9932" y="4233"/>
                    <a:pt x="9477" y="4406"/>
                  </a:cubicBezTo>
                  <a:cubicBezTo>
                    <a:pt x="9471" y="4409"/>
                    <a:pt x="9460" y="4411"/>
                    <a:pt x="9455" y="4411"/>
                  </a:cubicBezTo>
                  <a:cubicBezTo>
                    <a:pt x="9555" y="4342"/>
                    <a:pt x="9653" y="4255"/>
                    <a:pt x="9728" y="4152"/>
                  </a:cubicBezTo>
                  <a:cubicBezTo>
                    <a:pt x="9840" y="4001"/>
                    <a:pt x="9932" y="3831"/>
                    <a:pt x="9988" y="3647"/>
                  </a:cubicBezTo>
                  <a:cubicBezTo>
                    <a:pt x="10110" y="3279"/>
                    <a:pt x="10141" y="2905"/>
                    <a:pt x="10188" y="2579"/>
                  </a:cubicBezTo>
                  <a:cubicBezTo>
                    <a:pt x="10219" y="2288"/>
                    <a:pt x="10297" y="1998"/>
                    <a:pt x="10409" y="1728"/>
                  </a:cubicBezTo>
                  <a:cubicBezTo>
                    <a:pt x="10453" y="1616"/>
                    <a:pt x="10515" y="1516"/>
                    <a:pt x="10587" y="1421"/>
                  </a:cubicBezTo>
                  <a:close/>
                  <a:moveTo>
                    <a:pt x="14574" y="3114"/>
                  </a:moveTo>
                  <a:lnTo>
                    <a:pt x="14574" y="3114"/>
                  </a:lnTo>
                  <a:cubicBezTo>
                    <a:pt x="14610" y="3254"/>
                    <a:pt x="14646" y="3399"/>
                    <a:pt x="14674" y="3547"/>
                  </a:cubicBezTo>
                  <a:cubicBezTo>
                    <a:pt x="14730" y="3820"/>
                    <a:pt x="14744" y="4099"/>
                    <a:pt x="14708" y="4375"/>
                  </a:cubicBezTo>
                  <a:cubicBezTo>
                    <a:pt x="14677" y="4601"/>
                    <a:pt x="14596" y="4813"/>
                    <a:pt x="14476" y="5006"/>
                  </a:cubicBezTo>
                  <a:cubicBezTo>
                    <a:pt x="14437" y="5067"/>
                    <a:pt x="14387" y="5128"/>
                    <a:pt x="14340" y="5179"/>
                  </a:cubicBezTo>
                  <a:cubicBezTo>
                    <a:pt x="14493" y="4501"/>
                    <a:pt x="14582" y="3806"/>
                    <a:pt x="14574" y="3114"/>
                  </a:cubicBezTo>
                  <a:close/>
                  <a:moveTo>
                    <a:pt x="10335" y="10215"/>
                  </a:moveTo>
                  <a:lnTo>
                    <a:pt x="10335" y="10215"/>
                  </a:lnTo>
                  <a:cubicBezTo>
                    <a:pt x="10336" y="10217"/>
                    <a:pt x="10336" y="10220"/>
                    <a:pt x="10336" y="10223"/>
                  </a:cubicBezTo>
                  <a:cubicBezTo>
                    <a:pt x="10336" y="10219"/>
                    <a:pt x="10336" y="10217"/>
                    <a:pt x="10335" y="10215"/>
                  </a:cubicBezTo>
                  <a:close/>
                  <a:moveTo>
                    <a:pt x="14672" y="10602"/>
                  </a:moveTo>
                  <a:lnTo>
                    <a:pt x="14672" y="10602"/>
                  </a:lnTo>
                  <a:cubicBezTo>
                    <a:pt x="14674" y="10605"/>
                    <a:pt x="14677" y="10608"/>
                    <a:pt x="14680" y="10608"/>
                  </a:cubicBezTo>
                  <a:cubicBezTo>
                    <a:pt x="14739" y="10654"/>
                    <a:pt x="14809" y="10673"/>
                    <a:pt x="14880" y="10673"/>
                  </a:cubicBezTo>
                  <a:cubicBezTo>
                    <a:pt x="14889" y="10673"/>
                    <a:pt x="14899" y="10672"/>
                    <a:pt x="14909" y="10672"/>
                  </a:cubicBezTo>
                  <a:lnTo>
                    <a:pt x="15065" y="11160"/>
                  </a:lnTo>
                  <a:cubicBezTo>
                    <a:pt x="15062" y="11163"/>
                    <a:pt x="14937" y="11210"/>
                    <a:pt x="14730" y="11280"/>
                  </a:cubicBezTo>
                  <a:cubicBezTo>
                    <a:pt x="14705" y="10990"/>
                    <a:pt x="14680" y="10730"/>
                    <a:pt x="14672" y="10602"/>
                  </a:cubicBezTo>
                  <a:close/>
                  <a:moveTo>
                    <a:pt x="12551" y="1"/>
                  </a:moveTo>
                  <a:cubicBezTo>
                    <a:pt x="11714" y="1"/>
                    <a:pt x="10767" y="566"/>
                    <a:pt x="10587" y="1368"/>
                  </a:cubicBezTo>
                  <a:cubicBezTo>
                    <a:pt x="10501" y="1474"/>
                    <a:pt x="10426" y="1588"/>
                    <a:pt x="10370" y="1714"/>
                  </a:cubicBezTo>
                  <a:cubicBezTo>
                    <a:pt x="10255" y="1990"/>
                    <a:pt x="10174" y="2274"/>
                    <a:pt x="10141" y="2570"/>
                  </a:cubicBezTo>
                  <a:cubicBezTo>
                    <a:pt x="10088" y="2902"/>
                    <a:pt x="10060" y="3273"/>
                    <a:pt x="9937" y="3636"/>
                  </a:cubicBezTo>
                  <a:cubicBezTo>
                    <a:pt x="9882" y="3812"/>
                    <a:pt x="9795" y="3976"/>
                    <a:pt x="9686" y="4127"/>
                  </a:cubicBezTo>
                  <a:cubicBezTo>
                    <a:pt x="9586" y="4266"/>
                    <a:pt x="9449" y="4378"/>
                    <a:pt x="9296" y="4448"/>
                  </a:cubicBezTo>
                  <a:cubicBezTo>
                    <a:pt x="9290" y="4451"/>
                    <a:pt x="9282" y="4453"/>
                    <a:pt x="9276" y="4453"/>
                  </a:cubicBezTo>
                  <a:cubicBezTo>
                    <a:pt x="9192" y="4473"/>
                    <a:pt x="9106" y="4478"/>
                    <a:pt x="9017" y="4490"/>
                  </a:cubicBezTo>
                  <a:cubicBezTo>
                    <a:pt x="8961" y="4481"/>
                    <a:pt x="8905" y="4467"/>
                    <a:pt x="8855" y="4448"/>
                  </a:cubicBezTo>
                  <a:cubicBezTo>
                    <a:pt x="8791" y="4420"/>
                    <a:pt x="8738" y="4378"/>
                    <a:pt x="8693" y="4322"/>
                  </a:cubicBezTo>
                  <a:cubicBezTo>
                    <a:pt x="8654" y="4269"/>
                    <a:pt x="8632" y="4211"/>
                    <a:pt x="8623" y="4146"/>
                  </a:cubicBezTo>
                  <a:cubicBezTo>
                    <a:pt x="8607" y="4035"/>
                    <a:pt x="8646" y="3929"/>
                    <a:pt x="8729" y="3854"/>
                  </a:cubicBezTo>
                  <a:cubicBezTo>
                    <a:pt x="8779" y="3817"/>
                    <a:pt x="8844" y="3799"/>
                    <a:pt x="8909" y="3799"/>
                  </a:cubicBezTo>
                  <a:cubicBezTo>
                    <a:pt x="8928" y="3799"/>
                    <a:pt x="8947" y="3800"/>
                    <a:pt x="8966" y="3803"/>
                  </a:cubicBezTo>
                  <a:cubicBezTo>
                    <a:pt x="9017" y="3812"/>
                    <a:pt x="9067" y="3837"/>
                    <a:pt x="9106" y="3876"/>
                  </a:cubicBezTo>
                  <a:cubicBezTo>
                    <a:pt x="9134" y="3901"/>
                    <a:pt x="9142" y="3918"/>
                    <a:pt x="9142" y="3918"/>
                  </a:cubicBezTo>
                  <a:cubicBezTo>
                    <a:pt x="9137" y="3901"/>
                    <a:pt x="9125" y="3881"/>
                    <a:pt x="9114" y="3865"/>
                  </a:cubicBezTo>
                  <a:cubicBezTo>
                    <a:pt x="9078" y="3823"/>
                    <a:pt x="9028" y="3795"/>
                    <a:pt x="8972" y="3784"/>
                  </a:cubicBezTo>
                  <a:cubicBezTo>
                    <a:pt x="8949" y="3779"/>
                    <a:pt x="8925" y="3776"/>
                    <a:pt x="8901" y="3776"/>
                  </a:cubicBezTo>
                  <a:cubicBezTo>
                    <a:pt x="8836" y="3776"/>
                    <a:pt x="8771" y="3795"/>
                    <a:pt x="8718" y="3834"/>
                  </a:cubicBezTo>
                  <a:cubicBezTo>
                    <a:pt x="8623" y="3909"/>
                    <a:pt x="8576" y="4029"/>
                    <a:pt x="8595" y="4152"/>
                  </a:cubicBezTo>
                  <a:cubicBezTo>
                    <a:pt x="8604" y="4222"/>
                    <a:pt x="8626" y="4286"/>
                    <a:pt x="8668" y="4342"/>
                  </a:cubicBezTo>
                  <a:cubicBezTo>
                    <a:pt x="8715" y="4400"/>
                    <a:pt x="8774" y="4451"/>
                    <a:pt x="8841" y="4481"/>
                  </a:cubicBezTo>
                  <a:cubicBezTo>
                    <a:pt x="8860" y="4490"/>
                    <a:pt x="8877" y="4501"/>
                    <a:pt x="8900" y="4504"/>
                  </a:cubicBezTo>
                  <a:cubicBezTo>
                    <a:pt x="8777" y="4517"/>
                    <a:pt x="8660" y="4537"/>
                    <a:pt x="8548" y="4584"/>
                  </a:cubicBezTo>
                  <a:cubicBezTo>
                    <a:pt x="8096" y="4763"/>
                    <a:pt x="7878" y="5274"/>
                    <a:pt x="8060" y="5728"/>
                  </a:cubicBezTo>
                  <a:cubicBezTo>
                    <a:pt x="8107" y="5843"/>
                    <a:pt x="8177" y="5946"/>
                    <a:pt x="8269" y="6038"/>
                  </a:cubicBezTo>
                  <a:cubicBezTo>
                    <a:pt x="7839" y="6406"/>
                    <a:pt x="7789" y="7053"/>
                    <a:pt x="8160" y="7480"/>
                  </a:cubicBezTo>
                  <a:cubicBezTo>
                    <a:pt x="8359" y="7712"/>
                    <a:pt x="8644" y="7837"/>
                    <a:pt x="8937" y="7837"/>
                  </a:cubicBezTo>
                  <a:cubicBezTo>
                    <a:pt x="9043" y="7837"/>
                    <a:pt x="9150" y="7820"/>
                    <a:pt x="9254" y="7787"/>
                  </a:cubicBezTo>
                  <a:lnTo>
                    <a:pt x="9254" y="7787"/>
                  </a:lnTo>
                  <a:cubicBezTo>
                    <a:pt x="9195" y="7882"/>
                    <a:pt x="9165" y="7988"/>
                    <a:pt x="9156" y="8094"/>
                  </a:cubicBezTo>
                  <a:cubicBezTo>
                    <a:pt x="9045" y="8384"/>
                    <a:pt x="8925" y="8666"/>
                    <a:pt x="8785" y="8925"/>
                  </a:cubicBezTo>
                  <a:cubicBezTo>
                    <a:pt x="8710" y="9037"/>
                    <a:pt x="8651" y="9162"/>
                    <a:pt x="8612" y="9288"/>
                  </a:cubicBezTo>
                  <a:cubicBezTo>
                    <a:pt x="8581" y="9402"/>
                    <a:pt x="8612" y="9522"/>
                    <a:pt x="8693" y="9606"/>
                  </a:cubicBezTo>
                  <a:lnTo>
                    <a:pt x="8612" y="9782"/>
                  </a:lnTo>
                  <a:lnTo>
                    <a:pt x="6938" y="6094"/>
                  </a:lnTo>
                  <a:cubicBezTo>
                    <a:pt x="6860" y="5792"/>
                    <a:pt x="6771" y="5458"/>
                    <a:pt x="6754" y="5393"/>
                  </a:cubicBezTo>
                  <a:cubicBezTo>
                    <a:pt x="6726" y="5290"/>
                    <a:pt x="6715" y="5184"/>
                    <a:pt x="6726" y="5075"/>
                  </a:cubicBezTo>
                  <a:cubicBezTo>
                    <a:pt x="6735" y="4942"/>
                    <a:pt x="6754" y="4813"/>
                    <a:pt x="6799" y="4685"/>
                  </a:cubicBezTo>
                  <a:cubicBezTo>
                    <a:pt x="6840" y="4593"/>
                    <a:pt x="6772" y="4500"/>
                    <a:pt x="6695" y="4500"/>
                  </a:cubicBezTo>
                  <a:cubicBezTo>
                    <a:pt x="6677" y="4500"/>
                    <a:pt x="6660" y="4505"/>
                    <a:pt x="6643" y="4515"/>
                  </a:cubicBezTo>
                  <a:cubicBezTo>
                    <a:pt x="6548" y="4570"/>
                    <a:pt x="6403" y="4877"/>
                    <a:pt x="6405" y="5268"/>
                  </a:cubicBezTo>
                  <a:lnTo>
                    <a:pt x="6405" y="5285"/>
                  </a:lnTo>
                  <a:lnTo>
                    <a:pt x="5903" y="3792"/>
                  </a:lnTo>
                  <a:cubicBezTo>
                    <a:pt x="5903" y="3789"/>
                    <a:pt x="5900" y="3789"/>
                    <a:pt x="5900" y="3784"/>
                  </a:cubicBezTo>
                  <a:cubicBezTo>
                    <a:pt x="5894" y="3762"/>
                    <a:pt x="5875" y="3749"/>
                    <a:pt x="5855" y="3749"/>
                  </a:cubicBezTo>
                  <a:cubicBezTo>
                    <a:pt x="5848" y="3749"/>
                    <a:pt x="5842" y="3750"/>
                    <a:pt x="5836" y="3753"/>
                  </a:cubicBezTo>
                  <a:lnTo>
                    <a:pt x="4659" y="4222"/>
                  </a:lnTo>
                  <a:cubicBezTo>
                    <a:pt x="4609" y="4244"/>
                    <a:pt x="4589" y="4300"/>
                    <a:pt x="4609" y="4353"/>
                  </a:cubicBezTo>
                  <a:lnTo>
                    <a:pt x="4852" y="5006"/>
                  </a:lnTo>
                  <a:lnTo>
                    <a:pt x="4852" y="5008"/>
                  </a:lnTo>
                  <a:lnTo>
                    <a:pt x="4843" y="5008"/>
                  </a:lnTo>
                  <a:lnTo>
                    <a:pt x="4857" y="5075"/>
                  </a:lnTo>
                  <a:lnTo>
                    <a:pt x="4896" y="5371"/>
                  </a:lnTo>
                  <a:cubicBezTo>
                    <a:pt x="4893" y="5380"/>
                    <a:pt x="4888" y="5385"/>
                    <a:pt x="4893" y="5388"/>
                  </a:cubicBezTo>
                  <a:cubicBezTo>
                    <a:pt x="4893" y="5388"/>
                    <a:pt x="4896" y="5388"/>
                    <a:pt x="4899" y="5385"/>
                  </a:cubicBezTo>
                  <a:lnTo>
                    <a:pt x="4944" y="5748"/>
                  </a:lnTo>
                  <a:cubicBezTo>
                    <a:pt x="4941" y="5756"/>
                    <a:pt x="4941" y="5759"/>
                    <a:pt x="4941" y="5759"/>
                  </a:cubicBezTo>
                  <a:cubicBezTo>
                    <a:pt x="4941" y="5759"/>
                    <a:pt x="4944" y="5759"/>
                    <a:pt x="4944" y="5756"/>
                  </a:cubicBezTo>
                  <a:lnTo>
                    <a:pt x="5008" y="6244"/>
                  </a:lnTo>
                  <a:cubicBezTo>
                    <a:pt x="5094" y="6322"/>
                    <a:pt x="5270" y="6481"/>
                    <a:pt x="5451" y="6640"/>
                  </a:cubicBezTo>
                  <a:lnTo>
                    <a:pt x="5591" y="7020"/>
                  </a:lnTo>
                  <a:cubicBezTo>
                    <a:pt x="5594" y="7028"/>
                    <a:pt x="5594" y="7034"/>
                    <a:pt x="5596" y="7039"/>
                  </a:cubicBezTo>
                  <a:cubicBezTo>
                    <a:pt x="5612" y="7065"/>
                    <a:pt x="5638" y="7079"/>
                    <a:pt x="5667" y="7079"/>
                  </a:cubicBezTo>
                  <a:cubicBezTo>
                    <a:pt x="5679" y="7079"/>
                    <a:pt x="5692" y="7076"/>
                    <a:pt x="5705" y="7070"/>
                  </a:cubicBezTo>
                  <a:lnTo>
                    <a:pt x="5828" y="7000"/>
                  </a:lnTo>
                  <a:lnTo>
                    <a:pt x="7390" y="10884"/>
                  </a:lnTo>
                  <a:cubicBezTo>
                    <a:pt x="7588" y="11432"/>
                    <a:pt x="8102" y="11770"/>
                    <a:pt x="8653" y="11770"/>
                  </a:cubicBezTo>
                  <a:cubicBezTo>
                    <a:pt x="8808" y="11770"/>
                    <a:pt x="8966" y="11744"/>
                    <a:pt x="9120" y="11687"/>
                  </a:cubicBezTo>
                  <a:cubicBezTo>
                    <a:pt x="9418" y="11576"/>
                    <a:pt x="9672" y="11364"/>
                    <a:pt x="9831" y="11085"/>
                  </a:cubicBezTo>
                  <a:lnTo>
                    <a:pt x="10328" y="10206"/>
                  </a:lnTo>
                  <a:cubicBezTo>
                    <a:pt x="10331" y="10209"/>
                    <a:pt x="10334" y="10212"/>
                    <a:pt x="10335" y="10215"/>
                  </a:cubicBezTo>
                  <a:lnTo>
                    <a:pt x="10335" y="10215"/>
                  </a:lnTo>
                  <a:cubicBezTo>
                    <a:pt x="10333" y="10209"/>
                    <a:pt x="10331" y="10203"/>
                    <a:pt x="10331" y="10197"/>
                  </a:cubicBezTo>
                  <a:lnTo>
                    <a:pt x="10342" y="10181"/>
                  </a:lnTo>
                  <a:cubicBezTo>
                    <a:pt x="10384" y="10404"/>
                    <a:pt x="10417" y="10557"/>
                    <a:pt x="10417" y="10557"/>
                  </a:cubicBezTo>
                  <a:lnTo>
                    <a:pt x="10632" y="13026"/>
                  </a:lnTo>
                  <a:cubicBezTo>
                    <a:pt x="10593" y="13065"/>
                    <a:pt x="10559" y="13096"/>
                    <a:pt x="10532" y="13124"/>
                  </a:cubicBezTo>
                  <a:cubicBezTo>
                    <a:pt x="10487" y="13135"/>
                    <a:pt x="10439" y="13141"/>
                    <a:pt x="10395" y="13152"/>
                  </a:cubicBezTo>
                  <a:cubicBezTo>
                    <a:pt x="10027" y="13133"/>
                    <a:pt x="9434" y="13109"/>
                    <a:pt x="8743" y="13109"/>
                  </a:cubicBezTo>
                  <a:cubicBezTo>
                    <a:pt x="6999" y="13109"/>
                    <a:pt x="4631" y="13259"/>
                    <a:pt x="3671" y="14008"/>
                  </a:cubicBezTo>
                  <a:cubicBezTo>
                    <a:pt x="2229" y="15138"/>
                    <a:pt x="2712" y="16896"/>
                    <a:pt x="2821" y="17225"/>
                  </a:cubicBezTo>
                  <a:lnTo>
                    <a:pt x="1216" y="17225"/>
                  </a:lnTo>
                  <a:cubicBezTo>
                    <a:pt x="544" y="17225"/>
                    <a:pt x="0" y="17769"/>
                    <a:pt x="3" y="18441"/>
                  </a:cubicBezTo>
                  <a:lnTo>
                    <a:pt x="3" y="27982"/>
                  </a:lnTo>
                  <a:cubicBezTo>
                    <a:pt x="3" y="28652"/>
                    <a:pt x="547" y="29196"/>
                    <a:pt x="1216" y="29196"/>
                  </a:cubicBezTo>
                  <a:lnTo>
                    <a:pt x="12666" y="29196"/>
                  </a:lnTo>
                  <a:lnTo>
                    <a:pt x="16990" y="33035"/>
                  </a:lnTo>
                  <a:lnTo>
                    <a:pt x="17353" y="29196"/>
                  </a:lnTo>
                  <a:lnTo>
                    <a:pt x="18898" y="29196"/>
                  </a:lnTo>
                  <a:cubicBezTo>
                    <a:pt x="19570" y="29196"/>
                    <a:pt x="20114" y="28652"/>
                    <a:pt x="20114" y="27980"/>
                  </a:cubicBezTo>
                  <a:lnTo>
                    <a:pt x="20114" y="18444"/>
                  </a:lnTo>
                  <a:cubicBezTo>
                    <a:pt x="20103" y="17920"/>
                    <a:pt x="19769" y="17468"/>
                    <a:pt x="19303" y="17300"/>
                  </a:cubicBezTo>
                  <a:cubicBezTo>
                    <a:pt x="19437" y="17295"/>
                    <a:pt x="19545" y="17289"/>
                    <a:pt x="19601" y="17289"/>
                  </a:cubicBezTo>
                  <a:cubicBezTo>
                    <a:pt x="19922" y="17289"/>
                    <a:pt x="19841" y="16726"/>
                    <a:pt x="19317" y="16698"/>
                  </a:cubicBezTo>
                  <a:lnTo>
                    <a:pt x="18217" y="16575"/>
                  </a:lnTo>
                  <a:lnTo>
                    <a:pt x="17646" y="16240"/>
                  </a:lnTo>
                  <a:lnTo>
                    <a:pt x="16781" y="16296"/>
                  </a:lnTo>
                  <a:lnTo>
                    <a:pt x="16781" y="17228"/>
                  </a:lnTo>
                  <a:lnTo>
                    <a:pt x="16775" y="17228"/>
                  </a:lnTo>
                  <a:lnTo>
                    <a:pt x="16781" y="16296"/>
                  </a:lnTo>
                  <a:lnTo>
                    <a:pt x="16781" y="16237"/>
                  </a:lnTo>
                  <a:lnTo>
                    <a:pt x="16170" y="16170"/>
                  </a:lnTo>
                  <a:cubicBezTo>
                    <a:pt x="16156" y="16168"/>
                    <a:pt x="16142" y="16165"/>
                    <a:pt x="16131" y="16156"/>
                  </a:cubicBezTo>
                  <a:lnTo>
                    <a:pt x="15902" y="16123"/>
                  </a:lnTo>
                  <a:cubicBezTo>
                    <a:pt x="15804" y="16109"/>
                    <a:pt x="15684" y="16087"/>
                    <a:pt x="15545" y="16067"/>
                  </a:cubicBezTo>
                  <a:lnTo>
                    <a:pt x="15542" y="16050"/>
                  </a:lnTo>
                  <a:cubicBezTo>
                    <a:pt x="16019" y="15526"/>
                    <a:pt x="15654" y="13710"/>
                    <a:pt x="14861" y="12750"/>
                  </a:cubicBezTo>
                  <a:lnTo>
                    <a:pt x="14797" y="12666"/>
                  </a:lnTo>
                  <a:cubicBezTo>
                    <a:pt x="14800" y="12655"/>
                    <a:pt x="14803" y="12636"/>
                    <a:pt x="14806" y="12602"/>
                  </a:cubicBezTo>
                  <a:lnTo>
                    <a:pt x="15835" y="12463"/>
                  </a:lnTo>
                  <a:cubicBezTo>
                    <a:pt x="15913" y="12454"/>
                    <a:pt x="15988" y="12435"/>
                    <a:pt x="16061" y="12413"/>
                  </a:cubicBezTo>
                  <a:cubicBezTo>
                    <a:pt x="16694" y="12195"/>
                    <a:pt x="17035" y="11506"/>
                    <a:pt x="16820" y="10870"/>
                  </a:cubicBezTo>
                  <a:lnTo>
                    <a:pt x="16577" y="10167"/>
                  </a:lnTo>
                  <a:cubicBezTo>
                    <a:pt x="16700" y="10156"/>
                    <a:pt x="16811" y="10097"/>
                    <a:pt x="16836" y="9985"/>
                  </a:cubicBezTo>
                  <a:cubicBezTo>
                    <a:pt x="16848" y="9893"/>
                    <a:pt x="16823" y="9801"/>
                    <a:pt x="16772" y="9720"/>
                  </a:cubicBezTo>
                  <a:cubicBezTo>
                    <a:pt x="16390" y="8953"/>
                    <a:pt x="16094" y="8147"/>
                    <a:pt x="15894" y="7318"/>
                  </a:cubicBezTo>
                  <a:cubicBezTo>
                    <a:pt x="15810" y="7081"/>
                    <a:pt x="15704" y="6853"/>
                    <a:pt x="15573" y="6638"/>
                  </a:cubicBezTo>
                  <a:cubicBezTo>
                    <a:pt x="15483" y="6484"/>
                    <a:pt x="15249" y="6264"/>
                    <a:pt x="15020" y="6077"/>
                  </a:cubicBezTo>
                  <a:lnTo>
                    <a:pt x="15012" y="6091"/>
                  </a:lnTo>
                  <a:cubicBezTo>
                    <a:pt x="14847" y="5965"/>
                    <a:pt x="14591" y="5820"/>
                    <a:pt x="14203" y="5714"/>
                  </a:cubicBezTo>
                  <a:cubicBezTo>
                    <a:pt x="14245" y="5555"/>
                    <a:pt x="14287" y="5396"/>
                    <a:pt x="14326" y="5234"/>
                  </a:cubicBezTo>
                  <a:cubicBezTo>
                    <a:pt x="14393" y="5173"/>
                    <a:pt x="14454" y="5103"/>
                    <a:pt x="14504" y="5025"/>
                  </a:cubicBezTo>
                  <a:cubicBezTo>
                    <a:pt x="14633" y="4830"/>
                    <a:pt x="14716" y="4612"/>
                    <a:pt x="14750" y="4384"/>
                  </a:cubicBezTo>
                  <a:cubicBezTo>
                    <a:pt x="14789" y="4105"/>
                    <a:pt x="14778" y="3820"/>
                    <a:pt x="14719" y="3544"/>
                  </a:cubicBezTo>
                  <a:cubicBezTo>
                    <a:pt x="14677" y="3335"/>
                    <a:pt x="14624" y="3134"/>
                    <a:pt x="14566" y="2927"/>
                  </a:cubicBezTo>
                  <a:cubicBezTo>
                    <a:pt x="14566" y="2902"/>
                    <a:pt x="14563" y="2877"/>
                    <a:pt x="14563" y="2855"/>
                  </a:cubicBezTo>
                  <a:cubicBezTo>
                    <a:pt x="14588" y="2718"/>
                    <a:pt x="14605" y="2576"/>
                    <a:pt x="14610" y="2436"/>
                  </a:cubicBezTo>
                  <a:cubicBezTo>
                    <a:pt x="14616" y="2417"/>
                    <a:pt x="14616" y="2397"/>
                    <a:pt x="14610" y="2381"/>
                  </a:cubicBezTo>
                  <a:cubicBezTo>
                    <a:pt x="14621" y="2065"/>
                    <a:pt x="14582" y="1744"/>
                    <a:pt x="14510" y="1440"/>
                  </a:cubicBezTo>
                  <a:cubicBezTo>
                    <a:pt x="14356" y="804"/>
                    <a:pt x="13949" y="333"/>
                    <a:pt x="12992" y="59"/>
                  </a:cubicBezTo>
                  <a:cubicBezTo>
                    <a:pt x="12852" y="20"/>
                    <a:pt x="12703" y="1"/>
                    <a:pt x="12551" y="1"/>
                  </a:cubicBezTo>
                  <a:close/>
                </a:path>
              </a:pathLst>
            </a:custGeom>
            <a:solidFill>
              <a:srgbClr val="ffffff"/>
            </a:solidFill>
            <a:ln w="2286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463" name="Group 5"/>
            <p:cNvGrpSpPr/>
            <p:nvPr/>
          </p:nvGrpSpPr>
          <p:grpSpPr>
            <a:xfrm>
              <a:off x="6830640" y="1222560"/>
              <a:ext cx="2415240" cy="3966120"/>
              <a:chOff x="6830640" y="1222560"/>
              <a:chExt cx="2415240" cy="3966120"/>
            </a:xfrm>
          </p:grpSpPr>
          <p:sp>
            <p:nvSpPr>
              <p:cNvPr id="464" name="CustomShape 6"/>
              <p:cNvSpPr/>
              <p:nvPr/>
            </p:nvSpPr>
            <p:spPr>
              <a:xfrm>
                <a:off x="8440920" y="3177720"/>
                <a:ext cx="281160" cy="281160"/>
              </a:xfrm>
              <a:custGeom>
                <a:avLst/>
                <a:gdLst/>
                <a:ahLst/>
                <a:rect l="l" t="t" r="r" b="b"/>
                <a:pathLst>
                  <a:path w="2344" h="2344">
                    <a:moveTo>
                      <a:pt x="1172" y="0"/>
                    </a:moveTo>
                    <a:cubicBezTo>
                      <a:pt x="527" y="0"/>
                      <a:pt x="0" y="525"/>
                      <a:pt x="0" y="1172"/>
                    </a:cubicBezTo>
                    <a:cubicBezTo>
                      <a:pt x="0" y="1819"/>
                      <a:pt x="527" y="2344"/>
                      <a:pt x="1172" y="2344"/>
                    </a:cubicBezTo>
                    <a:cubicBezTo>
                      <a:pt x="1819" y="2344"/>
                      <a:pt x="2344" y="1819"/>
                      <a:pt x="2344" y="1172"/>
                    </a:cubicBezTo>
                    <a:cubicBezTo>
                      <a:pt x="2344" y="525"/>
                      <a:pt x="1819" y="0"/>
                      <a:pt x="1172" y="0"/>
                    </a:cubicBezTo>
                    <a:close/>
                  </a:path>
                </a:pathLst>
              </a:custGeom>
              <a:solidFill>
                <a:srgbClr val="ff81a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65" name="CustomShape 7"/>
              <p:cNvSpPr/>
              <p:nvPr/>
            </p:nvSpPr>
            <p:spPr>
              <a:xfrm>
                <a:off x="6830640" y="3290760"/>
                <a:ext cx="2415240" cy="1436760"/>
              </a:xfrm>
              <a:custGeom>
                <a:avLst/>
                <a:gdLst/>
                <a:ahLst/>
                <a:rect l="l" t="t" r="r" b="b"/>
                <a:pathLst>
                  <a:path w="20115" h="11969">
                    <a:moveTo>
                      <a:pt x="1220" y="1"/>
                    </a:moveTo>
                    <a:cubicBezTo>
                      <a:pt x="544" y="1"/>
                      <a:pt x="0" y="545"/>
                      <a:pt x="3" y="1220"/>
                    </a:cubicBezTo>
                    <a:lnTo>
                      <a:pt x="3" y="10755"/>
                    </a:lnTo>
                    <a:cubicBezTo>
                      <a:pt x="3" y="11425"/>
                      <a:pt x="544" y="11969"/>
                      <a:pt x="1220" y="11969"/>
                    </a:cubicBezTo>
                    <a:lnTo>
                      <a:pt x="18898" y="11969"/>
                    </a:lnTo>
                    <a:cubicBezTo>
                      <a:pt x="19571" y="11969"/>
                      <a:pt x="20115" y="11425"/>
                      <a:pt x="20115" y="10752"/>
                    </a:cubicBezTo>
                    <a:lnTo>
                      <a:pt x="20115" y="1220"/>
                    </a:lnTo>
                    <a:cubicBezTo>
                      <a:pt x="20115" y="545"/>
                      <a:pt x="19571" y="1"/>
                      <a:pt x="18898" y="1"/>
                    </a:cubicBezTo>
                    <a:close/>
                  </a:path>
                </a:pathLst>
              </a:custGeom>
              <a:solidFill>
                <a:srgbClr val="fcaf5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66" name="CustomShape 8"/>
              <p:cNvSpPr/>
              <p:nvPr/>
            </p:nvSpPr>
            <p:spPr>
              <a:xfrm>
                <a:off x="8299800" y="4681800"/>
                <a:ext cx="617760" cy="506880"/>
              </a:xfrm>
              <a:custGeom>
                <a:avLst/>
                <a:gdLst/>
                <a:ahLst/>
                <a:rect l="l" t="t" r="r" b="b"/>
                <a:pathLst>
                  <a:path w="5148" h="4225">
                    <a:moveTo>
                      <a:pt x="1" y="0"/>
                    </a:moveTo>
                    <a:lnTo>
                      <a:pt x="4757" y="4224"/>
                    </a:lnTo>
                    <a:lnTo>
                      <a:pt x="5148" y="7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caf5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67" name="CustomShape 9"/>
              <p:cNvSpPr/>
              <p:nvPr/>
            </p:nvSpPr>
            <p:spPr>
              <a:xfrm>
                <a:off x="7443000" y="3888720"/>
                <a:ext cx="281160" cy="281160"/>
              </a:xfrm>
              <a:custGeom>
                <a:avLst/>
                <a:gdLst/>
                <a:ahLst/>
                <a:rect l="l" t="t" r="r" b="b"/>
                <a:pathLst>
                  <a:path w="2344" h="2344">
                    <a:moveTo>
                      <a:pt x="1172" y="0"/>
                    </a:moveTo>
                    <a:cubicBezTo>
                      <a:pt x="525" y="0"/>
                      <a:pt x="0" y="525"/>
                      <a:pt x="0" y="1172"/>
                    </a:cubicBezTo>
                    <a:cubicBezTo>
                      <a:pt x="0" y="1819"/>
                      <a:pt x="525" y="2344"/>
                      <a:pt x="1172" y="2344"/>
                    </a:cubicBezTo>
                    <a:cubicBezTo>
                      <a:pt x="1819" y="2344"/>
                      <a:pt x="2344" y="1819"/>
                      <a:pt x="2344" y="1172"/>
                    </a:cubicBezTo>
                    <a:cubicBezTo>
                      <a:pt x="2344" y="525"/>
                      <a:pt x="1819" y="0"/>
                      <a:pt x="117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68" name="CustomShape 10"/>
              <p:cNvSpPr/>
              <p:nvPr/>
            </p:nvSpPr>
            <p:spPr>
              <a:xfrm>
                <a:off x="7927200" y="3888720"/>
                <a:ext cx="281160" cy="281160"/>
              </a:xfrm>
              <a:custGeom>
                <a:avLst/>
                <a:gdLst/>
                <a:ahLst/>
                <a:rect l="l" t="t" r="r" b="b"/>
                <a:pathLst>
                  <a:path w="2344" h="2344">
                    <a:moveTo>
                      <a:pt x="1172" y="0"/>
                    </a:moveTo>
                    <a:cubicBezTo>
                      <a:pt x="525" y="0"/>
                      <a:pt x="0" y="525"/>
                      <a:pt x="0" y="1172"/>
                    </a:cubicBezTo>
                    <a:cubicBezTo>
                      <a:pt x="0" y="1819"/>
                      <a:pt x="525" y="2344"/>
                      <a:pt x="1172" y="2344"/>
                    </a:cubicBezTo>
                    <a:cubicBezTo>
                      <a:pt x="1819" y="2344"/>
                      <a:pt x="2344" y="1819"/>
                      <a:pt x="2344" y="1172"/>
                    </a:cubicBezTo>
                    <a:cubicBezTo>
                      <a:pt x="2344" y="525"/>
                      <a:pt x="1819" y="0"/>
                      <a:pt x="117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69" name="CustomShape 11"/>
              <p:cNvSpPr/>
              <p:nvPr/>
            </p:nvSpPr>
            <p:spPr>
              <a:xfrm>
                <a:off x="8411040" y="3888720"/>
                <a:ext cx="281160" cy="281160"/>
              </a:xfrm>
              <a:custGeom>
                <a:avLst/>
                <a:gdLst/>
                <a:ahLst/>
                <a:rect l="l" t="t" r="r" b="b"/>
                <a:pathLst>
                  <a:path w="2345" h="2344">
                    <a:moveTo>
                      <a:pt x="1173" y="0"/>
                    </a:moveTo>
                    <a:cubicBezTo>
                      <a:pt x="525" y="0"/>
                      <a:pt x="1" y="525"/>
                      <a:pt x="1" y="1172"/>
                    </a:cubicBezTo>
                    <a:cubicBezTo>
                      <a:pt x="1" y="1819"/>
                      <a:pt x="525" y="2344"/>
                      <a:pt x="1173" y="2344"/>
                    </a:cubicBezTo>
                    <a:cubicBezTo>
                      <a:pt x="1817" y="2344"/>
                      <a:pt x="2344" y="1819"/>
                      <a:pt x="2344" y="1172"/>
                    </a:cubicBezTo>
                    <a:cubicBezTo>
                      <a:pt x="2344" y="525"/>
                      <a:pt x="1817" y="0"/>
                      <a:pt x="117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70" name="CustomShape 12"/>
              <p:cNvSpPr/>
              <p:nvPr/>
            </p:nvSpPr>
            <p:spPr>
              <a:xfrm>
                <a:off x="7767720" y="1250640"/>
                <a:ext cx="835920" cy="1063440"/>
              </a:xfrm>
              <a:custGeom>
                <a:avLst/>
                <a:gdLst/>
                <a:ahLst/>
                <a:rect l="l" t="t" r="r" b="b"/>
                <a:pathLst>
                  <a:path w="6964" h="8859">
                    <a:moveTo>
                      <a:pt x="4751" y="1"/>
                    </a:moveTo>
                    <a:cubicBezTo>
                      <a:pt x="3786" y="17"/>
                      <a:pt x="2935" y="653"/>
                      <a:pt x="2651" y="1577"/>
                    </a:cubicBezTo>
                    <a:cubicBezTo>
                      <a:pt x="2517" y="2043"/>
                      <a:pt x="2542" y="2536"/>
                      <a:pt x="2458" y="3013"/>
                    </a:cubicBezTo>
                    <a:cubicBezTo>
                      <a:pt x="2375" y="3493"/>
                      <a:pt x="2135" y="3990"/>
                      <a:pt x="1680" y="4163"/>
                    </a:cubicBezTo>
                    <a:cubicBezTo>
                      <a:pt x="1384" y="4274"/>
                      <a:pt x="1047" y="4227"/>
                      <a:pt x="757" y="4344"/>
                    </a:cubicBezTo>
                    <a:cubicBezTo>
                      <a:pt x="307" y="4526"/>
                      <a:pt x="87" y="5033"/>
                      <a:pt x="268" y="5488"/>
                    </a:cubicBezTo>
                    <a:cubicBezTo>
                      <a:pt x="316" y="5602"/>
                      <a:pt x="385" y="5706"/>
                      <a:pt x="478" y="5798"/>
                    </a:cubicBezTo>
                    <a:cubicBezTo>
                      <a:pt x="48" y="6166"/>
                      <a:pt x="0" y="6813"/>
                      <a:pt x="369" y="7240"/>
                    </a:cubicBezTo>
                    <a:cubicBezTo>
                      <a:pt x="568" y="7473"/>
                      <a:pt x="855" y="7598"/>
                      <a:pt x="1149" y="7598"/>
                    </a:cubicBezTo>
                    <a:cubicBezTo>
                      <a:pt x="1254" y="7598"/>
                      <a:pt x="1359" y="7582"/>
                      <a:pt x="1462" y="7550"/>
                    </a:cubicBezTo>
                    <a:lnTo>
                      <a:pt x="1462" y="7550"/>
                    </a:lnTo>
                    <a:cubicBezTo>
                      <a:pt x="1295" y="7820"/>
                      <a:pt x="1351" y="8183"/>
                      <a:pt x="1546" y="8434"/>
                    </a:cubicBezTo>
                    <a:cubicBezTo>
                      <a:pt x="1755" y="8674"/>
                      <a:pt x="2054" y="8825"/>
                      <a:pt x="2369" y="8850"/>
                    </a:cubicBezTo>
                    <a:cubicBezTo>
                      <a:pt x="2444" y="8856"/>
                      <a:pt x="2518" y="8859"/>
                      <a:pt x="2593" y="8859"/>
                    </a:cubicBezTo>
                    <a:cubicBezTo>
                      <a:pt x="2834" y="8859"/>
                      <a:pt x="3075" y="8828"/>
                      <a:pt x="3309" y="8766"/>
                    </a:cubicBezTo>
                    <a:cubicBezTo>
                      <a:pt x="3995" y="8615"/>
                      <a:pt x="4685" y="8367"/>
                      <a:pt x="5201" y="7890"/>
                    </a:cubicBezTo>
                    <a:cubicBezTo>
                      <a:pt x="5770" y="7368"/>
                      <a:pt x="6071" y="6621"/>
                      <a:pt x="6297" y="5879"/>
                    </a:cubicBezTo>
                    <a:cubicBezTo>
                      <a:pt x="6732" y="4467"/>
                      <a:pt x="6964" y="2947"/>
                      <a:pt x="6607" y="1515"/>
                    </a:cubicBezTo>
                    <a:lnTo>
                      <a:pt x="4751" y="1"/>
                    </a:ln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71" name="CustomShape 13"/>
              <p:cNvSpPr/>
              <p:nvPr/>
            </p:nvSpPr>
            <p:spPr>
              <a:xfrm>
                <a:off x="7413120" y="1762200"/>
                <a:ext cx="720360" cy="873360"/>
              </a:xfrm>
              <a:custGeom>
                <a:avLst/>
                <a:gdLst/>
                <a:ahLst/>
                <a:rect l="l" t="t" r="r" b="b"/>
                <a:pathLst>
                  <a:path w="6001" h="7276">
                    <a:moveTo>
                      <a:pt x="1854" y="1"/>
                    </a:moveTo>
                    <a:cubicBezTo>
                      <a:pt x="1837" y="1"/>
                      <a:pt x="1819" y="5"/>
                      <a:pt x="1802" y="15"/>
                    </a:cubicBezTo>
                    <a:cubicBezTo>
                      <a:pt x="1707" y="71"/>
                      <a:pt x="1562" y="378"/>
                      <a:pt x="1565" y="769"/>
                    </a:cubicBezTo>
                    <a:cubicBezTo>
                      <a:pt x="1566" y="837"/>
                      <a:pt x="1524" y="865"/>
                      <a:pt x="1454" y="865"/>
                    </a:cubicBezTo>
                    <a:cubicBezTo>
                      <a:pt x="1169" y="865"/>
                      <a:pt x="416" y="414"/>
                      <a:pt x="107" y="414"/>
                    </a:cubicBezTo>
                    <a:cubicBezTo>
                      <a:pt x="60" y="414"/>
                      <a:pt x="23" y="424"/>
                      <a:pt x="0" y="448"/>
                    </a:cubicBezTo>
                    <a:lnTo>
                      <a:pt x="165" y="1745"/>
                    </a:lnTo>
                    <a:cubicBezTo>
                      <a:pt x="310" y="1882"/>
                      <a:pt x="728" y="2253"/>
                      <a:pt x="963" y="2459"/>
                    </a:cubicBezTo>
                    <a:lnTo>
                      <a:pt x="2542" y="6390"/>
                    </a:lnTo>
                    <a:cubicBezTo>
                      <a:pt x="2740" y="6936"/>
                      <a:pt x="3254" y="7275"/>
                      <a:pt x="3804" y="7275"/>
                    </a:cubicBezTo>
                    <a:cubicBezTo>
                      <a:pt x="3959" y="7275"/>
                      <a:pt x="4117" y="7248"/>
                      <a:pt x="4271" y="7191"/>
                    </a:cubicBezTo>
                    <a:cubicBezTo>
                      <a:pt x="4573" y="7079"/>
                      <a:pt x="4826" y="6867"/>
                      <a:pt x="4983" y="6588"/>
                    </a:cubicBezTo>
                    <a:lnTo>
                      <a:pt x="6001" y="4794"/>
                    </a:lnTo>
                    <a:lnTo>
                      <a:pt x="4539" y="3612"/>
                    </a:lnTo>
                    <a:lnTo>
                      <a:pt x="3772" y="5285"/>
                    </a:lnTo>
                    <a:lnTo>
                      <a:pt x="2098" y="1594"/>
                    </a:lnTo>
                    <a:cubicBezTo>
                      <a:pt x="2020" y="1296"/>
                      <a:pt x="1931" y="961"/>
                      <a:pt x="1914" y="894"/>
                    </a:cubicBezTo>
                    <a:cubicBezTo>
                      <a:pt x="1886" y="794"/>
                      <a:pt x="1875" y="685"/>
                      <a:pt x="1886" y="576"/>
                    </a:cubicBezTo>
                    <a:cubicBezTo>
                      <a:pt x="1892" y="445"/>
                      <a:pt x="1914" y="314"/>
                      <a:pt x="1959" y="186"/>
                    </a:cubicBezTo>
                    <a:cubicBezTo>
                      <a:pt x="2000" y="94"/>
                      <a:pt x="1932" y="1"/>
                      <a:pt x="1854" y="1"/>
                    </a:cubicBezTo>
                    <a:close/>
                  </a:path>
                </a:pathLst>
              </a:custGeom>
              <a:solidFill>
                <a:srgbClr val="ffbe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72" name="CustomShape 14"/>
              <p:cNvSpPr/>
              <p:nvPr/>
            </p:nvSpPr>
            <p:spPr>
              <a:xfrm>
                <a:off x="7382520" y="1672200"/>
                <a:ext cx="263880" cy="399960"/>
              </a:xfrm>
              <a:custGeom>
                <a:avLst/>
                <a:gdLst/>
                <a:ahLst/>
                <a:rect l="l" t="t" r="r" b="b"/>
                <a:pathLst>
                  <a:path w="2199" h="3333">
                    <a:moveTo>
                      <a:pt x="1263" y="0"/>
                    </a:moveTo>
                    <a:cubicBezTo>
                      <a:pt x="1258" y="0"/>
                      <a:pt x="1253" y="1"/>
                      <a:pt x="1247" y="3"/>
                    </a:cubicBezTo>
                    <a:lnTo>
                      <a:pt x="70" y="474"/>
                    </a:lnTo>
                    <a:cubicBezTo>
                      <a:pt x="23" y="499"/>
                      <a:pt x="0" y="558"/>
                      <a:pt x="20" y="605"/>
                    </a:cubicBezTo>
                    <a:lnTo>
                      <a:pt x="996" y="3275"/>
                    </a:lnTo>
                    <a:cubicBezTo>
                      <a:pt x="999" y="3281"/>
                      <a:pt x="999" y="3289"/>
                      <a:pt x="1005" y="3292"/>
                    </a:cubicBezTo>
                    <a:cubicBezTo>
                      <a:pt x="1018" y="3316"/>
                      <a:pt x="1047" y="3332"/>
                      <a:pt x="1076" y="3332"/>
                    </a:cubicBezTo>
                    <a:cubicBezTo>
                      <a:pt x="1088" y="3332"/>
                      <a:pt x="1100" y="3329"/>
                      <a:pt x="1111" y="3323"/>
                    </a:cubicBezTo>
                    <a:lnTo>
                      <a:pt x="2140" y="2745"/>
                    </a:lnTo>
                    <a:cubicBezTo>
                      <a:pt x="2182" y="2717"/>
                      <a:pt x="2199" y="2667"/>
                      <a:pt x="2182" y="2620"/>
                    </a:cubicBezTo>
                    <a:lnTo>
                      <a:pt x="1314" y="42"/>
                    </a:lnTo>
                    <a:cubicBezTo>
                      <a:pt x="1314" y="39"/>
                      <a:pt x="1311" y="39"/>
                      <a:pt x="1311" y="36"/>
                    </a:cubicBezTo>
                    <a:cubicBezTo>
                      <a:pt x="1305" y="14"/>
                      <a:pt x="1285" y="0"/>
                      <a:pt x="1263" y="0"/>
                    </a:cubicBezTo>
                    <a:close/>
                  </a:path>
                </a:pathLst>
              </a:custGeom>
              <a:solidFill>
                <a:srgbClr val="38428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73" name="CustomShape 15"/>
              <p:cNvSpPr/>
              <p:nvPr/>
            </p:nvSpPr>
            <p:spPr>
              <a:xfrm>
                <a:off x="7403400" y="1695240"/>
                <a:ext cx="227880" cy="341640"/>
              </a:xfrm>
              <a:custGeom>
                <a:avLst/>
                <a:gdLst/>
                <a:ahLst/>
                <a:rect l="l" t="t" r="r" b="b"/>
                <a:pathLst>
                  <a:path w="1901" h="2847">
                    <a:moveTo>
                      <a:pt x="1102" y="1"/>
                    </a:moveTo>
                    <a:lnTo>
                      <a:pt x="0" y="436"/>
                    </a:lnTo>
                    <a:lnTo>
                      <a:pt x="879" y="2846"/>
                    </a:lnTo>
                    <a:lnTo>
                      <a:pt x="1900" y="2297"/>
                    </a:lnTo>
                    <a:lnTo>
                      <a:pt x="1102" y="1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74" name="CustomShape 16"/>
              <p:cNvSpPr/>
              <p:nvPr/>
            </p:nvSpPr>
            <p:spPr>
              <a:xfrm>
                <a:off x="7425000" y="1718640"/>
                <a:ext cx="123480" cy="87840"/>
              </a:xfrm>
              <a:custGeom>
                <a:avLst/>
                <a:gdLst/>
                <a:ahLst/>
                <a:rect l="l" t="t" r="r" b="b"/>
                <a:pathLst>
                  <a:path w="1030" h="733">
                    <a:moveTo>
                      <a:pt x="837" y="1"/>
                    </a:moveTo>
                    <a:cubicBezTo>
                      <a:pt x="827" y="1"/>
                      <a:pt x="817" y="3"/>
                      <a:pt x="807" y="7"/>
                    </a:cubicBezTo>
                    <a:lnTo>
                      <a:pt x="65" y="309"/>
                    </a:lnTo>
                    <a:cubicBezTo>
                      <a:pt x="23" y="320"/>
                      <a:pt x="1" y="359"/>
                      <a:pt x="17" y="398"/>
                    </a:cubicBezTo>
                    <a:cubicBezTo>
                      <a:pt x="48" y="479"/>
                      <a:pt x="98" y="604"/>
                      <a:pt x="129" y="685"/>
                    </a:cubicBezTo>
                    <a:cubicBezTo>
                      <a:pt x="140" y="715"/>
                      <a:pt x="168" y="732"/>
                      <a:pt x="199" y="732"/>
                    </a:cubicBezTo>
                    <a:cubicBezTo>
                      <a:pt x="208" y="732"/>
                      <a:pt x="217" y="730"/>
                      <a:pt x="226" y="727"/>
                    </a:cubicBezTo>
                    <a:lnTo>
                      <a:pt x="232" y="727"/>
                    </a:lnTo>
                    <a:lnTo>
                      <a:pt x="776" y="498"/>
                    </a:lnTo>
                    <a:lnTo>
                      <a:pt x="963" y="529"/>
                    </a:lnTo>
                    <a:lnTo>
                      <a:pt x="963" y="529"/>
                    </a:lnTo>
                    <a:lnTo>
                      <a:pt x="910" y="429"/>
                    </a:lnTo>
                    <a:lnTo>
                      <a:pt x="974" y="406"/>
                    </a:lnTo>
                    <a:cubicBezTo>
                      <a:pt x="1013" y="392"/>
                      <a:pt x="1030" y="348"/>
                      <a:pt x="1016" y="309"/>
                    </a:cubicBezTo>
                    <a:lnTo>
                      <a:pt x="1016" y="306"/>
                    </a:lnTo>
                    <a:lnTo>
                      <a:pt x="904" y="46"/>
                    </a:lnTo>
                    <a:cubicBezTo>
                      <a:pt x="892" y="18"/>
                      <a:pt x="866" y="1"/>
                      <a:pt x="837" y="1"/>
                    </a:cubicBezTo>
                    <a:close/>
                  </a:path>
                </a:pathLst>
              </a:custGeom>
              <a:solidFill>
                <a:srgbClr val="ff71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75" name="CustomShape 17"/>
              <p:cNvSpPr/>
              <p:nvPr/>
            </p:nvSpPr>
            <p:spPr>
              <a:xfrm>
                <a:off x="7480080" y="1882080"/>
                <a:ext cx="123120" cy="87480"/>
              </a:xfrm>
              <a:custGeom>
                <a:avLst/>
                <a:gdLst/>
                <a:ahLst/>
                <a:rect l="l" t="t" r="r" b="b"/>
                <a:pathLst>
                  <a:path w="1028" h="730">
                    <a:moveTo>
                      <a:pt x="831" y="0"/>
                    </a:moveTo>
                    <a:cubicBezTo>
                      <a:pt x="822" y="0"/>
                      <a:pt x="813" y="2"/>
                      <a:pt x="804" y="5"/>
                    </a:cubicBezTo>
                    <a:lnTo>
                      <a:pt x="59" y="304"/>
                    </a:lnTo>
                    <a:cubicBezTo>
                      <a:pt x="23" y="315"/>
                      <a:pt x="1" y="357"/>
                      <a:pt x="15" y="398"/>
                    </a:cubicBezTo>
                    <a:lnTo>
                      <a:pt x="126" y="683"/>
                    </a:lnTo>
                    <a:cubicBezTo>
                      <a:pt x="137" y="713"/>
                      <a:pt x="166" y="730"/>
                      <a:pt x="196" y="730"/>
                    </a:cubicBezTo>
                    <a:cubicBezTo>
                      <a:pt x="205" y="730"/>
                      <a:pt x="215" y="728"/>
                      <a:pt x="224" y="725"/>
                    </a:cubicBezTo>
                    <a:lnTo>
                      <a:pt x="227" y="725"/>
                    </a:lnTo>
                    <a:lnTo>
                      <a:pt x="771" y="499"/>
                    </a:lnTo>
                    <a:lnTo>
                      <a:pt x="961" y="527"/>
                    </a:lnTo>
                    <a:lnTo>
                      <a:pt x="908" y="429"/>
                    </a:lnTo>
                    <a:lnTo>
                      <a:pt x="972" y="404"/>
                    </a:lnTo>
                    <a:cubicBezTo>
                      <a:pt x="1008" y="390"/>
                      <a:pt x="1027" y="345"/>
                      <a:pt x="1014" y="306"/>
                    </a:cubicBezTo>
                    <a:lnTo>
                      <a:pt x="1014" y="304"/>
                    </a:lnTo>
                    <a:lnTo>
                      <a:pt x="902" y="44"/>
                    </a:lnTo>
                    <a:cubicBezTo>
                      <a:pt x="887" y="16"/>
                      <a:pt x="859" y="0"/>
                      <a:pt x="831" y="0"/>
                    </a:cubicBezTo>
                    <a:close/>
                  </a:path>
                </a:pathLst>
              </a:custGeom>
              <a:solidFill>
                <a:srgbClr val="ff71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76" name="CustomShape 18"/>
              <p:cNvSpPr/>
              <p:nvPr/>
            </p:nvSpPr>
            <p:spPr>
              <a:xfrm>
                <a:off x="7450920" y="1799640"/>
                <a:ext cx="124200" cy="96120"/>
              </a:xfrm>
              <a:custGeom>
                <a:avLst/>
                <a:gdLst/>
                <a:ahLst/>
                <a:rect l="l" t="t" r="r" b="b"/>
                <a:pathLst>
                  <a:path w="1036" h="804">
                    <a:moveTo>
                      <a:pt x="815" y="1"/>
                    </a:moveTo>
                    <a:cubicBezTo>
                      <a:pt x="807" y="1"/>
                      <a:pt x="800" y="1"/>
                      <a:pt x="793" y="3"/>
                    </a:cubicBezTo>
                    <a:lnTo>
                      <a:pt x="56" y="324"/>
                    </a:lnTo>
                    <a:cubicBezTo>
                      <a:pt x="20" y="343"/>
                      <a:pt x="0" y="385"/>
                      <a:pt x="14" y="421"/>
                    </a:cubicBezTo>
                    <a:lnTo>
                      <a:pt x="123" y="684"/>
                    </a:lnTo>
                    <a:cubicBezTo>
                      <a:pt x="136" y="711"/>
                      <a:pt x="163" y="729"/>
                      <a:pt x="192" y="729"/>
                    </a:cubicBezTo>
                    <a:cubicBezTo>
                      <a:pt x="201" y="729"/>
                      <a:pt x="211" y="727"/>
                      <a:pt x="221" y="723"/>
                    </a:cubicBezTo>
                    <a:lnTo>
                      <a:pt x="285" y="695"/>
                    </a:lnTo>
                    <a:lnTo>
                      <a:pt x="318" y="804"/>
                    </a:lnTo>
                    <a:lnTo>
                      <a:pt x="430" y="650"/>
                    </a:lnTo>
                    <a:lnTo>
                      <a:pt x="974" y="421"/>
                    </a:lnTo>
                    <a:lnTo>
                      <a:pt x="977" y="421"/>
                    </a:lnTo>
                    <a:cubicBezTo>
                      <a:pt x="1016" y="405"/>
                      <a:pt x="1035" y="363"/>
                      <a:pt x="1016" y="324"/>
                    </a:cubicBezTo>
                    <a:cubicBezTo>
                      <a:pt x="985" y="248"/>
                      <a:pt x="929" y="123"/>
                      <a:pt x="896" y="45"/>
                    </a:cubicBezTo>
                    <a:cubicBezTo>
                      <a:pt x="880" y="15"/>
                      <a:pt x="848" y="1"/>
                      <a:pt x="815" y="1"/>
                    </a:cubicBezTo>
                    <a:close/>
                  </a:path>
                </a:pathLst>
              </a:custGeom>
              <a:solidFill>
                <a:srgbClr val="fcaf5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77" name="CustomShape 19"/>
              <p:cNvSpPr/>
              <p:nvPr/>
            </p:nvSpPr>
            <p:spPr>
              <a:xfrm>
                <a:off x="7413120" y="1823400"/>
                <a:ext cx="105840" cy="117000"/>
              </a:xfrm>
              <a:custGeom>
                <a:avLst/>
                <a:gdLst/>
                <a:ahLst/>
                <a:rect l="l" t="t" r="r" b="b"/>
                <a:pathLst>
                  <a:path w="885" h="977">
                    <a:moveTo>
                      <a:pt x="0" y="0"/>
                    </a:moveTo>
                    <a:lnTo>
                      <a:pt x="212" y="974"/>
                    </a:lnTo>
                    <a:cubicBezTo>
                      <a:pt x="265" y="976"/>
                      <a:pt x="312" y="977"/>
                      <a:pt x="355" y="977"/>
                    </a:cubicBezTo>
                    <a:cubicBezTo>
                      <a:pt x="459" y="977"/>
                      <a:pt x="544" y="973"/>
                      <a:pt x="651" y="973"/>
                    </a:cubicBezTo>
                    <a:cubicBezTo>
                      <a:pt x="684" y="973"/>
                      <a:pt x="718" y="973"/>
                      <a:pt x="756" y="974"/>
                    </a:cubicBezTo>
                    <a:cubicBezTo>
                      <a:pt x="763" y="975"/>
                      <a:pt x="769" y="975"/>
                      <a:pt x="775" y="975"/>
                    </a:cubicBezTo>
                    <a:cubicBezTo>
                      <a:pt x="792" y="975"/>
                      <a:pt x="807" y="972"/>
                      <a:pt x="823" y="968"/>
                    </a:cubicBezTo>
                    <a:cubicBezTo>
                      <a:pt x="865" y="946"/>
                      <a:pt x="884" y="899"/>
                      <a:pt x="871" y="851"/>
                    </a:cubicBezTo>
                    <a:cubicBezTo>
                      <a:pt x="859" y="807"/>
                      <a:pt x="840" y="740"/>
                      <a:pt x="795" y="740"/>
                    </a:cubicBezTo>
                    <a:cubicBezTo>
                      <a:pt x="628" y="726"/>
                      <a:pt x="410" y="692"/>
                      <a:pt x="243" y="692"/>
                    </a:cubicBezTo>
                    <a:cubicBezTo>
                      <a:pt x="257" y="653"/>
                      <a:pt x="522" y="653"/>
                      <a:pt x="522" y="653"/>
                    </a:cubicBezTo>
                    <a:cubicBezTo>
                      <a:pt x="555" y="654"/>
                      <a:pt x="589" y="655"/>
                      <a:pt x="624" y="655"/>
                    </a:cubicBezTo>
                    <a:cubicBezTo>
                      <a:pt x="658" y="655"/>
                      <a:pt x="692" y="654"/>
                      <a:pt x="725" y="653"/>
                    </a:cubicBezTo>
                    <a:cubicBezTo>
                      <a:pt x="792" y="650"/>
                      <a:pt x="843" y="594"/>
                      <a:pt x="851" y="528"/>
                    </a:cubicBezTo>
                    <a:cubicBezTo>
                      <a:pt x="840" y="447"/>
                      <a:pt x="773" y="385"/>
                      <a:pt x="695" y="377"/>
                    </a:cubicBezTo>
                    <a:cubicBezTo>
                      <a:pt x="508" y="357"/>
                      <a:pt x="360" y="343"/>
                      <a:pt x="193" y="329"/>
                    </a:cubicBezTo>
                    <a:lnTo>
                      <a:pt x="193" y="329"/>
                    </a:lnTo>
                    <a:cubicBezTo>
                      <a:pt x="207" y="330"/>
                      <a:pt x="221" y="330"/>
                      <a:pt x="236" y="330"/>
                    </a:cubicBezTo>
                    <a:cubicBezTo>
                      <a:pt x="352" y="330"/>
                      <a:pt x="477" y="313"/>
                      <a:pt x="592" y="313"/>
                    </a:cubicBezTo>
                    <a:cubicBezTo>
                      <a:pt x="601" y="313"/>
                      <a:pt x="611" y="313"/>
                      <a:pt x="620" y="313"/>
                    </a:cubicBezTo>
                    <a:cubicBezTo>
                      <a:pt x="673" y="313"/>
                      <a:pt x="727" y="305"/>
                      <a:pt x="751" y="260"/>
                    </a:cubicBezTo>
                    <a:cubicBezTo>
                      <a:pt x="767" y="210"/>
                      <a:pt x="751" y="154"/>
                      <a:pt x="709" y="126"/>
                    </a:cubicBezTo>
                    <a:cubicBezTo>
                      <a:pt x="664" y="98"/>
                      <a:pt x="617" y="81"/>
                      <a:pt x="564" y="78"/>
                    </a:cubicBezTo>
                    <a:cubicBezTo>
                      <a:pt x="391" y="50"/>
                      <a:pt x="179" y="28"/>
                      <a:pt x="0" y="0"/>
                    </a:cubicBezTo>
                    <a:close/>
                  </a:path>
                </a:pathLst>
              </a:custGeom>
              <a:solidFill>
                <a:srgbClr val="ffbe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78" name="CustomShape 20"/>
              <p:cNvSpPr/>
              <p:nvPr/>
            </p:nvSpPr>
            <p:spPr>
              <a:xfrm>
                <a:off x="7863480" y="2394360"/>
                <a:ext cx="34920" cy="145080"/>
              </a:xfrm>
              <a:custGeom>
                <a:avLst/>
                <a:gdLst/>
                <a:ahLst/>
                <a:rect l="l" t="t" r="r" b="b"/>
                <a:pathLst>
                  <a:path w="294" h="1212">
                    <a:moveTo>
                      <a:pt x="0" y="1"/>
                    </a:moveTo>
                    <a:lnTo>
                      <a:pt x="0" y="1"/>
                    </a:lnTo>
                    <a:cubicBezTo>
                      <a:pt x="92" y="188"/>
                      <a:pt x="159" y="386"/>
                      <a:pt x="210" y="587"/>
                    </a:cubicBezTo>
                    <a:cubicBezTo>
                      <a:pt x="240" y="796"/>
                      <a:pt x="249" y="1005"/>
                      <a:pt x="229" y="1212"/>
                    </a:cubicBezTo>
                    <a:cubicBezTo>
                      <a:pt x="257" y="1156"/>
                      <a:pt x="271" y="1097"/>
                      <a:pt x="277" y="1033"/>
                    </a:cubicBezTo>
                    <a:cubicBezTo>
                      <a:pt x="293" y="882"/>
                      <a:pt x="285" y="729"/>
                      <a:pt x="257" y="581"/>
                    </a:cubicBezTo>
                    <a:cubicBezTo>
                      <a:pt x="229" y="430"/>
                      <a:pt x="182" y="288"/>
                      <a:pt x="109" y="154"/>
                    </a:cubicBezTo>
                    <a:cubicBezTo>
                      <a:pt x="81" y="98"/>
                      <a:pt x="42" y="48"/>
                      <a:pt x="0" y="1"/>
                    </a:cubicBezTo>
                    <a:close/>
                  </a:path>
                </a:pathLst>
              </a:custGeom>
              <a:solidFill>
                <a:srgbClr val="eb996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79" name="CustomShape 21"/>
              <p:cNvSpPr/>
              <p:nvPr/>
            </p:nvSpPr>
            <p:spPr>
              <a:xfrm>
                <a:off x="7424640" y="1905840"/>
                <a:ext cx="87480" cy="10440"/>
              </a:xfrm>
              <a:custGeom>
                <a:avLst/>
                <a:gdLst/>
                <a:ahLst/>
                <a:rect l="l" t="t" r="r" b="b"/>
                <a:pathLst>
                  <a:path w="732" h="89">
                    <a:moveTo>
                      <a:pt x="156" y="1"/>
                    </a:moveTo>
                    <a:cubicBezTo>
                      <a:pt x="137" y="1"/>
                      <a:pt x="117" y="1"/>
                      <a:pt x="98" y="2"/>
                    </a:cubicBezTo>
                    <a:cubicBezTo>
                      <a:pt x="70" y="2"/>
                      <a:pt x="40" y="11"/>
                      <a:pt x="17" y="33"/>
                    </a:cubicBezTo>
                    <a:cubicBezTo>
                      <a:pt x="1" y="47"/>
                      <a:pt x="1" y="61"/>
                      <a:pt x="1" y="61"/>
                    </a:cubicBezTo>
                    <a:cubicBezTo>
                      <a:pt x="31" y="47"/>
                      <a:pt x="62" y="36"/>
                      <a:pt x="98" y="33"/>
                    </a:cubicBezTo>
                    <a:cubicBezTo>
                      <a:pt x="165" y="33"/>
                      <a:pt x="257" y="53"/>
                      <a:pt x="361" y="64"/>
                    </a:cubicBezTo>
                    <a:cubicBezTo>
                      <a:pt x="448" y="82"/>
                      <a:pt x="538" y="88"/>
                      <a:pt x="629" y="88"/>
                    </a:cubicBezTo>
                    <a:cubicBezTo>
                      <a:pt x="663" y="88"/>
                      <a:pt x="698" y="88"/>
                      <a:pt x="732" y="86"/>
                    </a:cubicBezTo>
                    <a:cubicBezTo>
                      <a:pt x="614" y="50"/>
                      <a:pt x="489" y="25"/>
                      <a:pt x="366" y="19"/>
                    </a:cubicBezTo>
                    <a:cubicBezTo>
                      <a:pt x="298" y="8"/>
                      <a:pt x="227" y="1"/>
                      <a:pt x="156" y="1"/>
                    </a:cubicBezTo>
                    <a:close/>
                  </a:path>
                </a:pathLst>
              </a:custGeom>
              <a:solidFill>
                <a:srgbClr val="eb996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80" name="CustomShape 22"/>
              <p:cNvSpPr/>
              <p:nvPr/>
            </p:nvSpPr>
            <p:spPr>
              <a:xfrm>
                <a:off x="7417800" y="1860480"/>
                <a:ext cx="87480" cy="10440"/>
              </a:xfrm>
              <a:custGeom>
                <a:avLst/>
                <a:gdLst/>
                <a:ahLst/>
                <a:rect l="l" t="t" r="r" b="b"/>
                <a:pathLst>
                  <a:path w="730" h="91">
                    <a:moveTo>
                      <a:pt x="159" y="0"/>
                    </a:moveTo>
                    <a:cubicBezTo>
                      <a:pt x="139" y="0"/>
                      <a:pt x="120" y="2"/>
                      <a:pt x="99" y="7"/>
                    </a:cubicBezTo>
                    <a:cubicBezTo>
                      <a:pt x="23" y="15"/>
                      <a:pt x="1" y="62"/>
                      <a:pt x="7" y="68"/>
                    </a:cubicBezTo>
                    <a:cubicBezTo>
                      <a:pt x="7" y="69"/>
                      <a:pt x="8" y="69"/>
                      <a:pt x="10" y="69"/>
                    </a:cubicBezTo>
                    <a:cubicBezTo>
                      <a:pt x="21" y="69"/>
                      <a:pt x="49" y="40"/>
                      <a:pt x="104" y="37"/>
                    </a:cubicBezTo>
                    <a:cubicBezTo>
                      <a:pt x="163" y="37"/>
                      <a:pt x="258" y="57"/>
                      <a:pt x="358" y="68"/>
                    </a:cubicBezTo>
                    <a:cubicBezTo>
                      <a:pt x="440" y="83"/>
                      <a:pt x="522" y="90"/>
                      <a:pt x="604" y="90"/>
                    </a:cubicBezTo>
                    <a:cubicBezTo>
                      <a:pt x="646" y="90"/>
                      <a:pt x="687" y="88"/>
                      <a:pt x="729" y="85"/>
                    </a:cubicBezTo>
                    <a:cubicBezTo>
                      <a:pt x="612" y="51"/>
                      <a:pt x="489" y="26"/>
                      <a:pt x="364" y="23"/>
                    </a:cubicBezTo>
                    <a:lnTo>
                      <a:pt x="219" y="7"/>
                    </a:lnTo>
                    <a:cubicBezTo>
                      <a:pt x="198" y="2"/>
                      <a:pt x="178" y="0"/>
                      <a:pt x="159" y="0"/>
                    </a:cubicBezTo>
                    <a:close/>
                  </a:path>
                </a:pathLst>
              </a:custGeom>
              <a:solidFill>
                <a:srgbClr val="eb996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81" name="CustomShape 23"/>
              <p:cNvSpPr/>
              <p:nvPr/>
            </p:nvSpPr>
            <p:spPr>
              <a:xfrm>
                <a:off x="7080120" y="2796480"/>
                <a:ext cx="1217520" cy="500400"/>
              </a:xfrm>
              <a:custGeom>
                <a:avLst/>
                <a:gdLst/>
                <a:ahLst/>
                <a:rect l="l" t="t" r="r" b="b"/>
                <a:pathLst>
                  <a:path w="10142" h="4169">
                    <a:moveTo>
                      <a:pt x="6668" y="0"/>
                    </a:moveTo>
                    <a:cubicBezTo>
                      <a:pt x="4924" y="0"/>
                      <a:pt x="2556" y="151"/>
                      <a:pt x="1599" y="902"/>
                    </a:cubicBezTo>
                    <a:cubicBezTo>
                      <a:pt x="1" y="2154"/>
                      <a:pt x="765" y="4169"/>
                      <a:pt x="765" y="4169"/>
                    </a:cubicBezTo>
                    <a:lnTo>
                      <a:pt x="9799" y="4169"/>
                    </a:lnTo>
                    <a:lnTo>
                      <a:pt x="10142" y="3"/>
                    </a:lnTo>
                    <a:lnTo>
                      <a:pt x="10142" y="3"/>
                    </a:lnTo>
                    <a:lnTo>
                      <a:pt x="8719" y="68"/>
                    </a:lnTo>
                    <a:cubicBezTo>
                      <a:pt x="8719" y="68"/>
                      <a:pt x="7833" y="0"/>
                      <a:pt x="666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82" name="CustomShape 24"/>
              <p:cNvSpPr/>
              <p:nvPr/>
            </p:nvSpPr>
            <p:spPr>
              <a:xfrm>
                <a:off x="7319160" y="2975040"/>
                <a:ext cx="933120" cy="174240"/>
              </a:xfrm>
              <a:custGeom>
                <a:avLst/>
                <a:gdLst/>
                <a:ahLst/>
                <a:rect l="l" t="t" r="r" b="b"/>
                <a:pathLst>
                  <a:path w="7774" h="1453">
                    <a:moveTo>
                      <a:pt x="987" y="0"/>
                    </a:moveTo>
                    <a:cubicBezTo>
                      <a:pt x="758" y="0"/>
                      <a:pt x="527" y="24"/>
                      <a:pt x="302" y="68"/>
                    </a:cubicBezTo>
                    <a:cubicBezTo>
                      <a:pt x="227" y="82"/>
                      <a:pt x="149" y="102"/>
                      <a:pt x="76" y="124"/>
                    </a:cubicBezTo>
                    <a:cubicBezTo>
                      <a:pt x="51" y="130"/>
                      <a:pt x="23" y="138"/>
                      <a:pt x="1" y="147"/>
                    </a:cubicBezTo>
                    <a:cubicBezTo>
                      <a:pt x="29" y="144"/>
                      <a:pt x="51" y="138"/>
                      <a:pt x="79" y="130"/>
                    </a:cubicBezTo>
                    <a:cubicBezTo>
                      <a:pt x="132" y="119"/>
                      <a:pt x="205" y="96"/>
                      <a:pt x="308" y="82"/>
                    </a:cubicBezTo>
                    <a:cubicBezTo>
                      <a:pt x="519" y="45"/>
                      <a:pt x="730" y="26"/>
                      <a:pt x="942" y="26"/>
                    </a:cubicBezTo>
                    <a:cubicBezTo>
                      <a:pt x="1012" y="26"/>
                      <a:pt x="1083" y="28"/>
                      <a:pt x="1153" y="32"/>
                    </a:cubicBezTo>
                    <a:cubicBezTo>
                      <a:pt x="1572" y="57"/>
                      <a:pt x="1987" y="124"/>
                      <a:pt x="2395" y="228"/>
                    </a:cubicBezTo>
                    <a:cubicBezTo>
                      <a:pt x="2858" y="347"/>
                      <a:pt x="3354" y="501"/>
                      <a:pt x="3882" y="657"/>
                    </a:cubicBezTo>
                    <a:cubicBezTo>
                      <a:pt x="4783" y="922"/>
                      <a:pt x="5695" y="1131"/>
                      <a:pt x="6618" y="1290"/>
                    </a:cubicBezTo>
                    <a:cubicBezTo>
                      <a:pt x="6975" y="1352"/>
                      <a:pt x="7260" y="1394"/>
                      <a:pt x="7464" y="1416"/>
                    </a:cubicBezTo>
                    <a:cubicBezTo>
                      <a:pt x="7554" y="1429"/>
                      <a:pt x="7630" y="1437"/>
                      <a:pt x="7681" y="1443"/>
                    </a:cubicBezTo>
                    <a:lnTo>
                      <a:pt x="7681" y="1443"/>
                    </a:lnTo>
                    <a:lnTo>
                      <a:pt x="7458" y="1410"/>
                    </a:lnTo>
                    <a:cubicBezTo>
                      <a:pt x="7260" y="1380"/>
                      <a:pt x="6970" y="1329"/>
                      <a:pt x="6618" y="1268"/>
                    </a:cubicBezTo>
                    <a:cubicBezTo>
                      <a:pt x="5700" y="1095"/>
                      <a:pt x="4788" y="883"/>
                      <a:pt x="3893" y="618"/>
                    </a:cubicBezTo>
                    <a:cubicBezTo>
                      <a:pt x="3365" y="465"/>
                      <a:pt x="2866" y="306"/>
                      <a:pt x="2403" y="194"/>
                    </a:cubicBezTo>
                    <a:cubicBezTo>
                      <a:pt x="1996" y="88"/>
                      <a:pt x="1577" y="27"/>
                      <a:pt x="1153" y="4"/>
                    </a:cubicBezTo>
                    <a:cubicBezTo>
                      <a:pt x="1098" y="2"/>
                      <a:pt x="1043" y="0"/>
                      <a:pt x="987" y="0"/>
                    </a:cubicBezTo>
                    <a:close/>
                    <a:moveTo>
                      <a:pt x="7681" y="1443"/>
                    </a:moveTo>
                    <a:lnTo>
                      <a:pt x="7690" y="1444"/>
                    </a:lnTo>
                    <a:cubicBezTo>
                      <a:pt x="7691" y="1444"/>
                      <a:pt x="7691" y="1444"/>
                      <a:pt x="7692" y="1444"/>
                    </a:cubicBezTo>
                    <a:lnTo>
                      <a:pt x="7692" y="1444"/>
                    </a:lnTo>
                    <a:cubicBezTo>
                      <a:pt x="7692" y="1444"/>
                      <a:pt x="7692" y="1444"/>
                      <a:pt x="7692" y="1444"/>
                    </a:cubicBezTo>
                    <a:cubicBezTo>
                      <a:pt x="7689" y="1443"/>
                      <a:pt x="7685" y="1443"/>
                      <a:pt x="7681" y="1443"/>
                    </a:cubicBezTo>
                    <a:close/>
                    <a:moveTo>
                      <a:pt x="7692" y="1444"/>
                    </a:moveTo>
                    <a:lnTo>
                      <a:pt x="7692" y="1444"/>
                    </a:lnTo>
                    <a:cubicBezTo>
                      <a:pt x="7720" y="1449"/>
                      <a:pt x="7745" y="1452"/>
                      <a:pt x="7773" y="1452"/>
                    </a:cubicBezTo>
                    <a:cubicBezTo>
                      <a:pt x="7773" y="1449"/>
                      <a:pt x="7746" y="1444"/>
                      <a:pt x="7692" y="1444"/>
                    </a:cubicBezTo>
                    <a:close/>
                  </a:path>
                </a:pathLst>
              </a:custGeom>
              <a:solidFill>
                <a:srgbClr val="38428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83" name="CustomShape 25"/>
              <p:cNvSpPr/>
              <p:nvPr/>
            </p:nvSpPr>
            <p:spPr>
              <a:xfrm>
                <a:off x="7498440" y="2933280"/>
                <a:ext cx="127440" cy="66240"/>
              </a:xfrm>
              <a:custGeom>
                <a:avLst/>
                <a:gdLst/>
                <a:ahLst/>
                <a:rect l="l" t="t" r="r" b="b"/>
                <a:pathLst>
                  <a:path w="1064" h="556">
                    <a:moveTo>
                      <a:pt x="31" y="0"/>
                    </a:moveTo>
                    <a:cubicBezTo>
                      <a:pt x="21" y="0"/>
                      <a:pt x="11" y="0"/>
                      <a:pt x="0" y="1"/>
                    </a:cubicBezTo>
                    <a:cubicBezTo>
                      <a:pt x="196" y="54"/>
                      <a:pt x="388" y="124"/>
                      <a:pt x="570" y="210"/>
                    </a:cubicBezTo>
                    <a:cubicBezTo>
                      <a:pt x="743" y="310"/>
                      <a:pt x="907" y="425"/>
                      <a:pt x="1063" y="556"/>
                    </a:cubicBezTo>
                    <a:cubicBezTo>
                      <a:pt x="1035" y="503"/>
                      <a:pt x="994" y="453"/>
                      <a:pt x="943" y="419"/>
                    </a:cubicBezTo>
                    <a:cubicBezTo>
                      <a:pt x="837" y="322"/>
                      <a:pt x="717" y="235"/>
                      <a:pt x="589" y="168"/>
                    </a:cubicBezTo>
                    <a:cubicBezTo>
                      <a:pt x="461" y="98"/>
                      <a:pt x="324" y="48"/>
                      <a:pt x="182" y="18"/>
                    </a:cubicBezTo>
                    <a:cubicBezTo>
                      <a:pt x="133" y="6"/>
                      <a:pt x="82" y="0"/>
                      <a:pt x="31" y="0"/>
                    </a:cubicBezTo>
                    <a:close/>
                  </a:path>
                </a:pathLst>
              </a:custGeom>
              <a:solidFill>
                <a:srgbClr val="38428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84" name="CustomShape 26"/>
              <p:cNvSpPr/>
              <p:nvPr/>
            </p:nvSpPr>
            <p:spPr>
              <a:xfrm>
                <a:off x="7616880" y="2742120"/>
                <a:ext cx="1229400" cy="576000"/>
              </a:xfrm>
              <a:custGeom>
                <a:avLst/>
                <a:gdLst/>
                <a:ahLst/>
                <a:rect l="l" t="t" r="r" b="b"/>
                <a:pathLst>
                  <a:path w="10242" h="4800">
                    <a:moveTo>
                      <a:pt x="8249" y="1"/>
                    </a:moveTo>
                    <a:cubicBezTo>
                      <a:pt x="8249" y="1"/>
                      <a:pt x="3197" y="137"/>
                      <a:pt x="1599" y="1387"/>
                    </a:cubicBezTo>
                    <a:cubicBezTo>
                      <a:pt x="0" y="2640"/>
                      <a:pt x="767" y="4657"/>
                      <a:pt x="767" y="4657"/>
                    </a:cubicBezTo>
                    <a:lnTo>
                      <a:pt x="10241" y="4799"/>
                    </a:lnTo>
                    <a:lnTo>
                      <a:pt x="10241" y="3577"/>
                    </a:lnTo>
                    <a:lnTo>
                      <a:pt x="9014" y="3446"/>
                    </a:lnTo>
                    <a:lnTo>
                      <a:pt x="9006" y="3390"/>
                    </a:lnTo>
                    <a:cubicBezTo>
                      <a:pt x="9485" y="2866"/>
                      <a:pt x="9117" y="1050"/>
                      <a:pt x="8328" y="90"/>
                    </a:cubicBezTo>
                    <a:lnTo>
                      <a:pt x="8249" y="1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85" name="CustomShape 27"/>
              <p:cNvSpPr/>
              <p:nvPr/>
            </p:nvSpPr>
            <p:spPr>
              <a:xfrm>
                <a:off x="7845480" y="2990160"/>
                <a:ext cx="932400" cy="175320"/>
              </a:xfrm>
              <a:custGeom>
                <a:avLst/>
                <a:gdLst/>
                <a:ahLst/>
                <a:rect l="l" t="t" r="r" b="b"/>
                <a:pathLst>
                  <a:path w="7768" h="1463">
                    <a:moveTo>
                      <a:pt x="999" y="1"/>
                    </a:moveTo>
                    <a:cubicBezTo>
                      <a:pt x="767" y="1"/>
                      <a:pt x="534" y="22"/>
                      <a:pt x="305" y="68"/>
                    </a:cubicBezTo>
                    <a:cubicBezTo>
                      <a:pt x="227" y="82"/>
                      <a:pt x="151" y="102"/>
                      <a:pt x="76" y="124"/>
                    </a:cubicBezTo>
                    <a:cubicBezTo>
                      <a:pt x="54" y="129"/>
                      <a:pt x="26" y="138"/>
                      <a:pt x="1" y="146"/>
                    </a:cubicBezTo>
                    <a:cubicBezTo>
                      <a:pt x="29" y="146"/>
                      <a:pt x="54" y="141"/>
                      <a:pt x="82" y="132"/>
                    </a:cubicBezTo>
                    <a:cubicBezTo>
                      <a:pt x="132" y="124"/>
                      <a:pt x="207" y="99"/>
                      <a:pt x="308" y="85"/>
                    </a:cubicBezTo>
                    <a:cubicBezTo>
                      <a:pt x="519" y="47"/>
                      <a:pt x="730" y="28"/>
                      <a:pt x="943" y="28"/>
                    </a:cubicBezTo>
                    <a:cubicBezTo>
                      <a:pt x="1014" y="28"/>
                      <a:pt x="1085" y="30"/>
                      <a:pt x="1156" y="35"/>
                    </a:cubicBezTo>
                    <a:cubicBezTo>
                      <a:pt x="1574" y="68"/>
                      <a:pt x="1987" y="129"/>
                      <a:pt x="2392" y="238"/>
                    </a:cubicBezTo>
                    <a:cubicBezTo>
                      <a:pt x="2852" y="353"/>
                      <a:pt x="3351" y="509"/>
                      <a:pt x="3879" y="668"/>
                    </a:cubicBezTo>
                    <a:cubicBezTo>
                      <a:pt x="4780" y="933"/>
                      <a:pt x="5692" y="1145"/>
                      <a:pt x="6615" y="1301"/>
                    </a:cubicBezTo>
                    <a:cubicBezTo>
                      <a:pt x="6970" y="1360"/>
                      <a:pt x="7254" y="1402"/>
                      <a:pt x="7458" y="1427"/>
                    </a:cubicBezTo>
                    <a:cubicBezTo>
                      <a:pt x="7558" y="1441"/>
                      <a:pt x="7634" y="1449"/>
                      <a:pt x="7687" y="1455"/>
                    </a:cubicBezTo>
                    <a:cubicBezTo>
                      <a:pt x="7714" y="1457"/>
                      <a:pt x="7740" y="1463"/>
                      <a:pt x="7767" y="1463"/>
                    </a:cubicBezTo>
                    <a:cubicBezTo>
                      <a:pt x="7740" y="1452"/>
                      <a:pt x="7714" y="1443"/>
                      <a:pt x="7689" y="1435"/>
                    </a:cubicBezTo>
                    <a:lnTo>
                      <a:pt x="7461" y="1399"/>
                    </a:lnTo>
                    <a:cubicBezTo>
                      <a:pt x="7260" y="1368"/>
                      <a:pt x="6972" y="1318"/>
                      <a:pt x="6618" y="1256"/>
                    </a:cubicBezTo>
                    <a:cubicBezTo>
                      <a:pt x="5697" y="1089"/>
                      <a:pt x="4788" y="871"/>
                      <a:pt x="3890" y="612"/>
                    </a:cubicBezTo>
                    <a:cubicBezTo>
                      <a:pt x="3362" y="459"/>
                      <a:pt x="2863" y="297"/>
                      <a:pt x="2400" y="185"/>
                    </a:cubicBezTo>
                    <a:cubicBezTo>
                      <a:pt x="1993" y="85"/>
                      <a:pt x="1574" y="21"/>
                      <a:pt x="1150" y="4"/>
                    </a:cubicBezTo>
                    <a:cubicBezTo>
                      <a:pt x="1100" y="2"/>
                      <a:pt x="1049" y="1"/>
                      <a:pt x="999" y="1"/>
                    </a:cubicBezTo>
                    <a:close/>
                  </a:path>
                </a:pathLst>
              </a:custGeom>
              <a:solidFill>
                <a:srgbClr val="38428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86" name="CustomShape 28"/>
              <p:cNvSpPr/>
              <p:nvPr/>
            </p:nvSpPr>
            <p:spPr>
              <a:xfrm>
                <a:off x="8024400" y="2948400"/>
                <a:ext cx="127440" cy="66960"/>
              </a:xfrm>
              <a:custGeom>
                <a:avLst/>
                <a:gdLst/>
                <a:ahLst/>
                <a:rect l="l" t="t" r="r" b="b"/>
                <a:pathLst>
                  <a:path w="1064" h="560">
                    <a:moveTo>
                      <a:pt x="30" y="0"/>
                    </a:moveTo>
                    <a:cubicBezTo>
                      <a:pt x="20" y="0"/>
                      <a:pt x="10" y="1"/>
                      <a:pt x="0" y="1"/>
                    </a:cubicBezTo>
                    <a:cubicBezTo>
                      <a:pt x="196" y="54"/>
                      <a:pt x="388" y="124"/>
                      <a:pt x="570" y="210"/>
                    </a:cubicBezTo>
                    <a:cubicBezTo>
                      <a:pt x="743" y="316"/>
                      <a:pt x="907" y="431"/>
                      <a:pt x="1063" y="559"/>
                    </a:cubicBezTo>
                    <a:cubicBezTo>
                      <a:pt x="1033" y="506"/>
                      <a:pt x="991" y="461"/>
                      <a:pt x="949" y="422"/>
                    </a:cubicBezTo>
                    <a:cubicBezTo>
                      <a:pt x="734" y="224"/>
                      <a:pt x="466" y="85"/>
                      <a:pt x="182" y="23"/>
                    </a:cubicBezTo>
                    <a:cubicBezTo>
                      <a:pt x="132" y="7"/>
                      <a:pt x="81" y="0"/>
                      <a:pt x="30" y="0"/>
                    </a:cubicBezTo>
                    <a:close/>
                  </a:path>
                </a:pathLst>
              </a:custGeom>
              <a:solidFill>
                <a:srgbClr val="38428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87" name="CustomShape 29"/>
              <p:cNvSpPr/>
              <p:nvPr/>
            </p:nvSpPr>
            <p:spPr>
              <a:xfrm>
                <a:off x="7674120" y="2767320"/>
                <a:ext cx="619920" cy="524520"/>
              </a:xfrm>
              <a:custGeom>
                <a:avLst/>
                <a:gdLst/>
                <a:ahLst/>
                <a:rect l="l" t="t" r="r" b="b"/>
                <a:pathLst>
                  <a:path w="5165" h="4370">
                    <a:moveTo>
                      <a:pt x="5094" y="1"/>
                    </a:moveTo>
                    <a:cubicBezTo>
                      <a:pt x="5041" y="4"/>
                      <a:pt x="4966" y="12"/>
                      <a:pt x="4869" y="26"/>
                    </a:cubicBezTo>
                    <a:cubicBezTo>
                      <a:pt x="4673" y="48"/>
                      <a:pt x="4389" y="96"/>
                      <a:pt x="4040" y="157"/>
                    </a:cubicBezTo>
                    <a:cubicBezTo>
                      <a:pt x="3691" y="221"/>
                      <a:pt x="3281" y="305"/>
                      <a:pt x="2826" y="411"/>
                    </a:cubicBezTo>
                    <a:cubicBezTo>
                      <a:pt x="2333" y="523"/>
                      <a:pt x="1858" y="712"/>
                      <a:pt x="1420" y="969"/>
                    </a:cubicBezTo>
                    <a:cubicBezTo>
                      <a:pt x="1194" y="1106"/>
                      <a:pt x="985" y="1270"/>
                      <a:pt x="804" y="1463"/>
                    </a:cubicBezTo>
                    <a:cubicBezTo>
                      <a:pt x="634" y="1644"/>
                      <a:pt x="491" y="1842"/>
                      <a:pt x="380" y="2063"/>
                    </a:cubicBezTo>
                    <a:cubicBezTo>
                      <a:pt x="56" y="2690"/>
                      <a:pt x="0" y="3421"/>
                      <a:pt x="226" y="4088"/>
                    </a:cubicBezTo>
                    <a:cubicBezTo>
                      <a:pt x="251" y="4158"/>
                      <a:pt x="279" y="4227"/>
                      <a:pt x="310" y="4297"/>
                    </a:cubicBezTo>
                    <a:cubicBezTo>
                      <a:pt x="321" y="4325"/>
                      <a:pt x="335" y="4350"/>
                      <a:pt x="349" y="4370"/>
                    </a:cubicBezTo>
                    <a:cubicBezTo>
                      <a:pt x="341" y="4345"/>
                      <a:pt x="330" y="4322"/>
                      <a:pt x="321" y="4297"/>
                    </a:cubicBezTo>
                    <a:cubicBezTo>
                      <a:pt x="299" y="4252"/>
                      <a:pt x="271" y="4174"/>
                      <a:pt x="243" y="4085"/>
                    </a:cubicBezTo>
                    <a:cubicBezTo>
                      <a:pt x="159" y="3823"/>
                      <a:pt x="118" y="3544"/>
                      <a:pt x="120" y="3268"/>
                    </a:cubicBezTo>
                    <a:cubicBezTo>
                      <a:pt x="129" y="2858"/>
                      <a:pt x="226" y="2456"/>
                      <a:pt x="419" y="2090"/>
                    </a:cubicBezTo>
                    <a:cubicBezTo>
                      <a:pt x="530" y="1873"/>
                      <a:pt x="670" y="1678"/>
                      <a:pt x="837" y="1499"/>
                    </a:cubicBezTo>
                    <a:cubicBezTo>
                      <a:pt x="1013" y="1312"/>
                      <a:pt x="1219" y="1147"/>
                      <a:pt x="1443" y="1016"/>
                    </a:cubicBezTo>
                    <a:cubicBezTo>
                      <a:pt x="1878" y="757"/>
                      <a:pt x="2347" y="570"/>
                      <a:pt x="2838" y="458"/>
                    </a:cubicBezTo>
                    <a:cubicBezTo>
                      <a:pt x="3287" y="352"/>
                      <a:pt x="3702" y="263"/>
                      <a:pt x="4046" y="193"/>
                    </a:cubicBezTo>
                    <a:cubicBezTo>
                      <a:pt x="4386" y="124"/>
                      <a:pt x="4665" y="73"/>
                      <a:pt x="4860" y="46"/>
                    </a:cubicBezTo>
                    <a:lnTo>
                      <a:pt x="5086" y="15"/>
                    </a:lnTo>
                    <a:cubicBezTo>
                      <a:pt x="5111" y="12"/>
                      <a:pt x="5139" y="6"/>
                      <a:pt x="5164" y="1"/>
                    </a:cubicBezTo>
                    <a:close/>
                  </a:path>
                </a:pathLst>
              </a:custGeom>
              <a:solidFill>
                <a:srgbClr val="38428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88" name="CustomShape 30"/>
              <p:cNvSpPr/>
              <p:nvPr/>
            </p:nvSpPr>
            <p:spPr>
              <a:xfrm>
                <a:off x="8846640" y="3172320"/>
                <a:ext cx="376920" cy="141120"/>
              </a:xfrm>
              <a:custGeom>
                <a:avLst/>
                <a:gdLst/>
                <a:ahLst/>
                <a:rect l="l" t="t" r="r" b="b"/>
                <a:pathLst>
                  <a:path w="3142" h="1178">
                    <a:moveTo>
                      <a:pt x="865" y="1"/>
                    </a:moveTo>
                    <a:lnTo>
                      <a:pt x="0" y="57"/>
                    </a:lnTo>
                    <a:lnTo>
                      <a:pt x="3" y="1178"/>
                    </a:lnTo>
                    <a:lnTo>
                      <a:pt x="1030" y="1150"/>
                    </a:lnTo>
                    <a:cubicBezTo>
                      <a:pt x="1030" y="1150"/>
                      <a:pt x="2567" y="1050"/>
                      <a:pt x="2821" y="1050"/>
                    </a:cubicBezTo>
                    <a:cubicBezTo>
                      <a:pt x="3142" y="1050"/>
                      <a:pt x="3061" y="483"/>
                      <a:pt x="2536" y="455"/>
                    </a:cubicBezTo>
                    <a:lnTo>
                      <a:pt x="1437" y="335"/>
                    </a:lnTo>
                    <a:lnTo>
                      <a:pt x="865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89" name="CustomShape 31"/>
              <p:cNvSpPr/>
              <p:nvPr/>
            </p:nvSpPr>
            <p:spPr>
              <a:xfrm>
                <a:off x="8917200" y="3174840"/>
                <a:ext cx="98280" cy="47520"/>
              </a:xfrm>
              <a:custGeom>
                <a:avLst/>
                <a:gdLst/>
                <a:ahLst/>
                <a:rect l="l" t="t" r="r" b="b"/>
                <a:pathLst>
                  <a:path w="821" h="398">
                    <a:moveTo>
                      <a:pt x="0" y="0"/>
                    </a:moveTo>
                    <a:cubicBezTo>
                      <a:pt x="3" y="50"/>
                      <a:pt x="25" y="98"/>
                      <a:pt x="56" y="137"/>
                    </a:cubicBezTo>
                    <a:cubicBezTo>
                      <a:pt x="166" y="302"/>
                      <a:pt x="350" y="398"/>
                      <a:pt x="543" y="398"/>
                    </a:cubicBezTo>
                    <a:cubicBezTo>
                      <a:pt x="590" y="398"/>
                      <a:pt x="639" y="392"/>
                      <a:pt x="687" y="380"/>
                    </a:cubicBezTo>
                    <a:cubicBezTo>
                      <a:pt x="737" y="371"/>
                      <a:pt x="781" y="349"/>
                      <a:pt x="820" y="318"/>
                    </a:cubicBezTo>
                    <a:cubicBezTo>
                      <a:pt x="819" y="316"/>
                      <a:pt x="817" y="315"/>
                      <a:pt x="814" y="315"/>
                    </a:cubicBezTo>
                    <a:cubicBezTo>
                      <a:pt x="797" y="315"/>
                      <a:pt x="752" y="335"/>
                      <a:pt x="678" y="346"/>
                    </a:cubicBezTo>
                    <a:cubicBezTo>
                      <a:pt x="643" y="352"/>
                      <a:pt x="608" y="355"/>
                      <a:pt x="573" y="355"/>
                    </a:cubicBezTo>
                    <a:cubicBezTo>
                      <a:pt x="384" y="355"/>
                      <a:pt x="204" y="268"/>
                      <a:pt x="84" y="115"/>
                    </a:cubicBezTo>
                    <a:cubicBezTo>
                      <a:pt x="28" y="50"/>
                      <a:pt x="6" y="0"/>
                      <a:pt x="0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90" name="CustomShape 32"/>
              <p:cNvSpPr/>
              <p:nvPr/>
            </p:nvSpPr>
            <p:spPr>
              <a:xfrm>
                <a:off x="9146520" y="3229200"/>
                <a:ext cx="33120" cy="67680"/>
              </a:xfrm>
              <a:custGeom>
                <a:avLst/>
                <a:gdLst/>
                <a:ahLst/>
                <a:rect l="l" t="t" r="r" b="b"/>
                <a:pathLst>
                  <a:path w="280" h="566">
                    <a:moveTo>
                      <a:pt x="126" y="0"/>
                    </a:moveTo>
                    <a:cubicBezTo>
                      <a:pt x="117" y="0"/>
                      <a:pt x="80" y="21"/>
                      <a:pt x="48" y="74"/>
                    </a:cubicBezTo>
                    <a:cubicBezTo>
                      <a:pt x="11" y="149"/>
                      <a:pt x="0" y="244"/>
                      <a:pt x="28" y="327"/>
                    </a:cubicBezTo>
                    <a:cubicBezTo>
                      <a:pt x="45" y="414"/>
                      <a:pt x="98" y="492"/>
                      <a:pt x="173" y="539"/>
                    </a:cubicBezTo>
                    <a:cubicBezTo>
                      <a:pt x="209" y="559"/>
                      <a:pt x="237" y="565"/>
                      <a:pt x="256" y="565"/>
                    </a:cubicBezTo>
                    <a:cubicBezTo>
                      <a:pt x="271" y="565"/>
                      <a:pt x="279" y="561"/>
                      <a:pt x="279" y="559"/>
                    </a:cubicBezTo>
                    <a:cubicBezTo>
                      <a:pt x="279" y="553"/>
                      <a:pt x="240" y="553"/>
                      <a:pt x="187" y="514"/>
                    </a:cubicBezTo>
                    <a:cubicBezTo>
                      <a:pt x="129" y="467"/>
                      <a:pt x="87" y="397"/>
                      <a:pt x="73" y="322"/>
                    </a:cubicBezTo>
                    <a:cubicBezTo>
                      <a:pt x="53" y="244"/>
                      <a:pt x="53" y="163"/>
                      <a:pt x="81" y="90"/>
                    </a:cubicBezTo>
                    <a:cubicBezTo>
                      <a:pt x="101" y="32"/>
                      <a:pt x="131" y="7"/>
                      <a:pt x="129" y="1"/>
                    </a:cubicBezTo>
                    <a:cubicBezTo>
                      <a:pt x="128" y="0"/>
                      <a:pt x="128" y="0"/>
                      <a:pt x="126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91" name="CustomShape 33"/>
              <p:cNvSpPr/>
              <p:nvPr/>
            </p:nvSpPr>
            <p:spPr>
              <a:xfrm>
                <a:off x="8028360" y="1892160"/>
                <a:ext cx="638280" cy="911880"/>
              </a:xfrm>
              <a:custGeom>
                <a:avLst/>
                <a:gdLst/>
                <a:ahLst/>
                <a:rect l="l" t="t" r="r" b="b"/>
                <a:pathLst>
                  <a:path w="5319" h="7596">
                    <a:moveTo>
                      <a:pt x="3272" y="0"/>
                    </a:moveTo>
                    <a:cubicBezTo>
                      <a:pt x="2387" y="0"/>
                      <a:pt x="1081" y="203"/>
                      <a:pt x="1081" y="203"/>
                    </a:cubicBezTo>
                    <a:cubicBezTo>
                      <a:pt x="1081" y="203"/>
                      <a:pt x="1" y="2571"/>
                      <a:pt x="65" y="2976"/>
                    </a:cubicBezTo>
                    <a:cubicBezTo>
                      <a:pt x="126" y="3378"/>
                      <a:pt x="445" y="4982"/>
                      <a:pt x="445" y="4982"/>
                    </a:cubicBezTo>
                    <a:lnTo>
                      <a:pt x="670" y="7596"/>
                    </a:lnTo>
                    <a:cubicBezTo>
                      <a:pt x="670" y="7596"/>
                      <a:pt x="4741" y="7099"/>
                      <a:pt x="4824" y="7099"/>
                    </a:cubicBezTo>
                    <a:cubicBezTo>
                      <a:pt x="4908" y="7099"/>
                      <a:pt x="4699" y="4943"/>
                      <a:pt x="4699" y="4943"/>
                    </a:cubicBezTo>
                    <a:lnTo>
                      <a:pt x="5318" y="791"/>
                    </a:lnTo>
                    <a:cubicBezTo>
                      <a:pt x="5318" y="791"/>
                      <a:pt x="5034" y="228"/>
                      <a:pt x="3753" y="30"/>
                    </a:cubicBezTo>
                    <a:cubicBezTo>
                      <a:pt x="3621" y="9"/>
                      <a:pt x="3456" y="0"/>
                      <a:pt x="327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92" name="CustomShape 34"/>
              <p:cNvSpPr/>
              <p:nvPr/>
            </p:nvSpPr>
            <p:spPr>
              <a:xfrm>
                <a:off x="8515080" y="1951560"/>
                <a:ext cx="339480" cy="551880"/>
              </a:xfrm>
              <a:custGeom>
                <a:avLst/>
                <a:gdLst/>
                <a:ahLst/>
                <a:rect l="l" t="t" r="r" b="b"/>
                <a:pathLst>
                  <a:path w="2830" h="4600">
                    <a:moveTo>
                      <a:pt x="1002" y="1"/>
                    </a:moveTo>
                    <a:lnTo>
                      <a:pt x="1" y="2899"/>
                    </a:lnTo>
                    <a:cubicBezTo>
                      <a:pt x="54" y="3321"/>
                      <a:pt x="182" y="3728"/>
                      <a:pt x="383" y="4105"/>
                    </a:cubicBezTo>
                    <a:cubicBezTo>
                      <a:pt x="461" y="4247"/>
                      <a:pt x="533" y="4442"/>
                      <a:pt x="662" y="4537"/>
                    </a:cubicBezTo>
                    <a:cubicBezTo>
                      <a:pt x="722" y="4581"/>
                      <a:pt x="789" y="4600"/>
                      <a:pt x="859" y="4600"/>
                    </a:cubicBezTo>
                    <a:cubicBezTo>
                      <a:pt x="1027" y="4600"/>
                      <a:pt x="1209" y="4492"/>
                      <a:pt x="1337" y="4372"/>
                    </a:cubicBezTo>
                    <a:cubicBezTo>
                      <a:pt x="1518" y="4199"/>
                      <a:pt x="1702" y="3979"/>
                      <a:pt x="1953" y="3973"/>
                    </a:cubicBezTo>
                    <a:cubicBezTo>
                      <a:pt x="1961" y="3973"/>
                      <a:pt x="1968" y="3973"/>
                      <a:pt x="1976" y="3973"/>
                    </a:cubicBezTo>
                    <a:cubicBezTo>
                      <a:pt x="2127" y="3973"/>
                      <a:pt x="2270" y="4050"/>
                      <a:pt x="2419" y="4085"/>
                    </a:cubicBezTo>
                    <a:cubicBezTo>
                      <a:pt x="2449" y="4091"/>
                      <a:pt x="2479" y="4094"/>
                      <a:pt x="2510" y="4094"/>
                    </a:cubicBezTo>
                    <a:cubicBezTo>
                      <a:pt x="2648" y="4094"/>
                      <a:pt x="2789" y="4037"/>
                      <a:pt x="2818" y="3909"/>
                    </a:cubicBezTo>
                    <a:cubicBezTo>
                      <a:pt x="2829" y="3820"/>
                      <a:pt x="2804" y="3725"/>
                      <a:pt x="2754" y="3644"/>
                    </a:cubicBezTo>
                    <a:cubicBezTo>
                      <a:pt x="2372" y="2877"/>
                      <a:pt x="2073" y="2071"/>
                      <a:pt x="1875" y="1242"/>
                    </a:cubicBezTo>
                    <a:cubicBezTo>
                      <a:pt x="1792" y="1005"/>
                      <a:pt x="1683" y="776"/>
                      <a:pt x="1554" y="562"/>
                    </a:cubicBezTo>
                    <a:cubicBezTo>
                      <a:pt x="1465" y="408"/>
                      <a:pt x="1231" y="188"/>
                      <a:pt x="100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93" name="CustomShape 35"/>
              <p:cNvSpPr/>
              <p:nvPr/>
            </p:nvSpPr>
            <p:spPr>
              <a:xfrm>
                <a:off x="7862040" y="1897560"/>
                <a:ext cx="388080" cy="550800"/>
              </a:xfrm>
              <a:custGeom>
                <a:avLst/>
                <a:gdLst/>
                <a:ahLst/>
                <a:rect l="l" t="t" r="r" b="b"/>
                <a:pathLst>
                  <a:path w="3234" h="4590">
                    <a:moveTo>
                      <a:pt x="3234" y="1"/>
                    </a:moveTo>
                    <a:lnTo>
                      <a:pt x="3234" y="1"/>
                    </a:lnTo>
                    <a:cubicBezTo>
                      <a:pt x="2112" y="37"/>
                      <a:pt x="1273" y="782"/>
                      <a:pt x="1035" y="1309"/>
                    </a:cubicBezTo>
                    <a:cubicBezTo>
                      <a:pt x="756" y="1937"/>
                      <a:pt x="536" y="2690"/>
                      <a:pt x="210" y="3298"/>
                    </a:cubicBezTo>
                    <a:cubicBezTo>
                      <a:pt x="134" y="3410"/>
                      <a:pt x="76" y="3535"/>
                      <a:pt x="39" y="3661"/>
                    </a:cubicBezTo>
                    <a:cubicBezTo>
                      <a:pt x="0" y="3795"/>
                      <a:pt x="53" y="3937"/>
                      <a:pt x="159" y="4021"/>
                    </a:cubicBezTo>
                    <a:cubicBezTo>
                      <a:pt x="215" y="4054"/>
                      <a:pt x="279" y="4062"/>
                      <a:pt x="346" y="4062"/>
                    </a:cubicBezTo>
                    <a:cubicBezTo>
                      <a:pt x="406" y="4062"/>
                      <a:pt x="468" y="4055"/>
                      <a:pt x="527" y="4055"/>
                    </a:cubicBezTo>
                    <a:cubicBezTo>
                      <a:pt x="601" y="4055"/>
                      <a:pt x="672" y="4065"/>
                      <a:pt x="729" y="4110"/>
                    </a:cubicBezTo>
                    <a:cubicBezTo>
                      <a:pt x="815" y="4177"/>
                      <a:pt x="840" y="4291"/>
                      <a:pt x="910" y="4375"/>
                    </a:cubicBezTo>
                    <a:cubicBezTo>
                      <a:pt x="1002" y="4473"/>
                      <a:pt x="1144" y="4492"/>
                      <a:pt x="1273" y="4509"/>
                    </a:cubicBezTo>
                    <a:lnTo>
                      <a:pt x="2029" y="4590"/>
                    </a:lnTo>
                    <a:lnTo>
                      <a:pt x="3234" y="1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94" name="CustomShape 36"/>
              <p:cNvSpPr/>
              <p:nvPr/>
            </p:nvSpPr>
            <p:spPr>
              <a:xfrm>
                <a:off x="8461080" y="1951560"/>
                <a:ext cx="158040" cy="223200"/>
              </a:xfrm>
              <a:custGeom>
                <a:avLst/>
                <a:gdLst/>
                <a:ahLst/>
                <a:rect l="l" t="t" r="r" b="b"/>
                <a:pathLst>
                  <a:path w="1318" h="1863">
                    <a:moveTo>
                      <a:pt x="1266" y="0"/>
                    </a:moveTo>
                    <a:cubicBezTo>
                      <a:pt x="1249" y="0"/>
                      <a:pt x="1232" y="2"/>
                      <a:pt x="1217" y="5"/>
                    </a:cubicBezTo>
                    <a:cubicBezTo>
                      <a:pt x="1125" y="18"/>
                      <a:pt x="1038" y="41"/>
                      <a:pt x="952" y="71"/>
                    </a:cubicBezTo>
                    <a:cubicBezTo>
                      <a:pt x="357" y="284"/>
                      <a:pt x="0" y="883"/>
                      <a:pt x="90" y="1508"/>
                    </a:cubicBezTo>
                    <a:cubicBezTo>
                      <a:pt x="101" y="1598"/>
                      <a:pt x="126" y="1687"/>
                      <a:pt x="157" y="1773"/>
                    </a:cubicBezTo>
                    <a:cubicBezTo>
                      <a:pt x="168" y="1804"/>
                      <a:pt x="182" y="1835"/>
                      <a:pt x="198" y="1863"/>
                    </a:cubicBezTo>
                    <a:cubicBezTo>
                      <a:pt x="162" y="1745"/>
                      <a:pt x="134" y="1625"/>
                      <a:pt x="129" y="1508"/>
                    </a:cubicBezTo>
                    <a:cubicBezTo>
                      <a:pt x="56" y="906"/>
                      <a:pt x="399" y="328"/>
                      <a:pt x="966" y="105"/>
                    </a:cubicBezTo>
                    <a:cubicBezTo>
                      <a:pt x="1080" y="63"/>
                      <a:pt x="1200" y="30"/>
                      <a:pt x="1317" y="5"/>
                    </a:cubicBezTo>
                    <a:cubicBezTo>
                      <a:pt x="1300" y="2"/>
                      <a:pt x="1283" y="0"/>
                      <a:pt x="1266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95" name="CustomShape 37"/>
              <p:cNvSpPr/>
              <p:nvPr/>
            </p:nvSpPr>
            <p:spPr>
              <a:xfrm>
                <a:off x="8042760" y="2063880"/>
                <a:ext cx="72360" cy="385560"/>
              </a:xfrm>
              <a:custGeom>
                <a:avLst/>
                <a:gdLst/>
                <a:ahLst/>
                <a:rect l="l" t="t" r="r" b="b"/>
                <a:pathLst>
                  <a:path w="607" h="3215">
                    <a:moveTo>
                      <a:pt x="606" y="0"/>
                    </a:moveTo>
                    <a:lnTo>
                      <a:pt x="606" y="0"/>
                    </a:lnTo>
                    <a:cubicBezTo>
                      <a:pt x="578" y="31"/>
                      <a:pt x="550" y="70"/>
                      <a:pt x="531" y="109"/>
                    </a:cubicBezTo>
                    <a:cubicBezTo>
                      <a:pt x="503" y="154"/>
                      <a:pt x="475" y="196"/>
                      <a:pt x="453" y="243"/>
                    </a:cubicBezTo>
                    <a:cubicBezTo>
                      <a:pt x="419" y="304"/>
                      <a:pt x="391" y="363"/>
                      <a:pt x="364" y="424"/>
                    </a:cubicBezTo>
                    <a:cubicBezTo>
                      <a:pt x="285" y="586"/>
                      <a:pt x="227" y="754"/>
                      <a:pt x="174" y="924"/>
                    </a:cubicBezTo>
                    <a:cubicBezTo>
                      <a:pt x="48" y="1342"/>
                      <a:pt x="1" y="1783"/>
                      <a:pt x="29" y="2218"/>
                    </a:cubicBezTo>
                    <a:cubicBezTo>
                      <a:pt x="37" y="2397"/>
                      <a:pt x="62" y="2573"/>
                      <a:pt x="101" y="2748"/>
                    </a:cubicBezTo>
                    <a:cubicBezTo>
                      <a:pt x="115" y="2821"/>
                      <a:pt x="132" y="2891"/>
                      <a:pt x="149" y="2946"/>
                    </a:cubicBezTo>
                    <a:cubicBezTo>
                      <a:pt x="163" y="2994"/>
                      <a:pt x="177" y="3044"/>
                      <a:pt x="196" y="3094"/>
                    </a:cubicBezTo>
                    <a:cubicBezTo>
                      <a:pt x="205" y="3133"/>
                      <a:pt x="224" y="3178"/>
                      <a:pt x="244" y="3214"/>
                    </a:cubicBezTo>
                    <a:cubicBezTo>
                      <a:pt x="232" y="3172"/>
                      <a:pt x="227" y="3130"/>
                      <a:pt x="213" y="3089"/>
                    </a:cubicBezTo>
                    <a:cubicBezTo>
                      <a:pt x="202" y="3047"/>
                      <a:pt x="188" y="2999"/>
                      <a:pt x="174" y="2941"/>
                    </a:cubicBezTo>
                    <a:cubicBezTo>
                      <a:pt x="160" y="2879"/>
                      <a:pt x="146" y="2815"/>
                      <a:pt x="132" y="2740"/>
                    </a:cubicBezTo>
                    <a:cubicBezTo>
                      <a:pt x="99" y="2570"/>
                      <a:pt x="76" y="2397"/>
                      <a:pt x="71" y="2218"/>
                    </a:cubicBezTo>
                    <a:cubicBezTo>
                      <a:pt x="62" y="1998"/>
                      <a:pt x="71" y="1786"/>
                      <a:pt x="90" y="1568"/>
                    </a:cubicBezTo>
                    <a:cubicBezTo>
                      <a:pt x="118" y="1353"/>
                      <a:pt x="160" y="1144"/>
                      <a:pt x="216" y="935"/>
                    </a:cubicBezTo>
                    <a:cubicBezTo>
                      <a:pt x="266" y="765"/>
                      <a:pt x="325" y="597"/>
                      <a:pt x="394" y="436"/>
                    </a:cubicBezTo>
                    <a:cubicBezTo>
                      <a:pt x="425" y="369"/>
                      <a:pt x="458" y="310"/>
                      <a:pt x="481" y="254"/>
                    </a:cubicBezTo>
                    <a:cubicBezTo>
                      <a:pt x="506" y="198"/>
                      <a:pt x="531" y="157"/>
                      <a:pt x="550" y="118"/>
                    </a:cubicBezTo>
                    <a:cubicBezTo>
                      <a:pt x="573" y="81"/>
                      <a:pt x="590" y="42"/>
                      <a:pt x="606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96" name="CustomShape 38"/>
              <p:cNvSpPr/>
              <p:nvPr/>
            </p:nvSpPr>
            <p:spPr>
              <a:xfrm>
                <a:off x="8257680" y="2322360"/>
                <a:ext cx="154080" cy="108360"/>
              </a:xfrm>
              <a:custGeom>
                <a:avLst/>
                <a:gdLst/>
                <a:ahLst/>
                <a:rect l="l" t="t" r="r" b="b"/>
                <a:pathLst>
                  <a:path w="1287" h="904">
                    <a:moveTo>
                      <a:pt x="3" y="0"/>
                    </a:moveTo>
                    <a:cubicBezTo>
                      <a:pt x="0" y="3"/>
                      <a:pt x="9" y="25"/>
                      <a:pt x="17" y="67"/>
                    </a:cubicBezTo>
                    <a:cubicBezTo>
                      <a:pt x="31" y="123"/>
                      <a:pt x="56" y="182"/>
                      <a:pt x="84" y="235"/>
                    </a:cubicBezTo>
                    <a:cubicBezTo>
                      <a:pt x="126" y="318"/>
                      <a:pt x="176" y="391"/>
                      <a:pt x="234" y="461"/>
                    </a:cubicBezTo>
                    <a:cubicBezTo>
                      <a:pt x="304" y="544"/>
                      <a:pt x="388" y="620"/>
                      <a:pt x="477" y="684"/>
                    </a:cubicBezTo>
                    <a:cubicBezTo>
                      <a:pt x="572" y="742"/>
                      <a:pt x="670" y="795"/>
                      <a:pt x="776" y="834"/>
                    </a:cubicBezTo>
                    <a:cubicBezTo>
                      <a:pt x="862" y="865"/>
                      <a:pt x="949" y="887"/>
                      <a:pt x="1041" y="896"/>
                    </a:cubicBezTo>
                    <a:cubicBezTo>
                      <a:pt x="1078" y="901"/>
                      <a:pt x="1115" y="903"/>
                      <a:pt x="1154" y="903"/>
                    </a:cubicBezTo>
                    <a:cubicBezTo>
                      <a:pt x="1176" y="903"/>
                      <a:pt x="1199" y="902"/>
                      <a:pt x="1222" y="901"/>
                    </a:cubicBezTo>
                    <a:cubicBezTo>
                      <a:pt x="1267" y="896"/>
                      <a:pt x="1286" y="890"/>
                      <a:pt x="1286" y="890"/>
                    </a:cubicBezTo>
                    <a:cubicBezTo>
                      <a:pt x="1286" y="879"/>
                      <a:pt x="1194" y="890"/>
                      <a:pt x="1046" y="865"/>
                    </a:cubicBezTo>
                    <a:cubicBezTo>
                      <a:pt x="960" y="851"/>
                      <a:pt x="873" y="826"/>
                      <a:pt x="792" y="795"/>
                    </a:cubicBezTo>
                    <a:cubicBezTo>
                      <a:pt x="689" y="756"/>
                      <a:pt x="597" y="703"/>
                      <a:pt x="508" y="645"/>
                    </a:cubicBezTo>
                    <a:cubicBezTo>
                      <a:pt x="421" y="583"/>
                      <a:pt x="343" y="514"/>
                      <a:pt x="268" y="433"/>
                    </a:cubicBezTo>
                    <a:cubicBezTo>
                      <a:pt x="212" y="366"/>
                      <a:pt x="162" y="296"/>
                      <a:pt x="115" y="221"/>
                    </a:cubicBezTo>
                    <a:cubicBezTo>
                      <a:pt x="39" y="90"/>
                      <a:pt x="9" y="0"/>
                      <a:pt x="3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97" name="CustomShape 39"/>
              <p:cNvSpPr/>
              <p:nvPr/>
            </p:nvSpPr>
            <p:spPr>
              <a:xfrm>
                <a:off x="8258760" y="2333880"/>
                <a:ext cx="184320" cy="144360"/>
              </a:xfrm>
              <a:custGeom>
                <a:avLst/>
                <a:gdLst/>
                <a:ahLst/>
                <a:rect l="l" t="t" r="r" b="b"/>
                <a:pathLst>
                  <a:path w="1538" h="1204">
                    <a:moveTo>
                      <a:pt x="0" y="1"/>
                    </a:moveTo>
                    <a:cubicBezTo>
                      <a:pt x="62" y="338"/>
                      <a:pt x="193" y="673"/>
                      <a:pt x="436" y="916"/>
                    </a:cubicBezTo>
                    <a:cubicBezTo>
                      <a:pt x="614" y="1091"/>
                      <a:pt x="865" y="1203"/>
                      <a:pt x="1111" y="1203"/>
                    </a:cubicBezTo>
                    <a:cubicBezTo>
                      <a:pt x="1203" y="1203"/>
                      <a:pt x="1295" y="1187"/>
                      <a:pt x="1381" y="1153"/>
                    </a:cubicBezTo>
                    <a:cubicBezTo>
                      <a:pt x="1454" y="1131"/>
                      <a:pt x="1507" y="1078"/>
                      <a:pt x="1532" y="1008"/>
                    </a:cubicBezTo>
                    <a:cubicBezTo>
                      <a:pt x="1537" y="922"/>
                      <a:pt x="1490" y="841"/>
                      <a:pt x="1409" y="813"/>
                    </a:cubicBezTo>
                    <a:cubicBezTo>
                      <a:pt x="1340" y="794"/>
                      <a:pt x="1269" y="781"/>
                      <a:pt x="1198" y="781"/>
                    </a:cubicBezTo>
                    <a:cubicBezTo>
                      <a:pt x="1186" y="781"/>
                      <a:pt x="1173" y="781"/>
                      <a:pt x="1161" y="782"/>
                    </a:cubicBezTo>
                    <a:cubicBezTo>
                      <a:pt x="675" y="751"/>
                      <a:pt x="243" y="470"/>
                      <a:pt x="17" y="40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98" name="CustomShape 40"/>
              <p:cNvSpPr/>
              <p:nvPr/>
            </p:nvSpPr>
            <p:spPr>
              <a:xfrm>
                <a:off x="8496720" y="2216160"/>
                <a:ext cx="81360" cy="279360"/>
              </a:xfrm>
              <a:custGeom>
                <a:avLst/>
                <a:gdLst/>
                <a:ahLst/>
                <a:rect l="l" t="t" r="r" b="b"/>
                <a:pathLst>
                  <a:path w="681" h="2328">
                    <a:moveTo>
                      <a:pt x="0" y="1"/>
                    </a:moveTo>
                    <a:cubicBezTo>
                      <a:pt x="0" y="31"/>
                      <a:pt x="6" y="62"/>
                      <a:pt x="14" y="90"/>
                    </a:cubicBezTo>
                    <a:cubicBezTo>
                      <a:pt x="22" y="154"/>
                      <a:pt x="45" y="238"/>
                      <a:pt x="70" y="347"/>
                    </a:cubicBezTo>
                    <a:cubicBezTo>
                      <a:pt x="117" y="561"/>
                      <a:pt x="195" y="854"/>
                      <a:pt x="290" y="1175"/>
                    </a:cubicBezTo>
                    <a:cubicBezTo>
                      <a:pt x="382" y="1496"/>
                      <a:pt x="477" y="1786"/>
                      <a:pt x="550" y="1993"/>
                    </a:cubicBezTo>
                    <a:cubicBezTo>
                      <a:pt x="589" y="2093"/>
                      <a:pt x="619" y="2179"/>
                      <a:pt x="642" y="2235"/>
                    </a:cubicBezTo>
                    <a:cubicBezTo>
                      <a:pt x="647" y="2266"/>
                      <a:pt x="661" y="2299"/>
                      <a:pt x="681" y="2327"/>
                    </a:cubicBezTo>
                    <a:cubicBezTo>
                      <a:pt x="675" y="2291"/>
                      <a:pt x="670" y="2263"/>
                      <a:pt x="661" y="2227"/>
                    </a:cubicBezTo>
                    <a:cubicBezTo>
                      <a:pt x="642" y="2163"/>
                      <a:pt x="614" y="2079"/>
                      <a:pt x="586" y="1981"/>
                    </a:cubicBezTo>
                    <a:cubicBezTo>
                      <a:pt x="519" y="1775"/>
                      <a:pt x="432" y="1485"/>
                      <a:pt x="338" y="1164"/>
                    </a:cubicBezTo>
                    <a:cubicBezTo>
                      <a:pt x="243" y="843"/>
                      <a:pt x="159" y="550"/>
                      <a:pt x="103" y="341"/>
                    </a:cubicBezTo>
                    <a:cubicBezTo>
                      <a:pt x="73" y="241"/>
                      <a:pt x="53" y="160"/>
                      <a:pt x="31" y="90"/>
                    </a:cubicBezTo>
                    <a:cubicBezTo>
                      <a:pt x="22" y="59"/>
                      <a:pt x="14" y="29"/>
                      <a:pt x="0" y="1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99" name="CustomShape 41"/>
              <p:cNvSpPr/>
              <p:nvPr/>
            </p:nvSpPr>
            <p:spPr>
              <a:xfrm>
                <a:off x="8086320" y="2426040"/>
                <a:ext cx="790920" cy="381240"/>
              </a:xfrm>
              <a:custGeom>
                <a:avLst/>
                <a:gdLst/>
                <a:ahLst/>
                <a:rect l="l" t="t" r="r" b="b"/>
                <a:pathLst>
                  <a:path w="6588" h="3179">
                    <a:moveTo>
                      <a:pt x="5607" y="0"/>
                    </a:moveTo>
                    <a:cubicBezTo>
                      <a:pt x="5373" y="0"/>
                      <a:pt x="5190" y="113"/>
                      <a:pt x="5033" y="288"/>
                    </a:cubicBezTo>
                    <a:lnTo>
                      <a:pt x="4872" y="445"/>
                    </a:lnTo>
                    <a:cubicBezTo>
                      <a:pt x="4763" y="559"/>
                      <a:pt x="4615" y="632"/>
                      <a:pt x="4456" y="651"/>
                    </a:cubicBezTo>
                    <a:lnTo>
                      <a:pt x="4615" y="1139"/>
                    </a:lnTo>
                    <a:cubicBezTo>
                      <a:pt x="4615" y="1139"/>
                      <a:pt x="2160" y="2007"/>
                      <a:pt x="1471" y="2174"/>
                    </a:cubicBezTo>
                    <a:cubicBezTo>
                      <a:pt x="785" y="2339"/>
                      <a:pt x="1" y="3179"/>
                      <a:pt x="1" y="3179"/>
                    </a:cubicBezTo>
                    <a:lnTo>
                      <a:pt x="5388" y="2442"/>
                    </a:lnTo>
                    <a:cubicBezTo>
                      <a:pt x="5466" y="2431"/>
                      <a:pt x="5541" y="2414"/>
                      <a:pt x="5614" y="2389"/>
                    </a:cubicBezTo>
                    <a:cubicBezTo>
                      <a:pt x="6250" y="2172"/>
                      <a:pt x="6587" y="1482"/>
                      <a:pt x="6372" y="849"/>
                    </a:cubicBezTo>
                    <a:lnTo>
                      <a:pt x="6124" y="124"/>
                    </a:lnTo>
                    <a:lnTo>
                      <a:pt x="5887" y="49"/>
                    </a:lnTo>
                    <a:cubicBezTo>
                      <a:pt x="5786" y="16"/>
                      <a:pt x="5693" y="0"/>
                      <a:pt x="5607" y="0"/>
                    </a:cubicBezTo>
                    <a:close/>
                  </a:path>
                </a:pathLst>
              </a:custGeom>
              <a:solidFill>
                <a:srgbClr val="ffbe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00" name="CustomShape 42"/>
              <p:cNvSpPr/>
              <p:nvPr/>
            </p:nvSpPr>
            <p:spPr>
              <a:xfrm>
                <a:off x="8641800" y="2554200"/>
                <a:ext cx="120960" cy="20520"/>
              </a:xfrm>
              <a:custGeom>
                <a:avLst/>
                <a:gdLst/>
                <a:ahLst/>
                <a:rect l="l" t="t" r="r" b="b"/>
                <a:pathLst>
                  <a:path w="1010" h="175">
                    <a:moveTo>
                      <a:pt x="385" y="0"/>
                    </a:moveTo>
                    <a:cubicBezTo>
                      <a:pt x="255" y="0"/>
                      <a:pt x="125" y="22"/>
                      <a:pt x="0" y="66"/>
                    </a:cubicBezTo>
                    <a:cubicBezTo>
                      <a:pt x="113" y="53"/>
                      <a:pt x="224" y="47"/>
                      <a:pt x="335" y="47"/>
                    </a:cubicBezTo>
                    <a:cubicBezTo>
                      <a:pt x="393" y="47"/>
                      <a:pt x="452" y="49"/>
                      <a:pt x="511" y="52"/>
                    </a:cubicBezTo>
                    <a:cubicBezTo>
                      <a:pt x="678" y="80"/>
                      <a:pt x="848" y="122"/>
                      <a:pt x="1010" y="175"/>
                    </a:cubicBezTo>
                    <a:cubicBezTo>
                      <a:pt x="818" y="60"/>
                      <a:pt x="602" y="0"/>
                      <a:pt x="385" y="0"/>
                    </a:cubicBezTo>
                    <a:close/>
                  </a:path>
                </a:pathLst>
              </a:custGeom>
              <a:solidFill>
                <a:srgbClr val="eb996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01" name="CustomShape 43"/>
              <p:cNvSpPr/>
              <p:nvPr/>
            </p:nvSpPr>
            <p:spPr>
              <a:xfrm>
                <a:off x="8093880" y="1222560"/>
                <a:ext cx="499680" cy="480960"/>
              </a:xfrm>
              <a:custGeom>
                <a:avLst/>
                <a:gdLst/>
                <a:ahLst/>
                <a:rect l="l" t="t" r="r" b="b"/>
                <a:pathLst>
                  <a:path w="4163" h="4008">
                    <a:moveTo>
                      <a:pt x="2045" y="0"/>
                    </a:moveTo>
                    <a:cubicBezTo>
                      <a:pt x="1092" y="0"/>
                      <a:pt x="1" y="732"/>
                      <a:pt x="56" y="1711"/>
                    </a:cubicBezTo>
                    <a:lnTo>
                      <a:pt x="3242" y="4007"/>
                    </a:lnTo>
                    <a:cubicBezTo>
                      <a:pt x="3563" y="3977"/>
                      <a:pt x="3786" y="3673"/>
                      <a:pt x="3906" y="3371"/>
                    </a:cubicBezTo>
                    <a:cubicBezTo>
                      <a:pt x="4157" y="2769"/>
                      <a:pt x="4162" y="2077"/>
                      <a:pt x="4009" y="1441"/>
                    </a:cubicBezTo>
                    <a:cubicBezTo>
                      <a:pt x="3855" y="802"/>
                      <a:pt x="3443" y="330"/>
                      <a:pt x="2491" y="60"/>
                    </a:cubicBezTo>
                    <a:cubicBezTo>
                      <a:pt x="2350" y="19"/>
                      <a:pt x="2199" y="0"/>
                      <a:pt x="2045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02" name="CustomShape 44"/>
              <p:cNvSpPr/>
              <p:nvPr/>
            </p:nvSpPr>
            <p:spPr>
              <a:xfrm>
                <a:off x="8138520" y="1290960"/>
                <a:ext cx="361800" cy="712440"/>
              </a:xfrm>
              <a:custGeom>
                <a:avLst/>
                <a:gdLst/>
                <a:ahLst/>
                <a:rect l="l" t="t" r="r" b="b"/>
                <a:pathLst>
                  <a:path w="3017" h="5936">
                    <a:moveTo>
                      <a:pt x="942" y="0"/>
                    </a:moveTo>
                    <a:cubicBezTo>
                      <a:pt x="433" y="0"/>
                      <a:pt x="97" y="647"/>
                      <a:pt x="62" y="1176"/>
                    </a:cubicBezTo>
                    <a:cubicBezTo>
                      <a:pt x="26" y="1790"/>
                      <a:pt x="1" y="2543"/>
                      <a:pt x="73" y="2995"/>
                    </a:cubicBezTo>
                    <a:cubicBezTo>
                      <a:pt x="211" y="3908"/>
                      <a:pt x="906" y="4035"/>
                      <a:pt x="921" y="4035"/>
                    </a:cubicBezTo>
                    <a:cubicBezTo>
                      <a:pt x="921" y="4035"/>
                      <a:pt x="921" y="4035"/>
                      <a:pt x="921" y="4035"/>
                    </a:cubicBezTo>
                    <a:cubicBezTo>
                      <a:pt x="921" y="4035"/>
                      <a:pt x="921" y="4035"/>
                      <a:pt x="921" y="4035"/>
                    </a:cubicBezTo>
                    <a:cubicBezTo>
                      <a:pt x="921" y="4035"/>
                      <a:pt x="922" y="4353"/>
                      <a:pt x="935" y="5157"/>
                    </a:cubicBezTo>
                    <a:cubicBezTo>
                      <a:pt x="941" y="5648"/>
                      <a:pt x="963" y="5921"/>
                      <a:pt x="1521" y="5935"/>
                    </a:cubicBezTo>
                    <a:cubicBezTo>
                      <a:pt x="1531" y="5935"/>
                      <a:pt x="1542" y="5935"/>
                      <a:pt x="1552" y="5935"/>
                    </a:cubicBezTo>
                    <a:cubicBezTo>
                      <a:pt x="2101" y="5935"/>
                      <a:pt x="2827" y="5647"/>
                      <a:pt x="2832" y="5140"/>
                    </a:cubicBezTo>
                    <a:lnTo>
                      <a:pt x="3014" y="771"/>
                    </a:lnTo>
                    <a:cubicBezTo>
                      <a:pt x="3017" y="604"/>
                      <a:pt x="2891" y="459"/>
                      <a:pt x="2724" y="442"/>
                    </a:cubicBezTo>
                    <a:lnTo>
                      <a:pt x="1011" y="4"/>
                    </a:lnTo>
                    <a:cubicBezTo>
                      <a:pt x="987" y="1"/>
                      <a:pt x="965" y="0"/>
                      <a:pt x="942" y="0"/>
                    </a:cubicBezTo>
                    <a:close/>
                  </a:path>
                </a:pathLst>
              </a:custGeom>
              <a:solidFill>
                <a:srgbClr val="ffbe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03" name="CustomShape 45"/>
              <p:cNvSpPr/>
              <p:nvPr/>
            </p:nvSpPr>
            <p:spPr>
              <a:xfrm>
                <a:off x="8173800" y="1491120"/>
                <a:ext cx="28080" cy="27000"/>
              </a:xfrm>
              <a:custGeom>
                <a:avLst/>
                <a:gdLst/>
                <a:ahLst/>
                <a:rect l="l" t="t" r="r" b="b"/>
                <a:pathLst>
                  <a:path w="238" h="227">
                    <a:moveTo>
                      <a:pt x="118" y="1"/>
                    </a:moveTo>
                    <a:cubicBezTo>
                      <a:pt x="56" y="1"/>
                      <a:pt x="9" y="44"/>
                      <a:pt x="1" y="104"/>
                    </a:cubicBezTo>
                    <a:lnTo>
                      <a:pt x="1" y="110"/>
                    </a:lnTo>
                    <a:cubicBezTo>
                      <a:pt x="1" y="171"/>
                      <a:pt x="48" y="224"/>
                      <a:pt x="112" y="227"/>
                    </a:cubicBezTo>
                    <a:cubicBezTo>
                      <a:pt x="114" y="227"/>
                      <a:pt x="116" y="227"/>
                      <a:pt x="118" y="227"/>
                    </a:cubicBezTo>
                    <a:cubicBezTo>
                      <a:pt x="179" y="227"/>
                      <a:pt x="227" y="183"/>
                      <a:pt x="235" y="126"/>
                    </a:cubicBezTo>
                    <a:lnTo>
                      <a:pt x="235" y="124"/>
                    </a:lnTo>
                    <a:cubicBezTo>
                      <a:pt x="238" y="59"/>
                      <a:pt x="185" y="6"/>
                      <a:pt x="123" y="1"/>
                    </a:cubicBezTo>
                    <a:cubicBezTo>
                      <a:pt x="122" y="1"/>
                      <a:pt x="120" y="1"/>
                      <a:pt x="118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04" name="CustomShape 46"/>
              <p:cNvSpPr/>
              <p:nvPr/>
            </p:nvSpPr>
            <p:spPr>
              <a:xfrm>
                <a:off x="8163720" y="1464840"/>
                <a:ext cx="57960" cy="14400"/>
              </a:xfrm>
              <a:custGeom>
                <a:avLst/>
                <a:gdLst/>
                <a:ahLst/>
                <a:rect l="l" t="t" r="r" b="b"/>
                <a:pathLst>
                  <a:path w="486" h="123">
                    <a:moveTo>
                      <a:pt x="237" y="0"/>
                    </a:moveTo>
                    <a:cubicBezTo>
                      <a:pt x="176" y="0"/>
                      <a:pt x="109" y="23"/>
                      <a:pt x="56" y="59"/>
                    </a:cubicBezTo>
                    <a:cubicBezTo>
                      <a:pt x="14" y="84"/>
                      <a:pt x="0" y="112"/>
                      <a:pt x="8" y="120"/>
                    </a:cubicBezTo>
                    <a:cubicBezTo>
                      <a:pt x="10" y="122"/>
                      <a:pt x="12" y="123"/>
                      <a:pt x="16" y="123"/>
                    </a:cubicBezTo>
                    <a:cubicBezTo>
                      <a:pt x="43" y="123"/>
                      <a:pt x="126" y="70"/>
                      <a:pt x="237" y="70"/>
                    </a:cubicBezTo>
                    <a:cubicBezTo>
                      <a:pt x="350" y="70"/>
                      <a:pt x="439" y="122"/>
                      <a:pt x="465" y="122"/>
                    </a:cubicBezTo>
                    <a:cubicBezTo>
                      <a:pt x="468" y="122"/>
                      <a:pt x="470" y="122"/>
                      <a:pt x="471" y="120"/>
                    </a:cubicBezTo>
                    <a:cubicBezTo>
                      <a:pt x="485" y="106"/>
                      <a:pt x="463" y="84"/>
                      <a:pt x="421" y="56"/>
                    </a:cubicBezTo>
                    <a:cubicBezTo>
                      <a:pt x="365" y="17"/>
                      <a:pt x="301" y="0"/>
                      <a:pt x="237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05" name="CustomShape 47"/>
              <p:cNvSpPr/>
              <p:nvPr/>
            </p:nvSpPr>
            <p:spPr>
              <a:xfrm>
                <a:off x="8322840" y="1490760"/>
                <a:ext cx="28080" cy="27000"/>
              </a:xfrm>
              <a:custGeom>
                <a:avLst/>
                <a:gdLst/>
                <a:ahLst/>
                <a:rect l="l" t="t" r="r" b="b"/>
                <a:pathLst>
                  <a:path w="238" h="229">
                    <a:moveTo>
                      <a:pt x="126" y="0"/>
                    </a:moveTo>
                    <a:cubicBezTo>
                      <a:pt x="59" y="0"/>
                      <a:pt x="3" y="47"/>
                      <a:pt x="0" y="112"/>
                    </a:cubicBezTo>
                    <a:cubicBezTo>
                      <a:pt x="0" y="173"/>
                      <a:pt x="53" y="226"/>
                      <a:pt x="115" y="229"/>
                    </a:cubicBezTo>
                    <a:cubicBezTo>
                      <a:pt x="116" y="229"/>
                      <a:pt x="118" y="229"/>
                      <a:pt x="120" y="229"/>
                    </a:cubicBezTo>
                    <a:cubicBezTo>
                      <a:pt x="182" y="229"/>
                      <a:pt x="232" y="185"/>
                      <a:pt x="237" y="126"/>
                    </a:cubicBezTo>
                    <a:lnTo>
                      <a:pt x="237" y="120"/>
                    </a:lnTo>
                    <a:cubicBezTo>
                      <a:pt x="237" y="59"/>
                      <a:pt x="190" y="6"/>
                      <a:pt x="126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06" name="CustomShape 48"/>
              <p:cNvSpPr/>
              <p:nvPr/>
            </p:nvSpPr>
            <p:spPr>
              <a:xfrm>
                <a:off x="8313480" y="1467720"/>
                <a:ext cx="57960" cy="14760"/>
              </a:xfrm>
              <a:custGeom>
                <a:avLst/>
                <a:gdLst/>
                <a:ahLst/>
                <a:rect l="l" t="t" r="r" b="b"/>
                <a:pathLst>
                  <a:path w="486" h="126">
                    <a:moveTo>
                      <a:pt x="240" y="1"/>
                    </a:moveTo>
                    <a:cubicBezTo>
                      <a:pt x="176" y="1"/>
                      <a:pt x="109" y="20"/>
                      <a:pt x="59" y="59"/>
                    </a:cubicBezTo>
                    <a:cubicBezTo>
                      <a:pt x="17" y="87"/>
                      <a:pt x="0" y="115"/>
                      <a:pt x="8" y="123"/>
                    </a:cubicBezTo>
                    <a:cubicBezTo>
                      <a:pt x="10" y="125"/>
                      <a:pt x="12" y="126"/>
                      <a:pt x="16" y="126"/>
                    </a:cubicBezTo>
                    <a:cubicBezTo>
                      <a:pt x="42" y="126"/>
                      <a:pt x="128" y="70"/>
                      <a:pt x="240" y="70"/>
                    </a:cubicBezTo>
                    <a:cubicBezTo>
                      <a:pt x="353" y="70"/>
                      <a:pt x="438" y="120"/>
                      <a:pt x="465" y="120"/>
                    </a:cubicBezTo>
                    <a:cubicBezTo>
                      <a:pt x="468" y="120"/>
                      <a:pt x="470" y="119"/>
                      <a:pt x="472" y="118"/>
                    </a:cubicBezTo>
                    <a:cubicBezTo>
                      <a:pt x="485" y="101"/>
                      <a:pt x="466" y="84"/>
                      <a:pt x="424" y="56"/>
                    </a:cubicBezTo>
                    <a:cubicBezTo>
                      <a:pt x="368" y="17"/>
                      <a:pt x="301" y="1"/>
                      <a:pt x="24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07" name="CustomShape 49"/>
              <p:cNvSpPr/>
              <p:nvPr/>
            </p:nvSpPr>
            <p:spPr>
              <a:xfrm>
                <a:off x="8220600" y="1467720"/>
                <a:ext cx="47520" cy="128160"/>
              </a:xfrm>
              <a:custGeom>
                <a:avLst/>
                <a:gdLst/>
                <a:ahLst/>
                <a:rect l="l" t="t" r="r" b="b"/>
                <a:pathLst>
                  <a:path w="400" h="1069">
                    <a:moveTo>
                      <a:pt x="385" y="1"/>
                    </a:moveTo>
                    <a:lnTo>
                      <a:pt x="385" y="1"/>
                    </a:lnTo>
                    <a:cubicBezTo>
                      <a:pt x="279" y="201"/>
                      <a:pt x="193" y="411"/>
                      <a:pt x="120" y="628"/>
                    </a:cubicBezTo>
                    <a:cubicBezTo>
                      <a:pt x="87" y="717"/>
                      <a:pt x="56" y="798"/>
                      <a:pt x="28" y="877"/>
                    </a:cubicBezTo>
                    <a:cubicBezTo>
                      <a:pt x="6" y="913"/>
                      <a:pt x="0" y="960"/>
                      <a:pt x="11" y="1002"/>
                    </a:cubicBezTo>
                    <a:cubicBezTo>
                      <a:pt x="17" y="1022"/>
                      <a:pt x="39" y="1041"/>
                      <a:pt x="64" y="1049"/>
                    </a:cubicBezTo>
                    <a:cubicBezTo>
                      <a:pt x="81" y="1052"/>
                      <a:pt x="101" y="1055"/>
                      <a:pt x="120" y="1055"/>
                    </a:cubicBezTo>
                    <a:cubicBezTo>
                      <a:pt x="156" y="1065"/>
                      <a:pt x="195" y="1069"/>
                      <a:pt x="235" y="1069"/>
                    </a:cubicBezTo>
                    <a:cubicBezTo>
                      <a:pt x="263" y="1069"/>
                      <a:pt x="292" y="1067"/>
                      <a:pt x="321" y="1063"/>
                    </a:cubicBezTo>
                    <a:cubicBezTo>
                      <a:pt x="254" y="1044"/>
                      <a:pt x="184" y="1033"/>
                      <a:pt x="115" y="1024"/>
                    </a:cubicBezTo>
                    <a:cubicBezTo>
                      <a:pt x="84" y="1024"/>
                      <a:pt x="53" y="1016"/>
                      <a:pt x="50" y="994"/>
                    </a:cubicBezTo>
                    <a:cubicBezTo>
                      <a:pt x="45" y="963"/>
                      <a:pt x="53" y="927"/>
                      <a:pt x="70" y="896"/>
                    </a:cubicBezTo>
                    <a:lnTo>
                      <a:pt x="168" y="648"/>
                    </a:lnTo>
                    <a:cubicBezTo>
                      <a:pt x="302" y="296"/>
                      <a:pt x="399" y="6"/>
                      <a:pt x="385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08" name="CustomShape 50"/>
              <p:cNvSpPr/>
              <p:nvPr/>
            </p:nvSpPr>
            <p:spPr>
              <a:xfrm>
                <a:off x="8248680" y="1735920"/>
                <a:ext cx="147600" cy="65880"/>
              </a:xfrm>
              <a:custGeom>
                <a:avLst/>
                <a:gdLst/>
                <a:ahLst/>
                <a:rect l="l" t="t" r="r" b="b"/>
                <a:pathLst>
                  <a:path w="1231" h="553">
                    <a:moveTo>
                      <a:pt x="1231" y="0"/>
                    </a:moveTo>
                    <a:lnTo>
                      <a:pt x="1231" y="0"/>
                    </a:lnTo>
                    <a:cubicBezTo>
                      <a:pt x="871" y="215"/>
                      <a:pt x="453" y="330"/>
                      <a:pt x="31" y="330"/>
                    </a:cubicBezTo>
                    <a:cubicBezTo>
                      <a:pt x="21" y="330"/>
                      <a:pt x="11" y="329"/>
                      <a:pt x="1" y="329"/>
                    </a:cubicBezTo>
                    <a:lnTo>
                      <a:pt x="1" y="329"/>
                    </a:lnTo>
                    <a:lnTo>
                      <a:pt x="12" y="544"/>
                    </a:lnTo>
                    <a:cubicBezTo>
                      <a:pt x="72" y="550"/>
                      <a:pt x="130" y="553"/>
                      <a:pt x="186" y="553"/>
                    </a:cubicBezTo>
                    <a:cubicBezTo>
                      <a:pt x="970" y="553"/>
                      <a:pt x="1231" y="0"/>
                      <a:pt x="1231" y="0"/>
                    </a:cubicBezTo>
                    <a:close/>
                  </a:path>
                </a:pathLst>
              </a:custGeom>
              <a:solidFill>
                <a:srgbClr val="eb996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09" name="CustomShape 51"/>
              <p:cNvSpPr/>
              <p:nvPr/>
            </p:nvSpPr>
            <p:spPr>
              <a:xfrm>
                <a:off x="8263800" y="1621080"/>
                <a:ext cx="47880" cy="33120"/>
              </a:xfrm>
              <a:custGeom>
                <a:avLst/>
                <a:gdLst/>
                <a:ahLst/>
                <a:rect l="l" t="t" r="r" b="b"/>
                <a:pathLst>
                  <a:path w="402" h="279">
                    <a:moveTo>
                      <a:pt x="192" y="1"/>
                    </a:moveTo>
                    <a:cubicBezTo>
                      <a:pt x="123" y="1"/>
                      <a:pt x="56" y="31"/>
                      <a:pt x="14" y="89"/>
                    </a:cubicBezTo>
                    <a:lnTo>
                      <a:pt x="6" y="83"/>
                    </a:lnTo>
                    <a:cubicBezTo>
                      <a:pt x="0" y="102"/>
                      <a:pt x="0" y="119"/>
                      <a:pt x="6" y="133"/>
                    </a:cubicBezTo>
                    <a:cubicBezTo>
                      <a:pt x="17" y="150"/>
                      <a:pt x="31" y="161"/>
                      <a:pt x="45" y="172"/>
                    </a:cubicBezTo>
                    <a:cubicBezTo>
                      <a:pt x="89" y="214"/>
                      <a:pt x="145" y="248"/>
                      <a:pt x="204" y="270"/>
                    </a:cubicBezTo>
                    <a:cubicBezTo>
                      <a:pt x="222" y="276"/>
                      <a:pt x="240" y="278"/>
                      <a:pt x="258" y="278"/>
                    </a:cubicBezTo>
                    <a:cubicBezTo>
                      <a:pt x="302" y="278"/>
                      <a:pt x="344" y="262"/>
                      <a:pt x="374" y="228"/>
                    </a:cubicBezTo>
                    <a:cubicBezTo>
                      <a:pt x="402" y="178"/>
                      <a:pt x="396" y="119"/>
                      <a:pt x="363" y="77"/>
                    </a:cubicBezTo>
                    <a:cubicBezTo>
                      <a:pt x="327" y="33"/>
                      <a:pt x="274" y="8"/>
                      <a:pt x="218" y="2"/>
                    </a:cubicBezTo>
                    <a:cubicBezTo>
                      <a:pt x="209" y="1"/>
                      <a:pt x="201" y="1"/>
                      <a:pt x="192" y="1"/>
                    </a:cubicBezTo>
                    <a:close/>
                  </a:path>
                </a:pathLst>
              </a:custGeom>
              <a:solidFill>
                <a:srgbClr val="eb996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10" name="CustomShape 52"/>
              <p:cNvSpPr/>
              <p:nvPr/>
            </p:nvSpPr>
            <p:spPr>
              <a:xfrm>
                <a:off x="8255520" y="1605600"/>
                <a:ext cx="51480" cy="43200"/>
              </a:xfrm>
              <a:custGeom>
                <a:avLst/>
                <a:gdLst/>
                <a:ahLst/>
                <a:rect l="l" t="t" r="r" b="b"/>
                <a:pathLst>
                  <a:path w="431" h="364">
                    <a:moveTo>
                      <a:pt x="405" y="1"/>
                    </a:moveTo>
                    <a:cubicBezTo>
                      <a:pt x="383" y="1"/>
                      <a:pt x="383" y="138"/>
                      <a:pt x="265" y="235"/>
                    </a:cubicBezTo>
                    <a:cubicBezTo>
                      <a:pt x="145" y="333"/>
                      <a:pt x="0" y="316"/>
                      <a:pt x="0" y="336"/>
                    </a:cubicBezTo>
                    <a:cubicBezTo>
                      <a:pt x="0" y="355"/>
                      <a:pt x="31" y="364"/>
                      <a:pt x="90" y="364"/>
                    </a:cubicBezTo>
                    <a:cubicBezTo>
                      <a:pt x="171" y="364"/>
                      <a:pt x="251" y="336"/>
                      <a:pt x="313" y="288"/>
                    </a:cubicBezTo>
                    <a:cubicBezTo>
                      <a:pt x="374" y="238"/>
                      <a:pt x="411" y="168"/>
                      <a:pt x="422" y="93"/>
                    </a:cubicBezTo>
                    <a:cubicBezTo>
                      <a:pt x="430" y="37"/>
                      <a:pt x="413" y="1"/>
                      <a:pt x="405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11" name="CustomShape 53"/>
              <p:cNvSpPr/>
              <p:nvPr/>
            </p:nvSpPr>
            <p:spPr>
              <a:xfrm>
                <a:off x="8307000" y="1443600"/>
                <a:ext cx="70200" cy="20160"/>
              </a:xfrm>
              <a:custGeom>
                <a:avLst/>
                <a:gdLst/>
                <a:ahLst/>
                <a:rect l="l" t="t" r="r" b="b"/>
                <a:pathLst>
                  <a:path w="589" h="171">
                    <a:moveTo>
                      <a:pt x="251" y="1"/>
                    </a:moveTo>
                    <a:cubicBezTo>
                      <a:pt x="193" y="1"/>
                      <a:pt x="135" y="11"/>
                      <a:pt x="78" y="31"/>
                    </a:cubicBezTo>
                    <a:cubicBezTo>
                      <a:pt x="31" y="51"/>
                      <a:pt x="0" y="84"/>
                      <a:pt x="6" y="98"/>
                    </a:cubicBezTo>
                    <a:cubicBezTo>
                      <a:pt x="20" y="132"/>
                      <a:pt x="145" y="115"/>
                      <a:pt x="293" y="132"/>
                    </a:cubicBezTo>
                    <a:cubicBezTo>
                      <a:pt x="403" y="144"/>
                      <a:pt x="499" y="170"/>
                      <a:pt x="548" y="170"/>
                    </a:cubicBezTo>
                    <a:cubicBezTo>
                      <a:pt x="565" y="170"/>
                      <a:pt x="576" y="167"/>
                      <a:pt x="580" y="159"/>
                    </a:cubicBezTo>
                    <a:cubicBezTo>
                      <a:pt x="589" y="146"/>
                      <a:pt x="566" y="112"/>
                      <a:pt x="519" y="79"/>
                    </a:cubicBezTo>
                    <a:cubicBezTo>
                      <a:pt x="436" y="27"/>
                      <a:pt x="344" y="1"/>
                      <a:pt x="25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12" name="CustomShape 54"/>
              <p:cNvSpPr/>
              <p:nvPr/>
            </p:nvSpPr>
            <p:spPr>
              <a:xfrm>
                <a:off x="8168760" y="1419120"/>
                <a:ext cx="53640" cy="17280"/>
              </a:xfrm>
              <a:custGeom>
                <a:avLst/>
                <a:gdLst/>
                <a:ahLst/>
                <a:rect l="l" t="t" r="r" b="b"/>
                <a:pathLst>
                  <a:path w="451" h="146">
                    <a:moveTo>
                      <a:pt x="224" y="1"/>
                    </a:moveTo>
                    <a:cubicBezTo>
                      <a:pt x="160" y="1"/>
                      <a:pt x="101" y="20"/>
                      <a:pt x="54" y="57"/>
                    </a:cubicBezTo>
                    <a:cubicBezTo>
                      <a:pt x="15" y="87"/>
                      <a:pt x="1" y="115"/>
                      <a:pt x="12" y="132"/>
                    </a:cubicBezTo>
                    <a:cubicBezTo>
                      <a:pt x="19" y="142"/>
                      <a:pt x="33" y="146"/>
                      <a:pt x="53" y="146"/>
                    </a:cubicBezTo>
                    <a:cubicBezTo>
                      <a:pt x="94" y="146"/>
                      <a:pt x="158" y="132"/>
                      <a:pt x="227" y="132"/>
                    </a:cubicBezTo>
                    <a:cubicBezTo>
                      <a:pt x="289" y="132"/>
                      <a:pt x="345" y="139"/>
                      <a:pt x="385" y="139"/>
                    </a:cubicBezTo>
                    <a:cubicBezTo>
                      <a:pt x="414" y="139"/>
                      <a:pt x="435" y="135"/>
                      <a:pt x="444" y="124"/>
                    </a:cubicBezTo>
                    <a:cubicBezTo>
                      <a:pt x="450" y="110"/>
                      <a:pt x="436" y="82"/>
                      <a:pt x="400" y="48"/>
                    </a:cubicBezTo>
                    <a:cubicBezTo>
                      <a:pt x="347" y="18"/>
                      <a:pt x="288" y="1"/>
                      <a:pt x="224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13" name="CustomShape 55"/>
              <p:cNvSpPr/>
              <p:nvPr/>
            </p:nvSpPr>
            <p:spPr>
              <a:xfrm>
                <a:off x="8128440" y="1254960"/>
                <a:ext cx="387720" cy="604440"/>
              </a:xfrm>
              <a:custGeom>
                <a:avLst/>
                <a:gdLst/>
                <a:ahLst/>
                <a:rect l="l" t="t" r="r" b="b"/>
                <a:pathLst>
                  <a:path w="3231" h="5035">
                    <a:moveTo>
                      <a:pt x="1548" y="1"/>
                    </a:moveTo>
                    <a:lnTo>
                      <a:pt x="1548" y="1"/>
                    </a:lnTo>
                    <a:cubicBezTo>
                      <a:pt x="1236" y="15"/>
                      <a:pt x="932" y="110"/>
                      <a:pt x="664" y="274"/>
                    </a:cubicBezTo>
                    <a:cubicBezTo>
                      <a:pt x="360" y="430"/>
                      <a:pt x="128" y="698"/>
                      <a:pt x="28" y="1022"/>
                    </a:cubicBezTo>
                    <a:cubicBezTo>
                      <a:pt x="0" y="1089"/>
                      <a:pt x="8" y="1167"/>
                      <a:pt x="36" y="1228"/>
                    </a:cubicBezTo>
                    <a:cubicBezTo>
                      <a:pt x="75" y="1280"/>
                      <a:pt x="135" y="1306"/>
                      <a:pt x="195" y="1306"/>
                    </a:cubicBezTo>
                    <a:cubicBezTo>
                      <a:pt x="227" y="1306"/>
                      <a:pt x="259" y="1298"/>
                      <a:pt x="287" y="1284"/>
                    </a:cubicBezTo>
                    <a:cubicBezTo>
                      <a:pt x="366" y="1239"/>
                      <a:pt x="441" y="1173"/>
                      <a:pt x="491" y="1097"/>
                    </a:cubicBezTo>
                    <a:cubicBezTo>
                      <a:pt x="538" y="1274"/>
                      <a:pt x="700" y="1388"/>
                      <a:pt x="875" y="1388"/>
                    </a:cubicBezTo>
                    <a:cubicBezTo>
                      <a:pt x="908" y="1388"/>
                      <a:pt x="941" y="1384"/>
                      <a:pt x="974" y="1376"/>
                    </a:cubicBezTo>
                    <a:cubicBezTo>
                      <a:pt x="1116" y="1337"/>
                      <a:pt x="1225" y="1228"/>
                      <a:pt x="1255" y="1086"/>
                    </a:cubicBezTo>
                    <a:cubicBezTo>
                      <a:pt x="1269" y="1262"/>
                      <a:pt x="1417" y="1402"/>
                      <a:pt x="1597" y="1402"/>
                    </a:cubicBezTo>
                    <a:cubicBezTo>
                      <a:pt x="1602" y="1402"/>
                      <a:pt x="1607" y="1402"/>
                      <a:pt x="1613" y="1401"/>
                    </a:cubicBezTo>
                    <a:cubicBezTo>
                      <a:pt x="1794" y="1385"/>
                      <a:pt x="1947" y="1267"/>
                      <a:pt x="2003" y="1092"/>
                    </a:cubicBezTo>
                    <a:cubicBezTo>
                      <a:pt x="2023" y="1253"/>
                      <a:pt x="2078" y="1407"/>
                      <a:pt x="2162" y="1546"/>
                    </a:cubicBezTo>
                    <a:cubicBezTo>
                      <a:pt x="2238" y="1661"/>
                      <a:pt x="2362" y="1725"/>
                      <a:pt x="2493" y="1725"/>
                    </a:cubicBezTo>
                    <a:cubicBezTo>
                      <a:pt x="2521" y="1725"/>
                      <a:pt x="2550" y="1722"/>
                      <a:pt x="2578" y="1717"/>
                    </a:cubicBezTo>
                    <a:lnTo>
                      <a:pt x="2578" y="1717"/>
                    </a:lnTo>
                    <a:cubicBezTo>
                      <a:pt x="2547" y="1853"/>
                      <a:pt x="2547" y="1993"/>
                      <a:pt x="2583" y="2127"/>
                    </a:cubicBezTo>
                    <a:cubicBezTo>
                      <a:pt x="2633" y="2260"/>
                      <a:pt x="2854" y="5034"/>
                      <a:pt x="2985" y="5034"/>
                    </a:cubicBezTo>
                    <a:cubicBezTo>
                      <a:pt x="2986" y="5034"/>
                      <a:pt x="2987" y="5034"/>
                      <a:pt x="2988" y="5034"/>
                    </a:cubicBezTo>
                    <a:cubicBezTo>
                      <a:pt x="3122" y="4992"/>
                      <a:pt x="3086" y="2127"/>
                      <a:pt x="3113" y="1995"/>
                    </a:cubicBezTo>
                    <a:cubicBezTo>
                      <a:pt x="3180" y="1744"/>
                      <a:pt x="3211" y="1488"/>
                      <a:pt x="3211" y="1226"/>
                    </a:cubicBezTo>
                    <a:cubicBezTo>
                      <a:pt x="3231" y="670"/>
                      <a:pt x="2846" y="191"/>
                      <a:pt x="2304" y="82"/>
                    </a:cubicBezTo>
                    <a:cubicBezTo>
                      <a:pt x="2089" y="33"/>
                      <a:pt x="1864" y="6"/>
                      <a:pt x="1641" y="6"/>
                    </a:cubicBezTo>
                    <a:cubicBezTo>
                      <a:pt x="1595" y="6"/>
                      <a:pt x="1549" y="7"/>
                      <a:pt x="1504" y="9"/>
                    </a:cubicBezTo>
                    <a:lnTo>
                      <a:pt x="1548" y="1"/>
                    </a:ln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14" name="CustomShape 56"/>
              <p:cNvSpPr/>
              <p:nvPr/>
            </p:nvSpPr>
            <p:spPr>
              <a:xfrm>
                <a:off x="7860240" y="1353960"/>
                <a:ext cx="280080" cy="411840"/>
              </a:xfrm>
              <a:custGeom>
                <a:avLst/>
                <a:gdLst/>
                <a:ahLst/>
                <a:rect l="l" t="t" r="r" b="b"/>
                <a:pathLst>
                  <a:path w="2336" h="3433">
                    <a:moveTo>
                      <a:pt x="2336" y="1"/>
                    </a:moveTo>
                    <a:cubicBezTo>
                      <a:pt x="2319" y="9"/>
                      <a:pt x="2305" y="18"/>
                      <a:pt x="2288" y="29"/>
                    </a:cubicBezTo>
                    <a:cubicBezTo>
                      <a:pt x="2241" y="57"/>
                      <a:pt x="2196" y="87"/>
                      <a:pt x="2154" y="126"/>
                    </a:cubicBezTo>
                    <a:cubicBezTo>
                      <a:pt x="2009" y="263"/>
                      <a:pt x="1886" y="430"/>
                      <a:pt x="1805" y="615"/>
                    </a:cubicBezTo>
                    <a:cubicBezTo>
                      <a:pt x="1691" y="891"/>
                      <a:pt x="1613" y="1175"/>
                      <a:pt x="1577" y="1474"/>
                    </a:cubicBezTo>
                    <a:cubicBezTo>
                      <a:pt x="1524" y="1803"/>
                      <a:pt x="1496" y="2174"/>
                      <a:pt x="1373" y="2537"/>
                    </a:cubicBezTo>
                    <a:cubicBezTo>
                      <a:pt x="1317" y="2715"/>
                      <a:pt x="1234" y="2877"/>
                      <a:pt x="1122" y="3028"/>
                    </a:cubicBezTo>
                    <a:cubicBezTo>
                      <a:pt x="1022" y="3167"/>
                      <a:pt x="888" y="3276"/>
                      <a:pt x="731" y="3349"/>
                    </a:cubicBezTo>
                    <a:cubicBezTo>
                      <a:pt x="662" y="3381"/>
                      <a:pt x="587" y="3397"/>
                      <a:pt x="512" y="3397"/>
                    </a:cubicBezTo>
                    <a:cubicBezTo>
                      <a:pt x="436" y="3397"/>
                      <a:pt x="360" y="3381"/>
                      <a:pt x="288" y="3349"/>
                    </a:cubicBezTo>
                    <a:cubicBezTo>
                      <a:pt x="226" y="3321"/>
                      <a:pt x="171" y="3279"/>
                      <a:pt x="129" y="3223"/>
                    </a:cubicBezTo>
                    <a:cubicBezTo>
                      <a:pt x="90" y="3170"/>
                      <a:pt x="65" y="3111"/>
                      <a:pt x="59" y="3050"/>
                    </a:cubicBezTo>
                    <a:cubicBezTo>
                      <a:pt x="42" y="2938"/>
                      <a:pt x="79" y="2830"/>
                      <a:pt x="162" y="2757"/>
                    </a:cubicBezTo>
                    <a:cubicBezTo>
                      <a:pt x="216" y="2719"/>
                      <a:pt x="280" y="2698"/>
                      <a:pt x="343" y="2698"/>
                    </a:cubicBezTo>
                    <a:cubicBezTo>
                      <a:pt x="362" y="2698"/>
                      <a:pt x="381" y="2700"/>
                      <a:pt x="399" y="2704"/>
                    </a:cubicBezTo>
                    <a:cubicBezTo>
                      <a:pt x="452" y="2715"/>
                      <a:pt x="503" y="2738"/>
                      <a:pt x="539" y="2777"/>
                    </a:cubicBezTo>
                    <a:cubicBezTo>
                      <a:pt x="567" y="2802"/>
                      <a:pt x="578" y="2818"/>
                      <a:pt x="578" y="2818"/>
                    </a:cubicBezTo>
                    <a:cubicBezTo>
                      <a:pt x="572" y="2802"/>
                      <a:pt x="561" y="2785"/>
                      <a:pt x="536" y="2765"/>
                    </a:cubicBezTo>
                    <a:cubicBezTo>
                      <a:pt x="497" y="2729"/>
                      <a:pt x="450" y="2701"/>
                      <a:pt x="394" y="2687"/>
                    </a:cubicBezTo>
                    <a:cubicBezTo>
                      <a:pt x="369" y="2681"/>
                      <a:pt x="343" y="2678"/>
                      <a:pt x="318" y="2678"/>
                    </a:cubicBezTo>
                    <a:cubicBezTo>
                      <a:pt x="254" y="2678"/>
                      <a:pt x="192" y="2697"/>
                      <a:pt x="140" y="2735"/>
                    </a:cubicBezTo>
                    <a:cubicBezTo>
                      <a:pt x="45" y="2813"/>
                      <a:pt x="0" y="2930"/>
                      <a:pt x="17" y="3053"/>
                    </a:cubicBezTo>
                    <a:cubicBezTo>
                      <a:pt x="26" y="3123"/>
                      <a:pt x="48" y="3190"/>
                      <a:pt x="90" y="3245"/>
                    </a:cubicBezTo>
                    <a:cubicBezTo>
                      <a:pt x="134" y="3304"/>
                      <a:pt x="196" y="3351"/>
                      <a:pt x="260" y="3385"/>
                    </a:cubicBezTo>
                    <a:cubicBezTo>
                      <a:pt x="337" y="3417"/>
                      <a:pt x="419" y="3433"/>
                      <a:pt x="501" y="3433"/>
                    </a:cubicBezTo>
                    <a:cubicBezTo>
                      <a:pt x="583" y="3433"/>
                      <a:pt x="664" y="3417"/>
                      <a:pt x="740" y="3385"/>
                    </a:cubicBezTo>
                    <a:cubicBezTo>
                      <a:pt x="902" y="3309"/>
                      <a:pt x="1041" y="3195"/>
                      <a:pt x="1150" y="3050"/>
                    </a:cubicBezTo>
                    <a:cubicBezTo>
                      <a:pt x="1261" y="2899"/>
                      <a:pt x="1354" y="2729"/>
                      <a:pt x="1409" y="2548"/>
                    </a:cubicBezTo>
                    <a:cubicBezTo>
                      <a:pt x="1529" y="2177"/>
                      <a:pt x="1563" y="1809"/>
                      <a:pt x="1610" y="1477"/>
                    </a:cubicBezTo>
                    <a:cubicBezTo>
                      <a:pt x="1646" y="1184"/>
                      <a:pt x="1719" y="896"/>
                      <a:pt x="1831" y="626"/>
                    </a:cubicBezTo>
                    <a:cubicBezTo>
                      <a:pt x="1911" y="442"/>
                      <a:pt x="2023" y="274"/>
                      <a:pt x="2165" y="137"/>
                    </a:cubicBezTo>
                    <a:cubicBezTo>
                      <a:pt x="2271" y="43"/>
                      <a:pt x="2335" y="1"/>
                      <a:pt x="2336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15" name="CustomShape 57"/>
              <p:cNvSpPr/>
              <p:nvPr/>
            </p:nvSpPr>
            <p:spPr>
              <a:xfrm>
                <a:off x="8515800" y="1395360"/>
                <a:ext cx="92160" cy="477720"/>
              </a:xfrm>
              <a:custGeom>
                <a:avLst/>
                <a:gdLst/>
                <a:ahLst/>
                <a:rect l="l" t="t" r="r" b="b"/>
                <a:pathLst>
                  <a:path w="771" h="3982">
                    <a:moveTo>
                      <a:pt x="223" y="1"/>
                    </a:moveTo>
                    <a:cubicBezTo>
                      <a:pt x="220" y="15"/>
                      <a:pt x="220" y="29"/>
                      <a:pt x="220" y="43"/>
                    </a:cubicBezTo>
                    <a:lnTo>
                      <a:pt x="220" y="168"/>
                    </a:lnTo>
                    <a:cubicBezTo>
                      <a:pt x="223" y="322"/>
                      <a:pt x="246" y="478"/>
                      <a:pt x="273" y="628"/>
                    </a:cubicBezTo>
                    <a:cubicBezTo>
                      <a:pt x="313" y="821"/>
                      <a:pt x="371" y="1047"/>
                      <a:pt x="444" y="1295"/>
                    </a:cubicBezTo>
                    <a:cubicBezTo>
                      <a:pt x="513" y="1541"/>
                      <a:pt x="597" y="1814"/>
                      <a:pt x="653" y="2104"/>
                    </a:cubicBezTo>
                    <a:cubicBezTo>
                      <a:pt x="709" y="2375"/>
                      <a:pt x="723" y="2654"/>
                      <a:pt x="689" y="2930"/>
                    </a:cubicBezTo>
                    <a:cubicBezTo>
                      <a:pt x="656" y="3156"/>
                      <a:pt x="578" y="3368"/>
                      <a:pt x="455" y="3560"/>
                    </a:cubicBezTo>
                    <a:cubicBezTo>
                      <a:pt x="374" y="3689"/>
                      <a:pt x="265" y="3800"/>
                      <a:pt x="145" y="3892"/>
                    </a:cubicBezTo>
                    <a:cubicBezTo>
                      <a:pt x="53" y="3954"/>
                      <a:pt x="0" y="3976"/>
                      <a:pt x="0" y="3982"/>
                    </a:cubicBezTo>
                    <a:cubicBezTo>
                      <a:pt x="14" y="3979"/>
                      <a:pt x="28" y="3973"/>
                      <a:pt x="42" y="3965"/>
                    </a:cubicBezTo>
                    <a:cubicBezTo>
                      <a:pt x="81" y="3948"/>
                      <a:pt x="120" y="3926"/>
                      <a:pt x="154" y="3906"/>
                    </a:cubicBezTo>
                    <a:cubicBezTo>
                      <a:pt x="287" y="3820"/>
                      <a:pt x="399" y="3711"/>
                      <a:pt x="486" y="3577"/>
                    </a:cubicBezTo>
                    <a:cubicBezTo>
                      <a:pt x="614" y="3388"/>
                      <a:pt x="698" y="3167"/>
                      <a:pt x="734" y="2936"/>
                    </a:cubicBezTo>
                    <a:cubicBezTo>
                      <a:pt x="770" y="2657"/>
                      <a:pt x="762" y="2372"/>
                      <a:pt x="700" y="2096"/>
                    </a:cubicBezTo>
                    <a:cubicBezTo>
                      <a:pt x="642" y="1820"/>
                      <a:pt x="572" y="1549"/>
                      <a:pt x="486" y="1281"/>
                    </a:cubicBezTo>
                    <a:cubicBezTo>
                      <a:pt x="410" y="1036"/>
                      <a:pt x="346" y="813"/>
                      <a:pt x="304" y="620"/>
                    </a:cubicBezTo>
                    <a:cubicBezTo>
                      <a:pt x="273" y="475"/>
                      <a:pt x="251" y="322"/>
                      <a:pt x="237" y="168"/>
                    </a:cubicBezTo>
                    <a:cubicBezTo>
                      <a:pt x="223" y="62"/>
                      <a:pt x="229" y="1"/>
                      <a:pt x="223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16" name="CustomShape 58"/>
              <p:cNvSpPr/>
              <p:nvPr/>
            </p:nvSpPr>
            <p:spPr>
              <a:xfrm>
                <a:off x="8420040" y="1456200"/>
                <a:ext cx="114840" cy="352080"/>
              </a:xfrm>
              <a:custGeom>
                <a:avLst/>
                <a:gdLst/>
                <a:ahLst/>
                <a:rect l="l" t="t" r="r" b="b"/>
                <a:pathLst>
                  <a:path w="960" h="2934">
                    <a:moveTo>
                      <a:pt x="151" y="1"/>
                    </a:moveTo>
                    <a:cubicBezTo>
                      <a:pt x="148" y="45"/>
                      <a:pt x="148" y="90"/>
                      <a:pt x="151" y="137"/>
                    </a:cubicBezTo>
                    <a:cubicBezTo>
                      <a:pt x="151" y="224"/>
                      <a:pt x="154" y="352"/>
                      <a:pt x="151" y="508"/>
                    </a:cubicBezTo>
                    <a:cubicBezTo>
                      <a:pt x="148" y="670"/>
                      <a:pt x="137" y="857"/>
                      <a:pt x="115" y="1064"/>
                    </a:cubicBezTo>
                    <a:cubicBezTo>
                      <a:pt x="95" y="1273"/>
                      <a:pt x="50" y="1496"/>
                      <a:pt x="28" y="1741"/>
                    </a:cubicBezTo>
                    <a:cubicBezTo>
                      <a:pt x="0" y="1970"/>
                      <a:pt x="25" y="2205"/>
                      <a:pt x="101" y="2425"/>
                    </a:cubicBezTo>
                    <a:cubicBezTo>
                      <a:pt x="165" y="2606"/>
                      <a:pt x="290" y="2754"/>
                      <a:pt x="458" y="2855"/>
                    </a:cubicBezTo>
                    <a:cubicBezTo>
                      <a:pt x="550" y="2906"/>
                      <a:pt x="655" y="2933"/>
                      <a:pt x="761" y="2933"/>
                    </a:cubicBezTo>
                    <a:cubicBezTo>
                      <a:pt x="782" y="2933"/>
                      <a:pt x="804" y="2932"/>
                      <a:pt x="826" y="2930"/>
                    </a:cubicBezTo>
                    <a:cubicBezTo>
                      <a:pt x="862" y="2927"/>
                      <a:pt x="896" y="2919"/>
                      <a:pt x="929" y="2905"/>
                    </a:cubicBezTo>
                    <a:cubicBezTo>
                      <a:pt x="938" y="2902"/>
                      <a:pt x="949" y="2894"/>
                      <a:pt x="960" y="2888"/>
                    </a:cubicBezTo>
                    <a:cubicBezTo>
                      <a:pt x="960" y="2887"/>
                      <a:pt x="959" y="2887"/>
                      <a:pt x="958" y="2887"/>
                    </a:cubicBezTo>
                    <a:cubicBezTo>
                      <a:pt x="949" y="2887"/>
                      <a:pt x="905" y="2904"/>
                      <a:pt x="832" y="2916"/>
                    </a:cubicBezTo>
                    <a:cubicBezTo>
                      <a:pt x="820" y="2917"/>
                      <a:pt x="808" y="2917"/>
                      <a:pt x="796" y="2917"/>
                    </a:cubicBezTo>
                    <a:cubicBezTo>
                      <a:pt x="683" y="2917"/>
                      <a:pt x="576" y="2882"/>
                      <a:pt x="477" y="2827"/>
                    </a:cubicBezTo>
                    <a:cubicBezTo>
                      <a:pt x="321" y="2732"/>
                      <a:pt x="204" y="2584"/>
                      <a:pt x="148" y="2411"/>
                    </a:cubicBezTo>
                    <a:cubicBezTo>
                      <a:pt x="78" y="2199"/>
                      <a:pt x="53" y="1970"/>
                      <a:pt x="81" y="1747"/>
                    </a:cubicBezTo>
                    <a:cubicBezTo>
                      <a:pt x="98" y="1510"/>
                      <a:pt x="142" y="1281"/>
                      <a:pt x="162" y="1072"/>
                    </a:cubicBezTo>
                    <a:cubicBezTo>
                      <a:pt x="179" y="888"/>
                      <a:pt x="184" y="698"/>
                      <a:pt x="184" y="514"/>
                    </a:cubicBezTo>
                    <a:cubicBezTo>
                      <a:pt x="182" y="352"/>
                      <a:pt x="176" y="227"/>
                      <a:pt x="168" y="137"/>
                    </a:cubicBezTo>
                    <a:cubicBezTo>
                      <a:pt x="168" y="90"/>
                      <a:pt x="162" y="45"/>
                      <a:pt x="15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17" name="CustomShape 59"/>
              <p:cNvSpPr/>
              <p:nvPr/>
            </p:nvSpPr>
            <p:spPr>
              <a:xfrm>
                <a:off x="7822440" y="1262160"/>
                <a:ext cx="555120" cy="639720"/>
              </a:xfrm>
              <a:custGeom>
                <a:avLst/>
                <a:gdLst/>
                <a:ahLst/>
                <a:rect l="l" t="t" r="r" b="b"/>
                <a:pathLst>
                  <a:path w="4626" h="5329">
                    <a:moveTo>
                      <a:pt x="3705" y="0"/>
                    </a:moveTo>
                    <a:cubicBezTo>
                      <a:pt x="3630" y="0"/>
                      <a:pt x="3555" y="7"/>
                      <a:pt x="3482" y="23"/>
                    </a:cubicBezTo>
                    <a:cubicBezTo>
                      <a:pt x="3016" y="120"/>
                      <a:pt x="2648" y="475"/>
                      <a:pt x="2533" y="935"/>
                    </a:cubicBezTo>
                    <a:cubicBezTo>
                      <a:pt x="2469" y="1200"/>
                      <a:pt x="2452" y="1473"/>
                      <a:pt x="2480" y="1744"/>
                    </a:cubicBezTo>
                    <a:cubicBezTo>
                      <a:pt x="2494" y="2026"/>
                      <a:pt x="2536" y="2313"/>
                      <a:pt x="2536" y="2609"/>
                    </a:cubicBezTo>
                    <a:cubicBezTo>
                      <a:pt x="2545" y="2896"/>
                      <a:pt x="2519" y="3181"/>
                      <a:pt x="2464" y="3463"/>
                    </a:cubicBezTo>
                    <a:cubicBezTo>
                      <a:pt x="2408" y="3725"/>
                      <a:pt x="2307" y="3976"/>
                      <a:pt x="2160" y="4199"/>
                    </a:cubicBezTo>
                    <a:cubicBezTo>
                      <a:pt x="2028" y="4397"/>
                      <a:pt x="1853" y="4570"/>
                      <a:pt x="1649" y="4701"/>
                    </a:cubicBezTo>
                    <a:cubicBezTo>
                      <a:pt x="1473" y="4816"/>
                      <a:pt x="1270" y="4885"/>
                      <a:pt x="1060" y="4905"/>
                    </a:cubicBezTo>
                    <a:cubicBezTo>
                      <a:pt x="1036" y="4906"/>
                      <a:pt x="1011" y="4906"/>
                      <a:pt x="987" y="4906"/>
                    </a:cubicBezTo>
                    <a:cubicBezTo>
                      <a:pt x="878" y="4906"/>
                      <a:pt x="771" y="4900"/>
                      <a:pt x="672" y="4900"/>
                    </a:cubicBezTo>
                    <a:cubicBezTo>
                      <a:pt x="626" y="4900"/>
                      <a:pt x="581" y="4901"/>
                      <a:pt x="539" y="4905"/>
                    </a:cubicBezTo>
                    <a:cubicBezTo>
                      <a:pt x="405" y="4910"/>
                      <a:pt x="274" y="4955"/>
                      <a:pt x="165" y="5036"/>
                    </a:cubicBezTo>
                    <a:cubicBezTo>
                      <a:pt x="95" y="5089"/>
                      <a:pt x="42" y="5159"/>
                      <a:pt x="14" y="5240"/>
                    </a:cubicBezTo>
                    <a:cubicBezTo>
                      <a:pt x="6" y="5267"/>
                      <a:pt x="0" y="5298"/>
                      <a:pt x="0" y="5329"/>
                    </a:cubicBezTo>
                    <a:cubicBezTo>
                      <a:pt x="6" y="5329"/>
                      <a:pt x="6" y="5301"/>
                      <a:pt x="34" y="5251"/>
                    </a:cubicBezTo>
                    <a:cubicBezTo>
                      <a:pt x="62" y="5173"/>
                      <a:pt x="112" y="5106"/>
                      <a:pt x="182" y="5061"/>
                    </a:cubicBezTo>
                    <a:cubicBezTo>
                      <a:pt x="290" y="4989"/>
                      <a:pt x="416" y="4947"/>
                      <a:pt x="544" y="4944"/>
                    </a:cubicBezTo>
                    <a:cubicBezTo>
                      <a:pt x="584" y="4939"/>
                      <a:pt x="626" y="4938"/>
                      <a:pt x="669" y="4938"/>
                    </a:cubicBezTo>
                    <a:cubicBezTo>
                      <a:pt x="766" y="4938"/>
                      <a:pt x="871" y="4946"/>
                      <a:pt x="984" y="4946"/>
                    </a:cubicBezTo>
                    <a:cubicBezTo>
                      <a:pt x="1012" y="4946"/>
                      <a:pt x="1042" y="4945"/>
                      <a:pt x="1071" y="4944"/>
                    </a:cubicBezTo>
                    <a:cubicBezTo>
                      <a:pt x="1289" y="4922"/>
                      <a:pt x="1493" y="4855"/>
                      <a:pt x="1680" y="4740"/>
                    </a:cubicBezTo>
                    <a:cubicBezTo>
                      <a:pt x="1889" y="4609"/>
                      <a:pt x="2070" y="4433"/>
                      <a:pt x="2204" y="4227"/>
                    </a:cubicBezTo>
                    <a:cubicBezTo>
                      <a:pt x="2355" y="3998"/>
                      <a:pt x="2458" y="3741"/>
                      <a:pt x="2517" y="3479"/>
                    </a:cubicBezTo>
                    <a:cubicBezTo>
                      <a:pt x="2572" y="3192"/>
                      <a:pt x="2595" y="2899"/>
                      <a:pt x="2589" y="2609"/>
                    </a:cubicBezTo>
                    <a:cubicBezTo>
                      <a:pt x="2581" y="2313"/>
                      <a:pt x="2545" y="2023"/>
                      <a:pt x="2525" y="1744"/>
                    </a:cubicBezTo>
                    <a:cubicBezTo>
                      <a:pt x="2500" y="1479"/>
                      <a:pt x="2519" y="1211"/>
                      <a:pt x="2575" y="949"/>
                    </a:cubicBezTo>
                    <a:cubicBezTo>
                      <a:pt x="2631" y="715"/>
                      <a:pt x="2757" y="503"/>
                      <a:pt x="2938" y="344"/>
                    </a:cubicBezTo>
                    <a:cubicBezTo>
                      <a:pt x="3094" y="204"/>
                      <a:pt x="3284" y="106"/>
                      <a:pt x="3487" y="59"/>
                    </a:cubicBezTo>
                    <a:cubicBezTo>
                      <a:pt x="3566" y="43"/>
                      <a:pt x="3648" y="35"/>
                      <a:pt x="3730" y="35"/>
                    </a:cubicBezTo>
                    <a:cubicBezTo>
                      <a:pt x="3821" y="35"/>
                      <a:pt x="3912" y="45"/>
                      <a:pt x="4001" y="67"/>
                    </a:cubicBezTo>
                    <a:cubicBezTo>
                      <a:pt x="4126" y="95"/>
                      <a:pt x="4252" y="148"/>
                      <a:pt x="4363" y="218"/>
                    </a:cubicBezTo>
                    <a:cubicBezTo>
                      <a:pt x="4458" y="277"/>
                      <a:pt x="4545" y="346"/>
                      <a:pt x="4626" y="427"/>
                    </a:cubicBezTo>
                    <a:cubicBezTo>
                      <a:pt x="4626" y="427"/>
                      <a:pt x="4623" y="419"/>
                      <a:pt x="4612" y="408"/>
                    </a:cubicBezTo>
                    <a:cubicBezTo>
                      <a:pt x="4601" y="399"/>
                      <a:pt x="4589" y="380"/>
                      <a:pt x="4570" y="360"/>
                    </a:cubicBezTo>
                    <a:cubicBezTo>
                      <a:pt x="4509" y="296"/>
                      <a:pt x="4444" y="246"/>
                      <a:pt x="4375" y="198"/>
                    </a:cubicBezTo>
                    <a:cubicBezTo>
                      <a:pt x="4263" y="126"/>
                      <a:pt x="4140" y="70"/>
                      <a:pt x="4012" y="39"/>
                    </a:cubicBezTo>
                    <a:cubicBezTo>
                      <a:pt x="3911" y="14"/>
                      <a:pt x="3807" y="0"/>
                      <a:pt x="3705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18" name="CustomShape 60"/>
              <p:cNvSpPr/>
              <p:nvPr/>
            </p:nvSpPr>
            <p:spPr>
              <a:xfrm>
                <a:off x="8368560" y="1231560"/>
                <a:ext cx="25560" cy="84240"/>
              </a:xfrm>
              <a:custGeom>
                <a:avLst/>
                <a:gdLst/>
                <a:ahLst/>
                <a:rect l="l" t="t" r="r" b="b"/>
                <a:pathLst>
                  <a:path w="216" h="704">
                    <a:moveTo>
                      <a:pt x="7" y="0"/>
                    </a:moveTo>
                    <a:cubicBezTo>
                      <a:pt x="6" y="0"/>
                      <a:pt x="6" y="0"/>
                      <a:pt x="6" y="1"/>
                    </a:cubicBezTo>
                    <a:cubicBezTo>
                      <a:pt x="1" y="9"/>
                      <a:pt x="34" y="37"/>
                      <a:pt x="70" y="101"/>
                    </a:cubicBezTo>
                    <a:cubicBezTo>
                      <a:pt x="176" y="249"/>
                      <a:pt x="190" y="439"/>
                      <a:pt x="112" y="603"/>
                    </a:cubicBezTo>
                    <a:cubicBezTo>
                      <a:pt x="84" y="664"/>
                      <a:pt x="62" y="704"/>
                      <a:pt x="65" y="704"/>
                    </a:cubicBezTo>
                    <a:cubicBezTo>
                      <a:pt x="68" y="704"/>
                      <a:pt x="107" y="678"/>
                      <a:pt x="146" y="614"/>
                    </a:cubicBezTo>
                    <a:cubicBezTo>
                      <a:pt x="193" y="531"/>
                      <a:pt x="215" y="433"/>
                      <a:pt x="207" y="335"/>
                    </a:cubicBezTo>
                    <a:cubicBezTo>
                      <a:pt x="196" y="240"/>
                      <a:pt x="160" y="146"/>
                      <a:pt x="95" y="73"/>
                    </a:cubicBezTo>
                    <a:cubicBezTo>
                      <a:pt x="54" y="21"/>
                      <a:pt x="12" y="0"/>
                      <a:pt x="7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19" name="CustomShape 61"/>
              <p:cNvSpPr/>
              <p:nvPr/>
            </p:nvSpPr>
            <p:spPr>
              <a:xfrm>
                <a:off x="8388720" y="1298160"/>
                <a:ext cx="198000" cy="216000"/>
              </a:xfrm>
              <a:custGeom>
                <a:avLst/>
                <a:gdLst/>
                <a:ahLst/>
                <a:rect l="l" t="t" r="r" b="b"/>
                <a:pathLst>
                  <a:path w="1653" h="1802">
                    <a:moveTo>
                      <a:pt x="538" y="0"/>
                    </a:moveTo>
                    <a:cubicBezTo>
                      <a:pt x="482" y="0"/>
                      <a:pt x="425" y="6"/>
                      <a:pt x="369" y="18"/>
                    </a:cubicBezTo>
                    <a:cubicBezTo>
                      <a:pt x="263" y="44"/>
                      <a:pt x="165" y="88"/>
                      <a:pt x="82" y="152"/>
                    </a:cubicBezTo>
                    <a:cubicBezTo>
                      <a:pt x="62" y="166"/>
                      <a:pt x="37" y="186"/>
                      <a:pt x="20" y="208"/>
                    </a:cubicBezTo>
                    <a:cubicBezTo>
                      <a:pt x="9" y="225"/>
                      <a:pt x="1" y="230"/>
                      <a:pt x="1" y="230"/>
                    </a:cubicBezTo>
                    <a:cubicBezTo>
                      <a:pt x="34" y="211"/>
                      <a:pt x="65" y="189"/>
                      <a:pt x="93" y="166"/>
                    </a:cubicBezTo>
                    <a:cubicBezTo>
                      <a:pt x="177" y="110"/>
                      <a:pt x="271" y="71"/>
                      <a:pt x="372" y="55"/>
                    </a:cubicBezTo>
                    <a:cubicBezTo>
                      <a:pt x="421" y="44"/>
                      <a:pt x="471" y="38"/>
                      <a:pt x="521" y="38"/>
                    </a:cubicBezTo>
                    <a:cubicBezTo>
                      <a:pt x="620" y="38"/>
                      <a:pt x="720" y="59"/>
                      <a:pt x="813" y="97"/>
                    </a:cubicBezTo>
                    <a:cubicBezTo>
                      <a:pt x="986" y="166"/>
                      <a:pt x="1131" y="281"/>
                      <a:pt x="1239" y="431"/>
                    </a:cubicBezTo>
                    <a:cubicBezTo>
                      <a:pt x="1301" y="507"/>
                      <a:pt x="1343" y="590"/>
                      <a:pt x="1373" y="682"/>
                    </a:cubicBezTo>
                    <a:cubicBezTo>
                      <a:pt x="1404" y="769"/>
                      <a:pt x="1432" y="855"/>
                      <a:pt x="1454" y="939"/>
                    </a:cubicBezTo>
                    <a:cubicBezTo>
                      <a:pt x="1499" y="1106"/>
                      <a:pt x="1532" y="1260"/>
                      <a:pt x="1560" y="1385"/>
                    </a:cubicBezTo>
                    <a:cubicBezTo>
                      <a:pt x="1594" y="1511"/>
                      <a:pt x="1610" y="1617"/>
                      <a:pt x="1624" y="1690"/>
                    </a:cubicBezTo>
                    <a:cubicBezTo>
                      <a:pt x="1627" y="1729"/>
                      <a:pt x="1636" y="1762"/>
                      <a:pt x="1650" y="1801"/>
                    </a:cubicBezTo>
                    <a:cubicBezTo>
                      <a:pt x="1652" y="1762"/>
                      <a:pt x="1650" y="1729"/>
                      <a:pt x="1644" y="1690"/>
                    </a:cubicBezTo>
                    <a:cubicBezTo>
                      <a:pt x="1633" y="1617"/>
                      <a:pt x="1619" y="1514"/>
                      <a:pt x="1597" y="1383"/>
                    </a:cubicBezTo>
                    <a:cubicBezTo>
                      <a:pt x="1571" y="1249"/>
                      <a:pt x="1541" y="1095"/>
                      <a:pt x="1499" y="928"/>
                    </a:cubicBezTo>
                    <a:cubicBezTo>
                      <a:pt x="1474" y="850"/>
                      <a:pt x="1449" y="758"/>
                      <a:pt x="1418" y="668"/>
                    </a:cubicBezTo>
                    <a:cubicBezTo>
                      <a:pt x="1390" y="574"/>
                      <a:pt x="1340" y="482"/>
                      <a:pt x="1281" y="403"/>
                    </a:cubicBezTo>
                    <a:cubicBezTo>
                      <a:pt x="1167" y="244"/>
                      <a:pt x="1013" y="127"/>
                      <a:pt x="832" y="55"/>
                    </a:cubicBezTo>
                    <a:cubicBezTo>
                      <a:pt x="736" y="19"/>
                      <a:pt x="637" y="0"/>
                      <a:pt x="538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20" name="CustomShape 62"/>
              <p:cNvSpPr/>
              <p:nvPr/>
            </p:nvSpPr>
            <p:spPr>
              <a:xfrm>
                <a:off x="8200800" y="1294200"/>
                <a:ext cx="179640" cy="106200"/>
              </a:xfrm>
              <a:custGeom>
                <a:avLst/>
                <a:gdLst/>
                <a:ahLst/>
                <a:rect l="l" t="t" r="r" b="b"/>
                <a:pathLst>
                  <a:path w="1499" h="887">
                    <a:moveTo>
                      <a:pt x="780" y="1"/>
                    </a:moveTo>
                    <a:cubicBezTo>
                      <a:pt x="684" y="1"/>
                      <a:pt x="589" y="19"/>
                      <a:pt x="500" y="52"/>
                    </a:cubicBezTo>
                    <a:cubicBezTo>
                      <a:pt x="372" y="103"/>
                      <a:pt x="260" y="181"/>
                      <a:pt x="174" y="290"/>
                    </a:cubicBezTo>
                    <a:cubicBezTo>
                      <a:pt x="104" y="376"/>
                      <a:pt x="54" y="479"/>
                      <a:pt x="26" y="585"/>
                    </a:cubicBezTo>
                    <a:cubicBezTo>
                      <a:pt x="9" y="661"/>
                      <a:pt x="1" y="733"/>
                      <a:pt x="6" y="806"/>
                    </a:cubicBezTo>
                    <a:cubicBezTo>
                      <a:pt x="6" y="834"/>
                      <a:pt x="9" y="861"/>
                      <a:pt x="20" y="887"/>
                    </a:cubicBezTo>
                    <a:cubicBezTo>
                      <a:pt x="20" y="789"/>
                      <a:pt x="34" y="691"/>
                      <a:pt x="56" y="596"/>
                    </a:cubicBezTo>
                    <a:cubicBezTo>
                      <a:pt x="84" y="496"/>
                      <a:pt x="137" y="404"/>
                      <a:pt x="204" y="326"/>
                    </a:cubicBezTo>
                    <a:cubicBezTo>
                      <a:pt x="288" y="228"/>
                      <a:pt x="391" y="150"/>
                      <a:pt x="514" y="105"/>
                    </a:cubicBezTo>
                    <a:cubicBezTo>
                      <a:pt x="603" y="73"/>
                      <a:pt x="697" y="57"/>
                      <a:pt x="790" y="57"/>
                    </a:cubicBezTo>
                    <a:cubicBezTo>
                      <a:pt x="825" y="57"/>
                      <a:pt x="859" y="59"/>
                      <a:pt x="893" y="64"/>
                    </a:cubicBezTo>
                    <a:cubicBezTo>
                      <a:pt x="999" y="80"/>
                      <a:pt x="1103" y="108"/>
                      <a:pt x="1206" y="139"/>
                    </a:cubicBezTo>
                    <a:cubicBezTo>
                      <a:pt x="1298" y="178"/>
                      <a:pt x="1393" y="203"/>
                      <a:pt x="1493" y="214"/>
                    </a:cubicBezTo>
                    <a:cubicBezTo>
                      <a:pt x="1499" y="206"/>
                      <a:pt x="1387" y="178"/>
                      <a:pt x="1214" y="103"/>
                    </a:cubicBezTo>
                    <a:cubicBezTo>
                      <a:pt x="1114" y="64"/>
                      <a:pt x="1011" y="33"/>
                      <a:pt x="902" y="11"/>
                    </a:cubicBezTo>
                    <a:cubicBezTo>
                      <a:pt x="861" y="4"/>
                      <a:pt x="821" y="1"/>
                      <a:pt x="780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grpSp>
        <p:nvGrpSpPr>
          <p:cNvPr id="521" name="Group 63"/>
          <p:cNvGrpSpPr/>
          <p:nvPr/>
        </p:nvGrpSpPr>
        <p:grpSpPr>
          <a:xfrm>
            <a:off x="767160" y="751680"/>
            <a:ext cx="1545840" cy="585720"/>
            <a:chOff x="767160" y="751680"/>
            <a:chExt cx="1545840" cy="585720"/>
          </a:xfrm>
        </p:grpSpPr>
        <p:sp>
          <p:nvSpPr>
            <p:cNvPr id="522" name="CustomShape 64"/>
            <p:cNvSpPr/>
            <p:nvPr/>
          </p:nvSpPr>
          <p:spPr>
            <a:xfrm>
              <a:off x="767160" y="751680"/>
              <a:ext cx="1545840" cy="585720"/>
            </a:xfrm>
            <a:custGeom>
              <a:avLst/>
              <a:gdLst/>
              <a:ahLst/>
              <a:rect l="l" t="t" r="r" b="b"/>
              <a:pathLst>
                <a:path w="25745" h="9760">
                  <a:moveTo>
                    <a:pt x="0" y="0"/>
                  </a:moveTo>
                  <a:lnTo>
                    <a:pt x="4001" y="2896"/>
                  </a:lnTo>
                  <a:lnTo>
                    <a:pt x="4001" y="8573"/>
                  </a:lnTo>
                  <a:cubicBezTo>
                    <a:pt x="4001" y="9223"/>
                    <a:pt x="4531" y="9759"/>
                    <a:pt x="5187" y="9759"/>
                  </a:cubicBezTo>
                  <a:lnTo>
                    <a:pt x="24553" y="9759"/>
                  </a:lnTo>
                  <a:cubicBezTo>
                    <a:pt x="25206" y="9759"/>
                    <a:pt x="25739" y="9232"/>
                    <a:pt x="25745" y="8573"/>
                  </a:cubicBezTo>
                  <a:lnTo>
                    <a:pt x="25745" y="1186"/>
                  </a:lnTo>
                  <a:cubicBezTo>
                    <a:pt x="25739" y="531"/>
                    <a:pt x="25209" y="0"/>
                    <a:pt x="24559" y="0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sp>
          <p:nvSpPr>
            <p:cNvPr id="523" name="CustomShape 65"/>
            <p:cNvSpPr/>
            <p:nvPr/>
          </p:nvSpPr>
          <p:spPr>
            <a:xfrm>
              <a:off x="1186560" y="990000"/>
              <a:ext cx="993240" cy="5040"/>
            </a:xfrm>
            <a:custGeom>
              <a:avLst/>
              <a:gdLst/>
              <a:ahLst/>
              <a:rect l="l" t="t" r="r" b="b"/>
              <a:pathLst>
                <a:path w="16545" h="90">
                  <a:moveTo>
                    <a:pt x="8273" y="0"/>
                  </a:moveTo>
                  <a:cubicBezTo>
                    <a:pt x="3706" y="0"/>
                    <a:pt x="1" y="20"/>
                    <a:pt x="1" y="45"/>
                  </a:cubicBezTo>
                  <a:cubicBezTo>
                    <a:pt x="1" y="73"/>
                    <a:pt x="3706" y="90"/>
                    <a:pt x="8273" y="90"/>
                  </a:cubicBezTo>
                  <a:cubicBezTo>
                    <a:pt x="12842" y="90"/>
                    <a:pt x="16544" y="70"/>
                    <a:pt x="16544" y="45"/>
                  </a:cubicBezTo>
                  <a:cubicBezTo>
                    <a:pt x="16544" y="20"/>
                    <a:pt x="12842" y="0"/>
                    <a:pt x="8273" y="0"/>
                  </a:cubicBezTo>
                  <a:close/>
                </a:path>
              </a:pathLst>
            </a:custGeom>
            <a:solidFill>
              <a:srgbClr val="ff71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24" name="CustomShape 66"/>
            <p:cNvSpPr/>
            <p:nvPr/>
          </p:nvSpPr>
          <p:spPr>
            <a:xfrm>
              <a:off x="1186560" y="1121040"/>
              <a:ext cx="993240" cy="5040"/>
            </a:xfrm>
            <a:custGeom>
              <a:avLst/>
              <a:gdLst/>
              <a:ahLst/>
              <a:rect l="l" t="t" r="r" b="b"/>
              <a:pathLst>
                <a:path w="16545" h="90">
                  <a:moveTo>
                    <a:pt x="8273" y="0"/>
                  </a:moveTo>
                  <a:cubicBezTo>
                    <a:pt x="3706" y="0"/>
                    <a:pt x="1" y="20"/>
                    <a:pt x="1" y="45"/>
                  </a:cubicBezTo>
                  <a:cubicBezTo>
                    <a:pt x="1" y="73"/>
                    <a:pt x="3706" y="89"/>
                    <a:pt x="8273" y="89"/>
                  </a:cubicBezTo>
                  <a:cubicBezTo>
                    <a:pt x="12842" y="89"/>
                    <a:pt x="16544" y="67"/>
                    <a:pt x="16544" y="45"/>
                  </a:cubicBezTo>
                  <a:cubicBezTo>
                    <a:pt x="16544" y="25"/>
                    <a:pt x="12842" y="0"/>
                    <a:pt x="8273" y="0"/>
                  </a:cubicBezTo>
                  <a:close/>
                </a:path>
              </a:pathLst>
            </a:custGeom>
            <a:solidFill>
              <a:srgbClr val="ff71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25" name="Group 67"/>
          <p:cNvGrpSpPr/>
          <p:nvPr/>
        </p:nvGrpSpPr>
        <p:grpSpPr>
          <a:xfrm>
            <a:off x="142920" y="2446200"/>
            <a:ext cx="2010960" cy="2697120"/>
            <a:chOff x="142920" y="2446200"/>
            <a:chExt cx="2010960" cy="2697120"/>
          </a:xfrm>
        </p:grpSpPr>
        <p:sp>
          <p:nvSpPr>
            <p:cNvPr id="526" name="CustomShape 68"/>
            <p:cNvSpPr/>
            <p:nvPr/>
          </p:nvSpPr>
          <p:spPr>
            <a:xfrm>
              <a:off x="142920" y="2446200"/>
              <a:ext cx="2010960" cy="2697120"/>
            </a:xfrm>
            <a:custGeom>
              <a:avLst/>
              <a:gdLst/>
              <a:ahLst/>
              <a:rect l="l" t="t" r="r" b="b"/>
              <a:pathLst>
                <a:path w="19741" h="26474">
                  <a:moveTo>
                    <a:pt x="6549" y="0"/>
                  </a:moveTo>
                  <a:cubicBezTo>
                    <a:pt x="6046" y="0"/>
                    <a:pt x="5561" y="213"/>
                    <a:pt x="5223" y="598"/>
                  </a:cubicBezTo>
                  <a:cubicBezTo>
                    <a:pt x="4810" y="1072"/>
                    <a:pt x="4534" y="1655"/>
                    <a:pt x="4433" y="2277"/>
                  </a:cubicBezTo>
                  <a:cubicBezTo>
                    <a:pt x="3995" y="4308"/>
                    <a:pt x="4576" y="6412"/>
                    <a:pt x="5159" y="8412"/>
                  </a:cubicBezTo>
                  <a:cubicBezTo>
                    <a:pt x="5412" y="9291"/>
                    <a:pt x="5686" y="10209"/>
                    <a:pt x="6344" y="10839"/>
                  </a:cubicBezTo>
                  <a:cubicBezTo>
                    <a:pt x="6701" y="11184"/>
                    <a:pt x="7282" y="11442"/>
                    <a:pt x="7853" y="11442"/>
                  </a:cubicBezTo>
                  <a:cubicBezTo>
                    <a:pt x="7942" y="11442"/>
                    <a:pt x="8031" y="11435"/>
                    <a:pt x="8119" y="11422"/>
                  </a:cubicBezTo>
                  <a:cubicBezTo>
                    <a:pt x="8269" y="12466"/>
                    <a:pt x="8417" y="13573"/>
                    <a:pt x="8545" y="14739"/>
                  </a:cubicBezTo>
                  <a:cubicBezTo>
                    <a:pt x="8872" y="17691"/>
                    <a:pt x="9034" y="20375"/>
                    <a:pt x="9087" y="22319"/>
                  </a:cubicBezTo>
                  <a:cubicBezTo>
                    <a:pt x="9106" y="23142"/>
                    <a:pt x="9106" y="23834"/>
                    <a:pt x="9115" y="24350"/>
                  </a:cubicBezTo>
                  <a:cubicBezTo>
                    <a:pt x="9064" y="23828"/>
                    <a:pt x="8997" y="23307"/>
                    <a:pt x="8900" y="22793"/>
                  </a:cubicBezTo>
                  <a:cubicBezTo>
                    <a:pt x="8743" y="22021"/>
                    <a:pt x="8509" y="21259"/>
                    <a:pt x="8222" y="20523"/>
                  </a:cubicBezTo>
                  <a:cubicBezTo>
                    <a:pt x="8071" y="20146"/>
                    <a:pt x="7893" y="19778"/>
                    <a:pt x="7695" y="19432"/>
                  </a:cubicBezTo>
                  <a:cubicBezTo>
                    <a:pt x="7907" y="18952"/>
                    <a:pt x="7943" y="18402"/>
                    <a:pt x="7792" y="17892"/>
                  </a:cubicBezTo>
                  <a:cubicBezTo>
                    <a:pt x="7650" y="17097"/>
                    <a:pt x="7148" y="16416"/>
                    <a:pt x="6428" y="16053"/>
                  </a:cubicBezTo>
                  <a:cubicBezTo>
                    <a:pt x="5588" y="15657"/>
                    <a:pt x="4674" y="15456"/>
                    <a:pt x="3756" y="15456"/>
                  </a:cubicBezTo>
                  <a:cubicBezTo>
                    <a:pt x="3342" y="15456"/>
                    <a:pt x="2927" y="15497"/>
                    <a:pt x="2517" y="15579"/>
                  </a:cubicBezTo>
                  <a:cubicBezTo>
                    <a:pt x="1791" y="15640"/>
                    <a:pt x="1111" y="15947"/>
                    <a:pt x="578" y="16444"/>
                  </a:cubicBezTo>
                  <a:cubicBezTo>
                    <a:pt x="95" y="16977"/>
                    <a:pt x="0" y="17911"/>
                    <a:pt x="578" y="18374"/>
                  </a:cubicBezTo>
                  <a:cubicBezTo>
                    <a:pt x="882" y="18583"/>
                    <a:pt x="1243" y="18690"/>
                    <a:pt x="1609" y="18690"/>
                  </a:cubicBezTo>
                  <a:cubicBezTo>
                    <a:pt x="1670" y="18690"/>
                    <a:pt x="1731" y="18687"/>
                    <a:pt x="1791" y="18681"/>
                  </a:cubicBezTo>
                  <a:cubicBezTo>
                    <a:pt x="2183" y="18681"/>
                    <a:pt x="2592" y="18654"/>
                    <a:pt x="2993" y="18654"/>
                  </a:cubicBezTo>
                  <a:cubicBezTo>
                    <a:pt x="3650" y="18654"/>
                    <a:pt x="4288" y="18727"/>
                    <a:pt x="4799" y="19114"/>
                  </a:cubicBezTo>
                  <a:cubicBezTo>
                    <a:pt x="5267" y="19476"/>
                    <a:pt x="5580" y="20059"/>
                    <a:pt x="6149" y="20238"/>
                  </a:cubicBezTo>
                  <a:cubicBezTo>
                    <a:pt x="6249" y="20261"/>
                    <a:pt x="6350" y="20272"/>
                    <a:pt x="6449" y="20272"/>
                  </a:cubicBezTo>
                  <a:cubicBezTo>
                    <a:pt x="6904" y="20272"/>
                    <a:pt x="7332" y="20037"/>
                    <a:pt x="7575" y="19641"/>
                  </a:cubicBezTo>
                  <a:cubicBezTo>
                    <a:pt x="7748" y="19948"/>
                    <a:pt x="7895" y="20266"/>
                    <a:pt x="8021" y="20592"/>
                  </a:cubicBezTo>
                  <a:cubicBezTo>
                    <a:pt x="8311" y="21318"/>
                    <a:pt x="8543" y="22062"/>
                    <a:pt x="8710" y="22830"/>
                  </a:cubicBezTo>
                  <a:cubicBezTo>
                    <a:pt x="8858" y="23533"/>
                    <a:pt x="8950" y="24199"/>
                    <a:pt x="8997" y="24716"/>
                  </a:cubicBezTo>
                  <a:cubicBezTo>
                    <a:pt x="9048" y="25234"/>
                    <a:pt x="9089" y="25647"/>
                    <a:pt x="9128" y="26004"/>
                  </a:cubicBezTo>
                  <a:cubicBezTo>
                    <a:pt x="9134" y="26163"/>
                    <a:pt x="9156" y="26320"/>
                    <a:pt x="9190" y="26473"/>
                  </a:cubicBezTo>
                  <a:cubicBezTo>
                    <a:pt x="9212" y="26322"/>
                    <a:pt x="9212" y="26166"/>
                    <a:pt x="9204" y="26018"/>
                  </a:cubicBezTo>
                  <a:cubicBezTo>
                    <a:pt x="9198" y="25773"/>
                    <a:pt x="9184" y="25438"/>
                    <a:pt x="9162" y="25034"/>
                  </a:cubicBezTo>
                  <a:cubicBezTo>
                    <a:pt x="9170" y="24911"/>
                    <a:pt x="9184" y="24785"/>
                    <a:pt x="9184" y="24635"/>
                  </a:cubicBezTo>
                  <a:cubicBezTo>
                    <a:pt x="9218" y="24088"/>
                    <a:pt x="9218" y="23298"/>
                    <a:pt x="9218" y="22328"/>
                  </a:cubicBezTo>
                  <a:cubicBezTo>
                    <a:pt x="9212" y="21622"/>
                    <a:pt x="9190" y="20821"/>
                    <a:pt x="9148" y="19956"/>
                  </a:cubicBezTo>
                  <a:cubicBezTo>
                    <a:pt x="9162" y="19847"/>
                    <a:pt x="9170" y="19741"/>
                    <a:pt x="9176" y="19635"/>
                  </a:cubicBezTo>
                  <a:cubicBezTo>
                    <a:pt x="9226" y="19222"/>
                    <a:pt x="9290" y="18620"/>
                    <a:pt x="9438" y="17881"/>
                  </a:cubicBezTo>
                  <a:cubicBezTo>
                    <a:pt x="9580" y="17141"/>
                    <a:pt x="9773" y="16268"/>
                    <a:pt x="10049" y="15317"/>
                  </a:cubicBezTo>
                  <a:cubicBezTo>
                    <a:pt x="10336" y="14282"/>
                    <a:pt x="10699" y="13275"/>
                    <a:pt x="11132" y="12287"/>
                  </a:cubicBezTo>
                  <a:cubicBezTo>
                    <a:pt x="11132" y="12279"/>
                    <a:pt x="11132" y="12279"/>
                    <a:pt x="11140" y="12273"/>
                  </a:cubicBezTo>
                  <a:cubicBezTo>
                    <a:pt x="11140" y="12273"/>
                    <a:pt x="11140" y="12265"/>
                    <a:pt x="11145" y="12265"/>
                  </a:cubicBezTo>
                  <a:cubicBezTo>
                    <a:pt x="11500" y="12640"/>
                    <a:pt x="12012" y="12812"/>
                    <a:pt x="12585" y="12812"/>
                  </a:cubicBezTo>
                  <a:cubicBezTo>
                    <a:pt x="12999" y="12812"/>
                    <a:pt x="13445" y="12722"/>
                    <a:pt x="13888" y="12555"/>
                  </a:cubicBezTo>
                  <a:cubicBezTo>
                    <a:pt x="14995" y="12136"/>
                    <a:pt x="15832" y="11205"/>
                    <a:pt x="16555" y="10270"/>
                  </a:cubicBezTo>
                  <a:cubicBezTo>
                    <a:pt x="17459" y="9107"/>
                    <a:pt x="18268" y="7871"/>
                    <a:pt x="18976" y="6582"/>
                  </a:cubicBezTo>
                  <a:cubicBezTo>
                    <a:pt x="19350" y="5832"/>
                    <a:pt x="19741" y="4939"/>
                    <a:pt x="19350" y="4194"/>
                  </a:cubicBezTo>
                  <a:cubicBezTo>
                    <a:pt x="19052" y="3697"/>
                    <a:pt x="18533" y="3385"/>
                    <a:pt x="17958" y="3357"/>
                  </a:cubicBezTo>
                  <a:cubicBezTo>
                    <a:pt x="17895" y="3354"/>
                    <a:pt x="17831" y="3352"/>
                    <a:pt x="17768" y="3352"/>
                  </a:cubicBezTo>
                  <a:cubicBezTo>
                    <a:pt x="17263" y="3352"/>
                    <a:pt x="16762" y="3450"/>
                    <a:pt x="16298" y="3639"/>
                  </a:cubicBezTo>
                  <a:cubicBezTo>
                    <a:pt x="14934" y="4113"/>
                    <a:pt x="13687" y="4852"/>
                    <a:pt x="12607" y="5804"/>
                  </a:cubicBezTo>
                  <a:cubicBezTo>
                    <a:pt x="11656" y="6593"/>
                    <a:pt x="10947" y="7628"/>
                    <a:pt x="10551" y="8800"/>
                  </a:cubicBezTo>
                  <a:cubicBezTo>
                    <a:pt x="10180" y="9910"/>
                    <a:pt x="10359" y="11124"/>
                    <a:pt x="11003" y="12078"/>
                  </a:cubicBezTo>
                  <a:cubicBezTo>
                    <a:pt x="10984" y="12120"/>
                    <a:pt x="10961" y="12162"/>
                    <a:pt x="10947" y="12215"/>
                  </a:cubicBezTo>
                  <a:cubicBezTo>
                    <a:pt x="10166" y="14017"/>
                    <a:pt x="9614" y="15914"/>
                    <a:pt x="9296" y="17855"/>
                  </a:cubicBezTo>
                  <a:cubicBezTo>
                    <a:pt x="9204" y="18447"/>
                    <a:pt x="9145" y="18941"/>
                    <a:pt x="9117" y="19340"/>
                  </a:cubicBezTo>
                  <a:cubicBezTo>
                    <a:pt x="9042" y="17934"/>
                    <a:pt x="8919" y="16371"/>
                    <a:pt x="8735" y="14725"/>
                  </a:cubicBezTo>
                  <a:cubicBezTo>
                    <a:pt x="8612" y="13609"/>
                    <a:pt x="8465" y="12505"/>
                    <a:pt x="8294" y="11394"/>
                  </a:cubicBezTo>
                  <a:cubicBezTo>
                    <a:pt x="8615" y="11311"/>
                    <a:pt x="8905" y="11118"/>
                    <a:pt x="9131" y="10792"/>
                  </a:cubicBezTo>
                  <a:lnTo>
                    <a:pt x="9137" y="10783"/>
                  </a:lnTo>
                  <a:cubicBezTo>
                    <a:pt x="9714" y="9946"/>
                    <a:pt x="9826" y="8892"/>
                    <a:pt x="9826" y="7874"/>
                  </a:cubicBezTo>
                  <a:cubicBezTo>
                    <a:pt x="9818" y="5692"/>
                    <a:pt x="9318" y="3549"/>
                    <a:pt x="8384" y="1585"/>
                  </a:cubicBezTo>
                  <a:cubicBezTo>
                    <a:pt x="8063" y="919"/>
                    <a:pt x="7625" y="221"/>
                    <a:pt x="6911" y="37"/>
                  </a:cubicBezTo>
                  <a:cubicBezTo>
                    <a:pt x="6790" y="12"/>
                    <a:pt x="6669" y="0"/>
                    <a:pt x="6549" y="0"/>
                  </a:cubicBezTo>
                  <a:close/>
                </a:path>
              </a:pathLst>
            </a:custGeom>
            <a:solidFill>
              <a:srgbClr val="ffffff"/>
            </a:solidFill>
            <a:ln w="1524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27" name="Group 69"/>
            <p:cNvGrpSpPr/>
            <p:nvPr/>
          </p:nvGrpSpPr>
          <p:grpSpPr>
            <a:xfrm>
              <a:off x="216000" y="2544480"/>
              <a:ext cx="1864800" cy="2499840"/>
              <a:chOff x="216000" y="2544480"/>
              <a:chExt cx="1864800" cy="2499840"/>
            </a:xfrm>
          </p:grpSpPr>
          <p:sp>
            <p:nvSpPr>
              <p:cNvPr id="528" name="CustomShape 70"/>
              <p:cNvSpPr/>
              <p:nvPr/>
            </p:nvSpPr>
            <p:spPr>
              <a:xfrm>
                <a:off x="593280" y="2544480"/>
                <a:ext cx="551160" cy="1081440"/>
              </a:xfrm>
              <a:custGeom>
                <a:avLst/>
                <a:gdLst/>
                <a:ahLst/>
                <a:rect l="l" t="t" r="r" b="b"/>
                <a:pathLst>
                  <a:path w="5413" h="10617">
                    <a:moveTo>
                      <a:pt x="2365" y="1"/>
                    </a:moveTo>
                    <a:cubicBezTo>
                      <a:pt x="1903" y="1"/>
                      <a:pt x="1453" y="201"/>
                      <a:pt x="1136" y="555"/>
                    </a:cubicBezTo>
                    <a:cubicBezTo>
                      <a:pt x="751" y="1001"/>
                      <a:pt x="494" y="1537"/>
                      <a:pt x="402" y="2117"/>
                    </a:cubicBezTo>
                    <a:cubicBezTo>
                      <a:pt x="1" y="4000"/>
                      <a:pt x="539" y="5947"/>
                      <a:pt x="1075" y="7805"/>
                    </a:cubicBezTo>
                    <a:cubicBezTo>
                      <a:pt x="1309" y="8612"/>
                      <a:pt x="1560" y="9465"/>
                      <a:pt x="2171" y="10054"/>
                    </a:cubicBezTo>
                    <a:cubicBezTo>
                      <a:pt x="2498" y="10375"/>
                      <a:pt x="3035" y="10617"/>
                      <a:pt x="3565" y="10617"/>
                    </a:cubicBezTo>
                    <a:cubicBezTo>
                      <a:pt x="4012" y="10617"/>
                      <a:pt x="4454" y="10445"/>
                      <a:pt x="4763" y="10004"/>
                    </a:cubicBezTo>
                    <a:cubicBezTo>
                      <a:pt x="5298" y="9217"/>
                      <a:pt x="5413" y="8238"/>
                      <a:pt x="5407" y="7300"/>
                    </a:cubicBezTo>
                    <a:cubicBezTo>
                      <a:pt x="5399" y="5283"/>
                      <a:pt x="4947" y="3289"/>
                      <a:pt x="4071" y="1470"/>
                    </a:cubicBezTo>
                    <a:cubicBezTo>
                      <a:pt x="3772" y="859"/>
                      <a:pt x="3371" y="212"/>
                      <a:pt x="2698" y="36"/>
                    </a:cubicBezTo>
                    <a:cubicBezTo>
                      <a:pt x="2588" y="12"/>
                      <a:pt x="2476" y="1"/>
                      <a:pt x="2365" y="1"/>
                    </a:cubicBezTo>
                    <a:close/>
                  </a:path>
                </a:pathLst>
              </a:custGeom>
              <a:solidFill>
                <a:srgbClr val="ff81a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29" name="CustomShape 71"/>
              <p:cNvSpPr/>
              <p:nvPr/>
            </p:nvSpPr>
            <p:spPr>
              <a:xfrm>
                <a:off x="593280" y="2544480"/>
                <a:ext cx="551160" cy="1081440"/>
              </a:xfrm>
              <a:custGeom>
                <a:avLst/>
                <a:gdLst/>
                <a:ahLst/>
                <a:rect l="l" t="t" r="r" b="b"/>
                <a:pathLst>
                  <a:path w="5413" h="10617">
                    <a:moveTo>
                      <a:pt x="2365" y="1"/>
                    </a:moveTo>
                    <a:cubicBezTo>
                      <a:pt x="1903" y="1"/>
                      <a:pt x="1453" y="201"/>
                      <a:pt x="1136" y="555"/>
                    </a:cubicBezTo>
                    <a:cubicBezTo>
                      <a:pt x="751" y="1001"/>
                      <a:pt x="494" y="1537"/>
                      <a:pt x="402" y="2117"/>
                    </a:cubicBezTo>
                    <a:cubicBezTo>
                      <a:pt x="1" y="4000"/>
                      <a:pt x="539" y="5947"/>
                      <a:pt x="1075" y="7805"/>
                    </a:cubicBezTo>
                    <a:cubicBezTo>
                      <a:pt x="1309" y="8612"/>
                      <a:pt x="1560" y="9465"/>
                      <a:pt x="2171" y="10054"/>
                    </a:cubicBezTo>
                    <a:cubicBezTo>
                      <a:pt x="2498" y="10375"/>
                      <a:pt x="3035" y="10617"/>
                      <a:pt x="3565" y="10617"/>
                    </a:cubicBezTo>
                    <a:cubicBezTo>
                      <a:pt x="4012" y="10617"/>
                      <a:pt x="4454" y="10445"/>
                      <a:pt x="4763" y="10004"/>
                    </a:cubicBezTo>
                    <a:cubicBezTo>
                      <a:pt x="5298" y="9217"/>
                      <a:pt x="5413" y="8238"/>
                      <a:pt x="5407" y="7300"/>
                    </a:cubicBezTo>
                    <a:cubicBezTo>
                      <a:pt x="5399" y="5283"/>
                      <a:pt x="4947" y="3289"/>
                      <a:pt x="4071" y="1470"/>
                    </a:cubicBezTo>
                    <a:cubicBezTo>
                      <a:pt x="3772" y="859"/>
                      <a:pt x="3371" y="212"/>
                      <a:pt x="2698" y="36"/>
                    </a:cubicBezTo>
                    <a:cubicBezTo>
                      <a:pt x="2588" y="12"/>
                      <a:pt x="2476" y="1"/>
                      <a:pt x="2365" y="1"/>
                    </a:cubicBezTo>
                    <a:close/>
                  </a:path>
                </a:pathLst>
              </a:custGeom>
              <a:solidFill>
                <a:srgbClr val="ff71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30" name="CustomShape 72"/>
              <p:cNvSpPr/>
              <p:nvPr/>
            </p:nvSpPr>
            <p:spPr>
              <a:xfrm>
                <a:off x="216000" y="4003920"/>
                <a:ext cx="750240" cy="453960"/>
              </a:xfrm>
              <a:custGeom>
                <a:avLst/>
                <a:gdLst/>
                <a:ahLst/>
                <a:rect l="l" t="t" r="r" b="b"/>
                <a:pathLst>
                  <a:path w="7366" h="4458">
                    <a:moveTo>
                      <a:pt x="3452" y="0"/>
                    </a:moveTo>
                    <a:cubicBezTo>
                      <a:pt x="3075" y="0"/>
                      <a:pt x="2698" y="37"/>
                      <a:pt x="2324" y="110"/>
                    </a:cubicBezTo>
                    <a:cubicBezTo>
                      <a:pt x="1652" y="168"/>
                      <a:pt x="1027" y="447"/>
                      <a:pt x="531" y="913"/>
                    </a:cubicBezTo>
                    <a:cubicBezTo>
                      <a:pt x="84" y="1413"/>
                      <a:pt x="0" y="2280"/>
                      <a:pt x="531" y="2702"/>
                    </a:cubicBezTo>
                    <a:cubicBezTo>
                      <a:pt x="815" y="2897"/>
                      <a:pt x="1154" y="2996"/>
                      <a:pt x="1494" y="2996"/>
                    </a:cubicBezTo>
                    <a:cubicBezTo>
                      <a:pt x="1548" y="2996"/>
                      <a:pt x="1601" y="2994"/>
                      <a:pt x="1655" y="2989"/>
                    </a:cubicBezTo>
                    <a:cubicBezTo>
                      <a:pt x="2019" y="2989"/>
                      <a:pt x="2398" y="2964"/>
                      <a:pt x="2771" y="2964"/>
                    </a:cubicBezTo>
                    <a:cubicBezTo>
                      <a:pt x="3380" y="2964"/>
                      <a:pt x="3971" y="3031"/>
                      <a:pt x="4450" y="3388"/>
                    </a:cubicBezTo>
                    <a:cubicBezTo>
                      <a:pt x="4888" y="3720"/>
                      <a:pt x="5176" y="4264"/>
                      <a:pt x="5700" y="4423"/>
                    </a:cubicBezTo>
                    <a:cubicBezTo>
                      <a:pt x="5796" y="4446"/>
                      <a:pt x="5892" y="4457"/>
                      <a:pt x="5987" y="4457"/>
                    </a:cubicBezTo>
                    <a:cubicBezTo>
                      <a:pt x="6425" y="4457"/>
                      <a:pt x="6837" y="4217"/>
                      <a:pt x="7061" y="3820"/>
                    </a:cubicBezTo>
                    <a:cubicBezTo>
                      <a:pt x="7310" y="3338"/>
                      <a:pt x="7366" y="2780"/>
                      <a:pt x="7212" y="2258"/>
                    </a:cubicBezTo>
                    <a:cubicBezTo>
                      <a:pt x="7081" y="1533"/>
                      <a:pt x="6615" y="899"/>
                      <a:pt x="5948" y="556"/>
                    </a:cubicBezTo>
                    <a:cubicBezTo>
                      <a:pt x="5162" y="188"/>
                      <a:pt x="4309" y="0"/>
                      <a:pt x="3452" y="0"/>
                    </a:cubicBezTo>
                    <a:close/>
                  </a:path>
                </a:pathLst>
              </a:custGeom>
              <a:solidFill>
                <a:srgbClr val="fac0f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31" name="CustomShape 73"/>
              <p:cNvSpPr/>
              <p:nvPr/>
            </p:nvSpPr>
            <p:spPr>
              <a:xfrm>
                <a:off x="1176120" y="2861280"/>
                <a:ext cx="904680" cy="892800"/>
              </a:xfrm>
              <a:custGeom>
                <a:avLst/>
                <a:gdLst/>
                <a:ahLst/>
                <a:rect l="l" t="t" r="r" b="b"/>
                <a:pathLst>
                  <a:path w="8882" h="8766">
                    <a:moveTo>
                      <a:pt x="808" y="8161"/>
                    </a:moveTo>
                    <a:cubicBezTo>
                      <a:pt x="832" y="8192"/>
                      <a:pt x="857" y="8221"/>
                      <a:pt x="883" y="8250"/>
                    </a:cubicBezTo>
                    <a:lnTo>
                      <a:pt x="883" y="8250"/>
                    </a:lnTo>
                    <a:lnTo>
                      <a:pt x="808" y="8161"/>
                    </a:lnTo>
                    <a:close/>
                    <a:moveTo>
                      <a:pt x="883" y="8250"/>
                    </a:moveTo>
                    <a:lnTo>
                      <a:pt x="905" y="8275"/>
                    </a:lnTo>
                    <a:cubicBezTo>
                      <a:pt x="902" y="8271"/>
                      <a:pt x="899" y="8267"/>
                      <a:pt x="896" y="8263"/>
                    </a:cubicBezTo>
                    <a:lnTo>
                      <a:pt x="896" y="8263"/>
                    </a:lnTo>
                    <a:cubicBezTo>
                      <a:pt x="892" y="8259"/>
                      <a:pt x="888" y="8254"/>
                      <a:pt x="883" y="8250"/>
                    </a:cubicBezTo>
                    <a:close/>
                    <a:moveTo>
                      <a:pt x="7080" y="0"/>
                    </a:moveTo>
                    <a:cubicBezTo>
                      <a:pt x="6604" y="0"/>
                      <a:pt x="6138" y="93"/>
                      <a:pt x="5695" y="269"/>
                    </a:cubicBezTo>
                    <a:cubicBezTo>
                      <a:pt x="4432" y="707"/>
                      <a:pt x="3271" y="1396"/>
                      <a:pt x="2272" y="2277"/>
                    </a:cubicBezTo>
                    <a:cubicBezTo>
                      <a:pt x="1391" y="3003"/>
                      <a:pt x="732" y="3968"/>
                      <a:pt x="361" y="5050"/>
                    </a:cubicBezTo>
                    <a:cubicBezTo>
                      <a:pt x="0" y="6139"/>
                      <a:pt x="203" y="7344"/>
                      <a:pt x="896" y="8263"/>
                    </a:cubicBezTo>
                    <a:lnTo>
                      <a:pt x="896" y="8263"/>
                    </a:lnTo>
                    <a:cubicBezTo>
                      <a:pt x="1223" y="8607"/>
                      <a:pt x="1698" y="8765"/>
                      <a:pt x="2229" y="8765"/>
                    </a:cubicBezTo>
                    <a:cubicBezTo>
                      <a:pt x="2616" y="8765"/>
                      <a:pt x="3033" y="8681"/>
                      <a:pt x="3444" y="8524"/>
                    </a:cubicBezTo>
                    <a:cubicBezTo>
                      <a:pt x="4476" y="8128"/>
                      <a:pt x="5249" y="7268"/>
                      <a:pt x="5921" y="6398"/>
                    </a:cubicBezTo>
                    <a:cubicBezTo>
                      <a:pt x="6758" y="5318"/>
                      <a:pt x="7509" y="4177"/>
                      <a:pt x="8164" y="2978"/>
                    </a:cubicBezTo>
                    <a:cubicBezTo>
                      <a:pt x="8527" y="2297"/>
                      <a:pt x="8881" y="1468"/>
                      <a:pt x="8527" y="782"/>
                    </a:cubicBezTo>
                    <a:cubicBezTo>
                      <a:pt x="8254" y="327"/>
                      <a:pt x="7774" y="34"/>
                      <a:pt x="7235" y="4"/>
                    </a:cubicBezTo>
                    <a:cubicBezTo>
                      <a:pt x="7183" y="2"/>
                      <a:pt x="7131" y="0"/>
                      <a:pt x="7080" y="0"/>
                    </a:cubicBezTo>
                    <a:close/>
                  </a:path>
                </a:pathLst>
              </a:custGeom>
              <a:solidFill>
                <a:srgbClr val="f89e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32" name="CustomShape 74"/>
              <p:cNvSpPr/>
              <p:nvPr/>
            </p:nvSpPr>
            <p:spPr>
              <a:xfrm>
                <a:off x="570600" y="4143960"/>
                <a:ext cx="515880" cy="900360"/>
              </a:xfrm>
              <a:custGeom>
                <a:avLst/>
                <a:gdLst/>
                <a:ahLst/>
                <a:rect l="l" t="t" r="r" b="b"/>
                <a:pathLst>
                  <a:path w="5067" h="8841">
                    <a:moveTo>
                      <a:pt x="222" y="0"/>
                    </a:moveTo>
                    <a:cubicBezTo>
                      <a:pt x="149" y="0"/>
                      <a:pt x="76" y="4"/>
                      <a:pt x="0" y="11"/>
                    </a:cubicBezTo>
                    <a:cubicBezTo>
                      <a:pt x="148" y="39"/>
                      <a:pt x="299" y="64"/>
                      <a:pt x="441" y="69"/>
                    </a:cubicBezTo>
                    <a:cubicBezTo>
                      <a:pt x="834" y="114"/>
                      <a:pt x="1211" y="225"/>
                      <a:pt x="1568" y="401"/>
                    </a:cubicBezTo>
                    <a:cubicBezTo>
                      <a:pt x="2087" y="663"/>
                      <a:pt x="2539" y="1043"/>
                      <a:pt x="2902" y="1509"/>
                    </a:cubicBezTo>
                    <a:cubicBezTo>
                      <a:pt x="3340" y="2086"/>
                      <a:pt x="3694" y="2708"/>
                      <a:pt x="3959" y="3383"/>
                    </a:cubicBezTo>
                    <a:cubicBezTo>
                      <a:pt x="4232" y="4053"/>
                      <a:pt x="4444" y="4739"/>
                      <a:pt x="4601" y="5451"/>
                    </a:cubicBezTo>
                    <a:cubicBezTo>
                      <a:pt x="4737" y="6098"/>
                      <a:pt x="4821" y="6726"/>
                      <a:pt x="4866" y="7200"/>
                    </a:cubicBezTo>
                    <a:cubicBezTo>
                      <a:pt x="4922" y="7683"/>
                      <a:pt x="4955" y="8067"/>
                      <a:pt x="4988" y="8399"/>
                    </a:cubicBezTo>
                    <a:cubicBezTo>
                      <a:pt x="4988" y="8553"/>
                      <a:pt x="5008" y="8695"/>
                      <a:pt x="5047" y="8840"/>
                    </a:cubicBezTo>
                    <a:cubicBezTo>
                      <a:pt x="5061" y="8704"/>
                      <a:pt x="5067" y="8561"/>
                      <a:pt x="5055" y="8422"/>
                    </a:cubicBezTo>
                    <a:cubicBezTo>
                      <a:pt x="5047" y="8134"/>
                      <a:pt x="5033" y="7727"/>
                      <a:pt x="4994" y="7222"/>
                    </a:cubicBezTo>
                    <a:cubicBezTo>
                      <a:pt x="4949" y="6625"/>
                      <a:pt x="4874" y="6037"/>
                      <a:pt x="4763" y="5448"/>
                    </a:cubicBezTo>
                    <a:cubicBezTo>
                      <a:pt x="4612" y="4728"/>
                      <a:pt x="4400" y="4020"/>
                      <a:pt x="4126" y="3342"/>
                    </a:cubicBezTo>
                    <a:cubicBezTo>
                      <a:pt x="3861" y="2653"/>
                      <a:pt x="3493" y="2005"/>
                      <a:pt x="3033" y="1431"/>
                    </a:cubicBezTo>
                    <a:cubicBezTo>
                      <a:pt x="2656" y="954"/>
                      <a:pt x="2171" y="571"/>
                      <a:pt x="1618" y="315"/>
                    </a:cubicBezTo>
                    <a:cubicBezTo>
                      <a:pt x="1250" y="147"/>
                      <a:pt x="857" y="41"/>
                      <a:pt x="447" y="11"/>
                    </a:cubicBezTo>
                    <a:cubicBezTo>
                      <a:pt x="370" y="4"/>
                      <a:pt x="296" y="0"/>
                      <a:pt x="222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33" name="CustomShape 75"/>
              <p:cNvSpPr/>
              <p:nvPr/>
            </p:nvSpPr>
            <p:spPr>
              <a:xfrm>
                <a:off x="850680" y="2938320"/>
                <a:ext cx="235440" cy="2013120"/>
              </a:xfrm>
              <a:custGeom>
                <a:avLst/>
                <a:gdLst/>
                <a:ahLst/>
                <a:rect l="l" t="t" r="r" b="b"/>
                <a:pathLst>
                  <a:path w="2316" h="19761">
                    <a:moveTo>
                      <a:pt x="0" y="0"/>
                    </a:moveTo>
                    <a:cubicBezTo>
                      <a:pt x="0" y="64"/>
                      <a:pt x="20" y="134"/>
                      <a:pt x="34" y="201"/>
                    </a:cubicBezTo>
                    <a:cubicBezTo>
                      <a:pt x="73" y="352"/>
                      <a:pt x="109" y="525"/>
                      <a:pt x="170" y="767"/>
                    </a:cubicBezTo>
                    <a:cubicBezTo>
                      <a:pt x="229" y="1010"/>
                      <a:pt x="287" y="1311"/>
                      <a:pt x="371" y="1660"/>
                    </a:cubicBezTo>
                    <a:cubicBezTo>
                      <a:pt x="455" y="2009"/>
                      <a:pt x="547" y="2397"/>
                      <a:pt x="631" y="2846"/>
                    </a:cubicBezTo>
                    <a:cubicBezTo>
                      <a:pt x="993" y="4612"/>
                      <a:pt x="1401" y="7067"/>
                      <a:pt x="1693" y="9809"/>
                    </a:cubicBezTo>
                    <a:cubicBezTo>
                      <a:pt x="1989" y="12549"/>
                      <a:pt x="2145" y="15043"/>
                      <a:pt x="2193" y="16839"/>
                    </a:cubicBezTo>
                    <a:cubicBezTo>
                      <a:pt x="2212" y="17746"/>
                      <a:pt x="2212" y="18477"/>
                      <a:pt x="2212" y="18976"/>
                    </a:cubicBezTo>
                    <a:lnTo>
                      <a:pt x="2212" y="19559"/>
                    </a:lnTo>
                    <a:cubicBezTo>
                      <a:pt x="2204" y="19626"/>
                      <a:pt x="2204" y="19696"/>
                      <a:pt x="2212" y="19760"/>
                    </a:cubicBezTo>
                    <a:cubicBezTo>
                      <a:pt x="2226" y="19693"/>
                      <a:pt x="2243" y="19618"/>
                      <a:pt x="2254" y="19559"/>
                    </a:cubicBezTo>
                    <a:cubicBezTo>
                      <a:pt x="2254" y="19406"/>
                      <a:pt x="2285" y="19211"/>
                      <a:pt x="2285" y="18976"/>
                    </a:cubicBezTo>
                    <a:cubicBezTo>
                      <a:pt x="2316" y="18471"/>
                      <a:pt x="2316" y="17746"/>
                      <a:pt x="2316" y="16839"/>
                    </a:cubicBezTo>
                    <a:cubicBezTo>
                      <a:pt x="2310" y="15037"/>
                      <a:pt x="2173" y="12535"/>
                      <a:pt x="1872" y="9795"/>
                    </a:cubicBezTo>
                    <a:cubicBezTo>
                      <a:pt x="1629" y="7452"/>
                      <a:pt x="1253" y="5125"/>
                      <a:pt x="756" y="2823"/>
                    </a:cubicBezTo>
                    <a:cubicBezTo>
                      <a:pt x="664" y="2377"/>
                      <a:pt x="566" y="1987"/>
                      <a:pt x="477" y="1638"/>
                    </a:cubicBezTo>
                    <a:cubicBezTo>
                      <a:pt x="385" y="1289"/>
                      <a:pt x="313" y="985"/>
                      <a:pt x="234" y="745"/>
                    </a:cubicBezTo>
                    <a:lnTo>
                      <a:pt x="67" y="187"/>
                    </a:lnTo>
                    <a:cubicBezTo>
                      <a:pt x="53" y="120"/>
                      <a:pt x="34" y="59"/>
                      <a:pt x="0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34" name="CustomShape 76"/>
              <p:cNvSpPr/>
              <p:nvPr/>
            </p:nvSpPr>
            <p:spPr>
              <a:xfrm>
                <a:off x="1073160" y="3087720"/>
                <a:ext cx="656640" cy="1372680"/>
              </a:xfrm>
              <a:custGeom>
                <a:avLst/>
                <a:gdLst/>
                <a:ahLst/>
                <a:rect l="l" t="t" r="r" b="b"/>
                <a:pathLst>
                  <a:path w="6448" h="13476">
                    <a:moveTo>
                      <a:pt x="6448" y="1"/>
                    </a:moveTo>
                    <a:cubicBezTo>
                      <a:pt x="6266" y="98"/>
                      <a:pt x="6093" y="201"/>
                      <a:pt x="5937" y="333"/>
                    </a:cubicBezTo>
                    <a:lnTo>
                      <a:pt x="5672" y="514"/>
                    </a:lnTo>
                    <a:cubicBezTo>
                      <a:pt x="5574" y="578"/>
                      <a:pt x="5482" y="670"/>
                      <a:pt x="5379" y="759"/>
                    </a:cubicBezTo>
                    <a:cubicBezTo>
                      <a:pt x="5131" y="955"/>
                      <a:pt x="4905" y="1175"/>
                      <a:pt x="4685" y="1401"/>
                    </a:cubicBezTo>
                    <a:cubicBezTo>
                      <a:pt x="3429" y="2737"/>
                      <a:pt x="2430" y="4294"/>
                      <a:pt x="1739" y="5985"/>
                    </a:cubicBezTo>
                    <a:cubicBezTo>
                      <a:pt x="1019" y="7661"/>
                      <a:pt x="497" y="9422"/>
                      <a:pt x="204" y="11218"/>
                    </a:cubicBezTo>
                    <a:cubicBezTo>
                      <a:pt x="93" y="11913"/>
                      <a:pt x="37" y="12482"/>
                      <a:pt x="14" y="12864"/>
                    </a:cubicBezTo>
                    <a:cubicBezTo>
                      <a:pt x="0" y="13068"/>
                      <a:pt x="0" y="13272"/>
                      <a:pt x="14" y="13475"/>
                    </a:cubicBezTo>
                    <a:cubicBezTo>
                      <a:pt x="51" y="13280"/>
                      <a:pt x="81" y="13076"/>
                      <a:pt x="93" y="12873"/>
                    </a:cubicBezTo>
                    <a:cubicBezTo>
                      <a:pt x="137" y="12485"/>
                      <a:pt x="196" y="11927"/>
                      <a:pt x="332" y="11246"/>
                    </a:cubicBezTo>
                    <a:cubicBezTo>
                      <a:pt x="458" y="10566"/>
                      <a:pt x="631" y="9756"/>
                      <a:pt x="896" y="8875"/>
                    </a:cubicBezTo>
                    <a:cubicBezTo>
                      <a:pt x="1169" y="7915"/>
                      <a:pt x="1507" y="6978"/>
                      <a:pt x="1900" y="6066"/>
                    </a:cubicBezTo>
                    <a:cubicBezTo>
                      <a:pt x="2595" y="4386"/>
                      <a:pt x="3566" y="2849"/>
                      <a:pt x="4771" y="1496"/>
                    </a:cubicBezTo>
                    <a:cubicBezTo>
                      <a:pt x="5301" y="960"/>
                      <a:pt x="5859" y="461"/>
                      <a:pt x="6448" y="1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sp>
        <p:nvSpPr>
          <p:cNvPr id="535" name="CustomShape 77"/>
          <p:cNvSpPr/>
          <p:nvPr/>
        </p:nvSpPr>
        <p:spPr>
          <a:xfrm>
            <a:off x="2214720" y="3643200"/>
            <a:ext cx="412452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caf5d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36" name="CustomShape 78"/>
          <p:cNvSpPr/>
          <p:nvPr/>
        </p:nvSpPr>
        <p:spPr>
          <a:xfrm>
            <a:off x="1143000" y="3857760"/>
            <a:ext cx="4785840" cy="74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r>
              <a:rPr b="0" lang="hr-HR" sz="2000" spc="-1" strike="noStrike">
                <a:solidFill>
                  <a:srgbClr val="c97114"/>
                </a:solidFill>
                <a:latin typeface="Lexend Light"/>
                <a:ea typeface="Lexend Light"/>
              </a:rPr>
              <a:t>Budite autentični i klijentu otkrijte osobna iskustva i informacije o vama, ali oprezno.</a:t>
            </a:r>
            <a:endParaRPr b="0" lang="hr-H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TextShape 1"/>
          <p:cNvSpPr txBox="1"/>
          <p:nvPr/>
        </p:nvSpPr>
        <p:spPr>
          <a:xfrm>
            <a:off x="2357280" y="285840"/>
            <a:ext cx="5143320" cy="74844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r>
              <a:rPr b="0" lang="vi-VN" sz="2000" spc="-1" strike="noStrike">
                <a:solidFill>
                  <a:srgbClr val="c97114"/>
                </a:solidFill>
                <a:latin typeface="Lexend Light"/>
                <a:ea typeface="Lexend Light"/>
              </a:rPr>
              <a:t> </a:t>
            </a:r>
            <a:r>
              <a:rPr b="0" lang="vi-VN" sz="2000" spc="-1" strike="noStrike">
                <a:solidFill>
                  <a:srgbClr val="c97114"/>
                </a:solidFill>
                <a:latin typeface="Lexend Light"/>
                <a:ea typeface="Lexend Light"/>
              </a:rPr>
              <a:t>Pratite svoju razinu empatije i budite oprezni zbog vlastitih beskorisnih reakcija. </a:t>
            </a:r>
            <a:endParaRPr b="0" lang="hr-HR" sz="2000" spc="-1" strike="noStrike">
              <a:latin typeface="Arial"/>
            </a:endParaRPr>
          </a:p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endParaRPr b="0" lang="hr-HR" sz="2000" spc="-1" strike="noStrike">
              <a:latin typeface="Arial"/>
            </a:endParaRPr>
          </a:p>
          <a:p>
            <a:pPr marL="457200" indent="-317160" algn="ctr">
              <a:lnSpc>
                <a:spcPct val="100000"/>
              </a:lnSpc>
              <a:tabLst>
                <a:tab algn="l" pos="0"/>
              </a:tabLst>
            </a:pPr>
            <a:r>
              <a:rPr b="0" lang="hr-HR" sz="2000" spc="-1" strike="noStrike">
                <a:solidFill>
                  <a:srgbClr val="c97114"/>
                </a:solidFill>
                <a:latin typeface="Lexend Light"/>
                <a:ea typeface="Lexend Light"/>
              </a:rPr>
              <a:t>P</a:t>
            </a:r>
            <a:r>
              <a:rPr b="0" lang="vi-VN" sz="2000" spc="-1" strike="noStrike">
                <a:solidFill>
                  <a:srgbClr val="c97114"/>
                </a:solidFill>
                <a:latin typeface="Lexend Light"/>
                <a:ea typeface="Lexend Light"/>
              </a:rPr>
              <a:t>rođite dodatnu obuku i redovito se savjetujte s drugima ili tražite nadzor kako biste povećali svoju kompetenciju. I, kada je indicirano, razmislite o osobnoj terapiji.</a:t>
            </a:r>
            <a:br/>
            <a:br/>
            <a:endParaRPr b="0" lang="hr-HR" sz="2000" spc="-1" strike="noStrike">
              <a:latin typeface="Arial"/>
            </a:endParaRPr>
          </a:p>
        </p:txBody>
      </p:sp>
      <p:sp>
        <p:nvSpPr>
          <p:cNvPr id="538" name="CustomShape 2"/>
          <p:cNvSpPr/>
          <p:nvPr/>
        </p:nvSpPr>
        <p:spPr>
          <a:xfrm>
            <a:off x="3500280" y="1428840"/>
            <a:ext cx="412452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caf5d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539" name="Group 3"/>
          <p:cNvGrpSpPr/>
          <p:nvPr/>
        </p:nvGrpSpPr>
        <p:grpSpPr>
          <a:xfrm>
            <a:off x="767160" y="751680"/>
            <a:ext cx="1545840" cy="585720"/>
            <a:chOff x="767160" y="751680"/>
            <a:chExt cx="1545840" cy="585720"/>
          </a:xfrm>
        </p:grpSpPr>
        <p:sp>
          <p:nvSpPr>
            <p:cNvPr id="540" name="CustomShape 4"/>
            <p:cNvSpPr/>
            <p:nvPr/>
          </p:nvSpPr>
          <p:spPr>
            <a:xfrm>
              <a:off x="767160" y="751680"/>
              <a:ext cx="1545840" cy="585720"/>
            </a:xfrm>
            <a:custGeom>
              <a:avLst/>
              <a:gdLst/>
              <a:ahLst/>
              <a:rect l="l" t="t" r="r" b="b"/>
              <a:pathLst>
                <a:path w="25745" h="9760">
                  <a:moveTo>
                    <a:pt x="0" y="0"/>
                  </a:moveTo>
                  <a:lnTo>
                    <a:pt x="4001" y="2896"/>
                  </a:lnTo>
                  <a:lnTo>
                    <a:pt x="4001" y="8573"/>
                  </a:lnTo>
                  <a:cubicBezTo>
                    <a:pt x="4001" y="9223"/>
                    <a:pt x="4531" y="9759"/>
                    <a:pt x="5187" y="9759"/>
                  </a:cubicBezTo>
                  <a:lnTo>
                    <a:pt x="24553" y="9759"/>
                  </a:lnTo>
                  <a:cubicBezTo>
                    <a:pt x="25206" y="9759"/>
                    <a:pt x="25739" y="9232"/>
                    <a:pt x="25745" y="8573"/>
                  </a:cubicBezTo>
                  <a:lnTo>
                    <a:pt x="25745" y="1186"/>
                  </a:lnTo>
                  <a:cubicBezTo>
                    <a:pt x="25739" y="531"/>
                    <a:pt x="25209" y="0"/>
                    <a:pt x="24559" y="0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sp>
          <p:nvSpPr>
            <p:cNvPr id="541" name="CustomShape 5"/>
            <p:cNvSpPr/>
            <p:nvPr/>
          </p:nvSpPr>
          <p:spPr>
            <a:xfrm>
              <a:off x="1186560" y="990000"/>
              <a:ext cx="993240" cy="5040"/>
            </a:xfrm>
            <a:custGeom>
              <a:avLst/>
              <a:gdLst/>
              <a:ahLst/>
              <a:rect l="l" t="t" r="r" b="b"/>
              <a:pathLst>
                <a:path w="16545" h="90">
                  <a:moveTo>
                    <a:pt x="8273" y="0"/>
                  </a:moveTo>
                  <a:cubicBezTo>
                    <a:pt x="3706" y="0"/>
                    <a:pt x="1" y="20"/>
                    <a:pt x="1" y="45"/>
                  </a:cubicBezTo>
                  <a:cubicBezTo>
                    <a:pt x="1" y="73"/>
                    <a:pt x="3706" y="90"/>
                    <a:pt x="8273" y="90"/>
                  </a:cubicBezTo>
                  <a:cubicBezTo>
                    <a:pt x="12842" y="90"/>
                    <a:pt x="16544" y="70"/>
                    <a:pt x="16544" y="45"/>
                  </a:cubicBezTo>
                  <a:cubicBezTo>
                    <a:pt x="16544" y="20"/>
                    <a:pt x="12842" y="0"/>
                    <a:pt x="8273" y="0"/>
                  </a:cubicBezTo>
                  <a:close/>
                </a:path>
              </a:pathLst>
            </a:custGeom>
            <a:solidFill>
              <a:srgbClr val="ff71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2" name="CustomShape 6"/>
            <p:cNvSpPr/>
            <p:nvPr/>
          </p:nvSpPr>
          <p:spPr>
            <a:xfrm>
              <a:off x="1186560" y="1121040"/>
              <a:ext cx="993240" cy="5040"/>
            </a:xfrm>
            <a:custGeom>
              <a:avLst/>
              <a:gdLst/>
              <a:ahLst/>
              <a:rect l="l" t="t" r="r" b="b"/>
              <a:pathLst>
                <a:path w="16545" h="90">
                  <a:moveTo>
                    <a:pt x="8273" y="0"/>
                  </a:moveTo>
                  <a:cubicBezTo>
                    <a:pt x="3706" y="0"/>
                    <a:pt x="1" y="20"/>
                    <a:pt x="1" y="45"/>
                  </a:cubicBezTo>
                  <a:cubicBezTo>
                    <a:pt x="1" y="73"/>
                    <a:pt x="3706" y="89"/>
                    <a:pt x="8273" y="89"/>
                  </a:cubicBezTo>
                  <a:cubicBezTo>
                    <a:pt x="12842" y="89"/>
                    <a:pt x="16544" y="67"/>
                    <a:pt x="16544" y="45"/>
                  </a:cubicBezTo>
                  <a:cubicBezTo>
                    <a:pt x="16544" y="25"/>
                    <a:pt x="12842" y="0"/>
                    <a:pt x="8273" y="0"/>
                  </a:cubicBezTo>
                  <a:close/>
                </a:path>
              </a:pathLst>
            </a:custGeom>
            <a:solidFill>
              <a:srgbClr val="ff71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43" name="Group 7"/>
          <p:cNvGrpSpPr/>
          <p:nvPr/>
        </p:nvGrpSpPr>
        <p:grpSpPr>
          <a:xfrm>
            <a:off x="7358040" y="2643120"/>
            <a:ext cx="2010960" cy="2697120"/>
            <a:chOff x="7358040" y="2643120"/>
            <a:chExt cx="2010960" cy="2697120"/>
          </a:xfrm>
        </p:grpSpPr>
        <p:sp>
          <p:nvSpPr>
            <p:cNvPr id="544" name="CustomShape 8"/>
            <p:cNvSpPr/>
            <p:nvPr/>
          </p:nvSpPr>
          <p:spPr>
            <a:xfrm>
              <a:off x="7358040" y="2643120"/>
              <a:ext cx="2010960" cy="2697120"/>
            </a:xfrm>
            <a:custGeom>
              <a:avLst/>
              <a:gdLst/>
              <a:ahLst/>
              <a:rect l="l" t="t" r="r" b="b"/>
              <a:pathLst>
                <a:path w="19741" h="26474">
                  <a:moveTo>
                    <a:pt x="6549" y="0"/>
                  </a:moveTo>
                  <a:cubicBezTo>
                    <a:pt x="6046" y="0"/>
                    <a:pt x="5561" y="213"/>
                    <a:pt x="5223" y="598"/>
                  </a:cubicBezTo>
                  <a:cubicBezTo>
                    <a:pt x="4810" y="1072"/>
                    <a:pt x="4534" y="1655"/>
                    <a:pt x="4433" y="2277"/>
                  </a:cubicBezTo>
                  <a:cubicBezTo>
                    <a:pt x="3995" y="4308"/>
                    <a:pt x="4576" y="6412"/>
                    <a:pt x="5159" y="8412"/>
                  </a:cubicBezTo>
                  <a:cubicBezTo>
                    <a:pt x="5412" y="9291"/>
                    <a:pt x="5686" y="10209"/>
                    <a:pt x="6344" y="10839"/>
                  </a:cubicBezTo>
                  <a:cubicBezTo>
                    <a:pt x="6701" y="11184"/>
                    <a:pt x="7282" y="11442"/>
                    <a:pt x="7853" y="11442"/>
                  </a:cubicBezTo>
                  <a:cubicBezTo>
                    <a:pt x="7942" y="11442"/>
                    <a:pt x="8031" y="11435"/>
                    <a:pt x="8119" y="11422"/>
                  </a:cubicBezTo>
                  <a:cubicBezTo>
                    <a:pt x="8269" y="12466"/>
                    <a:pt x="8417" y="13573"/>
                    <a:pt x="8545" y="14739"/>
                  </a:cubicBezTo>
                  <a:cubicBezTo>
                    <a:pt x="8872" y="17691"/>
                    <a:pt x="9034" y="20375"/>
                    <a:pt x="9087" y="22319"/>
                  </a:cubicBezTo>
                  <a:cubicBezTo>
                    <a:pt x="9106" y="23142"/>
                    <a:pt x="9106" y="23834"/>
                    <a:pt x="9115" y="24350"/>
                  </a:cubicBezTo>
                  <a:cubicBezTo>
                    <a:pt x="9064" y="23828"/>
                    <a:pt x="8997" y="23307"/>
                    <a:pt x="8900" y="22793"/>
                  </a:cubicBezTo>
                  <a:cubicBezTo>
                    <a:pt x="8743" y="22021"/>
                    <a:pt x="8509" y="21259"/>
                    <a:pt x="8222" y="20523"/>
                  </a:cubicBezTo>
                  <a:cubicBezTo>
                    <a:pt x="8071" y="20146"/>
                    <a:pt x="7893" y="19778"/>
                    <a:pt x="7695" y="19432"/>
                  </a:cubicBezTo>
                  <a:cubicBezTo>
                    <a:pt x="7907" y="18952"/>
                    <a:pt x="7943" y="18402"/>
                    <a:pt x="7792" y="17892"/>
                  </a:cubicBezTo>
                  <a:cubicBezTo>
                    <a:pt x="7650" y="17097"/>
                    <a:pt x="7148" y="16416"/>
                    <a:pt x="6428" y="16053"/>
                  </a:cubicBezTo>
                  <a:cubicBezTo>
                    <a:pt x="5588" y="15657"/>
                    <a:pt x="4674" y="15456"/>
                    <a:pt x="3756" y="15456"/>
                  </a:cubicBezTo>
                  <a:cubicBezTo>
                    <a:pt x="3342" y="15456"/>
                    <a:pt x="2927" y="15497"/>
                    <a:pt x="2517" y="15579"/>
                  </a:cubicBezTo>
                  <a:cubicBezTo>
                    <a:pt x="1791" y="15640"/>
                    <a:pt x="1111" y="15947"/>
                    <a:pt x="578" y="16444"/>
                  </a:cubicBezTo>
                  <a:cubicBezTo>
                    <a:pt x="95" y="16977"/>
                    <a:pt x="0" y="17911"/>
                    <a:pt x="578" y="18374"/>
                  </a:cubicBezTo>
                  <a:cubicBezTo>
                    <a:pt x="882" y="18583"/>
                    <a:pt x="1243" y="18690"/>
                    <a:pt x="1609" y="18690"/>
                  </a:cubicBezTo>
                  <a:cubicBezTo>
                    <a:pt x="1670" y="18690"/>
                    <a:pt x="1731" y="18687"/>
                    <a:pt x="1791" y="18681"/>
                  </a:cubicBezTo>
                  <a:cubicBezTo>
                    <a:pt x="2183" y="18681"/>
                    <a:pt x="2592" y="18654"/>
                    <a:pt x="2993" y="18654"/>
                  </a:cubicBezTo>
                  <a:cubicBezTo>
                    <a:pt x="3650" y="18654"/>
                    <a:pt x="4288" y="18727"/>
                    <a:pt x="4799" y="19114"/>
                  </a:cubicBezTo>
                  <a:cubicBezTo>
                    <a:pt x="5267" y="19476"/>
                    <a:pt x="5580" y="20059"/>
                    <a:pt x="6149" y="20238"/>
                  </a:cubicBezTo>
                  <a:cubicBezTo>
                    <a:pt x="6249" y="20261"/>
                    <a:pt x="6350" y="20272"/>
                    <a:pt x="6449" y="20272"/>
                  </a:cubicBezTo>
                  <a:cubicBezTo>
                    <a:pt x="6904" y="20272"/>
                    <a:pt x="7332" y="20037"/>
                    <a:pt x="7575" y="19641"/>
                  </a:cubicBezTo>
                  <a:cubicBezTo>
                    <a:pt x="7748" y="19948"/>
                    <a:pt x="7895" y="20266"/>
                    <a:pt x="8021" y="20592"/>
                  </a:cubicBezTo>
                  <a:cubicBezTo>
                    <a:pt x="8311" y="21318"/>
                    <a:pt x="8543" y="22062"/>
                    <a:pt x="8710" y="22830"/>
                  </a:cubicBezTo>
                  <a:cubicBezTo>
                    <a:pt x="8858" y="23533"/>
                    <a:pt x="8950" y="24199"/>
                    <a:pt x="8997" y="24716"/>
                  </a:cubicBezTo>
                  <a:cubicBezTo>
                    <a:pt x="9048" y="25234"/>
                    <a:pt x="9089" y="25647"/>
                    <a:pt x="9128" y="26004"/>
                  </a:cubicBezTo>
                  <a:cubicBezTo>
                    <a:pt x="9134" y="26163"/>
                    <a:pt x="9156" y="26320"/>
                    <a:pt x="9190" y="26473"/>
                  </a:cubicBezTo>
                  <a:cubicBezTo>
                    <a:pt x="9212" y="26322"/>
                    <a:pt x="9212" y="26166"/>
                    <a:pt x="9204" y="26018"/>
                  </a:cubicBezTo>
                  <a:cubicBezTo>
                    <a:pt x="9198" y="25773"/>
                    <a:pt x="9184" y="25438"/>
                    <a:pt x="9162" y="25034"/>
                  </a:cubicBezTo>
                  <a:cubicBezTo>
                    <a:pt x="9170" y="24911"/>
                    <a:pt x="9184" y="24785"/>
                    <a:pt x="9184" y="24635"/>
                  </a:cubicBezTo>
                  <a:cubicBezTo>
                    <a:pt x="9218" y="24088"/>
                    <a:pt x="9218" y="23298"/>
                    <a:pt x="9218" y="22328"/>
                  </a:cubicBezTo>
                  <a:cubicBezTo>
                    <a:pt x="9212" y="21622"/>
                    <a:pt x="9190" y="20821"/>
                    <a:pt x="9148" y="19956"/>
                  </a:cubicBezTo>
                  <a:cubicBezTo>
                    <a:pt x="9162" y="19847"/>
                    <a:pt x="9170" y="19741"/>
                    <a:pt x="9176" y="19635"/>
                  </a:cubicBezTo>
                  <a:cubicBezTo>
                    <a:pt x="9226" y="19222"/>
                    <a:pt x="9290" y="18620"/>
                    <a:pt x="9438" y="17881"/>
                  </a:cubicBezTo>
                  <a:cubicBezTo>
                    <a:pt x="9580" y="17141"/>
                    <a:pt x="9773" y="16268"/>
                    <a:pt x="10049" y="15317"/>
                  </a:cubicBezTo>
                  <a:cubicBezTo>
                    <a:pt x="10336" y="14282"/>
                    <a:pt x="10699" y="13275"/>
                    <a:pt x="11132" y="12287"/>
                  </a:cubicBezTo>
                  <a:cubicBezTo>
                    <a:pt x="11132" y="12279"/>
                    <a:pt x="11132" y="12279"/>
                    <a:pt x="11140" y="12273"/>
                  </a:cubicBezTo>
                  <a:cubicBezTo>
                    <a:pt x="11140" y="12273"/>
                    <a:pt x="11140" y="12265"/>
                    <a:pt x="11145" y="12265"/>
                  </a:cubicBezTo>
                  <a:cubicBezTo>
                    <a:pt x="11500" y="12640"/>
                    <a:pt x="12012" y="12812"/>
                    <a:pt x="12585" y="12812"/>
                  </a:cubicBezTo>
                  <a:cubicBezTo>
                    <a:pt x="12999" y="12812"/>
                    <a:pt x="13445" y="12722"/>
                    <a:pt x="13888" y="12555"/>
                  </a:cubicBezTo>
                  <a:cubicBezTo>
                    <a:pt x="14995" y="12136"/>
                    <a:pt x="15832" y="11205"/>
                    <a:pt x="16555" y="10270"/>
                  </a:cubicBezTo>
                  <a:cubicBezTo>
                    <a:pt x="17459" y="9107"/>
                    <a:pt x="18268" y="7871"/>
                    <a:pt x="18976" y="6582"/>
                  </a:cubicBezTo>
                  <a:cubicBezTo>
                    <a:pt x="19350" y="5832"/>
                    <a:pt x="19741" y="4939"/>
                    <a:pt x="19350" y="4194"/>
                  </a:cubicBezTo>
                  <a:cubicBezTo>
                    <a:pt x="19052" y="3697"/>
                    <a:pt x="18533" y="3385"/>
                    <a:pt x="17958" y="3357"/>
                  </a:cubicBezTo>
                  <a:cubicBezTo>
                    <a:pt x="17895" y="3354"/>
                    <a:pt x="17831" y="3352"/>
                    <a:pt x="17768" y="3352"/>
                  </a:cubicBezTo>
                  <a:cubicBezTo>
                    <a:pt x="17263" y="3352"/>
                    <a:pt x="16762" y="3450"/>
                    <a:pt x="16298" y="3639"/>
                  </a:cubicBezTo>
                  <a:cubicBezTo>
                    <a:pt x="14934" y="4113"/>
                    <a:pt x="13687" y="4852"/>
                    <a:pt x="12607" y="5804"/>
                  </a:cubicBezTo>
                  <a:cubicBezTo>
                    <a:pt x="11656" y="6593"/>
                    <a:pt x="10947" y="7628"/>
                    <a:pt x="10551" y="8800"/>
                  </a:cubicBezTo>
                  <a:cubicBezTo>
                    <a:pt x="10180" y="9910"/>
                    <a:pt x="10359" y="11124"/>
                    <a:pt x="11003" y="12078"/>
                  </a:cubicBezTo>
                  <a:cubicBezTo>
                    <a:pt x="10984" y="12120"/>
                    <a:pt x="10961" y="12162"/>
                    <a:pt x="10947" y="12215"/>
                  </a:cubicBezTo>
                  <a:cubicBezTo>
                    <a:pt x="10166" y="14017"/>
                    <a:pt x="9614" y="15914"/>
                    <a:pt x="9296" y="17855"/>
                  </a:cubicBezTo>
                  <a:cubicBezTo>
                    <a:pt x="9204" y="18447"/>
                    <a:pt x="9145" y="18941"/>
                    <a:pt x="9117" y="19340"/>
                  </a:cubicBezTo>
                  <a:cubicBezTo>
                    <a:pt x="9042" y="17934"/>
                    <a:pt x="8919" y="16371"/>
                    <a:pt x="8735" y="14725"/>
                  </a:cubicBezTo>
                  <a:cubicBezTo>
                    <a:pt x="8612" y="13609"/>
                    <a:pt x="8465" y="12505"/>
                    <a:pt x="8294" y="11394"/>
                  </a:cubicBezTo>
                  <a:cubicBezTo>
                    <a:pt x="8615" y="11311"/>
                    <a:pt x="8905" y="11118"/>
                    <a:pt x="9131" y="10792"/>
                  </a:cubicBezTo>
                  <a:lnTo>
                    <a:pt x="9137" y="10783"/>
                  </a:lnTo>
                  <a:cubicBezTo>
                    <a:pt x="9714" y="9946"/>
                    <a:pt x="9826" y="8892"/>
                    <a:pt x="9826" y="7874"/>
                  </a:cubicBezTo>
                  <a:cubicBezTo>
                    <a:pt x="9818" y="5692"/>
                    <a:pt x="9318" y="3549"/>
                    <a:pt x="8384" y="1585"/>
                  </a:cubicBezTo>
                  <a:cubicBezTo>
                    <a:pt x="8063" y="919"/>
                    <a:pt x="7625" y="221"/>
                    <a:pt x="6911" y="37"/>
                  </a:cubicBezTo>
                  <a:cubicBezTo>
                    <a:pt x="6790" y="12"/>
                    <a:pt x="6669" y="0"/>
                    <a:pt x="6549" y="0"/>
                  </a:cubicBezTo>
                  <a:close/>
                </a:path>
              </a:pathLst>
            </a:custGeom>
            <a:solidFill>
              <a:srgbClr val="ffffff"/>
            </a:solidFill>
            <a:ln w="1524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45" name="Group 9"/>
            <p:cNvGrpSpPr/>
            <p:nvPr/>
          </p:nvGrpSpPr>
          <p:grpSpPr>
            <a:xfrm>
              <a:off x="7431120" y="2741400"/>
              <a:ext cx="1864800" cy="2500200"/>
              <a:chOff x="7431120" y="2741400"/>
              <a:chExt cx="1864800" cy="2500200"/>
            </a:xfrm>
          </p:grpSpPr>
          <p:sp>
            <p:nvSpPr>
              <p:cNvPr id="546" name="CustomShape 10"/>
              <p:cNvSpPr/>
              <p:nvPr/>
            </p:nvSpPr>
            <p:spPr>
              <a:xfrm>
                <a:off x="7808400" y="2741400"/>
                <a:ext cx="551160" cy="1081440"/>
              </a:xfrm>
              <a:custGeom>
                <a:avLst/>
                <a:gdLst/>
                <a:ahLst/>
                <a:rect l="l" t="t" r="r" b="b"/>
                <a:pathLst>
                  <a:path w="5413" h="10617">
                    <a:moveTo>
                      <a:pt x="2365" y="1"/>
                    </a:moveTo>
                    <a:cubicBezTo>
                      <a:pt x="1903" y="1"/>
                      <a:pt x="1453" y="201"/>
                      <a:pt x="1136" y="555"/>
                    </a:cubicBezTo>
                    <a:cubicBezTo>
                      <a:pt x="751" y="1001"/>
                      <a:pt x="494" y="1537"/>
                      <a:pt x="402" y="2117"/>
                    </a:cubicBezTo>
                    <a:cubicBezTo>
                      <a:pt x="1" y="4000"/>
                      <a:pt x="539" y="5947"/>
                      <a:pt x="1075" y="7805"/>
                    </a:cubicBezTo>
                    <a:cubicBezTo>
                      <a:pt x="1309" y="8612"/>
                      <a:pt x="1560" y="9465"/>
                      <a:pt x="2171" y="10054"/>
                    </a:cubicBezTo>
                    <a:cubicBezTo>
                      <a:pt x="2498" y="10375"/>
                      <a:pt x="3035" y="10617"/>
                      <a:pt x="3565" y="10617"/>
                    </a:cubicBezTo>
                    <a:cubicBezTo>
                      <a:pt x="4012" y="10617"/>
                      <a:pt x="4454" y="10445"/>
                      <a:pt x="4763" y="10004"/>
                    </a:cubicBezTo>
                    <a:cubicBezTo>
                      <a:pt x="5298" y="9217"/>
                      <a:pt x="5413" y="8238"/>
                      <a:pt x="5407" y="7300"/>
                    </a:cubicBezTo>
                    <a:cubicBezTo>
                      <a:pt x="5399" y="5283"/>
                      <a:pt x="4947" y="3289"/>
                      <a:pt x="4071" y="1470"/>
                    </a:cubicBezTo>
                    <a:cubicBezTo>
                      <a:pt x="3772" y="859"/>
                      <a:pt x="3371" y="212"/>
                      <a:pt x="2698" y="36"/>
                    </a:cubicBezTo>
                    <a:cubicBezTo>
                      <a:pt x="2588" y="12"/>
                      <a:pt x="2476" y="1"/>
                      <a:pt x="2365" y="1"/>
                    </a:cubicBezTo>
                    <a:close/>
                  </a:path>
                </a:pathLst>
              </a:custGeom>
              <a:solidFill>
                <a:srgbClr val="ff81a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47" name="CustomShape 11"/>
              <p:cNvSpPr/>
              <p:nvPr/>
            </p:nvSpPr>
            <p:spPr>
              <a:xfrm>
                <a:off x="7808400" y="2741400"/>
                <a:ext cx="551160" cy="1081440"/>
              </a:xfrm>
              <a:custGeom>
                <a:avLst/>
                <a:gdLst/>
                <a:ahLst/>
                <a:rect l="l" t="t" r="r" b="b"/>
                <a:pathLst>
                  <a:path w="5413" h="10617">
                    <a:moveTo>
                      <a:pt x="2365" y="1"/>
                    </a:moveTo>
                    <a:cubicBezTo>
                      <a:pt x="1903" y="1"/>
                      <a:pt x="1453" y="201"/>
                      <a:pt x="1136" y="555"/>
                    </a:cubicBezTo>
                    <a:cubicBezTo>
                      <a:pt x="751" y="1001"/>
                      <a:pt x="494" y="1537"/>
                      <a:pt x="402" y="2117"/>
                    </a:cubicBezTo>
                    <a:cubicBezTo>
                      <a:pt x="1" y="4000"/>
                      <a:pt x="539" y="5947"/>
                      <a:pt x="1075" y="7805"/>
                    </a:cubicBezTo>
                    <a:cubicBezTo>
                      <a:pt x="1309" y="8612"/>
                      <a:pt x="1560" y="9465"/>
                      <a:pt x="2171" y="10054"/>
                    </a:cubicBezTo>
                    <a:cubicBezTo>
                      <a:pt x="2498" y="10375"/>
                      <a:pt x="3035" y="10617"/>
                      <a:pt x="3565" y="10617"/>
                    </a:cubicBezTo>
                    <a:cubicBezTo>
                      <a:pt x="4012" y="10617"/>
                      <a:pt x="4454" y="10445"/>
                      <a:pt x="4763" y="10004"/>
                    </a:cubicBezTo>
                    <a:cubicBezTo>
                      <a:pt x="5298" y="9217"/>
                      <a:pt x="5413" y="8238"/>
                      <a:pt x="5407" y="7300"/>
                    </a:cubicBezTo>
                    <a:cubicBezTo>
                      <a:pt x="5399" y="5283"/>
                      <a:pt x="4947" y="3289"/>
                      <a:pt x="4071" y="1470"/>
                    </a:cubicBezTo>
                    <a:cubicBezTo>
                      <a:pt x="3772" y="859"/>
                      <a:pt x="3371" y="212"/>
                      <a:pt x="2698" y="36"/>
                    </a:cubicBezTo>
                    <a:cubicBezTo>
                      <a:pt x="2588" y="12"/>
                      <a:pt x="2476" y="1"/>
                      <a:pt x="2365" y="1"/>
                    </a:cubicBezTo>
                    <a:close/>
                  </a:path>
                </a:pathLst>
              </a:custGeom>
              <a:solidFill>
                <a:srgbClr val="ff71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48" name="CustomShape 12"/>
              <p:cNvSpPr/>
              <p:nvPr/>
            </p:nvSpPr>
            <p:spPr>
              <a:xfrm>
                <a:off x="7431120" y="4200840"/>
                <a:ext cx="750240" cy="453960"/>
              </a:xfrm>
              <a:custGeom>
                <a:avLst/>
                <a:gdLst/>
                <a:ahLst/>
                <a:rect l="l" t="t" r="r" b="b"/>
                <a:pathLst>
                  <a:path w="7366" h="4458">
                    <a:moveTo>
                      <a:pt x="3452" y="0"/>
                    </a:moveTo>
                    <a:cubicBezTo>
                      <a:pt x="3075" y="0"/>
                      <a:pt x="2698" y="37"/>
                      <a:pt x="2324" y="110"/>
                    </a:cubicBezTo>
                    <a:cubicBezTo>
                      <a:pt x="1652" y="168"/>
                      <a:pt x="1027" y="447"/>
                      <a:pt x="531" y="913"/>
                    </a:cubicBezTo>
                    <a:cubicBezTo>
                      <a:pt x="84" y="1413"/>
                      <a:pt x="0" y="2280"/>
                      <a:pt x="531" y="2702"/>
                    </a:cubicBezTo>
                    <a:cubicBezTo>
                      <a:pt x="815" y="2897"/>
                      <a:pt x="1154" y="2996"/>
                      <a:pt x="1494" y="2996"/>
                    </a:cubicBezTo>
                    <a:cubicBezTo>
                      <a:pt x="1548" y="2996"/>
                      <a:pt x="1601" y="2994"/>
                      <a:pt x="1655" y="2989"/>
                    </a:cubicBezTo>
                    <a:cubicBezTo>
                      <a:pt x="2019" y="2989"/>
                      <a:pt x="2398" y="2964"/>
                      <a:pt x="2771" y="2964"/>
                    </a:cubicBezTo>
                    <a:cubicBezTo>
                      <a:pt x="3380" y="2964"/>
                      <a:pt x="3971" y="3031"/>
                      <a:pt x="4450" y="3388"/>
                    </a:cubicBezTo>
                    <a:cubicBezTo>
                      <a:pt x="4888" y="3720"/>
                      <a:pt x="5176" y="4264"/>
                      <a:pt x="5700" y="4423"/>
                    </a:cubicBezTo>
                    <a:cubicBezTo>
                      <a:pt x="5796" y="4446"/>
                      <a:pt x="5892" y="4457"/>
                      <a:pt x="5987" y="4457"/>
                    </a:cubicBezTo>
                    <a:cubicBezTo>
                      <a:pt x="6425" y="4457"/>
                      <a:pt x="6837" y="4217"/>
                      <a:pt x="7061" y="3820"/>
                    </a:cubicBezTo>
                    <a:cubicBezTo>
                      <a:pt x="7310" y="3338"/>
                      <a:pt x="7366" y="2780"/>
                      <a:pt x="7212" y="2258"/>
                    </a:cubicBezTo>
                    <a:cubicBezTo>
                      <a:pt x="7081" y="1533"/>
                      <a:pt x="6615" y="899"/>
                      <a:pt x="5948" y="556"/>
                    </a:cubicBezTo>
                    <a:cubicBezTo>
                      <a:pt x="5162" y="188"/>
                      <a:pt x="4309" y="0"/>
                      <a:pt x="3452" y="0"/>
                    </a:cubicBezTo>
                    <a:close/>
                  </a:path>
                </a:pathLst>
              </a:custGeom>
              <a:solidFill>
                <a:srgbClr val="fac0f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49" name="CustomShape 13"/>
              <p:cNvSpPr/>
              <p:nvPr/>
            </p:nvSpPr>
            <p:spPr>
              <a:xfrm>
                <a:off x="8391240" y="3058560"/>
                <a:ext cx="904680" cy="892800"/>
              </a:xfrm>
              <a:custGeom>
                <a:avLst/>
                <a:gdLst/>
                <a:ahLst/>
                <a:rect l="l" t="t" r="r" b="b"/>
                <a:pathLst>
                  <a:path w="8882" h="8766">
                    <a:moveTo>
                      <a:pt x="808" y="8161"/>
                    </a:moveTo>
                    <a:cubicBezTo>
                      <a:pt x="832" y="8192"/>
                      <a:pt x="857" y="8221"/>
                      <a:pt x="883" y="8250"/>
                    </a:cubicBezTo>
                    <a:lnTo>
                      <a:pt x="883" y="8250"/>
                    </a:lnTo>
                    <a:lnTo>
                      <a:pt x="808" y="8161"/>
                    </a:lnTo>
                    <a:close/>
                    <a:moveTo>
                      <a:pt x="883" y="8250"/>
                    </a:moveTo>
                    <a:lnTo>
                      <a:pt x="905" y="8275"/>
                    </a:lnTo>
                    <a:cubicBezTo>
                      <a:pt x="902" y="8271"/>
                      <a:pt x="899" y="8267"/>
                      <a:pt x="896" y="8263"/>
                    </a:cubicBezTo>
                    <a:lnTo>
                      <a:pt x="896" y="8263"/>
                    </a:lnTo>
                    <a:cubicBezTo>
                      <a:pt x="892" y="8259"/>
                      <a:pt x="888" y="8254"/>
                      <a:pt x="883" y="8250"/>
                    </a:cubicBezTo>
                    <a:close/>
                    <a:moveTo>
                      <a:pt x="7080" y="0"/>
                    </a:moveTo>
                    <a:cubicBezTo>
                      <a:pt x="6604" y="0"/>
                      <a:pt x="6138" y="93"/>
                      <a:pt x="5695" y="269"/>
                    </a:cubicBezTo>
                    <a:cubicBezTo>
                      <a:pt x="4432" y="707"/>
                      <a:pt x="3271" y="1396"/>
                      <a:pt x="2272" y="2277"/>
                    </a:cubicBezTo>
                    <a:cubicBezTo>
                      <a:pt x="1391" y="3003"/>
                      <a:pt x="732" y="3968"/>
                      <a:pt x="361" y="5050"/>
                    </a:cubicBezTo>
                    <a:cubicBezTo>
                      <a:pt x="0" y="6139"/>
                      <a:pt x="203" y="7344"/>
                      <a:pt x="896" y="8263"/>
                    </a:cubicBezTo>
                    <a:lnTo>
                      <a:pt x="896" y="8263"/>
                    </a:lnTo>
                    <a:cubicBezTo>
                      <a:pt x="1223" y="8607"/>
                      <a:pt x="1698" y="8765"/>
                      <a:pt x="2229" y="8765"/>
                    </a:cubicBezTo>
                    <a:cubicBezTo>
                      <a:pt x="2616" y="8765"/>
                      <a:pt x="3033" y="8681"/>
                      <a:pt x="3444" y="8524"/>
                    </a:cubicBezTo>
                    <a:cubicBezTo>
                      <a:pt x="4476" y="8128"/>
                      <a:pt x="5249" y="7268"/>
                      <a:pt x="5921" y="6398"/>
                    </a:cubicBezTo>
                    <a:cubicBezTo>
                      <a:pt x="6758" y="5318"/>
                      <a:pt x="7509" y="4177"/>
                      <a:pt x="8164" y="2978"/>
                    </a:cubicBezTo>
                    <a:cubicBezTo>
                      <a:pt x="8527" y="2297"/>
                      <a:pt x="8881" y="1468"/>
                      <a:pt x="8527" y="782"/>
                    </a:cubicBezTo>
                    <a:cubicBezTo>
                      <a:pt x="8254" y="327"/>
                      <a:pt x="7774" y="34"/>
                      <a:pt x="7235" y="4"/>
                    </a:cubicBezTo>
                    <a:cubicBezTo>
                      <a:pt x="7183" y="2"/>
                      <a:pt x="7131" y="0"/>
                      <a:pt x="7080" y="0"/>
                    </a:cubicBezTo>
                    <a:close/>
                  </a:path>
                </a:pathLst>
              </a:custGeom>
              <a:solidFill>
                <a:srgbClr val="f89e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50" name="CustomShape 14"/>
              <p:cNvSpPr/>
              <p:nvPr/>
            </p:nvSpPr>
            <p:spPr>
              <a:xfrm>
                <a:off x="7785720" y="4341240"/>
                <a:ext cx="515880" cy="900360"/>
              </a:xfrm>
              <a:custGeom>
                <a:avLst/>
                <a:gdLst/>
                <a:ahLst/>
                <a:rect l="l" t="t" r="r" b="b"/>
                <a:pathLst>
                  <a:path w="5067" h="8841">
                    <a:moveTo>
                      <a:pt x="222" y="0"/>
                    </a:moveTo>
                    <a:cubicBezTo>
                      <a:pt x="149" y="0"/>
                      <a:pt x="76" y="4"/>
                      <a:pt x="0" y="11"/>
                    </a:cubicBezTo>
                    <a:cubicBezTo>
                      <a:pt x="148" y="39"/>
                      <a:pt x="299" y="64"/>
                      <a:pt x="441" y="69"/>
                    </a:cubicBezTo>
                    <a:cubicBezTo>
                      <a:pt x="834" y="114"/>
                      <a:pt x="1211" y="225"/>
                      <a:pt x="1568" y="401"/>
                    </a:cubicBezTo>
                    <a:cubicBezTo>
                      <a:pt x="2087" y="663"/>
                      <a:pt x="2539" y="1043"/>
                      <a:pt x="2902" y="1509"/>
                    </a:cubicBezTo>
                    <a:cubicBezTo>
                      <a:pt x="3340" y="2086"/>
                      <a:pt x="3694" y="2708"/>
                      <a:pt x="3959" y="3383"/>
                    </a:cubicBezTo>
                    <a:cubicBezTo>
                      <a:pt x="4232" y="4053"/>
                      <a:pt x="4444" y="4739"/>
                      <a:pt x="4601" y="5451"/>
                    </a:cubicBezTo>
                    <a:cubicBezTo>
                      <a:pt x="4737" y="6098"/>
                      <a:pt x="4821" y="6726"/>
                      <a:pt x="4866" y="7200"/>
                    </a:cubicBezTo>
                    <a:cubicBezTo>
                      <a:pt x="4922" y="7683"/>
                      <a:pt x="4955" y="8067"/>
                      <a:pt x="4988" y="8399"/>
                    </a:cubicBezTo>
                    <a:cubicBezTo>
                      <a:pt x="4988" y="8553"/>
                      <a:pt x="5008" y="8695"/>
                      <a:pt x="5047" y="8840"/>
                    </a:cubicBezTo>
                    <a:cubicBezTo>
                      <a:pt x="5061" y="8704"/>
                      <a:pt x="5067" y="8561"/>
                      <a:pt x="5055" y="8422"/>
                    </a:cubicBezTo>
                    <a:cubicBezTo>
                      <a:pt x="5047" y="8134"/>
                      <a:pt x="5033" y="7727"/>
                      <a:pt x="4994" y="7222"/>
                    </a:cubicBezTo>
                    <a:cubicBezTo>
                      <a:pt x="4949" y="6625"/>
                      <a:pt x="4874" y="6037"/>
                      <a:pt x="4763" y="5448"/>
                    </a:cubicBezTo>
                    <a:cubicBezTo>
                      <a:pt x="4612" y="4728"/>
                      <a:pt x="4400" y="4020"/>
                      <a:pt x="4126" y="3342"/>
                    </a:cubicBezTo>
                    <a:cubicBezTo>
                      <a:pt x="3861" y="2653"/>
                      <a:pt x="3493" y="2005"/>
                      <a:pt x="3033" y="1431"/>
                    </a:cubicBezTo>
                    <a:cubicBezTo>
                      <a:pt x="2656" y="954"/>
                      <a:pt x="2171" y="571"/>
                      <a:pt x="1618" y="315"/>
                    </a:cubicBezTo>
                    <a:cubicBezTo>
                      <a:pt x="1250" y="147"/>
                      <a:pt x="857" y="41"/>
                      <a:pt x="447" y="11"/>
                    </a:cubicBezTo>
                    <a:cubicBezTo>
                      <a:pt x="370" y="4"/>
                      <a:pt x="296" y="0"/>
                      <a:pt x="222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51" name="CustomShape 15"/>
              <p:cNvSpPr/>
              <p:nvPr/>
            </p:nvSpPr>
            <p:spPr>
              <a:xfrm>
                <a:off x="8065800" y="3135240"/>
                <a:ext cx="235440" cy="2013120"/>
              </a:xfrm>
              <a:custGeom>
                <a:avLst/>
                <a:gdLst/>
                <a:ahLst/>
                <a:rect l="l" t="t" r="r" b="b"/>
                <a:pathLst>
                  <a:path w="2316" h="19761">
                    <a:moveTo>
                      <a:pt x="0" y="0"/>
                    </a:moveTo>
                    <a:cubicBezTo>
                      <a:pt x="0" y="64"/>
                      <a:pt x="20" y="134"/>
                      <a:pt x="34" y="201"/>
                    </a:cubicBezTo>
                    <a:cubicBezTo>
                      <a:pt x="73" y="352"/>
                      <a:pt x="109" y="525"/>
                      <a:pt x="170" y="767"/>
                    </a:cubicBezTo>
                    <a:cubicBezTo>
                      <a:pt x="229" y="1010"/>
                      <a:pt x="287" y="1311"/>
                      <a:pt x="371" y="1660"/>
                    </a:cubicBezTo>
                    <a:cubicBezTo>
                      <a:pt x="455" y="2009"/>
                      <a:pt x="547" y="2397"/>
                      <a:pt x="631" y="2846"/>
                    </a:cubicBezTo>
                    <a:cubicBezTo>
                      <a:pt x="993" y="4612"/>
                      <a:pt x="1401" y="7067"/>
                      <a:pt x="1693" y="9809"/>
                    </a:cubicBezTo>
                    <a:cubicBezTo>
                      <a:pt x="1989" y="12549"/>
                      <a:pt x="2145" y="15043"/>
                      <a:pt x="2193" y="16839"/>
                    </a:cubicBezTo>
                    <a:cubicBezTo>
                      <a:pt x="2212" y="17746"/>
                      <a:pt x="2212" y="18477"/>
                      <a:pt x="2212" y="18976"/>
                    </a:cubicBezTo>
                    <a:lnTo>
                      <a:pt x="2212" y="19559"/>
                    </a:lnTo>
                    <a:cubicBezTo>
                      <a:pt x="2204" y="19626"/>
                      <a:pt x="2204" y="19696"/>
                      <a:pt x="2212" y="19760"/>
                    </a:cubicBezTo>
                    <a:cubicBezTo>
                      <a:pt x="2226" y="19693"/>
                      <a:pt x="2243" y="19618"/>
                      <a:pt x="2254" y="19559"/>
                    </a:cubicBezTo>
                    <a:cubicBezTo>
                      <a:pt x="2254" y="19406"/>
                      <a:pt x="2285" y="19211"/>
                      <a:pt x="2285" y="18976"/>
                    </a:cubicBezTo>
                    <a:cubicBezTo>
                      <a:pt x="2316" y="18471"/>
                      <a:pt x="2316" y="17746"/>
                      <a:pt x="2316" y="16839"/>
                    </a:cubicBezTo>
                    <a:cubicBezTo>
                      <a:pt x="2310" y="15037"/>
                      <a:pt x="2173" y="12535"/>
                      <a:pt x="1872" y="9795"/>
                    </a:cubicBezTo>
                    <a:cubicBezTo>
                      <a:pt x="1629" y="7452"/>
                      <a:pt x="1253" y="5125"/>
                      <a:pt x="756" y="2823"/>
                    </a:cubicBezTo>
                    <a:cubicBezTo>
                      <a:pt x="664" y="2377"/>
                      <a:pt x="566" y="1987"/>
                      <a:pt x="477" y="1638"/>
                    </a:cubicBezTo>
                    <a:cubicBezTo>
                      <a:pt x="385" y="1289"/>
                      <a:pt x="313" y="985"/>
                      <a:pt x="234" y="745"/>
                    </a:cubicBezTo>
                    <a:lnTo>
                      <a:pt x="67" y="187"/>
                    </a:lnTo>
                    <a:cubicBezTo>
                      <a:pt x="53" y="120"/>
                      <a:pt x="34" y="59"/>
                      <a:pt x="0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52" name="CustomShape 16"/>
              <p:cNvSpPr/>
              <p:nvPr/>
            </p:nvSpPr>
            <p:spPr>
              <a:xfrm>
                <a:off x="8288640" y="3284640"/>
                <a:ext cx="656640" cy="1372680"/>
              </a:xfrm>
              <a:custGeom>
                <a:avLst/>
                <a:gdLst/>
                <a:ahLst/>
                <a:rect l="l" t="t" r="r" b="b"/>
                <a:pathLst>
                  <a:path w="6448" h="13476">
                    <a:moveTo>
                      <a:pt x="6448" y="1"/>
                    </a:moveTo>
                    <a:cubicBezTo>
                      <a:pt x="6266" y="98"/>
                      <a:pt x="6093" y="201"/>
                      <a:pt x="5937" y="333"/>
                    </a:cubicBezTo>
                    <a:lnTo>
                      <a:pt x="5672" y="514"/>
                    </a:lnTo>
                    <a:cubicBezTo>
                      <a:pt x="5574" y="578"/>
                      <a:pt x="5482" y="670"/>
                      <a:pt x="5379" y="759"/>
                    </a:cubicBezTo>
                    <a:cubicBezTo>
                      <a:pt x="5131" y="955"/>
                      <a:pt x="4905" y="1175"/>
                      <a:pt x="4685" y="1401"/>
                    </a:cubicBezTo>
                    <a:cubicBezTo>
                      <a:pt x="3429" y="2737"/>
                      <a:pt x="2430" y="4294"/>
                      <a:pt x="1739" y="5985"/>
                    </a:cubicBezTo>
                    <a:cubicBezTo>
                      <a:pt x="1019" y="7661"/>
                      <a:pt x="497" y="9422"/>
                      <a:pt x="204" y="11218"/>
                    </a:cubicBezTo>
                    <a:cubicBezTo>
                      <a:pt x="93" y="11913"/>
                      <a:pt x="37" y="12482"/>
                      <a:pt x="14" y="12864"/>
                    </a:cubicBezTo>
                    <a:cubicBezTo>
                      <a:pt x="0" y="13068"/>
                      <a:pt x="0" y="13272"/>
                      <a:pt x="14" y="13475"/>
                    </a:cubicBezTo>
                    <a:cubicBezTo>
                      <a:pt x="51" y="13280"/>
                      <a:pt x="81" y="13076"/>
                      <a:pt x="93" y="12873"/>
                    </a:cubicBezTo>
                    <a:cubicBezTo>
                      <a:pt x="137" y="12485"/>
                      <a:pt x="196" y="11927"/>
                      <a:pt x="332" y="11246"/>
                    </a:cubicBezTo>
                    <a:cubicBezTo>
                      <a:pt x="458" y="10566"/>
                      <a:pt x="631" y="9756"/>
                      <a:pt x="896" y="8875"/>
                    </a:cubicBezTo>
                    <a:cubicBezTo>
                      <a:pt x="1169" y="7915"/>
                      <a:pt x="1507" y="6978"/>
                      <a:pt x="1900" y="6066"/>
                    </a:cubicBezTo>
                    <a:cubicBezTo>
                      <a:pt x="2595" y="4386"/>
                      <a:pt x="3566" y="2849"/>
                      <a:pt x="4771" y="1496"/>
                    </a:cubicBezTo>
                    <a:cubicBezTo>
                      <a:pt x="5301" y="960"/>
                      <a:pt x="5859" y="461"/>
                      <a:pt x="6448" y="1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sp>
        <p:nvSpPr>
          <p:cNvPr id="553" name="CustomShape 17"/>
          <p:cNvSpPr/>
          <p:nvPr/>
        </p:nvSpPr>
        <p:spPr>
          <a:xfrm>
            <a:off x="2428920" y="3357720"/>
            <a:ext cx="412452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caf5d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CustomShape 1"/>
          <p:cNvSpPr/>
          <p:nvPr/>
        </p:nvSpPr>
        <p:spPr>
          <a:xfrm>
            <a:off x="3000240" y="1000080"/>
            <a:ext cx="412452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caf5d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555" name="Group 2"/>
          <p:cNvGrpSpPr/>
          <p:nvPr/>
        </p:nvGrpSpPr>
        <p:grpSpPr>
          <a:xfrm>
            <a:off x="767160" y="751680"/>
            <a:ext cx="1545840" cy="585720"/>
            <a:chOff x="767160" y="751680"/>
            <a:chExt cx="1545840" cy="585720"/>
          </a:xfrm>
        </p:grpSpPr>
        <p:sp>
          <p:nvSpPr>
            <p:cNvPr id="556" name="CustomShape 3"/>
            <p:cNvSpPr/>
            <p:nvPr/>
          </p:nvSpPr>
          <p:spPr>
            <a:xfrm>
              <a:off x="767160" y="751680"/>
              <a:ext cx="1545840" cy="585720"/>
            </a:xfrm>
            <a:custGeom>
              <a:avLst/>
              <a:gdLst/>
              <a:ahLst/>
              <a:rect l="l" t="t" r="r" b="b"/>
              <a:pathLst>
                <a:path w="25745" h="9760">
                  <a:moveTo>
                    <a:pt x="0" y="0"/>
                  </a:moveTo>
                  <a:lnTo>
                    <a:pt x="4001" y="2896"/>
                  </a:lnTo>
                  <a:lnTo>
                    <a:pt x="4001" y="8573"/>
                  </a:lnTo>
                  <a:cubicBezTo>
                    <a:pt x="4001" y="9223"/>
                    <a:pt x="4531" y="9759"/>
                    <a:pt x="5187" y="9759"/>
                  </a:cubicBezTo>
                  <a:lnTo>
                    <a:pt x="24553" y="9759"/>
                  </a:lnTo>
                  <a:cubicBezTo>
                    <a:pt x="25206" y="9759"/>
                    <a:pt x="25739" y="9232"/>
                    <a:pt x="25745" y="8573"/>
                  </a:cubicBezTo>
                  <a:lnTo>
                    <a:pt x="25745" y="1186"/>
                  </a:lnTo>
                  <a:cubicBezTo>
                    <a:pt x="25739" y="531"/>
                    <a:pt x="25209" y="0"/>
                    <a:pt x="24559" y="0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sp>
          <p:nvSpPr>
            <p:cNvPr id="557" name="CustomShape 4"/>
            <p:cNvSpPr/>
            <p:nvPr/>
          </p:nvSpPr>
          <p:spPr>
            <a:xfrm>
              <a:off x="1186560" y="990000"/>
              <a:ext cx="993240" cy="5040"/>
            </a:xfrm>
            <a:custGeom>
              <a:avLst/>
              <a:gdLst/>
              <a:ahLst/>
              <a:rect l="l" t="t" r="r" b="b"/>
              <a:pathLst>
                <a:path w="16545" h="90">
                  <a:moveTo>
                    <a:pt x="8273" y="0"/>
                  </a:moveTo>
                  <a:cubicBezTo>
                    <a:pt x="3706" y="0"/>
                    <a:pt x="1" y="20"/>
                    <a:pt x="1" y="45"/>
                  </a:cubicBezTo>
                  <a:cubicBezTo>
                    <a:pt x="1" y="73"/>
                    <a:pt x="3706" y="90"/>
                    <a:pt x="8273" y="90"/>
                  </a:cubicBezTo>
                  <a:cubicBezTo>
                    <a:pt x="12842" y="90"/>
                    <a:pt x="16544" y="70"/>
                    <a:pt x="16544" y="45"/>
                  </a:cubicBezTo>
                  <a:cubicBezTo>
                    <a:pt x="16544" y="20"/>
                    <a:pt x="12842" y="0"/>
                    <a:pt x="8273" y="0"/>
                  </a:cubicBezTo>
                  <a:close/>
                </a:path>
              </a:pathLst>
            </a:custGeom>
            <a:solidFill>
              <a:srgbClr val="ff71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8" name="CustomShape 5"/>
            <p:cNvSpPr/>
            <p:nvPr/>
          </p:nvSpPr>
          <p:spPr>
            <a:xfrm>
              <a:off x="1186560" y="1121040"/>
              <a:ext cx="993240" cy="5040"/>
            </a:xfrm>
            <a:custGeom>
              <a:avLst/>
              <a:gdLst/>
              <a:ahLst/>
              <a:rect l="l" t="t" r="r" b="b"/>
              <a:pathLst>
                <a:path w="16545" h="90">
                  <a:moveTo>
                    <a:pt x="8273" y="0"/>
                  </a:moveTo>
                  <a:cubicBezTo>
                    <a:pt x="3706" y="0"/>
                    <a:pt x="1" y="20"/>
                    <a:pt x="1" y="45"/>
                  </a:cubicBezTo>
                  <a:cubicBezTo>
                    <a:pt x="1" y="73"/>
                    <a:pt x="3706" y="89"/>
                    <a:pt x="8273" y="89"/>
                  </a:cubicBezTo>
                  <a:cubicBezTo>
                    <a:pt x="12842" y="89"/>
                    <a:pt x="16544" y="67"/>
                    <a:pt x="16544" y="45"/>
                  </a:cubicBezTo>
                  <a:cubicBezTo>
                    <a:pt x="16544" y="25"/>
                    <a:pt x="12842" y="0"/>
                    <a:pt x="8273" y="0"/>
                  </a:cubicBezTo>
                  <a:close/>
                </a:path>
              </a:pathLst>
            </a:custGeom>
            <a:solidFill>
              <a:srgbClr val="ff71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59" name="Group 6"/>
          <p:cNvGrpSpPr/>
          <p:nvPr/>
        </p:nvGrpSpPr>
        <p:grpSpPr>
          <a:xfrm>
            <a:off x="7358040" y="2643120"/>
            <a:ext cx="2010960" cy="2697120"/>
            <a:chOff x="7358040" y="2643120"/>
            <a:chExt cx="2010960" cy="2697120"/>
          </a:xfrm>
        </p:grpSpPr>
        <p:sp>
          <p:nvSpPr>
            <p:cNvPr id="560" name="CustomShape 7"/>
            <p:cNvSpPr/>
            <p:nvPr/>
          </p:nvSpPr>
          <p:spPr>
            <a:xfrm>
              <a:off x="7358040" y="2643120"/>
              <a:ext cx="2010960" cy="2697120"/>
            </a:xfrm>
            <a:custGeom>
              <a:avLst/>
              <a:gdLst/>
              <a:ahLst/>
              <a:rect l="l" t="t" r="r" b="b"/>
              <a:pathLst>
                <a:path w="19741" h="26474">
                  <a:moveTo>
                    <a:pt x="6549" y="0"/>
                  </a:moveTo>
                  <a:cubicBezTo>
                    <a:pt x="6046" y="0"/>
                    <a:pt x="5561" y="213"/>
                    <a:pt x="5223" y="598"/>
                  </a:cubicBezTo>
                  <a:cubicBezTo>
                    <a:pt x="4810" y="1072"/>
                    <a:pt x="4534" y="1655"/>
                    <a:pt x="4433" y="2277"/>
                  </a:cubicBezTo>
                  <a:cubicBezTo>
                    <a:pt x="3995" y="4308"/>
                    <a:pt x="4576" y="6412"/>
                    <a:pt x="5159" y="8412"/>
                  </a:cubicBezTo>
                  <a:cubicBezTo>
                    <a:pt x="5412" y="9291"/>
                    <a:pt x="5686" y="10209"/>
                    <a:pt x="6344" y="10839"/>
                  </a:cubicBezTo>
                  <a:cubicBezTo>
                    <a:pt x="6701" y="11184"/>
                    <a:pt x="7282" y="11442"/>
                    <a:pt x="7853" y="11442"/>
                  </a:cubicBezTo>
                  <a:cubicBezTo>
                    <a:pt x="7942" y="11442"/>
                    <a:pt x="8031" y="11435"/>
                    <a:pt x="8119" y="11422"/>
                  </a:cubicBezTo>
                  <a:cubicBezTo>
                    <a:pt x="8269" y="12466"/>
                    <a:pt x="8417" y="13573"/>
                    <a:pt x="8545" y="14739"/>
                  </a:cubicBezTo>
                  <a:cubicBezTo>
                    <a:pt x="8872" y="17691"/>
                    <a:pt x="9034" y="20375"/>
                    <a:pt x="9087" y="22319"/>
                  </a:cubicBezTo>
                  <a:cubicBezTo>
                    <a:pt x="9106" y="23142"/>
                    <a:pt x="9106" y="23834"/>
                    <a:pt x="9115" y="24350"/>
                  </a:cubicBezTo>
                  <a:cubicBezTo>
                    <a:pt x="9064" y="23828"/>
                    <a:pt x="8997" y="23307"/>
                    <a:pt x="8900" y="22793"/>
                  </a:cubicBezTo>
                  <a:cubicBezTo>
                    <a:pt x="8743" y="22021"/>
                    <a:pt x="8509" y="21259"/>
                    <a:pt x="8222" y="20523"/>
                  </a:cubicBezTo>
                  <a:cubicBezTo>
                    <a:pt x="8071" y="20146"/>
                    <a:pt x="7893" y="19778"/>
                    <a:pt x="7695" y="19432"/>
                  </a:cubicBezTo>
                  <a:cubicBezTo>
                    <a:pt x="7907" y="18952"/>
                    <a:pt x="7943" y="18402"/>
                    <a:pt x="7792" y="17892"/>
                  </a:cubicBezTo>
                  <a:cubicBezTo>
                    <a:pt x="7650" y="17097"/>
                    <a:pt x="7148" y="16416"/>
                    <a:pt x="6428" y="16053"/>
                  </a:cubicBezTo>
                  <a:cubicBezTo>
                    <a:pt x="5588" y="15657"/>
                    <a:pt x="4674" y="15456"/>
                    <a:pt x="3756" y="15456"/>
                  </a:cubicBezTo>
                  <a:cubicBezTo>
                    <a:pt x="3342" y="15456"/>
                    <a:pt x="2927" y="15497"/>
                    <a:pt x="2517" y="15579"/>
                  </a:cubicBezTo>
                  <a:cubicBezTo>
                    <a:pt x="1791" y="15640"/>
                    <a:pt x="1111" y="15947"/>
                    <a:pt x="578" y="16444"/>
                  </a:cubicBezTo>
                  <a:cubicBezTo>
                    <a:pt x="95" y="16977"/>
                    <a:pt x="0" y="17911"/>
                    <a:pt x="578" y="18374"/>
                  </a:cubicBezTo>
                  <a:cubicBezTo>
                    <a:pt x="882" y="18583"/>
                    <a:pt x="1243" y="18690"/>
                    <a:pt x="1609" y="18690"/>
                  </a:cubicBezTo>
                  <a:cubicBezTo>
                    <a:pt x="1670" y="18690"/>
                    <a:pt x="1731" y="18687"/>
                    <a:pt x="1791" y="18681"/>
                  </a:cubicBezTo>
                  <a:cubicBezTo>
                    <a:pt x="2183" y="18681"/>
                    <a:pt x="2592" y="18654"/>
                    <a:pt x="2993" y="18654"/>
                  </a:cubicBezTo>
                  <a:cubicBezTo>
                    <a:pt x="3650" y="18654"/>
                    <a:pt x="4288" y="18727"/>
                    <a:pt x="4799" y="19114"/>
                  </a:cubicBezTo>
                  <a:cubicBezTo>
                    <a:pt x="5267" y="19476"/>
                    <a:pt x="5580" y="20059"/>
                    <a:pt x="6149" y="20238"/>
                  </a:cubicBezTo>
                  <a:cubicBezTo>
                    <a:pt x="6249" y="20261"/>
                    <a:pt x="6350" y="20272"/>
                    <a:pt x="6449" y="20272"/>
                  </a:cubicBezTo>
                  <a:cubicBezTo>
                    <a:pt x="6904" y="20272"/>
                    <a:pt x="7332" y="20037"/>
                    <a:pt x="7575" y="19641"/>
                  </a:cubicBezTo>
                  <a:cubicBezTo>
                    <a:pt x="7748" y="19948"/>
                    <a:pt x="7895" y="20266"/>
                    <a:pt x="8021" y="20592"/>
                  </a:cubicBezTo>
                  <a:cubicBezTo>
                    <a:pt x="8311" y="21318"/>
                    <a:pt x="8543" y="22062"/>
                    <a:pt x="8710" y="22830"/>
                  </a:cubicBezTo>
                  <a:cubicBezTo>
                    <a:pt x="8858" y="23533"/>
                    <a:pt x="8950" y="24199"/>
                    <a:pt x="8997" y="24716"/>
                  </a:cubicBezTo>
                  <a:cubicBezTo>
                    <a:pt x="9048" y="25234"/>
                    <a:pt x="9089" y="25647"/>
                    <a:pt x="9128" y="26004"/>
                  </a:cubicBezTo>
                  <a:cubicBezTo>
                    <a:pt x="9134" y="26163"/>
                    <a:pt x="9156" y="26320"/>
                    <a:pt x="9190" y="26473"/>
                  </a:cubicBezTo>
                  <a:cubicBezTo>
                    <a:pt x="9212" y="26322"/>
                    <a:pt x="9212" y="26166"/>
                    <a:pt x="9204" y="26018"/>
                  </a:cubicBezTo>
                  <a:cubicBezTo>
                    <a:pt x="9198" y="25773"/>
                    <a:pt x="9184" y="25438"/>
                    <a:pt x="9162" y="25034"/>
                  </a:cubicBezTo>
                  <a:cubicBezTo>
                    <a:pt x="9170" y="24911"/>
                    <a:pt x="9184" y="24785"/>
                    <a:pt x="9184" y="24635"/>
                  </a:cubicBezTo>
                  <a:cubicBezTo>
                    <a:pt x="9218" y="24088"/>
                    <a:pt x="9218" y="23298"/>
                    <a:pt x="9218" y="22328"/>
                  </a:cubicBezTo>
                  <a:cubicBezTo>
                    <a:pt x="9212" y="21622"/>
                    <a:pt x="9190" y="20821"/>
                    <a:pt x="9148" y="19956"/>
                  </a:cubicBezTo>
                  <a:cubicBezTo>
                    <a:pt x="9162" y="19847"/>
                    <a:pt x="9170" y="19741"/>
                    <a:pt x="9176" y="19635"/>
                  </a:cubicBezTo>
                  <a:cubicBezTo>
                    <a:pt x="9226" y="19222"/>
                    <a:pt x="9290" y="18620"/>
                    <a:pt x="9438" y="17881"/>
                  </a:cubicBezTo>
                  <a:cubicBezTo>
                    <a:pt x="9580" y="17141"/>
                    <a:pt x="9773" y="16268"/>
                    <a:pt x="10049" y="15317"/>
                  </a:cubicBezTo>
                  <a:cubicBezTo>
                    <a:pt x="10336" y="14282"/>
                    <a:pt x="10699" y="13275"/>
                    <a:pt x="11132" y="12287"/>
                  </a:cubicBezTo>
                  <a:cubicBezTo>
                    <a:pt x="11132" y="12279"/>
                    <a:pt x="11132" y="12279"/>
                    <a:pt x="11140" y="12273"/>
                  </a:cubicBezTo>
                  <a:cubicBezTo>
                    <a:pt x="11140" y="12273"/>
                    <a:pt x="11140" y="12265"/>
                    <a:pt x="11145" y="12265"/>
                  </a:cubicBezTo>
                  <a:cubicBezTo>
                    <a:pt x="11500" y="12640"/>
                    <a:pt x="12012" y="12812"/>
                    <a:pt x="12585" y="12812"/>
                  </a:cubicBezTo>
                  <a:cubicBezTo>
                    <a:pt x="12999" y="12812"/>
                    <a:pt x="13445" y="12722"/>
                    <a:pt x="13888" y="12555"/>
                  </a:cubicBezTo>
                  <a:cubicBezTo>
                    <a:pt x="14995" y="12136"/>
                    <a:pt x="15832" y="11205"/>
                    <a:pt x="16555" y="10270"/>
                  </a:cubicBezTo>
                  <a:cubicBezTo>
                    <a:pt x="17459" y="9107"/>
                    <a:pt x="18268" y="7871"/>
                    <a:pt x="18976" y="6582"/>
                  </a:cubicBezTo>
                  <a:cubicBezTo>
                    <a:pt x="19350" y="5832"/>
                    <a:pt x="19741" y="4939"/>
                    <a:pt x="19350" y="4194"/>
                  </a:cubicBezTo>
                  <a:cubicBezTo>
                    <a:pt x="19052" y="3697"/>
                    <a:pt x="18533" y="3385"/>
                    <a:pt x="17958" y="3357"/>
                  </a:cubicBezTo>
                  <a:cubicBezTo>
                    <a:pt x="17895" y="3354"/>
                    <a:pt x="17831" y="3352"/>
                    <a:pt x="17768" y="3352"/>
                  </a:cubicBezTo>
                  <a:cubicBezTo>
                    <a:pt x="17263" y="3352"/>
                    <a:pt x="16762" y="3450"/>
                    <a:pt x="16298" y="3639"/>
                  </a:cubicBezTo>
                  <a:cubicBezTo>
                    <a:pt x="14934" y="4113"/>
                    <a:pt x="13687" y="4852"/>
                    <a:pt x="12607" y="5804"/>
                  </a:cubicBezTo>
                  <a:cubicBezTo>
                    <a:pt x="11656" y="6593"/>
                    <a:pt x="10947" y="7628"/>
                    <a:pt x="10551" y="8800"/>
                  </a:cubicBezTo>
                  <a:cubicBezTo>
                    <a:pt x="10180" y="9910"/>
                    <a:pt x="10359" y="11124"/>
                    <a:pt x="11003" y="12078"/>
                  </a:cubicBezTo>
                  <a:cubicBezTo>
                    <a:pt x="10984" y="12120"/>
                    <a:pt x="10961" y="12162"/>
                    <a:pt x="10947" y="12215"/>
                  </a:cubicBezTo>
                  <a:cubicBezTo>
                    <a:pt x="10166" y="14017"/>
                    <a:pt x="9614" y="15914"/>
                    <a:pt x="9296" y="17855"/>
                  </a:cubicBezTo>
                  <a:cubicBezTo>
                    <a:pt x="9204" y="18447"/>
                    <a:pt x="9145" y="18941"/>
                    <a:pt x="9117" y="19340"/>
                  </a:cubicBezTo>
                  <a:cubicBezTo>
                    <a:pt x="9042" y="17934"/>
                    <a:pt x="8919" y="16371"/>
                    <a:pt x="8735" y="14725"/>
                  </a:cubicBezTo>
                  <a:cubicBezTo>
                    <a:pt x="8612" y="13609"/>
                    <a:pt x="8465" y="12505"/>
                    <a:pt x="8294" y="11394"/>
                  </a:cubicBezTo>
                  <a:cubicBezTo>
                    <a:pt x="8615" y="11311"/>
                    <a:pt x="8905" y="11118"/>
                    <a:pt x="9131" y="10792"/>
                  </a:cubicBezTo>
                  <a:lnTo>
                    <a:pt x="9137" y="10783"/>
                  </a:lnTo>
                  <a:cubicBezTo>
                    <a:pt x="9714" y="9946"/>
                    <a:pt x="9826" y="8892"/>
                    <a:pt x="9826" y="7874"/>
                  </a:cubicBezTo>
                  <a:cubicBezTo>
                    <a:pt x="9818" y="5692"/>
                    <a:pt x="9318" y="3549"/>
                    <a:pt x="8384" y="1585"/>
                  </a:cubicBezTo>
                  <a:cubicBezTo>
                    <a:pt x="8063" y="919"/>
                    <a:pt x="7625" y="221"/>
                    <a:pt x="6911" y="37"/>
                  </a:cubicBezTo>
                  <a:cubicBezTo>
                    <a:pt x="6790" y="12"/>
                    <a:pt x="6669" y="0"/>
                    <a:pt x="6549" y="0"/>
                  </a:cubicBezTo>
                  <a:close/>
                </a:path>
              </a:pathLst>
            </a:custGeom>
            <a:solidFill>
              <a:srgbClr val="ffffff"/>
            </a:solidFill>
            <a:ln w="152400">
              <a:solidFill>
                <a:srgbClr val="ffffff"/>
              </a:solidFill>
              <a:round/>
            </a:ln>
            <a:effectLst>
              <a:outerShdw algn="bl" blurRad="57150" dir="5400000" dist="19080" rotWithShape="0">
                <a:srgbClr val="000000">
                  <a:alpha val="50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61" name="Group 8"/>
            <p:cNvGrpSpPr/>
            <p:nvPr/>
          </p:nvGrpSpPr>
          <p:grpSpPr>
            <a:xfrm>
              <a:off x="7431120" y="2741400"/>
              <a:ext cx="1864800" cy="2500200"/>
              <a:chOff x="7431120" y="2741400"/>
              <a:chExt cx="1864800" cy="2500200"/>
            </a:xfrm>
          </p:grpSpPr>
          <p:sp>
            <p:nvSpPr>
              <p:cNvPr id="562" name="CustomShape 9"/>
              <p:cNvSpPr/>
              <p:nvPr/>
            </p:nvSpPr>
            <p:spPr>
              <a:xfrm>
                <a:off x="7808400" y="2741400"/>
                <a:ext cx="551160" cy="1081440"/>
              </a:xfrm>
              <a:custGeom>
                <a:avLst/>
                <a:gdLst/>
                <a:ahLst/>
                <a:rect l="l" t="t" r="r" b="b"/>
                <a:pathLst>
                  <a:path w="5413" h="10617">
                    <a:moveTo>
                      <a:pt x="2365" y="1"/>
                    </a:moveTo>
                    <a:cubicBezTo>
                      <a:pt x="1903" y="1"/>
                      <a:pt x="1453" y="201"/>
                      <a:pt x="1136" y="555"/>
                    </a:cubicBezTo>
                    <a:cubicBezTo>
                      <a:pt x="751" y="1001"/>
                      <a:pt x="494" y="1537"/>
                      <a:pt x="402" y="2117"/>
                    </a:cubicBezTo>
                    <a:cubicBezTo>
                      <a:pt x="1" y="4000"/>
                      <a:pt x="539" y="5947"/>
                      <a:pt x="1075" y="7805"/>
                    </a:cubicBezTo>
                    <a:cubicBezTo>
                      <a:pt x="1309" y="8612"/>
                      <a:pt x="1560" y="9465"/>
                      <a:pt x="2171" y="10054"/>
                    </a:cubicBezTo>
                    <a:cubicBezTo>
                      <a:pt x="2498" y="10375"/>
                      <a:pt x="3035" y="10617"/>
                      <a:pt x="3565" y="10617"/>
                    </a:cubicBezTo>
                    <a:cubicBezTo>
                      <a:pt x="4012" y="10617"/>
                      <a:pt x="4454" y="10445"/>
                      <a:pt x="4763" y="10004"/>
                    </a:cubicBezTo>
                    <a:cubicBezTo>
                      <a:pt x="5298" y="9217"/>
                      <a:pt x="5413" y="8238"/>
                      <a:pt x="5407" y="7300"/>
                    </a:cubicBezTo>
                    <a:cubicBezTo>
                      <a:pt x="5399" y="5283"/>
                      <a:pt x="4947" y="3289"/>
                      <a:pt x="4071" y="1470"/>
                    </a:cubicBezTo>
                    <a:cubicBezTo>
                      <a:pt x="3772" y="859"/>
                      <a:pt x="3371" y="212"/>
                      <a:pt x="2698" y="36"/>
                    </a:cubicBezTo>
                    <a:cubicBezTo>
                      <a:pt x="2588" y="12"/>
                      <a:pt x="2476" y="1"/>
                      <a:pt x="2365" y="1"/>
                    </a:cubicBezTo>
                    <a:close/>
                  </a:path>
                </a:pathLst>
              </a:custGeom>
              <a:solidFill>
                <a:srgbClr val="ff81a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63" name="CustomShape 10"/>
              <p:cNvSpPr/>
              <p:nvPr/>
            </p:nvSpPr>
            <p:spPr>
              <a:xfrm>
                <a:off x="7808400" y="2741400"/>
                <a:ext cx="551160" cy="1081440"/>
              </a:xfrm>
              <a:custGeom>
                <a:avLst/>
                <a:gdLst/>
                <a:ahLst/>
                <a:rect l="l" t="t" r="r" b="b"/>
                <a:pathLst>
                  <a:path w="5413" h="10617">
                    <a:moveTo>
                      <a:pt x="2365" y="1"/>
                    </a:moveTo>
                    <a:cubicBezTo>
                      <a:pt x="1903" y="1"/>
                      <a:pt x="1453" y="201"/>
                      <a:pt x="1136" y="555"/>
                    </a:cubicBezTo>
                    <a:cubicBezTo>
                      <a:pt x="751" y="1001"/>
                      <a:pt x="494" y="1537"/>
                      <a:pt x="402" y="2117"/>
                    </a:cubicBezTo>
                    <a:cubicBezTo>
                      <a:pt x="1" y="4000"/>
                      <a:pt x="539" y="5947"/>
                      <a:pt x="1075" y="7805"/>
                    </a:cubicBezTo>
                    <a:cubicBezTo>
                      <a:pt x="1309" y="8612"/>
                      <a:pt x="1560" y="9465"/>
                      <a:pt x="2171" y="10054"/>
                    </a:cubicBezTo>
                    <a:cubicBezTo>
                      <a:pt x="2498" y="10375"/>
                      <a:pt x="3035" y="10617"/>
                      <a:pt x="3565" y="10617"/>
                    </a:cubicBezTo>
                    <a:cubicBezTo>
                      <a:pt x="4012" y="10617"/>
                      <a:pt x="4454" y="10445"/>
                      <a:pt x="4763" y="10004"/>
                    </a:cubicBezTo>
                    <a:cubicBezTo>
                      <a:pt x="5298" y="9217"/>
                      <a:pt x="5413" y="8238"/>
                      <a:pt x="5407" y="7300"/>
                    </a:cubicBezTo>
                    <a:cubicBezTo>
                      <a:pt x="5399" y="5283"/>
                      <a:pt x="4947" y="3289"/>
                      <a:pt x="4071" y="1470"/>
                    </a:cubicBezTo>
                    <a:cubicBezTo>
                      <a:pt x="3772" y="859"/>
                      <a:pt x="3371" y="212"/>
                      <a:pt x="2698" y="36"/>
                    </a:cubicBezTo>
                    <a:cubicBezTo>
                      <a:pt x="2588" y="12"/>
                      <a:pt x="2476" y="1"/>
                      <a:pt x="2365" y="1"/>
                    </a:cubicBezTo>
                    <a:close/>
                  </a:path>
                </a:pathLst>
              </a:custGeom>
              <a:solidFill>
                <a:srgbClr val="ff71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64" name="CustomShape 11"/>
              <p:cNvSpPr/>
              <p:nvPr/>
            </p:nvSpPr>
            <p:spPr>
              <a:xfrm>
                <a:off x="7431120" y="4200840"/>
                <a:ext cx="750240" cy="453960"/>
              </a:xfrm>
              <a:custGeom>
                <a:avLst/>
                <a:gdLst/>
                <a:ahLst/>
                <a:rect l="l" t="t" r="r" b="b"/>
                <a:pathLst>
                  <a:path w="7366" h="4458">
                    <a:moveTo>
                      <a:pt x="3452" y="0"/>
                    </a:moveTo>
                    <a:cubicBezTo>
                      <a:pt x="3075" y="0"/>
                      <a:pt x="2698" y="37"/>
                      <a:pt x="2324" y="110"/>
                    </a:cubicBezTo>
                    <a:cubicBezTo>
                      <a:pt x="1652" y="168"/>
                      <a:pt x="1027" y="447"/>
                      <a:pt x="531" y="913"/>
                    </a:cubicBezTo>
                    <a:cubicBezTo>
                      <a:pt x="84" y="1413"/>
                      <a:pt x="0" y="2280"/>
                      <a:pt x="531" y="2702"/>
                    </a:cubicBezTo>
                    <a:cubicBezTo>
                      <a:pt x="815" y="2897"/>
                      <a:pt x="1154" y="2996"/>
                      <a:pt x="1494" y="2996"/>
                    </a:cubicBezTo>
                    <a:cubicBezTo>
                      <a:pt x="1548" y="2996"/>
                      <a:pt x="1601" y="2994"/>
                      <a:pt x="1655" y="2989"/>
                    </a:cubicBezTo>
                    <a:cubicBezTo>
                      <a:pt x="2019" y="2989"/>
                      <a:pt x="2398" y="2964"/>
                      <a:pt x="2771" y="2964"/>
                    </a:cubicBezTo>
                    <a:cubicBezTo>
                      <a:pt x="3380" y="2964"/>
                      <a:pt x="3971" y="3031"/>
                      <a:pt x="4450" y="3388"/>
                    </a:cubicBezTo>
                    <a:cubicBezTo>
                      <a:pt x="4888" y="3720"/>
                      <a:pt x="5176" y="4264"/>
                      <a:pt x="5700" y="4423"/>
                    </a:cubicBezTo>
                    <a:cubicBezTo>
                      <a:pt x="5796" y="4446"/>
                      <a:pt x="5892" y="4457"/>
                      <a:pt x="5987" y="4457"/>
                    </a:cubicBezTo>
                    <a:cubicBezTo>
                      <a:pt x="6425" y="4457"/>
                      <a:pt x="6837" y="4217"/>
                      <a:pt x="7061" y="3820"/>
                    </a:cubicBezTo>
                    <a:cubicBezTo>
                      <a:pt x="7310" y="3338"/>
                      <a:pt x="7366" y="2780"/>
                      <a:pt x="7212" y="2258"/>
                    </a:cubicBezTo>
                    <a:cubicBezTo>
                      <a:pt x="7081" y="1533"/>
                      <a:pt x="6615" y="899"/>
                      <a:pt x="5948" y="556"/>
                    </a:cubicBezTo>
                    <a:cubicBezTo>
                      <a:pt x="5162" y="188"/>
                      <a:pt x="4309" y="0"/>
                      <a:pt x="3452" y="0"/>
                    </a:cubicBezTo>
                    <a:close/>
                  </a:path>
                </a:pathLst>
              </a:custGeom>
              <a:solidFill>
                <a:srgbClr val="fac0f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65" name="CustomShape 12"/>
              <p:cNvSpPr/>
              <p:nvPr/>
            </p:nvSpPr>
            <p:spPr>
              <a:xfrm>
                <a:off x="8391240" y="3058560"/>
                <a:ext cx="904680" cy="892800"/>
              </a:xfrm>
              <a:custGeom>
                <a:avLst/>
                <a:gdLst/>
                <a:ahLst/>
                <a:rect l="l" t="t" r="r" b="b"/>
                <a:pathLst>
                  <a:path w="8882" h="8766">
                    <a:moveTo>
                      <a:pt x="808" y="8161"/>
                    </a:moveTo>
                    <a:cubicBezTo>
                      <a:pt x="832" y="8192"/>
                      <a:pt x="857" y="8221"/>
                      <a:pt x="883" y="8250"/>
                    </a:cubicBezTo>
                    <a:lnTo>
                      <a:pt x="883" y="8250"/>
                    </a:lnTo>
                    <a:lnTo>
                      <a:pt x="808" y="8161"/>
                    </a:lnTo>
                    <a:close/>
                    <a:moveTo>
                      <a:pt x="883" y="8250"/>
                    </a:moveTo>
                    <a:lnTo>
                      <a:pt x="905" y="8275"/>
                    </a:lnTo>
                    <a:cubicBezTo>
                      <a:pt x="902" y="8271"/>
                      <a:pt x="899" y="8267"/>
                      <a:pt x="896" y="8263"/>
                    </a:cubicBezTo>
                    <a:lnTo>
                      <a:pt x="896" y="8263"/>
                    </a:lnTo>
                    <a:cubicBezTo>
                      <a:pt x="892" y="8259"/>
                      <a:pt x="888" y="8254"/>
                      <a:pt x="883" y="8250"/>
                    </a:cubicBezTo>
                    <a:close/>
                    <a:moveTo>
                      <a:pt x="7080" y="0"/>
                    </a:moveTo>
                    <a:cubicBezTo>
                      <a:pt x="6604" y="0"/>
                      <a:pt x="6138" y="93"/>
                      <a:pt x="5695" y="269"/>
                    </a:cubicBezTo>
                    <a:cubicBezTo>
                      <a:pt x="4432" y="707"/>
                      <a:pt x="3271" y="1396"/>
                      <a:pt x="2272" y="2277"/>
                    </a:cubicBezTo>
                    <a:cubicBezTo>
                      <a:pt x="1391" y="3003"/>
                      <a:pt x="732" y="3968"/>
                      <a:pt x="361" y="5050"/>
                    </a:cubicBezTo>
                    <a:cubicBezTo>
                      <a:pt x="0" y="6139"/>
                      <a:pt x="203" y="7344"/>
                      <a:pt x="896" y="8263"/>
                    </a:cubicBezTo>
                    <a:lnTo>
                      <a:pt x="896" y="8263"/>
                    </a:lnTo>
                    <a:cubicBezTo>
                      <a:pt x="1223" y="8607"/>
                      <a:pt x="1698" y="8765"/>
                      <a:pt x="2229" y="8765"/>
                    </a:cubicBezTo>
                    <a:cubicBezTo>
                      <a:pt x="2616" y="8765"/>
                      <a:pt x="3033" y="8681"/>
                      <a:pt x="3444" y="8524"/>
                    </a:cubicBezTo>
                    <a:cubicBezTo>
                      <a:pt x="4476" y="8128"/>
                      <a:pt x="5249" y="7268"/>
                      <a:pt x="5921" y="6398"/>
                    </a:cubicBezTo>
                    <a:cubicBezTo>
                      <a:pt x="6758" y="5318"/>
                      <a:pt x="7509" y="4177"/>
                      <a:pt x="8164" y="2978"/>
                    </a:cubicBezTo>
                    <a:cubicBezTo>
                      <a:pt x="8527" y="2297"/>
                      <a:pt x="8881" y="1468"/>
                      <a:pt x="8527" y="782"/>
                    </a:cubicBezTo>
                    <a:cubicBezTo>
                      <a:pt x="8254" y="327"/>
                      <a:pt x="7774" y="34"/>
                      <a:pt x="7235" y="4"/>
                    </a:cubicBezTo>
                    <a:cubicBezTo>
                      <a:pt x="7183" y="2"/>
                      <a:pt x="7131" y="0"/>
                      <a:pt x="7080" y="0"/>
                    </a:cubicBezTo>
                    <a:close/>
                  </a:path>
                </a:pathLst>
              </a:custGeom>
              <a:solidFill>
                <a:srgbClr val="f89e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66" name="CustomShape 13"/>
              <p:cNvSpPr/>
              <p:nvPr/>
            </p:nvSpPr>
            <p:spPr>
              <a:xfrm>
                <a:off x="7785720" y="4341240"/>
                <a:ext cx="515880" cy="900360"/>
              </a:xfrm>
              <a:custGeom>
                <a:avLst/>
                <a:gdLst/>
                <a:ahLst/>
                <a:rect l="l" t="t" r="r" b="b"/>
                <a:pathLst>
                  <a:path w="5067" h="8841">
                    <a:moveTo>
                      <a:pt x="222" y="0"/>
                    </a:moveTo>
                    <a:cubicBezTo>
                      <a:pt x="149" y="0"/>
                      <a:pt x="76" y="4"/>
                      <a:pt x="0" y="11"/>
                    </a:cubicBezTo>
                    <a:cubicBezTo>
                      <a:pt x="148" y="39"/>
                      <a:pt x="299" y="64"/>
                      <a:pt x="441" y="69"/>
                    </a:cubicBezTo>
                    <a:cubicBezTo>
                      <a:pt x="834" y="114"/>
                      <a:pt x="1211" y="225"/>
                      <a:pt x="1568" y="401"/>
                    </a:cubicBezTo>
                    <a:cubicBezTo>
                      <a:pt x="2087" y="663"/>
                      <a:pt x="2539" y="1043"/>
                      <a:pt x="2902" y="1509"/>
                    </a:cubicBezTo>
                    <a:cubicBezTo>
                      <a:pt x="3340" y="2086"/>
                      <a:pt x="3694" y="2708"/>
                      <a:pt x="3959" y="3383"/>
                    </a:cubicBezTo>
                    <a:cubicBezTo>
                      <a:pt x="4232" y="4053"/>
                      <a:pt x="4444" y="4739"/>
                      <a:pt x="4601" y="5451"/>
                    </a:cubicBezTo>
                    <a:cubicBezTo>
                      <a:pt x="4737" y="6098"/>
                      <a:pt x="4821" y="6726"/>
                      <a:pt x="4866" y="7200"/>
                    </a:cubicBezTo>
                    <a:cubicBezTo>
                      <a:pt x="4922" y="7683"/>
                      <a:pt x="4955" y="8067"/>
                      <a:pt x="4988" y="8399"/>
                    </a:cubicBezTo>
                    <a:cubicBezTo>
                      <a:pt x="4988" y="8553"/>
                      <a:pt x="5008" y="8695"/>
                      <a:pt x="5047" y="8840"/>
                    </a:cubicBezTo>
                    <a:cubicBezTo>
                      <a:pt x="5061" y="8704"/>
                      <a:pt x="5067" y="8561"/>
                      <a:pt x="5055" y="8422"/>
                    </a:cubicBezTo>
                    <a:cubicBezTo>
                      <a:pt x="5047" y="8134"/>
                      <a:pt x="5033" y="7727"/>
                      <a:pt x="4994" y="7222"/>
                    </a:cubicBezTo>
                    <a:cubicBezTo>
                      <a:pt x="4949" y="6625"/>
                      <a:pt x="4874" y="6037"/>
                      <a:pt x="4763" y="5448"/>
                    </a:cubicBezTo>
                    <a:cubicBezTo>
                      <a:pt x="4612" y="4728"/>
                      <a:pt x="4400" y="4020"/>
                      <a:pt x="4126" y="3342"/>
                    </a:cubicBezTo>
                    <a:cubicBezTo>
                      <a:pt x="3861" y="2653"/>
                      <a:pt x="3493" y="2005"/>
                      <a:pt x="3033" y="1431"/>
                    </a:cubicBezTo>
                    <a:cubicBezTo>
                      <a:pt x="2656" y="954"/>
                      <a:pt x="2171" y="571"/>
                      <a:pt x="1618" y="315"/>
                    </a:cubicBezTo>
                    <a:cubicBezTo>
                      <a:pt x="1250" y="147"/>
                      <a:pt x="857" y="41"/>
                      <a:pt x="447" y="11"/>
                    </a:cubicBezTo>
                    <a:cubicBezTo>
                      <a:pt x="370" y="4"/>
                      <a:pt x="296" y="0"/>
                      <a:pt x="222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67" name="CustomShape 14"/>
              <p:cNvSpPr/>
              <p:nvPr/>
            </p:nvSpPr>
            <p:spPr>
              <a:xfrm>
                <a:off x="8065800" y="3135240"/>
                <a:ext cx="235440" cy="2013120"/>
              </a:xfrm>
              <a:custGeom>
                <a:avLst/>
                <a:gdLst/>
                <a:ahLst/>
                <a:rect l="l" t="t" r="r" b="b"/>
                <a:pathLst>
                  <a:path w="2316" h="19761">
                    <a:moveTo>
                      <a:pt x="0" y="0"/>
                    </a:moveTo>
                    <a:cubicBezTo>
                      <a:pt x="0" y="64"/>
                      <a:pt x="20" y="134"/>
                      <a:pt x="34" y="201"/>
                    </a:cubicBezTo>
                    <a:cubicBezTo>
                      <a:pt x="73" y="352"/>
                      <a:pt x="109" y="525"/>
                      <a:pt x="170" y="767"/>
                    </a:cubicBezTo>
                    <a:cubicBezTo>
                      <a:pt x="229" y="1010"/>
                      <a:pt x="287" y="1311"/>
                      <a:pt x="371" y="1660"/>
                    </a:cubicBezTo>
                    <a:cubicBezTo>
                      <a:pt x="455" y="2009"/>
                      <a:pt x="547" y="2397"/>
                      <a:pt x="631" y="2846"/>
                    </a:cubicBezTo>
                    <a:cubicBezTo>
                      <a:pt x="993" y="4612"/>
                      <a:pt x="1401" y="7067"/>
                      <a:pt x="1693" y="9809"/>
                    </a:cubicBezTo>
                    <a:cubicBezTo>
                      <a:pt x="1989" y="12549"/>
                      <a:pt x="2145" y="15043"/>
                      <a:pt x="2193" y="16839"/>
                    </a:cubicBezTo>
                    <a:cubicBezTo>
                      <a:pt x="2212" y="17746"/>
                      <a:pt x="2212" y="18477"/>
                      <a:pt x="2212" y="18976"/>
                    </a:cubicBezTo>
                    <a:lnTo>
                      <a:pt x="2212" y="19559"/>
                    </a:lnTo>
                    <a:cubicBezTo>
                      <a:pt x="2204" y="19626"/>
                      <a:pt x="2204" y="19696"/>
                      <a:pt x="2212" y="19760"/>
                    </a:cubicBezTo>
                    <a:cubicBezTo>
                      <a:pt x="2226" y="19693"/>
                      <a:pt x="2243" y="19618"/>
                      <a:pt x="2254" y="19559"/>
                    </a:cubicBezTo>
                    <a:cubicBezTo>
                      <a:pt x="2254" y="19406"/>
                      <a:pt x="2285" y="19211"/>
                      <a:pt x="2285" y="18976"/>
                    </a:cubicBezTo>
                    <a:cubicBezTo>
                      <a:pt x="2316" y="18471"/>
                      <a:pt x="2316" y="17746"/>
                      <a:pt x="2316" y="16839"/>
                    </a:cubicBezTo>
                    <a:cubicBezTo>
                      <a:pt x="2310" y="15037"/>
                      <a:pt x="2173" y="12535"/>
                      <a:pt x="1872" y="9795"/>
                    </a:cubicBezTo>
                    <a:cubicBezTo>
                      <a:pt x="1629" y="7452"/>
                      <a:pt x="1253" y="5125"/>
                      <a:pt x="756" y="2823"/>
                    </a:cubicBezTo>
                    <a:cubicBezTo>
                      <a:pt x="664" y="2377"/>
                      <a:pt x="566" y="1987"/>
                      <a:pt x="477" y="1638"/>
                    </a:cubicBezTo>
                    <a:cubicBezTo>
                      <a:pt x="385" y="1289"/>
                      <a:pt x="313" y="985"/>
                      <a:pt x="234" y="745"/>
                    </a:cubicBezTo>
                    <a:lnTo>
                      <a:pt x="67" y="187"/>
                    </a:lnTo>
                    <a:cubicBezTo>
                      <a:pt x="53" y="120"/>
                      <a:pt x="34" y="59"/>
                      <a:pt x="0" y="0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68" name="CustomShape 15"/>
              <p:cNvSpPr/>
              <p:nvPr/>
            </p:nvSpPr>
            <p:spPr>
              <a:xfrm>
                <a:off x="8288640" y="3284640"/>
                <a:ext cx="656640" cy="1372680"/>
              </a:xfrm>
              <a:custGeom>
                <a:avLst/>
                <a:gdLst/>
                <a:ahLst/>
                <a:rect l="l" t="t" r="r" b="b"/>
                <a:pathLst>
                  <a:path w="6448" h="13476">
                    <a:moveTo>
                      <a:pt x="6448" y="1"/>
                    </a:moveTo>
                    <a:cubicBezTo>
                      <a:pt x="6266" y="98"/>
                      <a:pt x="6093" y="201"/>
                      <a:pt x="5937" y="333"/>
                    </a:cubicBezTo>
                    <a:lnTo>
                      <a:pt x="5672" y="514"/>
                    </a:lnTo>
                    <a:cubicBezTo>
                      <a:pt x="5574" y="578"/>
                      <a:pt x="5482" y="670"/>
                      <a:pt x="5379" y="759"/>
                    </a:cubicBezTo>
                    <a:cubicBezTo>
                      <a:pt x="5131" y="955"/>
                      <a:pt x="4905" y="1175"/>
                      <a:pt x="4685" y="1401"/>
                    </a:cubicBezTo>
                    <a:cubicBezTo>
                      <a:pt x="3429" y="2737"/>
                      <a:pt x="2430" y="4294"/>
                      <a:pt x="1739" y="5985"/>
                    </a:cubicBezTo>
                    <a:cubicBezTo>
                      <a:pt x="1019" y="7661"/>
                      <a:pt x="497" y="9422"/>
                      <a:pt x="204" y="11218"/>
                    </a:cubicBezTo>
                    <a:cubicBezTo>
                      <a:pt x="93" y="11913"/>
                      <a:pt x="37" y="12482"/>
                      <a:pt x="14" y="12864"/>
                    </a:cubicBezTo>
                    <a:cubicBezTo>
                      <a:pt x="0" y="13068"/>
                      <a:pt x="0" y="13272"/>
                      <a:pt x="14" y="13475"/>
                    </a:cubicBezTo>
                    <a:cubicBezTo>
                      <a:pt x="51" y="13280"/>
                      <a:pt x="81" y="13076"/>
                      <a:pt x="93" y="12873"/>
                    </a:cubicBezTo>
                    <a:cubicBezTo>
                      <a:pt x="137" y="12485"/>
                      <a:pt x="196" y="11927"/>
                      <a:pt x="332" y="11246"/>
                    </a:cubicBezTo>
                    <a:cubicBezTo>
                      <a:pt x="458" y="10566"/>
                      <a:pt x="631" y="9756"/>
                      <a:pt x="896" y="8875"/>
                    </a:cubicBezTo>
                    <a:cubicBezTo>
                      <a:pt x="1169" y="7915"/>
                      <a:pt x="1507" y="6978"/>
                      <a:pt x="1900" y="6066"/>
                    </a:cubicBezTo>
                    <a:cubicBezTo>
                      <a:pt x="2595" y="4386"/>
                      <a:pt x="3566" y="2849"/>
                      <a:pt x="4771" y="1496"/>
                    </a:cubicBezTo>
                    <a:cubicBezTo>
                      <a:pt x="5301" y="960"/>
                      <a:pt x="5859" y="461"/>
                      <a:pt x="6448" y="1"/>
                    </a:cubicBezTo>
                    <a:close/>
                  </a:path>
                </a:pathLst>
              </a:custGeom>
              <a:solidFill>
                <a:srgbClr val="747b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sp>
        <p:nvSpPr>
          <p:cNvPr id="569" name="CustomShape 16"/>
          <p:cNvSpPr/>
          <p:nvPr/>
        </p:nvSpPr>
        <p:spPr>
          <a:xfrm>
            <a:off x="2571840" y="1000080"/>
            <a:ext cx="4714560" cy="74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 algn="ctr">
              <a:lnSpc>
                <a:spcPct val="100000"/>
              </a:lnSpc>
            </a:pPr>
            <a:r>
              <a:rPr b="0" lang="vi-VN" sz="1800" spc="-1" strike="noStrike">
                <a:solidFill>
                  <a:srgbClr val="c9771f"/>
                </a:solidFill>
                <a:latin typeface="Lexend Light"/>
                <a:ea typeface="Arial"/>
              </a:rPr>
              <a:t>Neophodno je imati dobar radni odnos s klijentima. Vi olakšavate ovaj cilj prilagodbom tretmana pojedincu, korištenjem dobrih vještina savjetovanja, suradnjom, izazivanjem povratnih informacija i odgovarajućim odgovorom na njih, popravljanjem pukotina i upravljanjem vlastitim negativnim reakcijama.</a:t>
            </a:r>
            <a:endParaRPr b="0" lang="hr-H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c97114"/>
      </a:dk2>
      <a:lt2>
        <a:srgbClr val="fcaf5d"/>
      </a:lt2>
      <a:accent1>
        <a:srgbClr val="f89e9e"/>
      </a:accent1>
      <a:accent2>
        <a:srgbClr val="fac0fa"/>
      </a:accent2>
      <a:accent3>
        <a:srgbClr val="ffffff"/>
      </a:accent3>
      <a:accent4>
        <a:srgbClr val="747bca"/>
      </a:accent4>
      <a:accent5>
        <a:srgbClr val="38428c"/>
      </a:accent5>
      <a:accent6>
        <a:srgbClr val="da3867"/>
      </a:accent6>
      <a:hlink>
        <a:srgbClr val="ff719a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c97114"/>
      </a:dk2>
      <a:lt2>
        <a:srgbClr val="fcaf5d"/>
      </a:lt2>
      <a:accent1>
        <a:srgbClr val="f89e9e"/>
      </a:accent1>
      <a:accent2>
        <a:srgbClr val="fac0fa"/>
      </a:accent2>
      <a:accent3>
        <a:srgbClr val="ffffff"/>
      </a:accent3>
      <a:accent4>
        <a:srgbClr val="747bca"/>
      </a:accent4>
      <a:accent5>
        <a:srgbClr val="38428c"/>
      </a:accent5>
      <a:accent6>
        <a:srgbClr val="da3867"/>
      </a:accent6>
      <a:hlink>
        <a:srgbClr val="ff719a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c97114"/>
      </a:dk2>
      <a:lt2>
        <a:srgbClr val="fcaf5d"/>
      </a:lt2>
      <a:accent1>
        <a:srgbClr val="f89e9e"/>
      </a:accent1>
      <a:accent2>
        <a:srgbClr val="fac0fa"/>
      </a:accent2>
      <a:accent3>
        <a:srgbClr val="ffffff"/>
      </a:accent3>
      <a:accent4>
        <a:srgbClr val="747bca"/>
      </a:accent4>
      <a:accent5>
        <a:srgbClr val="38428c"/>
      </a:accent5>
      <a:accent6>
        <a:srgbClr val="da3867"/>
      </a:accent6>
      <a:hlink>
        <a:srgbClr val="ff719a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c97114"/>
      </a:dk2>
      <a:lt2>
        <a:srgbClr val="fcaf5d"/>
      </a:lt2>
      <a:accent1>
        <a:srgbClr val="f89e9e"/>
      </a:accent1>
      <a:accent2>
        <a:srgbClr val="fac0fa"/>
      </a:accent2>
      <a:accent3>
        <a:srgbClr val="ffffff"/>
      </a:accent3>
      <a:accent4>
        <a:srgbClr val="747bca"/>
      </a:accent4>
      <a:accent5>
        <a:srgbClr val="38428c"/>
      </a:accent5>
      <a:accent6>
        <a:srgbClr val="da3867"/>
      </a:accent6>
      <a:hlink>
        <a:srgbClr val="ff719a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c97114"/>
      </a:dk2>
      <a:lt2>
        <a:srgbClr val="fcaf5d"/>
      </a:lt2>
      <a:accent1>
        <a:srgbClr val="f89e9e"/>
      </a:accent1>
      <a:accent2>
        <a:srgbClr val="fac0fa"/>
      </a:accent2>
      <a:accent3>
        <a:srgbClr val="ffffff"/>
      </a:accent3>
      <a:accent4>
        <a:srgbClr val="747bca"/>
      </a:accent4>
      <a:accent5>
        <a:srgbClr val="38428c"/>
      </a:accent5>
      <a:accent6>
        <a:srgbClr val="da3867"/>
      </a:accent6>
      <a:hlink>
        <a:srgbClr val="ff719a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c97114"/>
      </a:dk2>
      <a:lt2>
        <a:srgbClr val="fcaf5d"/>
      </a:lt2>
      <a:accent1>
        <a:srgbClr val="f89e9e"/>
      </a:accent1>
      <a:accent2>
        <a:srgbClr val="fac0fa"/>
      </a:accent2>
      <a:accent3>
        <a:srgbClr val="ffffff"/>
      </a:accent3>
      <a:accent4>
        <a:srgbClr val="747bca"/>
      </a:accent4>
      <a:accent5>
        <a:srgbClr val="38428c"/>
      </a:accent5>
      <a:accent6>
        <a:srgbClr val="da3867"/>
      </a:accent6>
      <a:hlink>
        <a:srgbClr val="ff719a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LibreOffice/7.0.1.2$Windows_X86_64 LibreOffice_project/7cbcfc562f6eb6708b5ff7d7397325de9e764452</Application>
  <Words>464</Words>
  <Paragraphs>74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Mandalena</dc:creator>
  <dc:description/>
  <dc:language>hr-HR</dc:language>
  <cp:lastModifiedBy/>
  <dcterms:modified xsi:type="dcterms:W3CDTF">2025-01-24T08:53:13Z</dcterms:modified>
  <cp:revision>2</cp:revision>
  <dc:subject/>
  <dc:title>Terapijski odnos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11</vt:i4>
  </property>
  <property fmtid="{D5CDD505-2E9C-101B-9397-08002B2CF9AE}" pid="8" name="PresentationFormat">
    <vt:lpwstr>Prikaz na zaslonu (16:9)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11</vt:i4>
  </property>
</Properties>
</file>