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0" r:id="rId10"/>
    <p:sldId id="265" r:id="rId11"/>
    <p:sldId id="266" r:id="rId12"/>
    <p:sldId id="267" r:id="rId13"/>
    <p:sldId id="26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21A615D-AE3F-43F0-9580-77BDC7AAEC88}" type="datetimeFigureOut">
              <a:rPr lang="hr-HR" smtClean="0"/>
              <a:t>05.02.2025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6FE11CD-2C96-48A7-9AE2-8F642E148C0C}" type="slidenum">
              <a:rPr lang="hr-HR" smtClean="0"/>
              <a:t>‹#›</a:t>
            </a:fld>
            <a:endParaRPr lang="hr-HR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94527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A615D-AE3F-43F0-9580-77BDC7AAEC88}" type="datetimeFigureOut">
              <a:rPr lang="hr-HR" smtClean="0"/>
              <a:t>05.02.2025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E11CD-2C96-48A7-9AE2-8F642E148C0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92235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A615D-AE3F-43F0-9580-77BDC7AAEC88}" type="datetimeFigureOut">
              <a:rPr lang="hr-HR" smtClean="0"/>
              <a:t>05.02.2025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E11CD-2C96-48A7-9AE2-8F642E148C0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70381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A615D-AE3F-43F0-9580-77BDC7AAEC88}" type="datetimeFigureOut">
              <a:rPr lang="hr-HR" smtClean="0"/>
              <a:t>05.02.2025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E11CD-2C96-48A7-9AE2-8F642E148C0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09267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21A615D-AE3F-43F0-9580-77BDC7AAEC88}" type="datetimeFigureOut">
              <a:rPr lang="hr-HR" smtClean="0"/>
              <a:t>05.02.2025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6FE11CD-2C96-48A7-9AE2-8F642E148C0C}" type="slidenum">
              <a:rPr lang="hr-HR" smtClean="0"/>
              <a:t>‹#›</a:t>
            </a:fld>
            <a:endParaRPr lang="hr-HR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0567108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A615D-AE3F-43F0-9580-77BDC7AAEC88}" type="datetimeFigureOut">
              <a:rPr lang="hr-HR" smtClean="0"/>
              <a:t>05.02.2025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E11CD-2C96-48A7-9AE2-8F642E148C0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751034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A615D-AE3F-43F0-9580-77BDC7AAEC88}" type="datetimeFigureOut">
              <a:rPr lang="hr-HR" smtClean="0"/>
              <a:t>05.02.2025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E11CD-2C96-48A7-9AE2-8F642E148C0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107898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A615D-AE3F-43F0-9580-77BDC7AAEC88}" type="datetimeFigureOut">
              <a:rPr lang="hr-HR" smtClean="0"/>
              <a:t>05.02.2025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E11CD-2C96-48A7-9AE2-8F642E148C0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76661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A615D-AE3F-43F0-9580-77BDC7AAEC88}" type="datetimeFigureOut">
              <a:rPr lang="hr-HR" smtClean="0"/>
              <a:t>05.02.2025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E11CD-2C96-48A7-9AE2-8F642E148C0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59014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021A615D-AE3F-43F0-9580-77BDC7AAEC88}" type="datetimeFigureOut">
              <a:rPr lang="hr-HR" smtClean="0"/>
              <a:t>05.02.2025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96FE11CD-2C96-48A7-9AE2-8F642E148C0C}" type="slidenum">
              <a:rPr lang="hr-HR" smtClean="0"/>
              <a:t>‹#›</a:t>
            </a:fld>
            <a:endParaRPr lang="hr-HR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786810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021A615D-AE3F-43F0-9580-77BDC7AAEC88}" type="datetimeFigureOut">
              <a:rPr lang="hr-HR" smtClean="0"/>
              <a:t>05.02.2025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96FE11CD-2C96-48A7-9AE2-8F642E148C0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43313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21A615D-AE3F-43F0-9580-77BDC7AAEC88}" type="datetimeFigureOut">
              <a:rPr lang="hr-HR" smtClean="0"/>
              <a:t>05.02.2025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6FE11CD-2C96-48A7-9AE2-8F642E148C0C}" type="slidenum">
              <a:rPr lang="hr-HR" smtClean="0"/>
              <a:t>‹#›</a:t>
            </a:fld>
            <a:endParaRPr lang="hr-HR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87782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D4A29828-0E9F-418B-A95D-A7D6ABF1C7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D8D6A0B3-C2AC-FF70-E935-1ECDCF4F6D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4038" y="4242032"/>
            <a:ext cx="10274497" cy="1734497"/>
          </a:xfrm>
        </p:spPr>
        <p:txBody>
          <a:bodyPr anchor="t">
            <a:normAutofit/>
          </a:bodyPr>
          <a:lstStyle/>
          <a:p>
            <a:r>
              <a:rPr lang="hr-HR" sz="7200" dirty="0"/>
              <a:t>Imaginacija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E5B1A219-04DF-5EEF-7D31-B46FAFF81F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4038" y="5976530"/>
            <a:ext cx="10274497" cy="396484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chemeClr val="tx1"/>
                </a:solidFill>
              </a:rPr>
              <a:t>Ivana Hlupić Brundić</a:t>
            </a:r>
          </a:p>
        </p:txBody>
      </p:sp>
      <p:sp>
        <p:nvSpPr>
          <p:cNvPr id="19" name="Freeform 6">
            <a:extLst>
              <a:ext uri="{FF2B5EF4-FFF2-40B4-BE49-F238E27FC236}">
                <a16:creationId xmlns:a16="http://schemas.microsoft.com/office/drawing/2014/main" id="{397636A1-434C-40B3-A908-6730DB23CA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F5CF8901-A92E-954D-FFC7-BB676F25DD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0504" y="643464"/>
            <a:ext cx="5241564" cy="327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5369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6F0F283-C8B6-4598-89C9-C404C98A571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473B0C0-761B-443F-97A0-9D6E01FBB75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-1" y="-2"/>
            <a:ext cx="6300250" cy="6858002"/>
          </a:xfrm>
          <a:custGeom>
            <a:avLst/>
            <a:gdLst>
              <a:gd name="connsiteX0" fmla="*/ 0 w 6300250"/>
              <a:gd name="connsiteY0" fmla="*/ 0 h 6858002"/>
              <a:gd name="connsiteX1" fmla="*/ 3149600 w 6300250"/>
              <a:gd name="connsiteY1" fmla="*/ 0 h 6858002"/>
              <a:gd name="connsiteX2" fmla="*/ 3149600 w 6300250"/>
              <a:gd name="connsiteY2" fmla="*/ 2 h 6858002"/>
              <a:gd name="connsiteX3" fmla="*/ 6110455 w 6300250"/>
              <a:gd name="connsiteY3" fmla="*/ 2 h 6858002"/>
              <a:gd name="connsiteX4" fmla="*/ 6115495 w 6300250"/>
              <a:gd name="connsiteY4" fmla="*/ 66677 h 6858002"/>
              <a:gd name="connsiteX5" fmla="*/ 6123892 w 6300250"/>
              <a:gd name="connsiteY5" fmla="*/ 122239 h 6858002"/>
              <a:gd name="connsiteX6" fmla="*/ 6133970 w 6300250"/>
              <a:gd name="connsiteY6" fmla="*/ 174627 h 6858002"/>
              <a:gd name="connsiteX7" fmla="*/ 6150766 w 6300250"/>
              <a:gd name="connsiteY7" fmla="*/ 217489 h 6858002"/>
              <a:gd name="connsiteX8" fmla="*/ 6167562 w 6300250"/>
              <a:gd name="connsiteY8" fmla="*/ 260352 h 6858002"/>
              <a:gd name="connsiteX9" fmla="*/ 6187717 w 6300250"/>
              <a:gd name="connsiteY9" fmla="*/ 296864 h 6858002"/>
              <a:gd name="connsiteX10" fmla="*/ 6207872 w 6300250"/>
              <a:gd name="connsiteY10" fmla="*/ 334964 h 6858002"/>
              <a:gd name="connsiteX11" fmla="*/ 6226348 w 6300250"/>
              <a:gd name="connsiteY11" fmla="*/ 369889 h 6858002"/>
              <a:gd name="connsiteX12" fmla="*/ 6244823 w 6300250"/>
              <a:gd name="connsiteY12" fmla="*/ 409577 h 6858002"/>
              <a:gd name="connsiteX13" fmla="*/ 6261619 w 6300250"/>
              <a:gd name="connsiteY13" fmla="*/ 450852 h 6858002"/>
              <a:gd name="connsiteX14" fmla="*/ 6276736 w 6300250"/>
              <a:gd name="connsiteY14" fmla="*/ 496889 h 6858002"/>
              <a:gd name="connsiteX15" fmla="*/ 6288493 w 6300250"/>
              <a:gd name="connsiteY15" fmla="*/ 546102 h 6858002"/>
              <a:gd name="connsiteX16" fmla="*/ 6296891 w 6300250"/>
              <a:gd name="connsiteY16" fmla="*/ 606427 h 6858002"/>
              <a:gd name="connsiteX17" fmla="*/ 6300250 w 6300250"/>
              <a:gd name="connsiteY17" fmla="*/ 673102 h 6858002"/>
              <a:gd name="connsiteX18" fmla="*/ 6296891 w 6300250"/>
              <a:gd name="connsiteY18" fmla="*/ 744539 h 6858002"/>
              <a:gd name="connsiteX19" fmla="*/ 6288493 w 6300250"/>
              <a:gd name="connsiteY19" fmla="*/ 801689 h 6858002"/>
              <a:gd name="connsiteX20" fmla="*/ 6276736 w 6300250"/>
              <a:gd name="connsiteY20" fmla="*/ 854077 h 6858002"/>
              <a:gd name="connsiteX21" fmla="*/ 6261619 w 6300250"/>
              <a:gd name="connsiteY21" fmla="*/ 901702 h 6858002"/>
              <a:gd name="connsiteX22" fmla="*/ 6244823 w 6300250"/>
              <a:gd name="connsiteY22" fmla="*/ 942977 h 6858002"/>
              <a:gd name="connsiteX23" fmla="*/ 6224668 w 6300250"/>
              <a:gd name="connsiteY23" fmla="*/ 981077 h 6858002"/>
              <a:gd name="connsiteX24" fmla="*/ 6204513 w 6300250"/>
              <a:gd name="connsiteY24" fmla="*/ 1017589 h 6858002"/>
              <a:gd name="connsiteX25" fmla="*/ 6184358 w 6300250"/>
              <a:gd name="connsiteY25" fmla="*/ 1055689 h 6858002"/>
              <a:gd name="connsiteX26" fmla="*/ 6165882 w 6300250"/>
              <a:gd name="connsiteY26" fmla="*/ 1095377 h 6858002"/>
              <a:gd name="connsiteX27" fmla="*/ 6147406 w 6300250"/>
              <a:gd name="connsiteY27" fmla="*/ 1136652 h 6858002"/>
              <a:gd name="connsiteX28" fmla="*/ 6132291 w 6300250"/>
              <a:gd name="connsiteY28" fmla="*/ 1182689 h 6858002"/>
              <a:gd name="connsiteX29" fmla="*/ 6122213 w 6300250"/>
              <a:gd name="connsiteY29" fmla="*/ 1235077 h 6858002"/>
              <a:gd name="connsiteX30" fmla="*/ 6112135 w 6300250"/>
              <a:gd name="connsiteY30" fmla="*/ 1295402 h 6858002"/>
              <a:gd name="connsiteX31" fmla="*/ 6110455 w 6300250"/>
              <a:gd name="connsiteY31" fmla="*/ 1363664 h 6858002"/>
              <a:gd name="connsiteX32" fmla="*/ 6112135 w 6300250"/>
              <a:gd name="connsiteY32" fmla="*/ 1431927 h 6858002"/>
              <a:gd name="connsiteX33" fmla="*/ 6122213 w 6300250"/>
              <a:gd name="connsiteY33" fmla="*/ 1492252 h 6858002"/>
              <a:gd name="connsiteX34" fmla="*/ 6132291 w 6300250"/>
              <a:gd name="connsiteY34" fmla="*/ 1544639 h 6858002"/>
              <a:gd name="connsiteX35" fmla="*/ 6147406 w 6300250"/>
              <a:gd name="connsiteY35" fmla="*/ 1589089 h 6858002"/>
              <a:gd name="connsiteX36" fmla="*/ 6165882 w 6300250"/>
              <a:gd name="connsiteY36" fmla="*/ 1631952 h 6858002"/>
              <a:gd name="connsiteX37" fmla="*/ 6184358 w 6300250"/>
              <a:gd name="connsiteY37" fmla="*/ 1671639 h 6858002"/>
              <a:gd name="connsiteX38" fmla="*/ 6204513 w 6300250"/>
              <a:gd name="connsiteY38" fmla="*/ 1708152 h 6858002"/>
              <a:gd name="connsiteX39" fmla="*/ 6224668 w 6300250"/>
              <a:gd name="connsiteY39" fmla="*/ 1743077 h 6858002"/>
              <a:gd name="connsiteX40" fmla="*/ 6244823 w 6300250"/>
              <a:gd name="connsiteY40" fmla="*/ 1782764 h 6858002"/>
              <a:gd name="connsiteX41" fmla="*/ 6261619 w 6300250"/>
              <a:gd name="connsiteY41" fmla="*/ 1824039 h 6858002"/>
              <a:gd name="connsiteX42" fmla="*/ 6276736 w 6300250"/>
              <a:gd name="connsiteY42" fmla="*/ 1870077 h 6858002"/>
              <a:gd name="connsiteX43" fmla="*/ 6288493 w 6300250"/>
              <a:gd name="connsiteY43" fmla="*/ 1922464 h 6858002"/>
              <a:gd name="connsiteX44" fmla="*/ 6296891 w 6300250"/>
              <a:gd name="connsiteY44" fmla="*/ 1982789 h 6858002"/>
              <a:gd name="connsiteX45" fmla="*/ 6300250 w 6300250"/>
              <a:gd name="connsiteY45" fmla="*/ 2051052 h 6858002"/>
              <a:gd name="connsiteX46" fmla="*/ 6296891 w 6300250"/>
              <a:gd name="connsiteY46" fmla="*/ 2119314 h 6858002"/>
              <a:gd name="connsiteX47" fmla="*/ 6288493 w 6300250"/>
              <a:gd name="connsiteY47" fmla="*/ 2179639 h 6858002"/>
              <a:gd name="connsiteX48" fmla="*/ 6276736 w 6300250"/>
              <a:gd name="connsiteY48" fmla="*/ 2232027 h 6858002"/>
              <a:gd name="connsiteX49" fmla="*/ 6261619 w 6300250"/>
              <a:gd name="connsiteY49" fmla="*/ 2278064 h 6858002"/>
              <a:gd name="connsiteX50" fmla="*/ 6244823 w 6300250"/>
              <a:gd name="connsiteY50" fmla="*/ 2319339 h 6858002"/>
              <a:gd name="connsiteX51" fmla="*/ 6224668 w 6300250"/>
              <a:gd name="connsiteY51" fmla="*/ 2359027 h 6858002"/>
              <a:gd name="connsiteX52" fmla="*/ 6204513 w 6300250"/>
              <a:gd name="connsiteY52" fmla="*/ 2395539 h 6858002"/>
              <a:gd name="connsiteX53" fmla="*/ 6184358 w 6300250"/>
              <a:gd name="connsiteY53" fmla="*/ 2433639 h 6858002"/>
              <a:gd name="connsiteX54" fmla="*/ 6165882 w 6300250"/>
              <a:gd name="connsiteY54" fmla="*/ 2471739 h 6858002"/>
              <a:gd name="connsiteX55" fmla="*/ 6147406 w 6300250"/>
              <a:gd name="connsiteY55" fmla="*/ 2513014 h 6858002"/>
              <a:gd name="connsiteX56" fmla="*/ 6132291 w 6300250"/>
              <a:gd name="connsiteY56" fmla="*/ 2560639 h 6858002"/>
              <a:gd name="connsiteX57" fmla="*/ 6122213 w 6300250"/>
              <a:gd name="connsiteY57" fmla="*/ 2613027 h 6858002"/>
              <a:gd name="connsiteX58" fmla="*/ 6112135 w 6300250"/>
              <a:gd name="connsiteY58" fmla="*/ 2671764 h 6858002"/>
              <a:gd name="connsiteX59" fmla="*/ 6110455 w 6300250"/>
              <a:gd name="connsiteY59" fmla="*/ 2741614 h 6858002"/>
              <a:gd name="connsiteX60" fmla="*/ 6112135 w 6300250"/>
              <a:gd name="connsiteY60" fmla="*/ 2809877 h 6858002"/>
              <a:gd name="connsiteX61" fmla="*/ 6122213 w 6300250"/>
              <a:gd name="connsiteY61" fmla="*/ 2868614 h 6858002"/>
              <a:gd name="connsiteX62" fmla="*/ 6132291 w 6300250"/>
              <a:gd name="connsiteY62" fmla="*/ 2922589 h 6858002"/>
              <a:gd name="connsiteX63" fmla="*/ 6147406 w 6300250"/>
              <a:gd name="connsiteY63" fmla="*/ 2967039 h 6858002"/>
              <a:gd name="connsiteX64" fmla="*/ 6165882 w 6300250"/>
              <a:gd name="connsiteY64" fmla="*/ 3009902 h 6858002"/>
              <a:gd name="connsiteX65" fmla="*/ 6184358 w 6300250"/>
              <a:gd name="connsiteY65" fmla="*/ 3046414 h 6858002"/>
              <a:gd name="connsiteX66" fmla="*/ 6204513 w 6300250"/>
              <a:gd name="connsiteY66" fmla="*/ 3084514 h 6858002"/>
              <a:gd name="connsiteX67" fmla="*/ 6224668 w 6300250"/>
              <a:gd name="connsiteY67" fmla="*/ 3121027 h 6858002"/>
              <a:gd name="connsiteX68" fmla="*/ 6244823 w 6300250"/>
              <a:gd name="connsiteY68" fmla="*/ 3160714 h 6858002"/>
              <a:gd name="connsiteX69" fmla="*/ 6261619 w 6300250"/>
              <a:gd name="connsiteY69" fmla="*/ 3201989 h 6858002"/>
              <a:gd name="connsiteX70" fmla="*/ 6276736 w 6300250"/>
              <a:gd name="connsiteY70" fmla="*/ 3248027 h 6858002"/>
              <a:gd name="connsiteX71" fmla="*/ 6288493 w 6300250"/>
              <a:gd name="connsiteY71" fmla="*/ 3300414 h 6858002"/>
              <a:gd name="connsiteX72" fmla="*/ 6296891 w 6300250"/>
              <a:gd name="connsiteY72" fmla="*/ 3360739 h 6858002"/>
              <a:gd name="connsiteX73" fmla="*/ 6300250 w 6300250"/>
              <a:gd name="connsiteY73" fmla="*/ 3427414 h 6858002"/>
              <a:gd name="connsiteX74" fmla="*/ 6296891 w 6300250"/>
              <a:gd name="connsiteY74" fmla="*/ 3497264 h 6858002"/>
              <a:gd name="connsiteX75" fmla="*/ 6288493 w 6300250"/>
              <a:gd name="connsiteY75" fmla="*/ 3557589 h 6858002"/>
              <a:gd name="connsiteX76" fmla="*/ 6276736 w 6300250"/>
              <a:gd name="connsiteY76" fmla="*/ 3609977 h 6858002"/>
              <a:gd name="connsiteX77" fmla="*/ 6261619 w 6300250"/>
              <a:gd name="connsiteY77" fmla="*/ 3656014 h 6858002"/>
              <a:gd name="connsiteX78" fmla="*/ 6244823 w 6300250"/>
              <a:gd name="connsiteY78" fmla="*/ 3697289 h 6858002"/>
              <a:gd name="connsiteX79" fmla="*/ 6224668 w 6300250"/>
              <a:gd name="connsiteY79" fmla="*/ 3736977 h 6858002"/>
              <a:gd name="connsiteX80" fmla="*/ 6184358 w 6300250"/>
              <a:gd name="connsiteY80" fmla="*/ 3811589 h 6858002"/>
              <a:gd name="connsiteX81" fmla="*/ 6165882 w 6300250"/>
              <a:gd name="connsiteY81" fmla="*/ 3848102 h 6858002"/>
              <a:gd name="connsiteX82" fmla="*/ 6147406 w 6300250"/>
              <a:gd name="connsiteY82" fmla="*/ 3890964 h 6858002"/>
              <a:gd name="connsiteX83" fmla="*/ 6132291 w 6300250"/>
              <a:gd name="connsiteY83" fmla="*/ 3935414 h 6858002"/>
              <a:gd name="connsiteX84" fmla="*/ 6122213 w 6300250"/>
              <a:gd name="connsiteY84" fmla="*/ 3987802 h 6858002"/>
              <a:gd name="connsiteX85" fmla="*/ 6112135 w 6300250"/>
              <a:gd name="connsiteY85" fmla="*/ 4048127 h 6858002"/>
              <a:gd name="connsiteX86" fmla="*/ 6110455 w 6300250"/>
              <a:gd name="connsiteY86" fmla="*/ 4116389 h 6858002"/>
              <a:gd name="connsiteX87" fmla="*/ 6112135 w 6300250"/>
              <a:gd name="connsiteY87" fmla="*/ 4186239 h 6858002"/>
              <a:gd name="connsiteX88" fmla="*/ 6122213 w 6300250"/>
              <a:gd name="connsiteY88" fmla="*/ 4244977 h 6858002"/>
              <a:gd name="connsiteX89" fmla="*/ 6132291 w 6300250"/>
              <a:gd name="connsiteY89" fmla="*/ 4297364 h 6858002"/>
              <a:gd name="connsiteX90" fmla="*/ 6147406 w 6300250"/>
              <a:gd name="connsiteY90" fmla="*/ 4343402 h 6858002"/>
              <a:gd name="connsiteX91" fmla="*/ 6165882 w 6300250"/>
              <a:gd name="connsiteY91" fmla="*/ 4386264 h 6858002"/>
              <a:gd name="connsiteX92" fmla="*/ 6184358 w 6300250"/>
              <a:gd name="connsiteY92" fmla="*/ 4424364 h 6858002"/>
              <a:gd name="connsiteX93" fmla="*/ 6224668 w 6300250"/>
              <a:gd name="connsiteY93" fmla="*/ 4498977 h 6858002"/>
              <a:gd name="connsiteX94" fmla="*/ 6244823 w 6300250"/>
              <a:gd name="connsiteY94" fmla="*/ 4537077 h 6858002"/>
              <a:gd name="connsiteX95" fmla="*/ 6261619 w 6300250"/>
              <a:gd name="connsiteY95" fmla="*/ 4579939 h 6858002"/>
              <a:gd name="connsiteX96" fmla="*/ 6276736 w 6300250"/>
              <a:gd name="connsiteY96" fmla="*/ 4625977 h 6858002"/>
              <a:gd name="connsiteX97" fmla="*/ 6288493 w 6300250"/>
              <a:gd name="connsiteY97" fmla="*/ 4678364 h 6858002"/>
              <a:gd name="connsiteX98" fmla="*/ 6296891 w 6300250"/>
              <a:gd name="connsiteY98" fmla="*/ 4738689 h 6858002"/>
              <a:gd name="connsiteX99" fmla="*/ 6300250 w 6300250"/>
              <a:gd name="connsiteY99" fmla="*/ 4806952 h 6858002"/>
              <a:gd name="connsiteX100" fmla="*/ 6296891 w 6300250"/>
              <a:gd name="connsiteY100" fmla="*/ 4875214 h 6858002"/>
              <a:gd name="connsiteX101" fmla="*/ 6288493 w 6300250"/>
              <a:gd name="connsiteY101" fmla="*/ 4935539 h 6858002"/>
              <a:gd name="connsiteX102" fmla="*/ 6276736 w 6300250"/>
              <a:gd name="connsiteY102" fmla="*/ 4987927 h 6858002"/>
              <a:gd name="connsiteX103" fmla="*/ 6261619 w 6300250"/>
              <a:gd name="connsiteY103" fmla="*/ 5033964 h 6858002"/>
              <a:gd name="connsiteX104" fmla="*/ 6244823 w 6300250"/>
              <a:gd name="connsiteY104" fmla="*/ 5075239 h 6858002"/>
              <a:gd name="connsiteX105" fmla="*/ 6224668 w 6300250"/>
              <a:gd name="connsiteY105" fmla="*/ 5114927 h 6858002"/>
              <a:gd name="connsiteX106" fmla="*/ 6204513 w 6300250"/>
              <a:gd name="connsiteY106" fmla="*/ 5149852 h 6858002"/>
              <a:gd name="connsiteX107" fmla="*/ 6184358 w 6300250"/>
              <a:gd name="connsiteY107" fmla="*/ 5186364 h 6858002"/>
              <a:gd name="connsiteX108" fmla="*/ 6165882 w 6300250"/>
              <a:gd name="connsiteY108" fmla="*/ 5226052 h 6858002"/>
              <a:gd name="connsiteX109" fmla="*/ 6147406 w 6300250"/>
              <a:gd name="connsiteY109" fmla="*/ 5268914 h 6858002"/>
              <a:gd name="connsiteX110" fmla="*/ 6132291 w 6300250"/>
              <a:gd name="connsiteY110" fmla="*/ 5313364 h 6858002"/>
              <a:gd name="connsiteX111" fmla="*/ 6122213 w 6300250"/>
              <a:gd name="connsiteY111" fmla="*/ 5365752 h 6858002"/>
              <a:gd name="connsiteX112" fmla="*/ 6112135 w 6300250"/>
              <a:gd name="connsiteY112" fmla="*/ 5426077 h 6858002"/>
              <a:gd name="connsiteX113" fmla="*/ 6110455 w 6300250"/>
              <a:gd name="connsiteY113" fmla="*/ 5494339 h 6858002"/>
              <a:gd name="connsiteX114" fmla="*/ 6112135 w 6300250"/>
              <a:gd name="connsiteY114" fmla="*/ 5562602 h 6858002"/>
              <a:gd name="connsiteX115" fmla="*/ 6122213 w 6300250"/>
              <a:gd name="connsiteY115" fmla="*/ 5622927 h 6858002"/>
              <a:gd name="connsiteX116" fmla="*/ 6132291 w 6300250"/>
              <a:gd name="connsiteY116" fmla="*/ 5675314 h 6858002"/>
              <a:gd name="connsiteX117" fmla="*/ 6147406 w 6300250"/>
              <a:gd name="connsiteY117" fmla="*/ 5721352 h 6858002"/>
              <a:gd name="connsiteX118" fmla="*/ 6165882 w 6300250"/>
              <a:gd name="connsiteY118" fmla="*/ 5762627 h 6858002"/>
              <a:gd name="connsiteX119" fmla="*/ 6184358 w 6300250"/>
              <a:gd name="connsiteY119" fmla="*/ 5802314 h 6858002"/>
              <a:gd name="connsiteX120" fmla="*/ 6204513 w 6300250"/>
              <a:gd name="connsiteY120" fmla="*/ 5840414 h 6858002"/>
              <a:gd name="connsiteX121" fmla="*/ 6224668 w 6300250"/>
              <a:gd name="connsiteY121" fmla="*/ 5876927 h 6858002"/>
              <a:gd name="connsiteX122" fmla="*/ 6244823 w 6300250"/>
              <a:gd name="connsiteY122" fmla="*/ 5915027 h 6858002"/>
              <a:gd name="connsiteX123" fmla="*/ 6261619 w 6300250"/>
              <a:gd name="connsiteY123" fmla="*/ 5956302 h 6858002"/>
              <a:gd name="connsiteX124" fmla="*/ 6276736 w 6300250"/>
              <a:gd name="connsiteY124" fmla="*/ 6003927 h 6858002"/>
              <a:gd name="connsiteX125" fmla="*/ 6288493 w 6300250"/>
              <a:gd name="connsiteY125" fmla="*/ 6056314 h 6858002"/>
              <a:gd name="connsiteX126" fmla="*/ 6296891 w 6300250"/>
              <a:gd name="connsiteY126" fmla="*/ 6113464 h 6858002"/>
              <a:gd name="connsiteX127" fmla="*/ 6300250 w 6300250"/>
              <a:gd name="connsiteY127" fmla="*/ 6183314 h 6858002"/>
              <a:gd name="connsiteX128" fmla="*/ 6296891 w 6300250"/>
              <a:gd name="connsiteY128" fmla="*/ 6251577 h 6858002"/>
              <a:gd name="connsiteX129" fmla="*/ 6288493 w 6300250"/>
              <a:gd name="connsiteY129" fmla="*/ 6311902 h 6858002"/>
              <a:gd name="connsiteX130" fmla="*/ 6276736 w 6300250"/>
              <a:gd name="connsiteY130" fmla="*/ 6361114 h 6858002"/>
              <a:gd name="connsiteX131" fmla="*/ 6261619 w 6300250"/>
              <a:gd name="connsiteY131" fmla="*/ 6407152 h 6858002"/>
              <a:gd name="connsiteX132" fmla="*/ 6244823 w 6300250"/>
              <a:gd name="connsiteY132" fmla="*/ 6448427 h 6858002"/>
              <a:gd name="connsiteX133" fmla="*/ 6226348 w 6300250"/>
              <a:gd name="connsiteY133" fmla="*/ 6488114 h 6858002"/>
              <a:gd name="connsiteX134" fmla="*/ 6207872 w 6300250"/>
              <a:gd name="connsiteY134" fmla="*/ 6523039 h 6858002"/>
              <a:gd name="connsiteX135" fmla="*/ 6187717 w 6300250"/>
              <a:gd name="connsiteY135" fmla="*/ 6561139 h 6858002"/>
              <a:gd name="connsiteX136" fmla="*/ 6167562 w 6300250"/>
              <a:gd name="connsiteY136" fmla="*/ 6597652 h 6858002"/>
              <a:gd name="connsiteX137" fmla="*/ 6150766 w 6300250"/>
              <a:gd name="connsiteY137" fmla="*/ 6640514 h 6858002"/>
              <a:gd name="connsiteX138" fmla="*/ 6133970 w 6300250"/>
              <a:gd name="connsiteY138" fmla="*/ 6683377 h 6858002"/>
              <a:gd name="connsiteX139" fmla="*/ 6123892 w 6300250"/>
              <a:gd name="connsiteY139" fmla="*/ 6735764 h 6858002"/>
              <a:gd name="connsiteX140" fmla="*/ 6115495 w 6300250"/>
              <a:gd name="connsiteY140" fmla="*/ 6791327 h 6858002"/>
              <a:gd name="connsiteX141" fmla="*/ 6110455 w 6300250"/>
              <a:gd name="connsiteY141" fmla="*/ 6858002 h 6858002"/>
              <a:gd name="connsiteX142" fmla="*/ 3149600 w 6300250"/>
              <a:gd name="connsiteY142" fmla="*/ 6858002 h 6858002"/>
              <a:gd name="connsiteX143" fmla="*/ 2707087 w 6300250"/>
              <a:gd name="connsiteY143" fmla="*/ 6858002 h 6858002"/>
              <a:gd name="connsiteX144" fmla="*/ 0 w 6300250"/>
              <a:gd name="connsiteY144" fmla="*/ 685800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6300250" h="6858002">
                <a:moveTo>
                  <a:pt x="0" y="0"/>
                </a:moveTo>
                <a:lnTo>
                  <a:pt x="3149600" y="0"/>
                </a:lnTo>
                <a:lnTo>
                  <a:pt x="3149600" y="2"/>
                </a:lnTo>
                <a:lnTo>
                  <a:pt x="6110455" y="2"/>
                </a:lnTo>
                <a:lnTo>
                  <a:pt x="6115495" y="66677"/>
                </a:lnTo>
                <a:lnTo>
                  <a:pt x="6123892" y="122239"/>
                </a:lnTo>
                <a:lnTo>
                  <a:pt x="6133970" y="174627"/>
                </a:lnTo>
                <a:lnTo>
                  <a:pt x="6150766" y="217489"/>
                </a:lnTo>
                <a:lnTo>
                  <a:pt x="6167562" y="260352"/>
                </a:lnTo>
                <a:lnTo>
                  <a:pt x="6187717" y="296864"/>
                </a:lnTo>
                <a:lnTo>
                  <a:pt x="6207872" y="334964"/>
                </a:lnTo>
                <a:lnTo>
                  <a:pt x="6226348" y="369889"/>
                </a:lnTo>
                <a:lnTo>
                  <a:pt x="6244823" y="409577"/>
                </a:lnTo>
                <a:lnTo>
                  <a:pt x="6261619" y="450852"/>
                </a:lnTo>
                <a:lnTo>
                  <a:pt x="6276736" y="496889"/>
                </a:lnTo>
                <a:lnTo>
                  <a:pt x="6288493" y="546102"/>
                </a:lnTo>
                <a:lnTo>
                  <a:pt x="6296891" y="606427"/>
                </a:lnTo>
                <a:lnTo>
                  <a:pt x="6300250" y="673102"/>
                </a:lnTo>
                <a:lnTo>
                  <a:pt x="6296891" y="744539"/>
                </a:lnTo>
                <a:lnTo>
                  <a:pt x="6288493" y="801689"/>
                </a:lnTo>
                <a:lnTo>
                  <a:pt x="6276736" y="854077"/>
                </a:lnTo>
                <a:lnTo>
                  <a:pt x="6261619" y="901702"/>
                </a:lnTo>
                <a:lnTo>
                  <a:pt x="6244823" y="942977"/>
                </a:lnTo>
                <a:lnTo>
                  <a:pt x="6224668" y="981077"/>
                </a:lnTo>
                <a:lnTo>
                  <a:pt x="6204513" y="1017589"/>
                </a:lnTo>
                <a:lnTo>
                  <a:pt x="6184358" y="1055689"/>
                </a:lnTo>
                <a:lnTo>
                  <a:pt x="6165882" y="1095377"/>
                </a:lnTo>
                <a:lnTo>
                  <a:pt x="6147406" y="1136652"/>
                </a:lnTo>
                <a:lnTo>
                  <a:pt x="6132291" y="1182689"/>
                </a:lnTo>
                <a:lnTo>
                  <a:pt x="6122213" y="1235077"/>
                </a:lnTo>
                <a:lnTo>
                  <a:pt x="6112135" y="1295402"/>
                </a:lnTo>
                <a:lnTo>
                  <a:pt x="6110455" y="1363664"/>
                </a:lnTo>
                <a:lnTo>
                  <a:pt x="6112135" y="1431927"/>
                </a:lnTo>
                <a:lnTo>
                  <a:pt x="6122213" y="1492252"/>
                </a:lnTo>
                <a:lnTo>
                  <a:pt x="6132291" y="1544639"/>
                </a:lnTo>
                <a:lnTo>
                  <a:pt x="6147406" y="1589089"/>
                </a:lnTo>
                <a:lnTo>
                  <a:pt x="6165882" y="1631952"/>
                </a:lnTo>
                <a:lnTo>
                  <a:pt x="6184358" y="1671639"/>
                </a:lnTo>
                <a:lnTo>
                  <a:pt x="6204513" y="1708152"/>
                </a:lnTo>
                <a:lnTo>
                  <a:pt x="6224668" y="1743077"/>
                </a:lnTo>
                <a:lnTo>
                  <a:pt x="6244823" y="1782764"/>
                </a:lnTo>
                <a:lnTo>
                  <a:pt x="6261619" y="1824039"/>
                </a:lnTo>
                <a:lnTo>
                  <a:pt x="6276736" y="1870077"/>
                </a:lnTo>
                <a:lnTo>
                  <a:pt x="6288493" y="1922464"/>
                </a:lnTo>
                <a:lnTo>
                  <a:pt x="6296891" y="1982789"/>
                </a:lnTo>
                <a:lnTo>
                  <a:pt x="6300250" y="2051052"/>
                </a:lnTo>
                <a:lnTo>
                  <a:pt x="6296891" y="2119314"/>
                </a:lnTo>
                <a:lnTo>
                  <a:pt x="6288493" y="2179639"/>
                </a:lnTo>
                <a:lnTo>
                  <a:pt x="6276736" y="2232027"/>
                </a:lnTo>
                <a:lnTo>
                  <a:pt x="6261619" y="2278064"/>
                </a:lnTo>
                <a:lnTo>
                  <a:pt x="6244823" y="2319339"/>
                </a:lnTo>
                <a:lnTo>
                  <a:pt x="6224668" y="2359027"/>
                </a:lnTo>
                <a:lnTo>
                  <a:pt x="6204513" y="2395539"/>
                </a:lnTo>
                <a:lnTo>
                  <a:pt x="6184358" y="2433639"/>
                </a:lnTo>
                <a:lnTo>
                  <a:pt x="6165882" y="2471739"/>
                </a:lnTo>
                <a:lnTo>
                  <a:pt x="6147406" y="2513014"/>
                </a:lnTo>
                <a:lnTo>
                  <a:pt x="6132291" y="2560639"/>
                </a:lnTo>
                <a:lnTo>
                  <a:pt x="6122213" y="2613027"/>
                </a:lnTo>
                <a:lnTo>
                  <a:pt x="6112135" y="2671764"/>
                </a:lnTo>
                <a:lnTo>
                  <a:pt x="6110455" y="2741614"/>
                </a:lnTo>
                <a:lnTo>
                  <a:pt x="6112135" y="2809877"/>
                </a:lnTo>
                <a:lnTo>
                  <a:pt x="6122213" y="2868614"/>
                </a:lnTo>
                <a:lnTo>
                  <a:pt x="6132291" y="2922589"/>
                </a:lnTo>
                <a:lnTo>
                  <a:pt x="6147406" y="2967039"/>
                </a:lnTo>
                <a:lnTo>
                  <a:pt x="6165882" y="3009902"/>
                </a:lnTo>
                <a:lnTo>
                  <a:pt x="6184358" y="3046414"/>
                </a:lnTo>
                <a:lnTo>
                  <a:pt x="6204513" y="3084514"/>
                </a:lnTo>
                <a:lnTo>
                  <a:pt x="6224668" y="3121027"/>
                </a:lnTo>
                <a:lnTo>
                  <a:pt x="6244823" y="3160714"/>
                </a:lnTo>
                <a:lnTo>
                  <a:pt x="6261619" y="3201989"/>
                </a:lnTo>
                <a:lnTo>
                  <a:pt x="6276736" y="3248027"/>
                </a:lnTo>
                <a:lnTo>
                  <a:pt x="6288493" y="3300414"/>
                </a:lnTo>
                <a:lnTo>
                  <a:pt x="6296891" y="3360739"/>
                </a:lnTo>
                <a:lnTo>
                  <a:pt x="6300250" y="3427414"/>
                </a:lnTo>
                <a:lnTo>
                  <a:pt x="6296891" y="3497264"/>
                </a:lnTo>
                <a:lnTo>
                  <a:pt x="6288493" y="3557589"/>
                </a:lnTo>
                <a:lnTo>
                  <a:pt x="6276736" y="3609977"/>
                </a:lnTo>
                <a:lnTo>
                  <a:pt x="6261619" y="3656014"/>
                </a:lnTo>
                <a:lnTo>
                  <a:pt x="6244823" y="3697289"/>
                </a:lnTo>
                <a:lnTo>
                  <a:pt x="6224668" y="3736977"/>
                </a:lnTo>
                <a:lnTo>
                  <a:pt x="6184358" y="3811589"/>
                </a:lnTo>
                <a:lnTo>
                  <a:pt x="6165882" y="3848102"/>
                </a:lnTo>
                <a:lnTo>
                  <a:pt x="6147406" y="3890964"/>
                </a:lnTo>
                <a:lnTo>
                  <a:pt x="6132291" y="3935414"/>
                </a:lnTo>
                <a:lnTo>
                  <a:pt x="6122213" y="3987802"/>
                </a:lnTo>
                <a:lnTo>
                  <a:pt x="6112135" y="4048127"/>
                </a:lnTo>
                <a:lnTo>
                  <a:pt x="6110455" y="4116389"/>
                </a:lnTo>
                <a:lnTo>
                  <a:pt x="6112135" y="4186239"/>
                </a:lnTo>
                <a:lnTo>
                  <a:pt x="6122213" y="4244977"/>
                </a:lnTo>
                <a:lnTo>
                  <a:pt x="6132291" y="4297364"/>
                </a:lnTo>
                <a:lnTo>
                  <a:pt x="6147406" y="4343402"/>
                </a:lnTo>
                <a:lnTo>
                  <a:pt x="6165882" y="4386264"/>
                </a:lnTo>
                <a:lnTo>
                  <a:pt x="6184358" y="4424364"/>
                </a:lnTo>
                <a:lnTo>
                  <a:pt x="6224668" y="4498977"/>
                </a:lnTo>
                <a:lnTo>
                  <a:pt x="6244823" y="4537077"/>
                </a:lnTo>
                <a:lnTo>
                  <a:pt x="6261619" y="4579939"/>
                </a:lnTo>
                <a:lnTo>
                  <a:pt x="6276736" y="4625977"/>
                </a:lnTo>
                <a:lnTo>
                  <a:pt x="6288493" y="4678364"/>
                </a:lnTo>
                <a:lnTo>
                  <a:pt x="6296891" y="4738689"/>
                </a:lnTo>
                <a:lnTo>
                  <a:pt x="6300250" y="4806952"/>
                </a:lnTo>
                <a:lnTo>
                  <a:pt x="6296891" y="4875214"/>
                </a:lnTo>
                <a:lnTo>
                  <a:pt x="6288493" y="4935539"/>
                </a:lnTo>
                <a:lnTo>
                  <a:pt x="6276736" y="4987927"/>
                </a:lnTo>
                <a:lnTo>
                  <a:pt x="6261619" y="5033964"/>
                </a:lnTo>
                <a:lnTo>
                  <a:pt x="6244823" y="5075239"/>
                </a:lnTo>
                <a:lnTo>
                  <a:pt x="6224668" y="5114927"/>
                </a:lnTo>
                <a:lnTo>
                  <a:pt x="6204513" y="5149852"/>
                </a:lnTo>
                <a:lnTo>
                  <a:pt x="6184358" y="5186364"/>
                </a:lnTo>
                <a:lnTo>
                  <a:pt x="6165882" y="5226052"/>
                </a:lnTo>
                <a:lnTo>
                  <a:pt x="6147406" y="5268914"/>
                </a:lnTo>
                <a:lnTo>
                  <a:pt x="6132291" y="5313364"/>
                </a:lnTo>
                <a:lnTo>
                  <a:pt x="6122213" y="5365752"/>
                </a:lnTo>
                <a:lnTo>
                  <a:pt x="6112135" y="5426077"/>
                </a:lnTo>
                <a:lnTo>
                  <a:pt x="6110455" y="5494339"/>
                </a:lnTo>
                <a:lnTo>
                  <a:pt x="6112135" y="5562602"/>
                </a:lnTo>
                <a:lnTo>
                  <a:pt x="6122213" y="5622927"/>
                </a:lnTo>
                <a:lnTo>
                  <a:pt x="6132291" y="5675314"/>
                </a:lnTo>
                <a:lnTo>
                  <a:pt x="6147406" y="5721352"/>
                </a:lnTo>
                <a:lnTo>
                  <a:pt x="6165882" y="5762627"/>
                </a:lnTo>
                <a:lnTo>
                  <a:pt x="6184358" y="5802314"/>
                </a:lnTo>
                <a:lnTo>
                  <a:pt x="6204513" y="5840414"/>
                </a:lnTo>
                <a:lnTo>
                  <a:pt x="6224668" y="5876927"/>
                </a:lnTo>
                <a:lnTo>
                  <a:pt x="6244823" y="5915027"/>
                </a:lnTo>
                <a:lnTo>
                  <a:pt x="6261619" y="5956302"/>
                </a:lnTo>
                <a:lnTo>
                  <a:pt x="6276736" y="6003927"/>
                </a:lnTo>
                <a:lnTo>
                  <a:pt x="6288493" y="6056314"/>
                </a:lnTo>
                <a:lnTo>
                  <a:pt x="6296891" y="6113464"/>
                </a:lnTo>
                <a:lnTo>
                  <a:pt x="6300250" y="6183314"/>
                </a:lnTo>
                <a:lnTo>
                  <a:pt x="6296891" y="6251577"/>
                </a:lnTo>
                <a:lnTo>
                  <a:pt x="6288493" y="6311902"/>
                </a:lnTo>
                <a:lnTo>
                  <a:pt x="6276736" y="6361114"/>
                </a:lnTo>
                <a:lnTo>
                  <a:pt x="6261619" y="6407152"/>
                </a:lnTo>
                <a:lnTo>
                  <a:pt x="6244823" y="6448427"/>
                </a:lnTo>
                <a:lnTo>
                  <a:pt x="6226348" y="6488114"/>
                </a:lnTo>
                <a:lnTo>
                  <a:pt x="6207872" y="6523039"/>
                </a:lnTo>
                <a:lnTo>
                  <a:pt x="6187717" y="6561139"/>
                </a:lnTo>
                <a:lnTo>
                  <a:pt x="6167562" y="6597652"/>
                </a:lnTo>
                <a:lnTo>
                  <a:pt x="6150766" y="6640514"/>
                </a:lnTo>
                <a:lnTo>
                  <a:pt x="6133970" y="6683377"/>
                </a:lnTo>
                <a:lnTo>
                  <a:pt x="6123892" y="6735764"/>
                </a:lnTo>
                <a:lnTo>
                  <a:pt x="6115495" y="6791327"/>
                </a:lnTo>
                <a:lnTo>
                  <a:pt x="6110455" y="6858002"/>
                </a:lnTo>
                <a:lnTo>
                  <a:pt x="3149600" y="6858002"/>
                </a:lnTo>
                <a:lnTo>
                  <a:pt x="2707087" y="6858002"/>
                </a:lnTo>
                <a:lnTo>
                  <a:pt x="0" y="6858002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979D94D3-F88F-D2BD-DBB7-333C7FA4F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933" y="1162940"/>
            <a:ext cx="4515598" cy="4532120"/>
          </a:xfrm>
        </p:spPr>
        <p:txBody>
          <a:bodyPr anchor="ctr">
            <a:normAutofit/>
          </a:bodyPr>
          <a:lstStyle/>
          <a:p>
            <a:r>
              <a:rPr lang="hr-HR" sz="3500" dirty="0">
                <a:solidFill>
                  <a:srgbClr val="2A1A00"/>
                </a:solidFill>
              </a:rPr>
              <a:t>MODIFICIRANJE </a:t>
            </a:r>
            <a:r>
              <a:rPr lang="hr-HR" sz="3500" dirty="0" err="1">
                <a:solidFill>
                  <a:srgbClr val="2A1A00"/>
                </a:solidFill>
              </a:rPr>
              <a:t>SpontaNIH</a:t>
            </a:r>
            <a:r>
              <a:rPr lang="hr-HR" sz="3500" dirty="0">
                <a:solidFill>
                  <a:srgbClr val="2A1A00"/>
                </a:solidFill>
              </a:rPr>
              <a:t> </a:t>
            </a:r>
            <a:r>
              <a:rPr lang="hr-HR" sz="3500" dirty="0" err="1">
                <a:solidFill>
                  <a:srgbClr val="2A1A00"/>
                </a:solidFill>
              </a:rPr>
              <a:t>negativnIH</a:t>
            </a:r>
            <a:r>
              <a:rPr lang="hr-HR" sz="3500" dirty="0">
                <a:solidFill>
                  <a:srgbClr val="2A1A00"/>
                </a:solidFill>
              </a:rPr>
              <a:t> SLIKA (1)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3B475C6-1445-41C7-9360-49FD7C1C1E7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1F6BB60-E9E4-6B7B-DBD6-5711FBE31D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8784" y="1764565"/>
            <a:ext cx="5963215" cy="4566609"/>
          </a:xfrm>
        </p:spPr>
        <p:txBody>
          <a:bodyPr anchor="ctr">
            <a:noAutofit/>
          </a:bodyPr>
          <a:lstStyle/>
          <a:p>
            <a:r>
              <a:rPr lang="hr-HR" dirty="0">
                <a:solidFill>
                  <a:srgbClr val="002060"/>
                </a:solidFill>
              </a:rPr>
              <a:t>Slike koje su dio misaonog tijeka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dirty="0"/>
              <a:t> </a:t>
            </a:r>
            <a:r>
              <a:rPr lang="hr-HR" dirty="0" err="1"/>
              <a:t>intruzivne</a:t>
            </a:r>
            <a:r>
              <a:rPr lang="hr-HR" dirty="0"/>
              <a:t>, ponavljajuće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dirty="0"/>
              <a:t> </a:t>
            </a:r>
            <a:r>
              <a:rPr lang="hr-HR" dirty="0" err="1"/>
              <a:t>mindfulness</a:t>
            </a:r>
            <a:r>
              <a:rPr lang="hr-HR" dirty="0"/>
              <a:t> tehnike</a:t>
            </a:r>
          </a:p>
          <a:p>
            <a:pPr marL="0" indent="0">
              <a:buNone/>
            </a:pPr>
            <a:endParaRPr lang="hr-HR" dirty="0"/>
          </a:p>
          <a:p>
            <a:r>
              <a:rPr lang="hr-HR" dirty="0">
                <a:solidFill>
                  <a:srgbClr val="002060"/>
                </a:solidFill>
              </a:rPr>
              <a:t>Slike koje nisu dio misaonog tijeka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dirty="0"/>
              <a:t>tehnike:</a:t>
            </a:r>
          </a:p>
          <a:p>
            <a:pPr marL="0" indent="0">
              <a:buNone/>
            </a:pPr>
            <a:r>
              <a:rPr lang="hr-HR" dirty="0"/>
              <a:t>1. promjena filma</a:t>
            </a:r>
          </a:p>
          <a:p>
            <a:pPr>
              <a:buFontTx/>
              <a:buChar char="-"/>
            </a:pPr>
            <a:r>
              <a:rPr lang="hr-HR" dirty="0"/>
              <a:t>educiranje o slikama i pomoć u kreiranju novog filma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/>
              <a:t>2. praćenje slike do kraja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hr-HR" dirty="0"/>
              <a:t> suočavanje s teškim situacijama </a:t>
            </a:r>
          </a:p>
          <a:p>
            <a:pPr marL="0" indent="0">
              <a:buNone/>
            </a:pPr>
            <a:r>
              <a:rPr lang="hr-HR" dirty="0"/>
              <a:t>(klijent zamišlja kako prolazi kroz stresnu situaciju)</a:t>
            </a:r>
          </a:p>
          <a:p>
            <a:pPr>
              <a:buFontTx/>
              <a:buChar char="-"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440299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6F0F283-C8B6-4598-89C9-C404C98A571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473B0C0-761B-443F-97A0-9D6E01FBB75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-1" y="-2"/>
            <a:ext cx="6300250" cy="6858002"/>
          </a:xfrm>
          <a:custGeom>
            <a:avLst/>
            <a:gdLst>
              <a:gd name="connsiteX0" fmla="*/ 0 w 6300250"/>
              <a:gd name="connsiteY0" fmla="*/ 0 h 6858002"/>
              <a:gd name="connsiteX1" fmla="*/ 3149600 w 6300250"/>
              <a:gd name="connsiteY1" fmla="*/ 0 h 6858002"/>
              <a:gd name="connsiteX2" fmla="*/ 3149600 w 6300250"/>
              <a:gd name="connsiteY2" fmla="*/ 2 h 6858002"/>
              <a:gd name="connsiteX3" fmla="*/ 6110455 w 6300250"/>
              <a:gd name="connsiteY3" fmla="*/ 2 h 6858002"/>
              <a:gd name="connsiteX4" fmla="*/ 6115495 w 6300250"/>
              <a:gd name="connsiteY4" fmla="*/ 66677 h 6858002"/>
              <a:gd name="connsiteX5" fmla="*/ 6123892 w 6300250"/>
              <a:gd name="connsiteY5" fmla="*/ 122239 h 6858002"/>
              <a:gd name="connsiteX6" fmla="*/ 6133970 w 6300250"/>
              <a:gd name="connsiteY6" fmla="*/ 174627 h 6858002"/>
              <a:gd name="connsiteX7" fmla="*/ 6150766 w 6300250"/>
              <a:gd name="connsiteY7" fmla="*/ 217489 h 6858002"/>
              <a:gd name="connsiteX8" fmla="*/ 6167562 w 6300250"/>
              <a:gd name="connsiteY8" fmla="*/ 260352 h 6858002"/>
              <a:gd name="connsiteX9" fmla="*/ 6187717 w 6300250"/>
              <a:gd name="connsiteY9" fmla="*/ 296864 h 6858002"/>
              <a:gd name="connsiteX10" fmla="*/ 6207872 w 6300250"/>
              <a:gd name="connsiteY10" fmla="*/ 334964 h 6858002"/>
              <a:gd name="connsiteX11" fmla="*/ 6226348 w 6300250"/>
              <a:gd name="connsiteY11" fmla="*/ 369889 h 6858002"/>
              <a:gd name="connsiteX12" fmla="*/ 6244823 w 6300250"/>
              <a:gd name="connsiteY12" fmla="*/ 409577 h 6858002"/>
              <a:gd name="connsiteX13" fmla="*/ 6261619 w 6300250"/>
              <a:gd name="connsiteY13" fmla="*/ 450852 h 6858002"/>
              <a:gd name="connsiteX14" fmla="*/ 6276736 w 6300250"/>
              <a:gd name="connsiteY14" fmla="*/ 496889 h 6858002"/>
              <a:gd name="connsiteX15" fmla="*/ 6288493 w 6300250"/>
              <a:gd name="connsiteY15" fmla="*/ 546102 h 6858002"/>
              <a:gd name="connsiteX16" fmla="*/ 6296891 w 6300250"/>
              <a:gd name="connsiteY16" fmla="*/ 606427 h 6858002"/>
              <a:gd name="connsiteX17" fmla="*/ 6300250 w 6300250"/>
              <a:gd name="connsiteY17" fmla="*/ 673102 h 6858002"/>
              <a:gd name="connsiteX18" fmla="*/ 6296891 w 6300250"/>
              <a:gd name="connsiteY18" fmla="*/ 744539 h 6858002"/>
              <a:gd name="connsiteX19" fmla="*/ 6288493 w 6300250"/>
              <a:gd name="connsiteY19" fmla="*/ 801689 h 6858002"/>
              <a:gd name="connsiteX20" fmla="*/ 6276736 w 6300250"/>
              <a:gd name="connsiteY20" fmla="*/ 854077 h 6858002"/>
              <a:gd name="connsiteX21" fmla="*/ 6261619 w 6300250"/>
              <a:gd name="connsiteY21" fmla="*/ 901702 h 6858002"/>
              <a:gd name="connsiteX22" fmla="*/ 6244823 w 6300250"/>
              <a:gd name="connsiteY22" fmla="*/ 942977 h 6858002"/>
              <a:gd name="connsiteX23" fmla="*/ 6224668 w 6300250"/>
              <a:gd name="connsiteY23" fmla="*/ 981077 h 6858002"/>
              <a:gd name="connsiteX24" fmla="*/ 6204513 w 6300250"/>
              <a:gd name="connsiteY24" fmla="*/ 1017589 h 6858002"/>
              <a:gd name="connsiteX25" fmla="*/ 6184358 w 6300250"/>
              <a:gd name="connsiteY25" fmla="*/ 1055689 h 6858002"/>
              <a:gd name="connsiteX26" fmla="*/ 6165882 w 6300250"/>
              <a:gd name="connsiteY26" fmla="*/ 1095377 h 6858002"/>
              <a:gd name="connsiteX27" fmla="*/ 6147406 w 6300250"/>
              <a:gd name="connsiteY27" fmla="*/ 1136652 h 6858002"/>
              <a:gd name="connsiteX28" fmla="*/ 6132291 w 6300250"/>
              <a:gd name="connsiteY28" fmla="*/ 1182689 h 6858002"/>
              <a:gd name="connsiteX29" fmla="*/ 6122213 w 6300250"/>
              <a:gd name="connsiteY29" fmla="*/ 1235077 h 6858002"/>
              <a:gd name="connsiteX30" fmla="*/ 6112135 w 6300250"/>
              <a:gd name="connsiteY30" fmla="*/ 1295402 h 6858002"/>
              <a:gd name="connsiteX31" fmla="*/ 6110455 w 6300250"/>
              <a:gd name="connsiteY31" fmla="*/ 1363664 h 6858002"/>
              <a:gd name="connsiteX32" fmla="*/ 6112135 w 6300250"/>
              <a:gd name="connsiteY32" fmla="*/ 1431927 h 6858002"/>
              <a:gd name="connsiteX33" fmla="*/ 6122213 w 6300250"/>
              <a:gd name="connsiteY33" fmla="*/ 1492252 h 6858002"/>
              <a:gd name="connsiteX34" fmla="*/ 6132291 w 6300250"/>
              <a:gd name="connsiteY34" fmla="*/ 1544639 h 6858002"/>
              <a:gd name="connsiteX35" fmla="*/ 6147406 w 6300250"/>
              <a:gd name="connsiteY35" fmla="*/ 1589089 h 6858002"/>
              <a:gd name="connsiteX36" fmla="*/ 6165882 w 6300250"/>
              <a:gd name="connsiteY36" fmla="*/ 1631952 h 6858002"/>
              <a:gd name="connsiteX37" fmla="*/ 6184358 w 6300250"/>
              <a:gd name="connsiteY37" fmla="*/ 1671639 h 6858002"/>
              <a:gd name="connsiteX38" fmla="*/ 6204513 w 6300250"/>
              <a:gd name="connsiteY38" fmla="*/ 1708152 h 6858002"/>
              <a:gd name="connsiteX39" fmla="*/ 6224668 w 6300250"/>
              <a:gd name="connsiteY39" fmla="*/ 1743077 h 6858002"/>
              <a:gd name="connsiteX40" fmla="*/ 6244823 w 6300250"/>
              <a:gd name="connsiteY40" fmla="*/ 1782764 h 6858002"/>
              <a:gd name="connsiteX41" fmla="*/ 6261619 w 6300250"/>
              <a:gd name="connsiteY41" fmla="*/ 1824039 h 6858002"/>
              <a:gd name="connsiteX42" fmla="*/ 6276736 w 6300250"/>
              <a:gd name="connsiteY42" fmla="*/ 1870077 h 6858002"/>
              <a:gd name="connsiteX43" fmla="*/ 6288493 w 6300250"/>
              <a:gd name="connsiteY43" fmla="*/ 1922464 h 6858002"/>
              <a:gd name="connsiteX44" fmla="*/ 6296891 w 6300250"/>
              <a:gd name="connsiteY44" fmla="*/ 1982789 h 6858002"/>
              <a:gd name="connsiteX45" fmla="*/ 6300250 w 6300250"/>
              <a:gd name="connsiteY45" fmla="*/ 2051052 h 6858002"/>
              <a:gd name="connsiteX46" fmla="*/ 6296891 w 6300250"/>
              <a:gd name="connsiteY46" fmla="*/ 2119314 h 6858002"/>
              <a:gd name="connsiteX47" fmla="*/ 6288493 w 6300250"/>
              <a:gd name="connsiteY47" fmla="*/ 2179639 h 6858002"/>
              <a:gd name="connsiteX48" fmla="*/ 6276736 w 6300250"/>
              <a:gd name="connsiteY48" fmla="*/ 2232027 h 6858002"/>
              <a:gd name="connsiteX49" fmla="*/ 6261619 w 6300250"/>
              <a:gd name="connsiteY49" fmla="*/ 2278064 h 6858002"/>
              <a:gd name="connsiteX50" fmla="*/ 6244823 w 6300250"/>
              <a:gd name="connsiteY50" fmla="*/ 2319339 h 6858002"/>
              <a:gd name="connsiteX51" fmla="*/ 6224668 w 6300250"/>
              <a:gd name="connsiteY51" fmla="*/ 2359027 h 6858002"/>
              <a:gd name="connsiteX52" fmla="*/ 6204513 w 6300250"/>
              <a:gd name="connsiteY52" fmla="*/ 2395539 h 6858002"/>
              <a:gd name="connsiteX53" fmla="*/ 6184358 w 6300250"/>
              <a:gd name="connsiteY53" fmla="*/ 2433639 h 6858002"/>
              <a:gd name="connsiteX54" fmla="*/ 6165882 w 6300250"/>
              <a:gd name="connsiteY54" fmla="*/ 2471739 h 6858002"/>
              <a:gd name="connsiteX55" fmla="*/ 6147406 w 6300250"/>
              <a:gd name="connsiteY55" fmla="*/ 2513014 h 6858002"/>
              <a:gd name="connsiteX56" fmla="*/ 6132291 w 6300250"/>
              <a:gd name="connsiteY56" fmla="*/ 2560639 h 6858002"/>
              <a:gd name="connsiteX57" fmla="*/ 6122213 w 6300250"/>
              <a:gd name="connsiteY57" fmla="*/ 2613027 h 6858002"/>
              <a:gd name="connsiteX58" fmla="*/ 6112135 w 6300250"/>
              <a:gd name="connsiteY58" fmla="*/ 2671764 h 6858002"/>
              <a:gd name="connsiteX59" fmla="*/ 6110455 w 6300250"/>
              <a:gd name="connsiteY59" fmla="*/ 2741614 h 6858002"/>
              <a:gd name="connsiteX60" fmla="*/ 6112135 w 6300250"/>
              <a:gd name="connsiteY60" fmla="*/ 2809877 h 6858002"/>
              <a:gd name="connsiteX61" fmla="*/ 6122213 w 6300250"/>
              <a:gd name="connsiteY61" fmla="*/ 2868614 h 6858002"/>
              <a:gd name="connsiteX62" fmla="*/ 6132291 w 6300250"/>
              <a:gd name="connsiteY62" fmla="*/ 2922589 h 6858002"/>
              <a:gd name="connsiteX63" fmla="*/ 6147406 w 6300250"/>
              <a:gd name="connsiteY63" fmla="*/ 2967039 h 6858002"/>
              <a:gd name="connsiteX64" fmla="*/ 6165882 w 6300250"/>
              <a:gd name="connsiteY64" fmla="*/ 3009902 h 6858002"/>
              <a:gd name="connsiteX65" fmla="*/ 6184358 w 6300250"/>
              <a:gd name="connsiteY65" fmla="*/ 3046414 h 6858002"/>
              <a:gd name="connsiteX66" fmla="*/ 6204513 w 6300250"/>
              <a:gd name="connsiteY66" fmla="*/ 3084514 h 6858002"/>
              <a:gd name="connsiteX67" fmla="*/ 6224668 w 6300250"/>
              <a:gd name="connsiteY67" fmla="*/ 3121027 h 6858002"/>
              <a:gd name="connsiteX68" fmla="*/ 6244823 w 6300250"/>
              <a:gd name="connsiteY68" fmla="*/ 3160714 h 6858002"/>
              <a:gd name="connsiteX69" fmla="*/ 6261619 w 6300250"/>
              <a:gd name="connsiteY69" fmla="*/ 3201989 h 6858002"/>
              <a:gd name="connsiteX70" fmla="*/ 6276736 w 6300250"/>
              <a:gd name="connsiteY70" fmla="*/ 3248027 h 6858002"/>
              <a:gd name="connsiteX71" fmla="*/ 6288493 w 6300250"/>
              <a:gd name="connsiteY71" fmla="*/ 3300414 h 6858002"/>
              <a:gd name="connsiteX72" fmla="*/ 6296891 w 6300250"/>
              <a:gd name="connsiteY72" fmla="*/ 3360739 h 6858002"/>
              <a:gd name="connsiteX73" fmla="*/ 6300250 w 6300250"/>
              <a:gd name="connsiteY73" fmla="*/ 3427414 h 6858002"/>
              <a:gd name="connsiteX74" fmla="*/ 6296891 w 6300250"/>
              <a:gd name="connsiteY74" fmla="*/ 3497264 h 6858002"/>
              <a:gd name="connsiteX75" fmla="*/ 6288493 w 6300250"/>
              <a:gd name="connsiteY75" fmla="*/ 3557589 h 6858002"/>
              <a:gd name="connsiteX76" fmla="*/ 6276736 w 6300250"/>
              <a:gd name="connsiteY76" fmla="*/ 3609977 h 6858002"/>
              <a:gd name="connsiteX77" fmla="*/ 6261619 w 6300250"/>
              <a:gd name="connsiteY77" fmla="*/ 3656014 h 6858002"/>
              <a:gd name="connsiteX78" fmla="*/ 6244823 w 6300250"/>
              <a:gd name="connsiteY78" fmla="*/ 3697289 h 6858002"/>
              <a:gd name="connsiteX79" fmla="*/ 6224668 w 6300250"/>
              <a:gd name="connsiteY79" fmla="*/ 3736977 h 6858002"/>
              <a:gd name="connsiteX80" fmla="*/ 6184358 w 6300250"/>
              <a:gd name="connsiteY80" fmla="*/ 3811589 h 6858002"/>
              <a:gd name="connsiteX81" fmla="*/ 6165882 w 6300250"/>
              <a:gd name="connsiteY81" fmla="*/ 3848102 h 6858002"/>
              <a:gd name="connsiteX82" fmla="*/ 6147406 w 6300250"/>
              <a:gd name="connsiteY82" fmla="*/ 3890964 h 6858002"/>
              <a:gd name="connsiteX83" fmla="*/ 6132291 w 6300250"/>
              <a:gd name="connsiteY83" fmla="*/ 3935414 h 6858002"/>
              <a:gd name="connsiteX84" fmla="*/ 6122213 w 6300250"/>
              <a:gd name="connsiteY84" fmla="*/ 3987802 h 6858002"/>
              <a:gd name="connsiteX85" fmla="*/ 6112135 w 6300250"/>
              <a:gd name="connsiteY85" fmla="*/ 4048127 h 6858002"/>
              <a:gd name="connsiteX86" fmla="*/ 6110455 w 6300250"/>
              <a:gd name="connsiteY86" fmla="*/ 4116389 h 6858002"/>
              <a:gd name="connsiteX87" fmla="*/ 6112135 w 6300250"/>
              <a:gd name="connsiteY87" fmla="*/ 4186239 h 6858002"/>
              <a:gd name="connsiteX88" fmla="*/ 6122213 w 6300250"/>
              <a:gd name="connsiteY88" fmla="*/ 4244977 h 6858002"/>
              <a:gd name="connsiteX89" fmla="*/ 6132291 w 6300250"/>
              <a:gd name="connsiteY89" fmla="*/ 4297364 h 6858002"/>
              <a:gd name="connsiteX90" fmla="*/ 6147406 w 6300250"/>
              <a:gd name="connsiteY90" fmla="*/ 4343402 h 6858002"/>
              <a:gd name="connsiteX91" fmla="*/ 6165882 w 6300250"/>
              <a:gd name="connsiteY91" fmla="*/ 4386264 h 6858002"/>
              <a:gd name="connsiteX92" fmla="*/ 6184358 w 6300250"/>
              <a:gd name="connsiteY92" fmla="*/ 4424364 h 6858002"/>
              <a:gd name="connsiteX93" fmla="*/ 6224668 w 6300250"/>
              <a:gd name="connsiteY93" fmla="*/ 4498977 h 6858002"/>
              <a:gd name="connsiteX94" fmla="*/ 6244823 w 6300250"/>
              <a:gd name="connsiteY94" fmla="*/ 4537077 h 6858002"/>
              <a:gd name="connsiteX95" fmla="*/ 6261619 w 6300250"/>
              <a:gd name="connsiteY95" fmla="*/ 4579939 h 6858002"/>
              <a:gd name="connsiteX96" fmla="*/ 6276736 w 6300250"/>
              <a:gd name="connsiteY96" fmla="*/ 4625977 h 6858002"/>
              <a:gd name="connsiteX97" fmla="*/ 6288493 w 6300250"/>
              <a:gd name="connsiteY97" fmla="*/ 4678364 h 6858002"/>
              <a:gd name="connsiteX98" fmla="*/ 6296891 w 6300250"/>
              <a:gd name="connsiteY98" fmla="*/ 4738689 h 6858002"/>
              <a:gd name="connsiteX99" fmla="*/ 6300250 w 6300250"/>
              <a:gd name="connsiteY99" fmla="*/ 4806952 h 6858002"/>
              <a:gd name="connsiteX100" fmla="*/ 6296891 w 6300250"/>
              <a:gd name="connsiteY100" fmla="*/ 4875214 h 6858002"/>
              <a:gd name="connsiteX101" fmla="*/ 6288493 w 6300250"/>
              <a:gd name="connsiteY101" fmla="*/ 4935539 h 6858002"/>
              <a:gd name="connsiteX102" fmla="*/ 6276736 w 6300250"/>
              <a:gd name="connsiteY102" fmla="*/ 4987927 h 6858002"/>
              <a:gd name="connsiteX103" fmla="*/ 6261619 w 6300250"/>
              <a:gd name="connsiteY103" fmla="*/ 5033964 h 6858002"/>
              <a:gd name="connsiteX104" fmla="*/ 6244823 w 6300250"/>
              <a:gd name="connsiteY104" fmla="*/ 5075239 h 6858002"/>
              <a:gd name="connsiteX105" fmla="*/ 6224668 w 6300250"/>
              <a:gd name="connsiteY105" fmla="*/ 5114927 h 6858002"/>
              <a:gd name="connsiteX106" fmla="*/ 6204513 w 6300250"/>
              <a:gd name="connsiteY106" fmla="*/ 5149852 h 6858002"/>
              <a:gd name="connsiteX107" fmla="*/ 6184358 w 6300250"/>
              <a:gd name="connsiteY107" fmla="*/ 5186364 h 6858002"/>
              <a:gd name="connsiteX108" fmla="*/ 6165882 w 6300250"/>
              <a:gd name="connsiteY108" fmla="*/ 5226052 h 6858002"/>
              <a:gd name="connsiteX109" fmla="*/ 6147406 w 6300250"/>
              <a:gd name="connsiteY109" fmla="*/ 5268914 h 6858002"/>
              <a:gd name="connsiteX110" fmla="*/ 6132291 w 6300250"/>
              <a:gd name="connsiteY110" fmla="*/ 5313364 h 6858002"/>
              <a:gd name="connsiteX111" fmla="*/ 6122213 w 6300250"/>
              <a:gd name="connsiteY111" fmla="*/ 5365752 h 6858002"/>
              <a:gd name="connsiteX112" fmla="*/ 6112135 w 6300250"/>
              <a:gd name="connsiteY112" fmla="*/ 5426077 h 6858002"/>
              <a:gd name="connsiteX113" fmla="*/ 6110455 w 6300250"/>
              <a:gd name="connsiteY113" fmla="*/ 5494339 h 6858002"/>
              <a:gd name="connsiteX114" fmla="*/ 6112135 w 6300250"/>
              <a:gd name="connsiteY114" fmla="*/ 5562602 h 6858002"/>
              <a:gd name="connsiteX115" fmla="*/ 6122213 w 6300250"/>
              <a:gd name="connsiteY115" fmla="*/ 5622927 h 6858002"/>
              <a:gd name="connsiteX116" fmla="*/ 6132291 w 6300250"/>
              <a:gd name="connsiteY116" fmla="*/ 5675314 h 6858002"/>
              <a:gd name="connsiteX117" fmla="*/ 6147406 w 6300250"/>
              <a:gd name="connsiteY117" fmla="*/ 5721352 h 6858002"/>
              <a:gd name="connsiteX118" fmla="*/ 6165882 w 6300250"/>
              <a:gd name="connsiteY118" fmla="*/ 5762627 h 6858002"/>
              <a:gd name="connsiteX119" fmla="*/ 6184358 w 6300250"/>
              <a:gd name="connsiteY119" fmla="*/ 5802314 h 6858002"/>
              <a:gd name="connsiteX120" fmla="*/ 6204513 w 6300250"/>
              <a:gd name="connsiteY120" fmla="*/ 5840414 h 6858002"/>
              <a:gd name="connsiteX121" fmla="*/ 6224668 w 6300250"/>
              <a:gd name="connsiteY121" fmla="*/ 5876927 h 6858002"/>
              <a:gd name="connsiteX122" fmla="*/ 6244823 w 6300250"/>
              <a:gd name="connsiteY122" fmla="*/ 5915027 h 6858002"/>
              <a:gd name="connsiteX123" fmla="*/ 6261619 w 6300250"/>
              <a:gd name="connsiteY123" fmla="*/ 5956302 h 6858002"/>
              <a:gd name="connsiteX124" fmla="*/ 6276736 w 6300250"/>
              <a:gd name="connsiteY124" fmla="*/ 6003927 h 6858002"/>
              <a:gd name="connsiteX125" fmla="*/ 6288493 w 6300250"/>
              <a:gd name="connsiteY125" fmla="*/ 6056314 h 6858002"/>
              <a:gd name="connsiteX126" fmla="*/ 6296891 w 6300250"/>
              <a:gd name="connsiteY126" fmla="*/ 6113464 h 6858002"/>
              <a:gd name="connsiteX127" fmla="*/ 6300250 w 6300250"/>
              <a:gd name="connsiteY127" fmla="*/ 6183314 h 6858002"/>
              <a:gd name="connsiteX128" fmla="*/ 6296891 w 6300250"/>
              <a:gd name="connsiteY128" fmla="*/ 6251577 h 6858002"/>
              <a:gd name="connsiteX129" fmla="*/ 6288493 w 6300250"/>
              <a:gd name="connsiteY129" fmla="*/ 6311902 h 6858002"/>
              <a:gd name="connsiteX130" fmla="*/ 6276736 w 6300250"/>
              <a:gd name="connsiteY130" fmla="*/ 6361114 h 6858002"/>
              <a:gd name="connsiteX131" fmla="*/ 6261619 w 6300250"/>
              <a:gd name="connsiteY131" fmla="*/ 6407152 h 6858002"/>
              <a:gd name="connsiteX132" fmla="*/ 6244823 w 6300250"/>
              <a:gd name="connsiteY132" fmla="*/ 6448427 h 6858002"/>
              <a:gd name="connsiteX133" fmla="*/ 6226348 w 6300250"/>
              <a:gd name="connsiteY133" fmla="*/ 6488114 h 6858002"/>
              <a:gd name="connsiteX134" fmla="*/ 6207872 w 6300250"/>
              <a:gd name="connsiteY134" fmla="*/ 6523039 h 6858002"/>
              <a:gd name="connsiteX135" fmla="*/ 6187717 w 6300250"/>
              <a:gd name="connsiteY135" fmla="*/ 6561139 h 6858002"/>
              <a:gd name="connsiteX136" fmla="*/ 6167562 w 6300250"/>
              <a:gd name="connsiteY136" fmla="*/ 6597652 h 6858002"/>
              <a:gd name="connsiteX137" fmla="*/ 6150766 w 6300250"/>
              <a:gd name="connsiteY137" fmla="*/ 6640514 h 6858002"/>
              <a:gd name="connsiteX138" fmla="*/ 6133970 w 6300250"/>
              <a:gd name="connsiteY138" fmla="*/ 6683377 h 6858002"/>
              <a:gd name="connsiteX139" fmla="*/ 6123892 w 6300250"/>
              <a:gd name="connsiteY139" fmla="*/ 6735764 h 6858002"/>
              <a:gd name="connsiteX140" fmla="*/ 6115495 w 6300250"/>
              <a:gd name="connsiteY140" fmla="*/ 6791327 h 6858002"/>
              <a:gd name="connsiteX141" fmla="*/ 6110455 w 6300250"/>
              <a:gd name="connsiteY141" fmla="*/ 6858002 h 6858002"/>
              <a:gd name="connsiteX142" fmla="*/ 3149600 w 6300250"/>
              <a:gd name="connsiteY142" fmla="*/ 6858002 h 6858002"/>
              <a:gd name="connsiteX143" fmla="*/ 2707087 w 6300250"/>
              <a:gd name="connsiteY143" fmla="*/ 6858002 h 6858002"/>
              <a:gd name="connsiteX144" fmla="*/ 0 w 6300250"/>
              <a:gd name="connsiteY144" fmla="*/ 685800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6300250" h="6858002">
                <a:moveTo>
                  <a:pt x="0" y="0"/>
                </a:moveTo>
                <a:lnTo>
                  <a:pt x="3149600" y="0"/>
                </a:lnTo>
                <a:lnTo>
                  <a:pt x="3149600" y="2"/>
                </a:lnTo>
                <a:lnTo>
                  <a:pt x="6110455" y="2"/>
                </a:lnTo>
                <a:lnTo>
                  <a:pt x="6115495" y="66677"/>
                </a:lnTo>
                <a:lnTo>
                  <a:pt x="6123892" y="122239"/>
                </a:lnTo>
                <a:lnTo>
                  <a:pt x="6133970" y="174627"/>
                </a:lnTo>
                <a:lnTo>
                  <a:pt x="6150766" y="217489"/>
                </a:lnTo>
                <a:lnTo>
                  <a:pt x="6167562" y="260352"/>
                </a:lnTo>
                <a:lnTo>
                  <a:pt x="6187717" y="296864"/>
                </a:lnTo>
                <a:lnTo>
                  <a:pt x="6207872" y="334964"/>
                </a:lnTo>
                <a:lnTo>
                  <a:pt x="6226348" y="369889"/>
                </a:lnTo>
                <a:lnTo>
                  <a:pt x="6244823" y="409577"/>
                </a:lnTo>
                <a:lnTo>
                  <a:pt x="6261619" y="450852"/>
                </a:lnTo>
                <a:lnTo>
                  <a:pt x="6276736" y="496889"/>
                </a:lnTo>
                <a:lnTo>
                  <a:pt x="6288493" y="546102"/>
                </a:lnTo>
                <a:lnTo>
                  <a:pt x="6296891" y="606427"/>
                </a:lnTo>
                <a:lnTo>
                  <a:pt x="6300250" y="673102"/>
                </a:lnTo>
                <a:lnTo>
                  <a:pt x="6296891" y="744539"/>
                </a:lnTo>
                <a:lnTo>
                  <a:pt x="6288493" y="801689"/>
                </a:lnTo>
                <a:lnTo>
                  <a:pt x="6276736" y="854077"/>
                </a:lnTo>
                <a:lnTo>
                  <a:pt x="6261619" y="901702"/>
                </a:lnTo>
                <a:lnTo>
                  <a:pt x="6244823" y="942977"/>
                </a:lnTo>
                <a:lnTo>
                  <a:pt x="6224668" y="981077"/>
                </a:lnTo>
                <a:lnTo>
                  <a:pt x="6204513" y="1017589"/>
                </a:lnTo>
                <a:lnTo>
                  <a:pt x="6184358" y="1055689"/>
                </a:lnTo>
                <a:lnTo>
                  <a:pt x="6165882" y="1095377"/>
                </a:lnTo>
                <a:lnTo>
                  <a:pt x="6147406" y="1136652"/>
                </a:lnTo>
                <a:lnTo>
                  <a:pt x="6132291" y="1182689"/>
                </a:lnTo>
                <a:lnTo>
                  <a:pt x="6122213" y="1235077"/>
                </a:lnTo>
                <a:lnTo>
                  <a:pt x="6112135" y="1295402"/>
                </a:lnTo>
                <a:lnTo>
                  <a:pt x="6110455" y="1363664"/>
                </a:lnTo>
                <a:lnTo>
                  <a:pt x="6112135" y="1431927"/>
                </a:lnTo>
                <a:lnTo>
                  <a:pt x="6122213" y="1492252"/>
                </a:lnTo>
                <a:lnTo>
                  <a:pt x="6132291" y="1544639"/>
                </a:lnTo>
                <a:lnTo>
                  <a:pt x="6147406" y="1589089"/>
                </a:lnTo>
                <a:lnTo>
                  <a:pt x="6165882" y="1631952"/>
                </a:lnTo>
                <a:lnTo>
                  <a:pt x="6184358" y="1671639"/>
                </a:lnTo>
                <a:lnTo>
                  <a:pt x="6204513" y="1708152"/>
                </a:lnTo>
                <a:lnTo>
                  <a:pt x="6224668" y="1743077"/>
                </a:lnTo>
                <a:lnTo>
                  <a:pt x="6244823" y="1782764"/>
                </a:lnTo>
                <a:lnTo>
                  <a:pt x="6261619" y="1824039"/>
                </a:lnTo>
                <a:lnTo>
                  <a:pt x="6276736" y="1870077"/>
                </a:lnTo>
                <a:lnTo>
                  <a:pt x="6288493" y="1922464"/>
                </a:lnTo>
                <a:lnTo>
                  <a:pt x="6296891" y="1982789"/>
                </a:lnTo>
                <a:lnTo>
                  <a:pt x="6300250" y="2051052"/>
                </a:lnTo>
                <a:lnTo>
                  <a:pt x="6296891" y="2119314"/>
                </a:lnTo>
                <a:lnTo>
                  <a:pt x="6288493" y="2179639"/>
                </a:lnTo>
                <a:lnTo>
                  <a:pt x="6276736" y="2232027"/>
                </a:lnTo>
                <a:lnTo>
                  <a:pt x="6261619" y="2278064"/>
                </a:lnTo>
                <a:lnTo>
                  <a:pt x="6244823" y="2319339"/>
                </a:lnTo>
                <a:lnTo>
                  <a:pt x="6224668" y="2359027"/>
                </a:lnTo>
                <a:lnTo>
                  <a:pt x="6204513" y="2395539"/>
                </a:lnTo>
                <a:lnTo>
                  <a:pt x="6184358" y="2433639"/>
                </a:lnTo>
                <a:lnTo>
                  <a:pt x="6165882" y="2471739"/>
                </a:lnTo>
                <a:lnTo>
                  <a:pt x="6147406" y="2513014"/>
                </a:lnTo>
                <a:lnTo>
                  <a:pt x="6132291" y="2560639"/>
                </a:lnTo>
                <a:lnTo>
                  <a:pt x="6122213" y="2613027"/>
                </a:lnTo>
                <a:lnTo>
                  <a:pt x="6112135" y="2671764"/>
                </a:lnTo>
                <a:lnTo>
                  <a:pt x="6110455" y="2741614"/>
                </a:lnTo>
                <a:lnTo>
                  <a:pt x="6112135" y="2809877"/>
                </a:lnTo>
                <a:lnTo>
                  <a:pt x="6122213" y="2868614"/>
                </a:lnTo>
                <a:lnTo>
                  <a:pt x="6132291" y="2922589"/>
                </a:lnTo>
                <a:lnTo>
                  <a:pt x="6147406" y="2967039"/>
                </a:lnTo>
                <a:lnTo>
                  <a:pt x="6165882" y="3009902"/>
                </a:lnTo>
                <a:lnTo>
                  <a:pt x="6184358" y="3046414"/>
                </a:lnTo>
                <a:lnTo>
                  <a:pt x="6204513" y="3084514"/>
                </a:lnTo>
                <a:lnTo>
                  <a:pt x="6224668" y="3121027"/>
                </a:lnTo>
                <a:lnTo>
                  <a:pt x="6244823" y="3160714"/>
                </a:lnTo>
                <a:lnTo>
                  <a:pt x="6261619" y="3201989"/>
                </a:lnTo>
                <a:lnTo>
                  <a:pt x="6276736" y="3248027"/>
                </a:lnTo>
                <a:lnTo>
                  <a:pt x="6288493" y="3300414"/>
                </a:lnTo>
                <a:lnTo>
                  <a:pt x="6296891" y="3360739"/>
                </a:lnTo>
                <a:lnTo>
                  <a:pt x="6300250" y="3427414"/>
                </a:lnTo>
                <a:lnTo>
                  <a:pt x="6296891" y="3497264"/>
                </a:lnTo>
                <a:lnTo>
                  <a:pt x="6288493" y="3557589"/>
                </a:lnTo>
                <a:lnTo>
                  <a:pt x="6276736" y="3609977"/>
                </a:lnTo>
                <a:lnTo>
                  <a:pt x="6261619" y="3656014"/>
                </a:lnTo>
                <a:lnTo>
                  <a:pt x="6244823" y="3697289"/>
                </a:lnTo>
                <a:lnTo>
                  <a:pt x="6224668" y="3736977"/>
                </a:lnTo>
                <a:lnTo>
                  <a:pt x="6184358" y="3811589"/>
                </a:lnTo>
                <a:lnTo>
                  <a:pt x="6165882" y="3848102"/>
                </a:lnTo>
                <a:lnTo>
                  <a:pt x="6147406" y="3890964"/>
                </a:lnTo>
                <a:lnTo>
                  <a:pt x="6132291" y="3935414"/>
                </a:lnTo>
                <a:lnTo>
                  <a:pt x="6122213" y="3987802"/>
                </a:lnTo>
                <a:lnTo>
                  <a:pt x="6112135" y="4048127"/>
                </a:lnTo>
                <a:lnTo>
                  <a:pt x="6110455" y="4116389"/>
                </a:lnTo>
                <a:lnTo>
                  <a:pt x="6112135" y="4186239"/>
                </a:lnTo>
                <a:lnTo>
                  <a:pt x="6122213" y="4244977"/>
                </a:lnTo>
                <a:lnTo>
                  <a:pt x="6132291" y="4297364"/>
                </a:lnTo>
                <a:lnTo>
                  <a:pt x="6147406" y="4343402"/>
                </a:lnTo>
                <a:lnTo>
                  <a:pt x="6165882" y="4386264"/>
                </a:lnTo>
                <a:lnTo>
                  <a:pt x="6184358" y="4424364"/>
                </a:lnTo>
                <a:lnTo>
                  <a:pt x="6224668" y="4498977"/>
                </a:lnTo>
                <a:lnTo>
                  <a:pt x="6244823" y="4537077"/>
                </a:lnTo>
                <a:lnTo>
                  <a:pt x="6261619" y="4579939"/>
                </a:lnTo>
                <a:lnTo>
                  <a:pt x="6276736" y="4625977"/>
                </a:lnTo>
                <a:lnTo>
                  <a:pt x="6288493" y="4678364"/>
                </a:lnTo>
                <a:lnTo>
                  <a:pt x="6296891" y="4738689"/>
                </a:lnTo>
                <a:lnTo>
                  <a:pt x="6300250" y="4806952"/>
                </a:lnTo>
                <a:lnTo>
                  <a:pt x="6296891" y="4875214"/>
                </a:lnTo>
                <a:lnTo>
                  <a:pt x="6288493" y="4935539"/>
                </a:lnTo>
                <a:lnTo>
                  <a:pt x="6276736" y="4987927"/>
                </a:lnTo>
                <a:lnTo>
                  <a:pt x="6261619" y="5033964"/>
                </a:lnTo>
                <a:lnTo>
                  <a:pt x="6244823" y="5075239"/>
                </a:lnTo>
                <a:lnTo>
                  <a:pt x="6224668" y="5114927"/>
                </a:lnTo>
                <a:lnTo>
                  <a:pt x="6204513" y="5149852"/>
                </a:lnTo>
                <a:lnTo>
                  <a:pt x="6184358" y="5186364"/>
                </a:lnTo>
                <a:lnTo>
                  <a:pt x="6165882" y="5226052"/>
                </a:lnTo>
                <a:lnTo>
                  <a:pt x="6147406" y="5268914"/>
                </a:lnTo>
                <a:lnTo>
                  <a:pt x="6132291" y="5313364"/>
                </a:lnTo>
                <a:lnTo>
                  <a:pt x="6122213" y="5365752"/>
                </a:lnTo>
                <a:lnTo>
                  <a:pt x="6112135" y="5426077"/>
                </a:lnTo>
                <a:lnTo>
                  <a:pt x="6110455" y="5494339"/>
                </a:lnTo>
                <a:lnTo>
                  <a:pt x="6112135" y="5562602"/>
                </a:lnTo>
                <a:lnTo>
                  <a:pt x="6122213" y="5622927"/>
                </a:lnTo>
                <a:lnTo>
                  <a:pt x="6132291" y="5675314"/>
                </a:lnTo>
                <a:lnTo>
                  <a:pt x="6147406" y="5721352"/>
                </a:lnTo>
                <a:lnTo>
                  <a:pt x="6165882" y="5762627"/>
                </a:lnTo>
                <a:lnTo>
                  <a:pt x="6184358" y="5802314"/>
                </a:lnTo>
                <a:lnTo>
                  <a:pt x="6204513" y="5840414"/>
                </a:lnTo>
                <a:lnTo>
                  <a:pt x="6224668" y="5876927"/>
                </a:lnTo>
                <a:lnTo>
                  <a:pt x="6244823" y="5915027"/>
                </a:lnTo>
                <a:lnTo>
                  <a:pt x="6261619" y="5956302"/>
                </a:lnTo>
                <a:lnTo>
                  <a:pt x="6276736" y="6003927"/>
                </a:lnTo>
                <a:lnTo>
                  <a:pt x="6288493" y="6056314"/>
                </a:lnTo>
                <a:lnTo>
                  <a:pt x="6296891" y="6113464"/>
                </a:lnTo>
                <a:lnTo>
                  <a:pt x="6300250" y="6183314"/>
                </a:lnTo>
                <a:lnTo>
                  <a:pt x="6296891" y="6251577"/>
                </a:lnTo>
                <a:lnTo>
                  <a:pt x="6288493" y="6311902"/>
                </a:lnTo>
                <a:lnTo>
                  <a:pt x="6276736" y="6361114"/>
                </a:lnTo>
                <a:lnTo>
                  <a:pt x="6261619" y="6407152"/>
                </a:lnTo>
                <a:lnTo>
                  <a:pt x="6244823" y="6448427"/>
                </a:lnTo>
                <a:lnTo>
                  <a:pt x="6226348" y="6488114"/>
                </a:lnTo>
                <a:lnTo>
                  <a:pt x="6207872" y="6523039"/>
                </a:lnTo>
                <a:lnTo>
                  <a:pt x="6187717" y="6561139"/>
                </a:lnTo>
                <a:lnTo>
                  <a:pt x="6167562" y="6597652"/>
                </a:lnTo>
                <a:lnTo>
                  <a:pt x="6150766" y="6640514"/>
                </a:lnTo>
                <a:lnTo>
                  <a:pt x="6133970" y="6683377"/>
                </a:lnTo>
                <a:lnTo>
                  <a:pt x="6123892" y="6735764"/>
                </a:lnTo>
                <a:lnTo>
                  <a:pt x="6115495" y="6791327"/>
                </a:lnTo>
                <a:lnTo>
                  <a:pt x="6110455" y="6858002"/>
                </a:lnTo>
                <a:lnTo>
                  <a:pt x="3149600" y="6858002"/>
                </a:lnTo>
                <a:lnTo>
                  <a:pt x="2707087" y="6858002"/>
                </a:lnTo>
                <a:lnTo>
                  <a:pt x="0" y="6858002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BA844C3E-1785-B2DE-77A8-B7B721175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933" y="1162940"/>
            <a:ext cx="4515598" cy="4532120"/>
          </a:xfrm>
        </p:spPr>
        <p:txBody>
          <a:bodyPr anchor="ctr">
            <a:normAutofit/>
          </a:bodyPr>
          <a:lstStyle/>
          <a:p>
            <a:r>
              <a:rPr lang="hr-HR" sz="3500" dirty="0">
                <a:solidFill>
                  <a:srgbClr val="2A1A00"/>
                </a:solidFill>
              </a:rPr>
              <a:t>MODIFICIRANJE </a:t>
            </a:r>
            <a:r>
              <a:rPr lang="hr-HR" sz="3500" dirty="0" err="1">
                <a:solidFill>
                  <a:srgbClr val="2A1A00"/>
                </a:solidFill>
              </a:rPr>
              <a:t>SpontaNIH</a:t>
            </a:r>
            <a:r>
              <a:rPr lang="hr-HR" sz="3500" dirty="0">
                <a:solidFill>
                  <a:srgbClr val="2A1A00"/>
                </a:solidFill>
              </a:rPr>
              <a:t> </a:t>
            </a:r>
            <a:r>
              <a:rPr lang="hr-HR" sz="3500" dirty="0" err="1">
                <a:solidFill>
                  <a:srgbClr val="2A1A00"/>
                </a:solidFill>
              </a:rPr>
              <a:t>negativnIH</a:t>
            </a:r>
            <a:r>
              <a:rPr lang="hr-HR" sz="3500" dirty="0">
                <a:solidFill>
                  <a:srgbClr val="2A1A00"/>
                </a:solidFill>
              </a:rPr>
              <a:t> slika (2)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3B475C6-1445-41C7-9360-49FD7C1C1E7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1E364D4-4A87-1B8D-E288-80EF7B8C93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9271" y="1128451"/>
            <a:ext cx="4680729" cy="4566609"/>
          </a:xfrm>
        </p:spPr>
        <p:txBody>
          <a:bodyPr anchor="ctr"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hr-HR" sz="2400" dirty="0"/>
              <a:t>skok u blisku budućnost </a:t>
            </a:r>
          </a:p>
          <a:p>
            <a:pPr marL="0" indent="0">
              <a:buNone/>
            </a:pPr>
            <a:r>
              <a:rPr lang="hr-HR" sz="2400" dirty="0"/>
              <a:t>(klijent zamišlja sebe u bliskoj budućnosti, kada se osjeća bolje)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hr-HR" sz="2400" dirty="0"/>
              <a:t>skok u daleku budućnost </a:t>
            </a:r>
          </a:p>
          <a:p>
            <a:pPr marL="0" indent="0">
              <a:buNone/>
            </a:pPr>
            <a:r>
              <a:rPr lang="hr-HR" sz="2400" dirty="0"/>
              <a:t>(klijent zamišlja sebe u dalekoj budućnosti, obično nakon </a:t>
            </a:r>
            <a:r>
              <a:rPr lang="hr-HR" sz="2400" dirty="0" err="1"/>
              <a:t>katastrofiziranja</a:t>
            </a:r>
            <a:r>
              <a:rPr lang="hr-HR" sz="2400" dirty="0"/>
              <a:t> – godinama unaprijed)</a:t>
            </a:r>
          </a:p>
          <a:p>
            <a:pPr marL="0" indent="0">
              <a:buNone/>
            </a:pPr>
            <a:endParaRPr lang="hr-HR" sz="2400" dirty="0"/>
          </a:p>
          <a:p>
            <a:pPr marL="0" indent="0">
              <a:buNone/>
            </a:pPr>
            <a:r>
              <a:rPr lang="hr-HR" sz="2400" dirty="0"/>
              <a:t>3. testiranje slike</a:t>
            </a:r>
          </a:p>
          <a:p>
            <a:pPr marL="0" indent="0">
              <a:buNone/>
            </a:pPr>
            <a:r>
              <a:rPr lang="hr-HR" sz="2400" dirty="0"/>
              <a:t>- tretirati sliku kao verbalnu automatsku misao i koristiti Sokratov dijalog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757F03D7-3D9B-0A9B-A932-4393DDBB7B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9644" y="5315551"/>
            <a:ext cx="1604932" cy="1325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8216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B36479EF-DE44-414F-16EE-5A728A09ECC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3249" r="12520"/>
          <a:stretch/>
        </p:blipFill>
        <p:spPr>
          <a:xfrm>
            <a:off x="7338646" y="10"/>
            <a:ext cx="4853354" cy="6857990"/>
          </a:xfrm>
          <a:prstGeom prst="rect">
            <a:avLst/>
          </a:prstGeom>
        </p:spPr>
      </p:pic>
      <p:sp>
        <p:nvSpPr>
          <p:cNvPr id="17" name="Freeform 10">
            <a:extLst>
              <a:ext uri="{FF2B5EF4-FFF2-40B4-BE49-F238E27FC236}">
                <a16:creationId xmlns:a16="http://schemas.microsoft.com/office/drawing/2014/main" id="{FF606621-EDD0-4CB0-B5A0-2BD458842F0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7569200" cy="6858000"/>
          </a:xfrm>
          <a:custGeom>
            <a:avLst/>
            <a:gdLst>
              <a:gd name="connsiteX0" fmla="*/ 0 w 7569200"/>
              <a:gd name="connsiteY0" fmla="*/ 0 h 6858000"/>
              <a:gd name="connsiteX1" fmla="*/ 7389812 w 7569200"/>
              <a:gd name="connsiteY1" fmla="*/ 0 h 6858000"/>
              <a:gd name="connsiteX2" fmla="*/ 7394575 w 7569200"/>
              <a:gd name="connsiteY2" fmla="*/ 66675 h 6858000"/>
              <a:gd name="connsiteX3" fmla="*/ 7402512 w 7569200"/>
              <a:gd name="connsiteY3" fmla="*/ 122237 h 6858000"/>
              <a:gd name="connsiteX4" fmla="*/ 7412037 w 7569200"/>
              <a:gd name="connsiteY4" fmla="*/ 174625 h 6858000"/>
              <a:gd name="connsiteX5" fmla="*/ 7427912 w 7569200"/>
              <a:gd name="connsiteY5" fmla="*/ 217487 h 6858000"/>
              <a:gd name="connsiteX6" fmla="*/ 7443787 w 7569200"/>
              <a:gd name="connsiteY6" fmla="*/ 260350 h 6858000"/>
              <a:gd name="connsiteX7" fmla="*/ 7462837 w 7569200"/>
              <a:gd name="connsiteY7" fmla="*/ 296862 h 6858000"/>
              <a:gd name="connsiteX8" fmla="*/ 7481887 w 7569200"/>
              <a:gd name="connsiteY8" fmla="*/ 334962 h 6858000"/>
              <a:gd name="connsiteX9" fmla="*/ 7499350 w 7569200"/>
              <a:gd name="connsiteY9" fmla="*/ 369887 h 6858000"/>
              <a:gd name="connsiteX10" fmla="*/ 7516812 w 7569200"/>
              <a:gd name="connsiteY10" fmla="*/ 409575 h 6858000"/>
              <a:gd name="connsiteX11" fmla="*/ 7532687 w 7569200"/>
              <a:gd name="connsiteY11" fmla="*/ 450850 h 6858000"/>
              <a:gd name="connsiteX12" fmla="*/ 7546975 w 7569200"/>
              <a:gd name="connsiteY12" fmla="*/ 496887 h 6858000"/>
              <a:gd name="connsiteX13" fmla="*/ 7558087 w 7569200"/>
              <a:gd name="connsiteY13" fmla="*/ 546100 h 6858000"/>
              <a:gd name="connsiteX14" fmla="*/ 7566025 w 7569200"/>
              <a:gd name="connsiteY14" fmla="*/ 606425 h 6858000"/>
              <a:gd name="connsiteX15" fmla="*/ 7569200 w 7569200"/>
              <a:gd name="connsiteY15" fmla="*/ 673100 h 6858000"/>
              <a:gd name="connsiteX16" fmla="*/ 7566025 w 7569200"/>
              <a:gd name="connsiteY16" fmla="*/ 744537 h 6858000"/>
              <a:gd name="connsiteX17" fmla="*/ 7558087 w 7569200"/>
              <a:gd name="connsiteY17" fmla="*/ 801687 h 6858000"/>
              <a:gd name="connsiteX18" fmla="*/ 7546975 w 7569200"/>
              <a:gd name="connsiteY18" fmla="*/ 854075 h 6858000"/>
              <a:gd name="connsiteX19" fmla="*/ 7532687 w 7569200"/>
              <a:gd name="connsiteY19" fmla="*/ 901700 h 6858000"/>
              <a:gd name="connsiteX20" fmla="*/ 7516812 w 7569200"/>
              <a:gd name="connsiteY20" fmla="*/ 942975 h 6858000"/>
              <a:gd name="connsiteX21" fmla="*/ 7497762 w 7569200"/>
              <a:gd name="connsiteY21" fmla="*/ 981075 h 6858000"/>
              <a:gd name="connsiteX22" fmla="*/ 7478712 w 7569200"/>
              <a:gd name="connsiteY22" fmla="*/ 1017587 h 6858000"/>
              <a:gd name="connsiteX23" fmla="*/ 7459662 w 7569200"/>
              <a:gd name="connsiteY23" fmla="*/ 1055687 h 6858000"/>
              <a:gd name="connsiteX24" fmla="*/ 7442200 w 7569200"/>
              <a:gd name="connsiteY24" fmla="*/ 1095375 h 6858000"/>
              <a:gd name="connsiteX25" fmla="*/ 7424737 w 7569200"/>
              <a:gd name="connsiteY25" fmla="*/ 1136650 h 6858000"/>
              <a:gd name="connsiteX26" fmla="*/ 7410450 w 7569200"/>
              <a:gd name="connsiteY26" fmla="*/ 1182687 h 6858000"/>
              <a:gd name="connsiteX27" fmla="*/ 7400925 w 7569200"/>
              <a:gd name="connsiteY27" fmla="*/ 1235075 h 6858000"/>
              <a:gd name="connsiteX28" fmla="*/ 7391400 w 7569200"/>
              <a:gd name="connsiteY28" fmla="*/ 1295400 h 6858000"/>
              <a:gd name="connsiteX29" fmla="*/ 7389812 w 7569200"/>
              <a:gd name="connsiteY29" fmla="*/ 1363662 h 6858000"/>
              <a:gd name="connsiteX30" fmla="*/ 7391400 w 7569200"/>
              <a:gd name="connsiteY30" fmla="*/ 1431925 h 6858000"/>
              <a:gd name="connsiteX31" fmla="*/ 7400925 w 7569200"/>
              <a:gd name="connsiteY31" fmla="*/ 1492250 h 6858000"/>
              <a:gd name="connsiteX32" fmla="*/ 7410450 w 7569200"/>
              <a:gd name="connsiteY32" fmla="*/ 1544637 h 6858000"/>
              <a:gd name="connsiteX33" fmla="*/ 7424737 w 7569200"/>
              <a:gd name="connsiteY33" fmla="*/ 1589087 h 6858000"/>
              <a:gd name="connsiteX34" fmla="*/ 7442200 w 7569200"/>
              <a:gd name="connsiteY34" fmla="*/ 1631950 h 6858000"/>
              <a:gd name="connsiteX35" fmla="*/ 7459662 w 7569200"/>
              <a:gd name="connsiteY35" fmla="*/ 1671637 h 6858000"/>
              <a:gd name="connsiteX36" fmla="*/ 7478712 w 7569200"/>
              <a:gd name="connsiteY36" fmla="*/ 1708150 h 6858000"/>
              <a:gd name="connsiteX37" fmla="*/ 7497762 w 7569200"/>
              <a:gd name="connsiteY37" fmla="*/ 1743075 h 6858000"/>
              <a:gd name="connsiteX38" fmla="*/ 7516812 w 7569200"/>
              <a:gd name="connsiteY38" fmla="*/ 1782762 h 6858000"/>
              <a:gd name="connsiteX39" fmla="*/ 7532687 w 7569200"/>
              <a:gd name="connsiteY39" fmla="*/ 1824037 h 6858000"/>
              <a:gd name="connsiteX40" fmla="*/ 7546975 w 7569200"/>
              <a:gd name="connsiteY40" fmla="*/ 1870075 h 6858000"/>
              <a:gd name="connsiteX41" fmla="*/ 7558087 w 7569200"/>
              <a:gd name="connsiteY41" fmla="*/ 1922462 h 6858000"/>
              <a:gd name="connsiteX42" fmla="*/ 7566025 w 7569200"/>
              <a:gd name="connsiteY42" fmla="*/ 1982787 h 6858000"/>
              <a:gd name="connsiteX43" fmla="*/ 7569200 w 7569200"/>
              <a:gd name="connsiteY43" fmla="*/ 2051050 h 6858000"/>
              <a:gd name="connsiteX44" fmla="*/ 7566025 w 7569200"/>
              <a:gd name="connsiteY44" fmla="*/ 2119312 h 6858000"/>
              <a:gd name="connsiteX45" fmla="*/ 7558087 w 7569200"/>
              <a:gd name="connsiteY45" fmla="*/ 2179637 h 6858000"/>
              <a:gd name="connsiteX46" fmla="*/ 7546975 w 7569200"/>
              <a:gd name="connsiteY46" fmla="*/ 2232025 h 6858000"/>
              <a:gd name="connsiteX47" fmla="*/ 7532687 w 7569200"/>
              <a:gd name="connsiteY47" fmla="*/ 2278062 h 6858000"/>
              <a:gd name="connsiteX48" fmla="*/ 7516812 w 7569200"/>
              <a:gd name="connsiteY48" fmla="*/ 2319337 h 6858000"/>
              <a:gd name="connsiteX49" fmla="*/ 7497762 w 7569200"/>
              <a:gd name="connsiteY49" fmla="*/ 2359025 h 6858000"/>
              <a:gd name="connsiteX50" fmla="*/ 7478712 w 7569200"/>
              <a:gd name="connsiteY50" fmla="*/ 2395537 h 6858000"/>
              <a:gd name="connsiteX51" fmla="*/ 7459662 w 7569200"/>
              <a:gd name="connsiteY51" fmla="*/ 2433637 h 6858000"/>
              <a:gd name="connsiteX52" fmla="*/ 7442200 w 7569200"/>
              <a:gd name="connsiteY52" fmla="*/ 2471737 h 6858000"/>
              <a:gd name="connsiteX53" fmla="*/ 7424737 w 7569200"/>
              <a:gd name="connsiteY53" fmla="*/ 2513012 h 6858000"/>
              <a:gd name="connsiteX54" fmla="*/ 7410450 w 7569200"/>
              <a:gd name="connsiteY54" fmla="*/ 2560637 h 6858000"/>
              <a:gd name="connsiteX55" fmla="*/ 7400925 w 7569200"/>
              <a:gd name="connsiteY55" fmla="*/ 2613025 h 6858000"/>
              <a:gd name="connsiteX56" fmla="*/ 7391400 w 7569200"/>
              <a:gd name="connsiteY56" fmla="*/ 2671762 h 6858000"/>
              <a:gd name="connsiteX57" fmla="*/ 7389812 w 7569200"/>
              <a:gd name="connsiteY57" fmla="*/ 2741612 h 6858000"/>
              <a:gd name="connsiteX58" fmla="*/ 7391400 w 7569200"/>
              <a:gd name="connsiteY58" fmla="*/ 2809875 h 6858000"/>
              <a:gd name="connsiteX59" fmla="*/ 7400925 w 7569200"/>
              <a:gd name="connsiteY59" fmla="*/ 2868612 h 6858000"/>
              <a:gd name="connsiteX60" fmla="*/ 7410450 w 7569200"/>
              <a:gd name="connsiteY60" fmla="*/ 2922587 h 6858000"/>
              <a:gd name="connsiteX61" fmla="*/ 7424737 w 7569200"/>
              <a:gd name="connsiteY61" fmla="*/ 2967037 h 6858000"/>
              <a:gd name="connsiteX62" fmla="*/ 7442200 w 7569200"/>
              <a:gd name="connsiteY62" fmla="*/ 3009900 h 6858000"/>
              <a:gd name="connsiteX63" fmla="*/ 7459662 w 7569200"/>
              <a:gd name="connsiteY63" fmla="*/ 3046412 h 6858000"/>
              <a:gd name="connsiteX64" fmla="*/ 7478712 w 7569200"/>
              <a:gd name="connsiteY64" fmla="*/ 3084512 h 6858000"/>
              <a:gd name="connsiteX65" fmla="*/ 7497762 w 7569200"/>
              <a:gd name="connsiteY65" fmla="*/ 3121025 h 6858000"/>
              <a:gd name="connsiteX66" fmla="*/ 7516812 w 7569200"/>
              <a:gd name="connsiteY66" fmla="*/ 3160712 h 6858000"/>
              <a:gd name="connsiteX67" fmla="*/ 7532687 w 7569200"/>
              <a:gd name="connsiteY67" fmla="*/ 3201987 h 6858000"/>
              <a:gd name="connsiteX68" fmla="*/ 7546975 w 7569200"/>
              <a:gd name="connsiteY68" fmla="*/ 3248025 h 6858000"/>
              <a:gd name="connsiteX69" fmla="*/ 7558087 w 7569200"/>
              <a:gd name="connsiteY69" fmla="*/ 3300412 h 6858000"/>
              <a:gd name="connsiteX70" fmla="*/ 7566025 w 7569200"/>
              <a:gd name="connsiteY70" fmla="*/ 3360737 h 6858000"/>
              <a:gd name="connsiteX71" fmla="*/ 7569200 w 7569200"/>
              <a:gd name="connsiteY71" fmla="*/ 3427412 h 6858000"/>
              <a:gd name="connsiteX72" fmla="*/ 7566025 w 7569200"/>
              <a:gd name="connsiteY72" fmla="*/ 3497262 h 6858000"/>
              <a:gd name="connsiteX73" fmla="*/ 7558087 w 7569200"/>
              <a:gd name="connsiteY73" fmla="*/ 3557587 h 6858000"/>
              <a:gd name="connsiteX74" fmla="*/ 7546975 w 7569200"/>
              <a:gd name="connsiteY74" fmla="*/ 3609975 h 6858000"/>
              <a:gd name="connsiteX75" fmla="*/ 7532687 w 7569200"/>
              <a:gd name="connsiteY75" fmla="*/ 3656012 h 6858000"/>
              <a:gd name="connsiteX76" fmla="*/ 7516812 w 7569200"/>
              <a:gd name="connsiteY76" fmla="*/ 3697287 h 6858000"/>
              <a:gd name="connsiteX77" fmla="*/ 7497762 w 7569200"/>
              <a:gd name="connsiteY77" fmla="*/ 3736975 h 6858000"/>
              <a:gd name="connsiteX78" fmla="*/ 7459662 w 7569200"/>
              <a:gd name="connsiteY78" fmla="*/ 3811587 h 6858000"/>
              <a:gd name="connsiteX79" fmla="*/ 7442200 w 7569200"/>
              <a:gd name="connsiteY79" fmla="*/ 3848100 h 6858000"/>
              <a:gd name="connsiteX80" fmla="*/ 7424737 w 7569200"/>
              <a:gd name="connsiteY80" fmla="*/ 3890962 h 6858000"/>
              <a:gd name="connsiteX81" fmla="*/ 7410450 w 7569200"/>
              <a:gd name="connsiteY81" fmla="*/ 3935412 h 6858000"/>
              <a:gd name="connsiteX82" fmla="*/ 7400925 w 7569200"/>
              <a:gd name="connsiteY82" fmla="*/ 3987800 h 6858000"/>
              <a:gd name="connsiteX83" fmla="*/ 7391400 w 7569200"/>
              <a:gd name="connsiteY83" fmla="*/ 4048125 h 6858000"/>
              <a:gd name="connsiteX84" fmla="*/ 7389812 w 7569200"/>
              <a:gd name="connsiteY84" fmla="*/ 4116387 h 6858000"/>
              <a:gd name="connsiteX85" fmla="*/ 7391400 w 7569200"/>
              <a:gd name="connsiteY85" fmla="*/ 4186237 h 6858000"/>
              <a:gd name="connsiteX86" fmla="*/ 7400925 w 7569200"/>
              <a:gd name="connsiteY86" fmla="*/ 4244975 h 6858000"/>
              <a:gd name="connsiteX87" fmla="*/ 7410450 w 7569200"/>
              <a:gd name="connsiteY87" fmla="*/ 4297362 h 6858000"/>
              <a:gd name="connsiteX88" fmla="*/ 7424737 w 7569200"/>
              <a:gd name="connsiteY88" fmla="*/ 4343400 h 6858000"/>
              <a:gd name="connsiteX89" fmla="*/ 7442200 w 7569200"/>
              <a:gd name="connsiteY89" fmla="*/ 4386262 h 6858000"/>
              <a:gd name="connsiteX90" fmla="*/ 7459662 w 7569200"/>
              <a:gd name="connsiteY90" fmla="*/ 4424362 h 6858000"/>
              <a:gd name="connsiteX91" fmla="*/ 7497762 w 7569200"/>
              <a:gd name="connsiteY91" fmla="*/ 4498975 h 6858000"/>
              <a:gd name="connsiteX92" fmla="*/ 7516812 w 7569200"/>
              <a:gd name="connsiteY92" fmla="*/ 4537075 h 6858000"/>
              <a:gd name="connsiteX93" fmla="*/ 7532687 w 7569200"/>
              <a:gd name="connsiteY93" fmla="*/ 4579937 h 6858000"/>
              <a:gd name="connsiteX94" fmla="*/ 7546975 w 7569200"/>
              <a:gd name="connsiteY94" fmla="*/ 4625975 h 6858000"/>
              <a:gd name="connsiteX95" fmla="*/ 7558087 w 7569200"/>
              <a:gd name="connsiteY95" fmla="*/ 4678362 h 6858000"/>
              <a:gd name="connsiteX96" fmla="*/ 7566025 w 7569200"/>
              <a:gd name="connsiteY96" fmla="*/ 4738687 h 6858000"/>
              <a:gd name="connsiteX97" fmla="*/ 7569200 w 7569200"/>
              <a:gd name="connsiteY97" fmla="*/ 4806950 h 6858000"/>
              <a:gd name="connsiteX98" fmla="*/ 7566025 w 7569200"/>
              <a:gd name="connsiteY98" fmla="*/ 4875212 h 6858000"/>
              <a:gd name="connsiteX99" fmla="*/ 7558087 w 7569200"/>
              <a:gd name="connsiteY99" fmla="*/ 4935537 h 6858000"/>
              <a:gd name="connsiteX100" fmla="*/ 7546975 w 7569200"/>
              <a:gd name="connsiteY100" fmla="*/ 4987925 h 6858000"/>
              <a:gd name="connsiteX101" fmla="*/ 7532687 w 7569200"/>
              <a:gd name="connsiteY101" fmla="*/ 5033962 h 6858000"/>
              <a:gd name="connsiteX102" fmla="*/ 7516812 w 7569200"/>
              <a:gd name="connsiteY102" fmla="*/ 5075237 h 6858000"/>
              <a:gd name="connsiteX103" fmla="*/ 7497762 w 7569200"/>
              <a:gd name="connsiteY103" fmla="*/ 5114925 h 6858000"/>
              <a:gd name="connsiteX104" fmla="*/ 7478712 w 7569200"/>
              <a:gd name="connsiteY104" fmla="*/ 5149850 h 6858000"/>
              <a:gd name="connsiteX105" fmla="*/ 7459662 w 7569200"/>
              <a:gd name="connsiteY105" fmla="*/ 5186362 h 6858000"/>
              <a:gd name="connsiteX106" fmla="*/ 7442200 w 7569200"/>
              <a:gd name="connsiteY106" fmla="*/ 5226050 h 6858000"/>
              <a:gd name="connsiteX107" fmla="*/ 7424737 w 7569200"/>
              <a:gd name="connsiteY107" fmla="*/ 5268912 h 6858000"/>
              <a:gd name="connsiteX108" fmla="*/ 7410450 w 7569200"/>
              <a:gd name="connsiteY108" fmla="*/ 5313362 h 6858000"/>
              <a:gd name="connsiteX109" fmla="*/ 7400925 w 7569200"/>
              <a:gd name="connsiteY109" fmla="*/ 5365750 h 6858000"/>
              <a:gd name="connsiteX110" fmla="*/ 7391400 w 7569200"/>
              <a:gd name="connsiteY110" fmla="*/ 5426075 h 6858000"/>
              <a:gd name="connsiteX111" fmla="*/ 7389812 w 7569200"/>
              <a:gd name="connsiteY111" fmla="*/ 5494337 h 6858000"/>
              <a:gd name="connsiteX112" fmla="*/ 7391400 w 7569200"/>
              <a:gd name="connsiteY112" fmla="*/ 5562600 h 6858000"/>
              <a:gd name="connsiteX113" fmla="*/ 7400925 w 7569200"/>
              <a:gd name="connsiteY113" fmla="*/ 5622925 h 6858000"/>
              <a:gd name="connsiteX114" fmla="*/ 7410450 w 7569200"/>
              <a:gd name="connsiteY114" fmla="*/ 5675312 h 6858000"/>
              <a:gd name="connsiteX115" fmla="*/ 7424737 w 7569200"/>
              <a:gd name="connsiteY115" fmla="*/ 5721350 h 6858000"/>
              <a:gd name="connsiteX116" fmla="*/ 7442200 w 7569200"/>
              <a:gd name="connsiteY116" fmla="*/ 5762625 h 6858000"/>
              <a:gd name="connsiteX117" fmla="*/ 7459662 w 7569200"/>
              <a:gd name="connsiteY117" fmla="*/ 5802312 h 6858000"/>
              <a:gd name="connsiteX118" fmla="*/ 7478712 w 7569200"/>
              <a:gd name="connsiteY118" fmla="*/ 5840412 h 6858000"/>
              <a:gd name="connsiteX119" fmla="*/ 7497762 w 7569200"/>
              <a:gd name="connsiteY119" fmla="*/ 5876925 h 6858000"/>
              <a:gd name="connsiteX120" fmla="*/ 7516812 w 7569200"/>
              <a:gd name="connsiteY120" fmla="*/ 5915025 h 6858000"/>
              <a:gd name="connsiteX121" fmla="*/ 7532687 w 7569200"/>
              <a:gd name="connsiteY121" fmla="*/ 5956300 h 6858000"/>
              <a:gd name="connsiteX122" fmla="*/ 7546975 w 7569200"/>
              <a:gd name="connsiteY122" fmla="*/ 6003925 h 6858000"/>
              <a:gd name="connsiteX123" fmla="*/ 7558087 w 7569200"/>
              <a:gd name="connsiteY123" fmla="*/ 6056312 h 6858000"/>
              <a:gd name="connsiteX124" fmla="*/ 7566025 w 7569200"/>
              <a:gd name="connsiteY124" fmla="*/ 6113462 h 6858000"/>
              <a:gd name="connsiteX125" fmla="*/ 7569200 w 7569200"/>
              <a:gd name="connsiteY125" fmla="*/ 6183312 h 6858000"/>
              <a:gd name="connsiteX126" fmla="*/ 7566025 w 7569200"/>
              <a:gd name="connsiteY126" fmla="*/ 6251575 h 6858000"/>
              <a:gd name="connsiteX127" fmla="*/ 7558087 w 7569200"/>
              <a:gd name="connsiteY127" fmla="*/ 6311900 h 6858000"/>
              <a:gd name="connsiteX128" fmla="*/ 7546975 w 7569200"/>
              <a:gd name="connsiteY128" fmla="*/ 6361112 h 6858000"/>
              <a:gd name="connsiteX129" fmla="*/ 7532687 w 7569200"/>
              <a:gd name="connsiteY129" fmla="*/ 6407150 h 6858000"/>
              <a:gd name="connsiteX130" fmla="*/ 7516812 w 7569200"/>
              <a:gd name="connsiteY130" fmla="*/ 6448425 h 6858000"/>
              <a:gd name="connsiteX131" fmla="*/ 7499350 w 7569200"/>
              <a:gd name="connsiteY131" fmla="*/ 6488112 h 6858000"/>
              <a:gd name="connsiteX132" fmla="*/ 7481887 w 7569200"/>
              <a:gd name="connsiteY132" fmla="*/ 6523037 h 6858000"/>
              <a:gd name="connsiteX133" fmla="*/ 7462837 w 7569200"/>
              <a:gd name="connsiteY133" fmla="*/ 6561137 h 6858000"/>
              <a:gd name="connsiteX134" fmla="*/ 7443787 w 7569200"/>
              <a:gd name="connsiteY134" fmla="*/ 6597650 h 6858000"/>
              <a:gd name="connsiteX135" fmla="*/ 7427912 w 7569200"/>
              <a:gd name="connsiteY135" fmla="*/ 6640512 h 6858000"/>
              <a:gd name="connsiteX136" fmla="*/ 7412037 w 7569200"/>
              <a:gd name="connsiteY136" fmla="*/ 6683375 h 6858000"/>
              <a:gd name="connsiteX137" fmla="*/ 7402512 w 7569200"/>
              <a:gd name="connsiteY137" fmla="*/ 6735762 h 6858000"/>
              <a:gd name="connsiteX138" fmla="*/ 7394575 w 7569200"/>
              <a:gd name="connsiteY138" fmla="*/ 6791325 h 6858000"/>
              <a:gd name="connsiteX139" fmla="*/ 7389812 w 7569200"/>
              <a:gd name="connsiteY139" fmla="*/ 6858000 h 6858000"/>
              <a:gd name="connsiteX140" fmla="*/ 0 w 7569200"/>
              <a:gd name="connsiteY140" fmla="*/ 6858000 h 6858000"/>
              <a:gd name="connsiteX141" fmla="*/ 0 w 7569200"/>
              <a:gd name="connsiteY1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569200" h="6858000">
                <a:moveTo>
                  <a:pt x="0" y="0"/>
                </a:moveTo>
                <a:lnTo>
                  <a:pt x="7389812" y="0"/>
                </a:lnTo>
                <a:lnTo>
                  <a:pt x="7394575" y="66675"/>
                </a:lnTo>
                <a:lnTo>
                  <a:pt x="7402512" y="122237"/>
                </a:lnTo>
                <a:lnTo>
                  <a:pt x="7412037" y="174625"/>
                </a:lnTo>
                <a:lnTo>
                  <a:pt x="7427912" y="217487"/>
                </a:lnTo>
                <a:lnTo>
                  <a:pt x="7443787" y="260350"/>
                </a:lnTo>
                <a:lnTo>
                  <a:pt x="7462837" y="296862"/>
                </a:lnTo>
                <a:lnTo>
                  <a:pt x="7481887" y="334962"/>
                </a:lnTo>
                <a:lnTo>
                  <a:pt x="7499350" y="369887"/>
                </a:lnTo>
                <a:lnTo>
                  <a:pt x="7516812" y="409575"/>
                </a:lnTo>
                <a:lnTo>
                  <a:pt x="7532687" y="450850"/>
                </a:lnTo>
                <a:lnTo>
                  <a:pt x="7546975" y="496887"/>
                </a:lnTo>
                <a:lnTo>
                  <a:pt x="7558087" y="546100"/>
                </a:lnTo>
                <a:lnTo>
                  <a:pt x="7566025" y="606425"/>
                </a:lnTo>
                <a:lnTo>
                  <a:pt x="7569200" y="673100"/>
                </a:lnTo>
                <a:lnTo>
                  <a:pt x="7566025" y="744537"/>
                </a:lnTo>
                <a:lnTo>
                  <a:pt x="7558087" y="801687"/>
                </a:lnTo>
                <a:lnTo>
                  <a:pt x="7546975" y="854075"/>
                </a:lnTo>
                <a:lnTo>
                  <a:pt x="7532687" y="901700"/>
                </a:lnTo>
                <a:lnTo>
                  <a:pt x="7516812" y="942975"/>
                </a:lnTo>
                <a:lnTo>
                  <a:pt x="7497762" y="981075"/>
                </a:lnTo>
                <a:lnTo>
                  <a:pt x="7478712" y="1017587"/>
                </a:lnTo>
                <a:lnTo>
                  <a:pt x="7459662" y="1055687"/>
                </a:lnTo>
                <a:lnTo>
                  <a:pt x="7442200" y="1095375"/>
                </a:lnTo>
                <a:lnTo>
                  <a:pt x="7424737" y="1136650"/>
                </a:lnTo>
                <a:lnTo>
                  <a:pt x="7410450" y="1182687"/>
                </a:lnTo>
                <a:lnTo>
                  <a:pt x="7400925" y="1235075"/>
                </a:lnTo>
                <a:lnTo>
                  <a:pt x="7391400" y="1295400"/>
                </a:lnTo>
                <a:lnTo>
                  <a:pt x="7389812" y="1363662"/>
                </a:lnTo>
                <a:lnTo>
                  <a:pt x="7391400" y="1431925"/>
                </a:lnTo>
                <a:lnTo>
                  <a:pt x="7400925" y="1492250"/>
                </a:lnTo>
                <a:lnTo>
                  <a:pt x="7410450" y="1544637"/>
                </a:lnTo>
                <a:lnTo>
                  <a:pt x="7424737" y="1589087"/>
                </a:lnTo>
                <a:lnTo>
                  <a:pt x="7442200" y="1631950"/>
                </a:lnTo>
                <a:lnTo>
                  <a:pt x="7459662" y="1671637"/>
                </a:lnTo>
                <a:lnTo>
                  <a:pt x="7478712" y="1708150"/>
                </a:lnTo>
                <a:lnTo>
                  <a:pt x="7497762" y="1743075"/>
                </a:lnTo>
                <a:lnTo>
                  <a:pt x="7516812" y="1782762"/>
                </a:lnTo>
                <a:lnTo>
                  <a:pt x="7532687" y="1824037"/>
                </a:lnTo>
                <a:lnTo>
                  <a:pt x="7546975" y="1870075"/>
                </a:lnTo>
                <a:lnTo>
                  <a:pt x="7558087" y="1922462"/>
                </a:lnTo>
                <a:lnTo>
                  <a:pt x="7566025" y="1982787"/>
                </a:lnTo>
                <a:lnTo>
                  <a:pt x="7569200" y="2051050"/>
                </a:lnTo>
                <a:lnTo>
                  <a:pt x="7566025" y="2119312"/>
                </a:lnTo>
                <a:lnTo>
                  <a:pt x="7558087" y="2179637"/>
                </a:lnTo>
                <a:lnTo>
                  <a:pt x="7546975" y="2232025"/>
                </a:lnTo>
                <a:lnTo>
                  <a:pt x="7532687" y="2278062"/>
                </a:lnTo>
                <a:lnTo>
                  <a:pt x="7516812" y="2319337"/>
                </a:lnTo>
                <a:lnTo>
                  <a:pt x="7497762" y="2359025"/>
                </a:lnTo>
                <a:lnTo>
                  <a:pt x="7478712" y="2395537"/>
                </a:lnTo>
                <a:lnTo>
                  <a:pt x="7459662" y="2433637"/>
                </a:lnTo>
                <a:lnTo>
                  <a:pt x="7442200" y="2471737"/>
                </a:lnTo>
                <a:lnTo>
                  <a:pt x="7424737" y="2513012"/>
                </a:lnTo>
                <a:lnTo>
                  <a:pt x="7410450" y="2560637"/>
                </a:lnTo>
                <a:lnTo>
                  <a:pt x="7400925" y="2613025"/>
                </a:lnTo>
                <a:lnTo>
                  <a:pt x="7391400" y="2671762"/>
                </a:lnTo>
                <a:lnTo>
                  <a:pt x="7389812" y="2741612"/>
                </a:lnTo>
                <a:lnTo>
                  <a:pt x="7391400" y="2809875"/>
                </a:lnTo>
                <a:lnTo>
                  <a:pt x="7400925" y="2868612"/>
                </a:lnTo>
                <a:lnTo>
                  <a:pt x="7410450" y="2922587"/>
                </a:lnTo>
                <a:lnTo>
                  <a:pt x="7424737" y="2967037"/>
                </a:lnTo>
                <a:lnTo>
                  <a:pt x="7442200" y="3009900"/>
                </a:lnTo>
                <a:lnTo>
                  <a:pt x="7459662" y="3046412"/>
                </a:lnTo>
                <a:lnTo>
                  <a:pt x="7478712" y="3084512"/>
                </a:lnTo>
                <a:lnTo>
                  <a:pt x="7497762" y="3121025"/>
                </a:lnTo>
                <a:lnTo>
                  <a:pt x="7516812" y="3160712"/>
                </a:lnTo>
                <a:lnTo>
                  <a:pt x="7532687" y="3201987"/>
                </a:lnTo>
                <a:lnTo>
                  <a:pt x="7546975" y="3248025"/>
                </a:lnTo>
                <a:lnTo>
                  <a:pt x="7558087" y="3300412"/>
                </a:lnTo>
                <a:lnTo>
                  <a:pt x="7566025" y="3360737"/>
                </a:lnTo>
                <a:lnTo>
                  <a:pt x="7569200" y="3427412"/>
                </a:lnTo>
                <a:lnTo>
                  <a:pt x="7566025" y="3497262"/>
                </a:lnTo>
                <a:lnTo>
                  <a:pt x="7558087" y="3557587"/>
                </a:lnTo>
                <a:lnTo>
                  <a:pt x="7546975" y="3609975"/>
                </a:lnTo>
                <a:lnTo>
                  <a:pt x="7532687" y="3656012"/>
                </a:lnTo>
                <a:lnTo>
                  <a:pt x="7516812" y="3697287"/>
                </a:lnTo>
                <a:lnTo>
                  <a:pt x="7497762" y="3736975"/>
                </a:lnTo>
                <a:lnTo>
                  <a:pt x="7459662" y="3811587"/>
                </a:lnTo>
                <a:lnTo>
                  <a:pt x="7442200" y="3848100"/>
                </a:lnTo>
                <a:lnTo>
                  <a:pt x="7424737" y="3890962"/>
                </a:lnTo>
                <a:lnTo>
                  <a:pt x="7410450" y="3935412"/>
                </a:lnTo>
                <a:lnTo>
                  <a:pt x="7400925" y="3987800"/>
                </a:lnTo>
                <a:lnTo>
                  <a:pt x="7391400" y="4048125"/>
                </a:lnTo>
                <a:lnTo>
                  <a:pt x="7389812" y="4116387"/>
                </a:lnTo>
                <a:lnTo>
                  <a:pt x="7391400" y="4186237"/>
                </a:lnTo>
                <a:lnTo>
                  <a:pt x="7400925" y="4244975"/>
                </a:lnTo>
                <a:lnTo>
                  <a:pt x="7410450" y="4297362"/>
                </a:lnTo>
                <a:lnTo>
                  <a:pt x="7424737" y="4343400"/>
                </a:lnTo>
                <a:lnTo>
                  <a:pt x="7442200" y="4386262"/>
                </a:lnTo>
                <a:lnTo>
                  <a:pt x="7459662" y="4424362"/>
                </a:lnTo>
                <a:lnTo>
                  <a:pt x="7497762" y="4498975"/>
                </a:lnTo>
                <a:lnTo>
                  <a:pt x="7516812" y="4537075"/>
                </a:lnTo>
                <a:lnTo>
                  <a:pt x="7532687" y="4579937"/>
                </a:lnTo>
                <a:lnTo>
                  <a:pt x="7546975" y="4625975"/>
                </a:lnTo>
                <a:lnTo>
                  <a:pt x="7558087" y="4678362"/>
                </a:lnTo>
                <a:lnTo>
                  <a:pt x="7566025" y="4738687"/>
                </a:lnTo>
                <a:lnTo>
                  <a:pt x="7569200" y="4806950"/>
                </a:lnTo>
                <a:lnTo>
                  <a:pt x="7566025" y="4875212"/>
                </a:lnTo>
                <a:lnTo>
                  <a:pt x="7558087" y="4935537"/>
                </a:lnTo>
                <a:lnTo>
                  <a:pt x="7546975" y="4987925"/>
                </a:lnTo>
                <a:lnTo>
                  <a:pt x="7532687" y="5033962"/>
                </a:lnTo>
                <a:lnTo>
                  <a:pt x="7516812" y="5075237"/>
                </a:lnTo>
                <a:lnTo>
                  <a:pt x="7497762" y="5114925"/>
                </a:lnTo>
                <a:lnTo>
                  <a:pt x="7478712" y="5149850"/>
                </a:lnTo>
                <a:lnTo>
                  <a:pt x="7459662" y="5186362"/>
                </a:lnTo>
                <a:lnTo>
                  <a:pt x="7442200" y="5226050"/>
                </a:lnTo>
                <a:lnTo>
                  <a:pt x="7424737" y="5268912"/>
                </a:lnTo>
                <a:lnTo>
                  <a:pt x="7410450" y="5313362"/>
                </a:lnTo>
                <a:lnTo>
                  <a:pt x="7400925" y="5365750"/>
                </a:lnTo>
                <a:lnTo>
                  <a:pt x="7391400" y="5426075"/>
                </a:lnTo>
                <a:lnTo>
                  <a:pt x="7389812" y="5494337"/>
                </a:lnTo>
                <a:lnTo>
                  <a:pt x="7391400" y="5562600"/>
                </a:lnTo>
                <a:lnTo>
                  <a:pt x="7400925" y="5622925"/>
                </a:lnTo>
                <a:lnTo>
                  <a:pt x="7410450" y="5675312"/>
                </a:lnTo>
                <a:lnTo>
                  <a:pt x="7424737" y="5721350"/>
                </a:lnTo>
                <a:lnTo>
                  <a:pt x="7442200" y="5762625"/>
                </a:lnTo>
                <a:lnTo>
                  <a:pt x="7459662" y="5802312"/>
                </a:lnTo>
                <a:lnTo>
                  <a:pt x="7478712" y="5840412"/>
                </a:lnTo>
                <a:lnTo>
                  <a:pt x="7497762" y="5876925"/>
                </a:lnTo>
                <a:lnTo>
                  <a:pt x="7516812" y="5915025"/>
                </a:lnTo>
                <a:lnTo>
                  <a:pt x="7532687" y="5956300"/>
                </a:lnTo>
                <a:lnTo>
                  <a:pt x="7546975" y="6003925"/>
                </a:lnTo>
                <a:lnTo>
                  <a:pt x="7558087" y="6056312"/>
                </a:lnTo>
                <a:lnTo>
                  <a:pt x="7566025" y="6113462"/>
                </a:lnTo>
                <a:lnTo>
                  <a:pt x="7569200" y="6183312"/>
                </a:lnTo>
                <a:lnTo>
                  <a:pt x="7566025" y="6251575"/>
                </a:lnTo>
                <a:lnTo>
                  <a:pt x="7558087" y="6311900"/>
                </a:lnTo>
                <a:lnTo>
                  <a:pt x="7546975" y="6361112"/>
                </a:lnTo>
                <a:lnTo>
                  <a:pt x="7532687" y="6407150"/>
                </a:lnTo>
                <a:lnTo>
                  <a:pt x="7516812" y="6448425"/>
                </a:lnTo>
                <a:lnTo>
                  <a:pt x="7499350" y="6488112"/>
                </a:lnTo>
                <a:lnTo>
                  <a:pt x="7481887" y="6523037"/>
                </a:lnTo>
                <a:lnTo>
                  <a:pt x="7462837" y="6561137"/>
                </a:lnTo>
                <a:lnTo>
                  <a:pt x="7443787" y="6597650"/>
                </a:lnTo>
                <a:lnTo>
                  <a:pt x="7427912" y="6640512"/>
                </a:lnTo>
                <a:lnTo>
                  <a:pt x="7412037" y="6683375"/>
                </a:lnTo>
                <a:lnTo>
                  <a:pt x="7402512" y="6735762"/>
                </a:lnTo>
                <a:lnTo>
                  <a:pt x="7394575" y="6791325"/>
                </a:lnTo>
                <a:lnTo>
                  <a:pt x="738981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705C8C8D-0F51-AED2-A8AA-EBB81FDFA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162" y="990332"/>
            <a:ext cx="6015897" cy="1492132"/>
          </a:xfrm>
        </p:spPr>
        <p:txBody>
          <a:bodyPr>
            <a:normAutofit/>
          </a:bodyPr>
          <a:lstStyle/>
          <a:p>
            <a:r>
              <a:rPr lang="hr-HR" sz="3500" dirty="0"/>
              <a:t>Važnost imaginacije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7E0AF57-42C6-4312-BEDF-A384DC8E42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CDF85AC-AB58-B2BB-3220-9C77F5A5FD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051" y="2286001"/>
            <a:ext cx="6015897" cy="3593591"/>
          </a:xfrm>
        </p:spPr>
        <p:txBody>
          <a:bodyPr>
            <a:normAutofit/>
          </a:bodyPr>
          <a:lstStyle/>
          <a:p>
            <a:r>
              <a:rPr lang="hr-HR" sz="2200" dirty="0"/>
              <a:t>imaginacija se može koristiti na razne načine kako bi povećala doživljavanje pozitivnih emocija, samopouzdanja, uvježbavanje tehnika suočavanja i promjenu </a:t>
            </a:r>
            <a:r>
              <a:rPr lang="hr-HR" sz="2200" dirty="0" err="1"/>
              <a:t>kognicija</a:t>
            </a:r>
            <a:endParaRPr lang="hr-HR" sz="2200" dirty="0"/>
          </a:p>
          <a:p>
            <a:r>
              <a:rPr lang="hr-HR" sz="2200" dirty="0"/>
              <a:t>imaginacijom se mogu mijenjati negativna bazična vjerovanja preoblikovanjem važnih životnih događaja</a:t>
            </a:r>
          </a:p>
        </p:txBody>
      </p:sp>
    </p:spTree>
    <p:extLst>
      <p:ext uri="{BB962C8B-B14F-4D97-AF65-F5344CB8AC3E}">
        <p14:creationId xmlns:p14="http://schemas.microsoft.com/office/powerpoint/2010/main" val="12668901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Slika na kojoj se prikazuje crtež, Crtić, ilustracija, crtić&#10;&#10;Opis je automatski generiran">
            <a:extLst>
              <a:ext uri="{FF2B5EF4-FFF2-40B4-BE49-F238E27FC236}">
                <a16:creationId xmlns:a16="http://schemas.microsoft.com/office/drawing/2014/main" id="{63717C3B-7D37-0139-6BE0-5DCA1E5095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0" r="2189" b="-1"/>
          <a:stretch/>
        </p:blipFill>
        <p:spPr>
          <a:xfrm>
            <a:off x="7338646" y="10"/>
            <a:ext cx="4853354" cy="6857990"/>
          </a:xfrm>
          <a:prstGeom prst="rect">
            <a:avLst/>
          </a:prstGeom>
        </p:spPr>
      </p:pic>
      <p:sp>
        <p:nvSpPr>
          <p:cNvPr id="10" name="Freeform 10">
            <a:extLst>
              <a:ext uri="{FF2B5EF4-FFF2-40B4-BE49-F238E27FC236}">
                <a16:creationId xmlns:a16="http://schemas.microsoft.com/office/drawing/2014/main" id="{FF606621-EDD0-4CB0-B5A0-2BD458842F0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7569200" cy="6858000"/>
          </a:xfrm>
          <a:custGeom>
            <a:avLst/>
            <a:gdLst>
              <a:gd name="connsiteX0" fmla="*/ 0 w 7569200"/>
              <a:gd name="connsiteY0" fmla="*/ 0 h 6858000"/>
              <a:gd name="connsiteX1" fmla="*/ 7389812 w 7569200"/>
              <a:gd name="connsiteY1" fmla="*/ 0 h 6858000"/>
              <a:gd name="connsiteX2" fmla="*/ 7394575 w 7569200"/>
              <a:gd name="connsiteY2" fmla="*/ 66675 h 6858000"/>
              <a:gd name="connsiteX3" fmla="*/ 7402512 w 7569200"/>
              <a:gd name="connsiteY3" fmla="*/ 122237 h 6858000"/>
              <a:gd name="connsiteX4" fmla="*/ 7412037 w 7569200"/>
              <a:gd name="connsiteY4" fmla="*/ 174625 h 6858000"/>
              <a:gd name="connsiteX5" fmla="*/ 7427912 w 7569200"/>
              <a:gd name="connsiteY5" fmla="*/ 217487 h 6858000"/>
              <a:gd name="connsiteX6" fmla="*/ 7443787 w 7569200"/>
              <a:gd name="connsiteY6" fmla="*/ 260350 h 6858000"/>
              <a:gd name="connsiteX7" fmla="*/ 7462837 w 7569200"/>
              <a:gd name="connsiteY7" fmla="*/ 296862 h 6858000"/>
              <a:gd name="connsiteX8" fmla="*/ 7481887 w 7569200"/>
              <a:gd name="connsiteY8" fmla="*/ 334962 h 6858000"/>
              <a:gd name="connsiteX9" fmla="*/ 7499350 w 7569200"/>
              <a:gd name="connsiteY9" fmla="*/ 369887 h 6858000"/>
              <a:gd name="connsiteX10" fmla="*/ 7516812 w 7569200"/>
              <a:gd name="connsiteY10" fmla="*/ 409575 h 6858000"/>
              <a:gd name="connsiteX11" fmla="*/ 7532687 w 7569200"/>
              <a:gd name="connsiteY11" fmla="*/ 450850 h 6858000"/>
              <a:gd name="connsiteX12" fmla="*/ 7546975 w 7569200"/>
              <a:gd name="connsiteY12" fmla="*/ 496887 h 6858000"/>
              <a:gd name="connsiteX13" fmla="*/ 7558087 w 7569200"/>
              <a:gd name="connsiteY13" fmla="*/ 546100 h 6858000"/>
              <a:gd name="connsiteX14" fmla="*/ 7566025 w 7569200"/>
              <a:gd name="connsiteY14" fmla="*/ 606425 h 6858000"/>
              <a:gd name="connsiteX15" fmla="*/ 7569200 w 7569200"/>
              <a:gd name="connsiteY15" fmla="*/ 673100 h 6858000"/>
              <a:gd name="connsiteX16" fmla="*/ 7566025 w 7569200"/>
              <a:gd name="connsiteY16" fmla="*/ 744537 h 6858000"/>
              <a:gd name="connsiteX17" fmla="*/ 7558087 w 7569200"/>
              <a:gd name="connsiteY17" fmla="*/ 801687 h 6858000"/>
              <a:gd name="connsiteX18" fmla="*/ 7546975 w 7569200"/>
              <a:gd name="connsiteY18" fmla="*/ 854075 h 6858000"/>
              <a:gd name="connsiteX19" fmla="*/ 7532687 w 7569200"/>
              <a:gd name="connsiteY19" fmla="*/ 901700 h 6858000"/>
              <a:gd name="connsiteX20" fmla="*/ 7516812 w 7569200"/>
              <a:gd name="connsiteY20" fmla="*/ 942975 h 6858000"/>
              <a:gd name="connsiteX21" fmla="*/ 7497762 w 7569200"/>
              <a:gd name="connsiteY21" fmla="*/ 981075 h 6858000"/>
              <a:gd name="connsiteX22" fmla="*/ 7478712 w 7569200"/>
              <a:gd name="connsiteY22" fmla="*/ 1017587 h 6858000"/>
              <a:gd name="connsiteX23" fmla="*/ 7459662 w 7569200"/>
              <a:gd name="connsiteY23" fmla="*/ 1055687 h 6858000"/>
              <a:gd name="connsiteX24" fmla="*/ 7442200 w 7569200"/>
              <a:gd name="connsiteY24" fmla="*/ 1095375 h 6858000"/>
              <a:gd name="connsiteX25" fmla="*/ 7424737 w 7569200"/>
              <a:gd name="connsiteY25" fmla="*/ 1136650 h 6858000"/>
              <a:gd name="connsiteX26" fmla="*/ 7410450 w 7569200"/>
              <a:gd name="connsiteY26" fmla="*/ 1182687 h 6858000"/>
              <a:gd name="connsiteX27" fmla="*/ 7400925 w 7569200"/>
              <a:gd name="connsiteY27" fmla="*/ 1235075 h 6858000"/>
              <a:gd name="connsiteX28" fmla="*/ 7391400 w 7569200"/>
              <a:gd name="connsiteY28" fmla="*/ 1295400 h 6858000"/>
              <a:gd name="connsiteX29" fmla="*/ 7389812 w 7569200"/>
              <a:gd name="connsiteY29" fmla="*/ 1363662 h 6858000"/>
              <a:gd name="connsiteX30" fmla="*/ 7391400 w 7569200"/>
              <a:gd name="connsiteY30" fmla="*/ 1431925 h 6858000"/>
              <a:gd name="connsiteX31" fmla="*/ 7400925 w 7569200"/>
              <a:gd name="connsiteY31" fmla="*/ 1492250 h 6858000"/>
              <a:gd name="connsiteX32" fmla="*/ 7410450 w 7569200"/>
              <a:gd name="connsiteY32" fmla="*/ 1544637 h 6858000"/>
              <a:gd name="connsiteX33" fmla="*/ 7424737 w 7569200"/>
              <a:gd name="connsiteY33" fmla="*/ 1589087 h 6858000"/>
              <a:gd name="connsiteX34" fmla="*/ 7442200 w 7569200"/>
              <a:gd name="connsiteY34" fmla="*/ 1631950 h 6858000"/>
              <a:gd name="connsiteX35" fmla="*/ 7459662 w 7569200"/>
              <a:gd name="connsiteY35" fmla="*/ 1671637 h 6858000"/>
              <a:gd name="connsiteX36" fmla="*/ 7478712 w 7569200"/>
              <a:gd name="connsiteY36" fmla="*/ 1708150 h 6858000"/>
              <a:gd name="connsiteX37" fmla="*/ 7497762 w 7569200"/>
              <a:gd name="connsiteY37" fmla="*/ 1743075 h 6858000"/>
              <a:gd name="connsiteX38" fmla="*/ 7516812 w 7569200"/>
              <a:gd name="connsiteY38" fmla="*/ 1782762 h 6858000"/>
              <a:gd name="connsiteX39" fmla="*/ 7532687 w 7569200"/>
              <a:gd name="connsiteY39" fmla="*/ 1824037 h 6858000"/>
              <a:gd name="connsiteX40" fmla="*/ 7546975 w 7569200"/>
              <a:gd name="connsiteY40" fmla="*/ 1870075 h 6858000"/>
              <a:gd name="connsiteX41" fmla="*/ 7558087 w 7569200"/>
              <a:gd name="connsiteY41" fmla="*/ 1922462 h 6858000"/>
              <a:gd name="connsiteX42" fmla="*/ 7566025 w 7569200"/>
              <a:gd name="connsiteY42" fmla="*/ 1982787 h 6858000"/>
              <a:gd name="connsiteX43" fmla="*/ 7569200 w 7569200"/>
              <a:gd name="connsiteY43" fmla="*/ 2051050 h 6858000"/>
              <a:gd name="connsiteX44" fmla="*/ 7566025 w 7569200"/>
              <a:gd name="connsiteY44" fmla="*/ 2119312 h 6858000"/>
              <a:gd name="connsiteX45" fmla="*/ 7558087 w 7569200"/>
              <a:gd name="connsiteY45" fmla="*/ 2179637 h 6858000"/>
              <a:gd name="connsiteX46" fmla="*/ 7546975 w 7569200"/>
              <a:gd name="connsiteY46" fmla="*/ 2232025 h 6858000"/>
              <a:gd name="connsiteX47" fmla="*/ 7532687 w 7569200"/>
              <a:gd name="connsiteY47" fmla="*/ 2278062 h 6858000"/>
              <a:gd name="connsiteX48" fmla="*/ 7516812 w 7569200"/>
              <a:gd name="connsiteY48" fmla="*/ 2319337 h 6858000"/>
              <a:gd name="connsiteX49" fmla="*/ 7497762 w 7569200"/>
              <a:gd name="connsiteY49" fmla="*/ 2359025 h 6858000"/>
              <a:gd name="connsiteX50" fmla="*/ 7478712 w 7569200"/>
              <a:gd name="connsiteY50" fmla="*/ 2395537 h 6858000"/>
              <a:gd name="connsiteX51" fmla="*/ 7459662 w 7569200"/>
              <a:gd name="connsiteY51" fmla="*/ 2433637 h 6858000"/>
              <a:gd name="connsiteX52" fmla="*/ 7442200 w 7569200"/>
              <a:gd name="connsiteY52" fmla="*/ 2471737 h 6858000"/>
              <a:gd name="connsiteX53" fmla="*/ 7424737 w 7569200"/>
              <a:gd name="connsiteY53" fmla="*/ 2513012 h 6858000"/>
              <a:gd name="connsiteX54" fmla="*/ 7410450 w 7569200"/>
              <a:gd name="connsiteY54" fmla="*/ 2560637 h 6858000"/>
              <a:gd name="connsiteX55" fmla="*/ 7400925 w 7569200"/>
              <a:gd name="connsiteY55" fmla="*/ 2613025 h 6858000"/>
              <a:gd name="connsiteX56" fmla="*/ 7391400 w 7569200"/>
              <a:gd name="connsiteY56" fmla="*/ 2671762 h 6858000"/>
              <a:gd name="connsiteX57" fmla="*/ 7389812 w 7569200"/>
              <a:gd name="connsiteY57" fmla="*/ 2741612 h 6858000"/>
              <a:gd name="connsiteX58" fmla="*/ 7391400 w 7569200"/>
              <a:gd name="connsiteY58" fmla="*/ 2809875 h 6858000"/>
              <a:gd name="connsiteX59" fmla="*/ 7400925 w 7569200"/>
              <a:gd name="connsiteY59" fmla="*/ 2868612 h 6858000"/>
              <a:gd name="connsiteX60" fmla="*/ 7410450 w 7569200"/>
              <a:gd name="connsiteY60" fmla="*/ 2922587 h 6858000"/>
              <a:gd name="connsiteX61" fmla="*/ 7424737 w 7569200"/>
              <a:gd name="connsiteY61" fmla="*/ 2967037 h 6858000"/>
              <a:gd name="connsiteX62" fmla="*/ 7442200 w 7569200"/>
              <a:gd name="connsiteY62" fmla="*/ 3009900 h 6858000"/>
              <a:gd name="connsiteX63" fmla="*/ 7459662 w 7569200"/>
              <a:gd name="connsiteY63" fmla="*/ 3046412 h 6858000"/>
              <a:gd name="connsiteX64" fmla="*/ 7478712 w 7569200"/>
              <a:gd name="connsiteY64" fmla="*/ 3084512 h 6858000"/>
              <a:gd name="connsiteX65" fmla="*/ 7497762 w 7569200"/>
              <a:gd name="connsiteY65" fmla="*/ 3121025 h 6858000"/>
              <a:gd name="connsiteX66" fmla="*/ 7516812 w 7569200"/>
              <a:gd name="connsiteY66" fmla="*/ 3160712 h 6858000"/>
              <a:gd name="connsiteX67" fmla="*/ 7532687 w 7569200"/>
              <a:gd name="connsiteY67" fmla="*/ 3201987 h 6858000"/>
              <a:gd name="connsiteX68" fmla="*/ 7546975 w 7569200"/>
              <a:gd name="connsiteY68" fmla="*/ 3248025 h 6858000"/>
              <a:gd name="connsiteX69" fmla="*/ 7558087 w 7569200"/>
              <a:gd name="connsiteY69" fmla="*/ 3300412 h 6858000"/>
              <a:gd name="connsiteX70" fmla="*/ 7566025 w 7569200"/>
              <a:gd name="connsiteY70" fmla="*/ 3360737 h 6858000"/>
              <a:gd name="connsiteX71" fmla="*/ 7569200 w 7569200"/>
              <a:gd name="connsiteY71" fmla="*/ 3427412 h 6858000"/>
              <a:gd name="connsiteX72" fmla="*/ 7566025 w 7569200"/>
              <a:gd name="connsiteY72" fmla="*/ 3497262 h 6858000"/>
              <a:gd name="connsiteX73" fmla="*/ 7558087 w 7569200"/>
              <a:gd name="connsiteY73" fmla="*/ 3557587 h 6858000"/>
              <a:gd name="connsiteX74" fmla="*/ 7546975 w 7569200"/>
              <a:gd name="connsiteY74" fmla="*/ 3609975 h 6858000"/>
              <a:gd name="connsiteX75" fmla="*/ 7532687 w 7569200"/>
              <a:gd name="connsiteY75" fmla="*/ 3656012 h 6858000"/>
              <a:gd name="connsiteX76" fmla="*/ 7516812 w 7569200"/>
              <a:gd name="connsiteY76" fmla="*/ 3697287 h 6858000"/>
              <a:gd name="connsiteX77" fmla="*/ 7497762 w 7569200"/>
              <a:gd name="connsiteY77" fmla="*/ 3736975 h 6858000"/>
              <a:gd name="connsiteX78" fmla="*/ 7459662 w 7569200"/>
              <a:gd name="connsiteY78" fmla="*/ 3811587 h 6858000"/>
              <a:gd name="connsiteX79" fmla="*/ 7442200 w 7569200"/>
              <a:gd name="connsiteY79" fmla="*/ 3848100 h 6858000"/>
              <a:gd name="connsiteX80" fmla="*/ 7424737 w 7569200"/>
              <a:gd name="connsiteY80" fmla="*/ 3890962 h 6858000"/>
              <a:gd name="connsiteX81" fmla="*/ 7410450 w 7569200"/>
              <a:gd name="connsiteY81" fmla="*/ 3935412 h 6858000"/>
              <a:gd name="connsiteX82" fmla="*/ 7400925 w 7569200"/>
              <a:gd name="connsiteY82" fmla="*/ 3987800 h 6858000"/>
              <a:gd name="connsiteX83" fmla="*/ 7391400 w 7569200"/>
              <a:gd name="connsiteY83" fmla="*/ 4048125 h 6858000"/>
              <a:gd name="connsiteX84" fmla="*/ 7389812 w 7569200"/>
              <a:gd name="connsiteY84" fmla="*/ 4116387 h 6858000"/>
              <a:gd name="connsiteX85" fmla="*/ 7391400 w 7569200"/>
              <a:gd name="connsiteY85" fmla="*/ 4186237 h 6858000"/>
              <a:gd name="connsiteX86" fmla="*/ 7400925 w 7569200"/>
              <a:gd name="connsiteY86" fmla="*/ 4244975 h 6858000"/>
              <a:gd name="connsiteX87" fmla="*/ 7410450 w 7569200"/>
              <a:gd name="connsiteY87" fmla="*/ 4297362 h 6858000"/>
              <a:gd name="connsiteX88" fmla="*/ 7424737 w 7569200"/>
              <a:gd name="connsiteY88" fmla="*/ 4343400 h 6858000"/>
              <a:gd name="connsiteX89" fmla="*/ 7442200 w 7569200"/>
              <a:gd name="connsiteY89" fmla="*/ 4386262 h 6858000"/>
              <a:gd name="connsiteX90" fmla="*/ 7459662 w 7569200"/>
              <a:gd name="connsiteY90" fmla="*/ 4424362 h 6858000"/>
              <a:gd name="connsiteX91" fmla="*/ 7497762 w 7569200"/>
              <a:gd name="connsiteY91" fmla="*/ 4498975 h 6858000"/>
              <a:gd name="connsiteX92" fmla="*/ 7516812 w 7569200"/>
              <a:gd name="connsiteY92" fmla="*/ 4537075 h 6858000"/>
              <a:gd name="connsiteX93" fmla="*/ 7532687 w 7569200"/>
              <a:gd name="connsiteY93" fmla="*/ 4579937 h 6858000"/>
              <a:gd name="connsiteX94" fmla="*/ 7546975 w 7569200"/>
              <a:gd name="connsiteY94" fmla="*/ 4625975 h 6858000"/>
              <a:gd name="connsiteX95" fmla="*/ 7558087 w 7569200"/>
              <a:gd name="connsiteY95" fmla="*/ 4678362 h 6858000"/>
              <a:gd name="connsiteX96" fmla="*/ 7566025 w 7569200"/>
              <a:gd name="connsiteY96" fmla="*/ 4738687 h 6858000"/>
              <a:gd name="connsiteX97" fmla="*/ 7569200 w 7569200"/>
              <a:gd name="connsiteY97" fmla="*/ 4806950 h 6858000"/>
              <a:gd name="connsiteX98" fmla="*/ 7566025 w 7569200"/>
              <a:gd name="connsiteY98" fmla="*/ 4875212 h 6858000"/>
              <a:gd name="connsiteX99" fmla="*/ 7558087 w 7569200"/>
              <a:gd name="connsiteY99" fmla="*/ 4935537 h 6858000"/>
              <a:gd name="connsiteX100" fmla="*/ 7546975 w 7569200"/>
              <a:gd name="connsiteY100" fmla="*/ 4987925 h 6858000"/>
              <a:gd name="connsiteX101" fmla="*/ 7532687 w 7569200"/>
              <a:gd name="connsiteY101" fmla="*/ 5033962 h 6858000"/>
              <a:gd name="connsiteX102" fmla="*/ 7516812 w 7569200"/>
              <a:gd name="connsiteY102" fmla="*/ 5075237 h 6858000"/>
              <a:gd name="connsiteX103" fmla="*/ 7497762 w 7569200"/>
              <a:gd name="connsiteY103" fmla="*/ 5114925 h 6858000"/>
              <a:gd name="connsiteX104" fmla="*/ 7478712 w 7569200"/>
              <a:gd name="connsiteY104" fmla="*/ 5149850 h 6858000"/>
              <a:gd name="connsiteX105" fmla="*/ 7459662 w 7569200"/>
              <a:gd name="connsiteY105" fmla="*/ 5186362 h 6858000"/>
              <a:gd name="connsiteX106" fmla="*/ 7442200 w 7569200"/>
              <a:gd name="connsiteY106" fmla="*/ 5226050 h 6858000"/>
              <a:gd name="connsiteX107" fmla="*/ 7424737 w 7569200"/>
              <a:gd name="connsiteY107" fmla="*/ 5268912 h 6858000"/>
              <a:gd name="connsiteX108" fmla="*/ 7410450 w 7569200"/>
              <a:gd name="connsiteY108" fmla="*/ 5313362 h 6858000"/>
              <a:gd name="connsiteX109" fmla="*/ 7400925 w 7569200"/>
              <a:gd name="connsiteY109" fmla="*/ 5365750 h 6858000"/>
              <a:gd name="connsiteX110" fmla="*/ 7391400 w 7569200"/>
              <a:gd name="connsiteY110" fmla="*/ 5426075 h 6858000"/>
              <a:gd name="connsiteX111" fmla="*/ 7389812 w 7569200"/>
              <a:gd name="connsiteY111" fmla="*/ 5494337 h 6858000"/>
              <a:gd name="connsiteX112" fmla="*/ 7391400 w 7569200"/>
              <a:gd name="connsiteY112" fmla="*/ 5562600 h 6858000"/>
              <a:gd name="connsiteX113" fmla="*/ 7400925 w 7569200"/>
              <a:gd name="connsiteY113" fmla="*/ 5622925 h 6858000"/>
              <a:gd name="connsiteX114" fmla="*/ 7410450 w 7569200"/>
              <a:gd name="connsiteY114" fmla="*/ 5675312 h 6858000"/>
              <a:gd name="connsiteX115" fmla="*/ 7424737 w 7569200"/>
              <a:gd name="connsiteY115" fmla="*/ 5721350 h 6858000"/>
              <a:gd name="connsiteX116" fmla="*/ 7442200 w 7569200"/>
              <a:gd name="connsiteY116" fmla="*/ 5762625 h 6858000"/>
              <a:gd name="connsiteX117" fmla="*/ 7459662 w 7569200"/>
              <a:gd name="connsiteY117" fmla="*/ 5802312 h 6858000"/>
              <a:gd name="connsiteX118" fmla="*/ 7478712 w 7569200"/>
              <a:gd name="connsiteY118" fmla="*/ 5840412 h 6858000"/>
              <a:gd name="connsiteX119" fmla="*/ 7497762 w 7569200"/>
              <a:gd name="connsiteY119" fmla="*/ 5876925 h 6858000"/>
              <a:gd name="connsiteX120" fmla="*/ 7516812 w 7569200"/>
              <a:gd name="connsiteY120" fmla="*/ 5915025 h 6858000"/>
              <a:gd name="connsiteX121" fmla="*/ 7532687 w 7569200"/>
              <a:gd name="connsiteY121" fmla="*/ 5956300 h 6858000"/>
              <a:gd name="connsiteX122" fmla="*/ 7546975 w 7569200"/>
              <a:gd name="connsiteY122" fmla="*/ 6003925 h 6858000"/>
              <a:gd name="connsiteX123" fmla="*/ 7558087 w 7569200"/>
              <a:gd name="connsiteY123" fmla="*/ 6056312 h 6858000"/>
              <a:gd name="connsiteX124" fmla="*/ 7566025 w 7569200"/>
              <a:gd name="connsiteY124" fmla="*/ 6113462 h 6858000"/>
              <a:gd name="connsiteX125" fmla="*/ 7569200 w 7569200"/>
              <a:gd name="connsiteY125" fmla="*/ 6183312 h 6858000"/>
              <a:gd name="connsiteX126" fmla="*/ 7566025 w 7569200"/>
              <a:gd name="connsiteY126" fmla="*/ 6251575 h 6858000"/>
              <a:gd name="connsiteX127" fmla="*/ 7558087 w 7569200"/>
              <a:gd name="connsiteY127" fmla="*/ 6311900 h 6858000"/>
              <a:gd name="connsiteX128" fmla="*/ 7546975 w 7569200"/>
              <a:gd name="connsiteY128" fmla="*/ 6361112 h 6858000"/>
              <a:gd name="connsiteX129" fmla="*/ 7532687 w 7569200"/>
              <a:gd name="connsiteY129" fmla="*/ 6407150 h 6858000"/>
              <a:gd name="connsiteX130" fmla="*/ 7516812 w 7569200"/>
              <a:gd name="connsiteY130" fmla="*/ 6448425 h 6858000"/>
              <a:gd name="connsiteX131" fmla="*/ 7499350 w 7569200"/>
              <a:gd name="connsiteY131" fmla="*/ 6488112 h 6858000"/>
              <a:gd name="connsiteX132" fmla="*/ 7481887 w 7569200"/>
              <a:gd name="connsiteY132" fmla="*/ 6523037 h 6858000"/>
              <a:gd name="connsiteX133" fmla="*/ 7462837 w 7569200"/>
              <a:gd name="connsiteY133" fmla="*/ 6561137 h 6858000"/>
              <a:gd name="connsiteX134" fmla="*/ 7443787 w 7569200"/>
              <a:gd name="connsiteY134" fmla="*/ 6597650 h 6858000"/>
              <a:gd name="connsiteX135" fmla="*/ 7427912 w 7569200"/>
              <a:gd name="connsiteY135" fmla="*/ 6640512 h 6858000"/>
              <a:gd name="connsiteX136" fmla="*/ 7412037 w 7569200"/>
              <a:gd name="connsiteY136" fmla="*/ 6683375 h 6858000"/>
              <a:gd name="connsiteX137" fmla="*/ 7402512 w 7569200"/>
              <a:gd name="connsiteY137" fmla="*/ 6735762 h 6858000"/>
              <a:gd name="connsiteX138" fmla="*/ 7394575 w 7569200"/>
              <a:gd name="connsiteY138" fmla="*/ 6791325 h 6858000"/>
              <a:gd name="connsiteX139" fmla="*/ 7389812 w 7569200"/>
              <a:gd name="connsiteY139" fmla="*/ 6858000 h 6858000"/>
              <a:gd name="connsiteX140" fmla="*/ 0 w 7569200"/>
              <a:gd name="connsiteY140" fmla="*/ 6858000 h 6858000"/>
              <a:gd name="connsiteX141" fmla="*/ 0 w 7569200"/>
              <a:gd name="connsiteY1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569200" h="6858000">
                <a:moveTo>
                  <a:pt x="0" y="0"/>
                </a:moveTo>
                <a:lnTo>
                  <a:pt x="7389812" y="0"/>
                </a:lnTo>
                <a:lnTo>
                  <a:pt x="7394575" y="66675"/>
                </a:lnTo>
                <a:lnTo>
                  <a:pt x="7402512" y="122237"/>
                </a:lnTo>
                <a:lnTo>
                  <a:pt x="7412037" y="174625"/>
                </a:lnTo>
                <a:lnTo>
                  <a:pt x="7427912" y="217487"/>
                </a:lnTo>
                <a:lnTo>
                  <a:pt x="7443787" y="260350"/>
                </a:lnTo>
                <a:lnTo>
                  <a:pt x="7462837" y="296862"/>
                </a:lnTo>
                <a:lnTo>
                  <a:pt x="7481887" y="334962"/>
                </a:lnTo>
                <a:lnTo>
                  <a:pt x="7499350" y="369887"/>
                </a:lnTo>
                <a:lnTo>
                  <a:pt x="7516812" y="409575"/>
                </a:lnTo>
                <a:lnTo>
                  <a:pt x="7532687" y="450850"/>
                </a:lnTo>
                <a:lnTo>
                  <a:pt x="7546975" y="496887"/>
                </a:lnTo>
                <a:lnTo>
                  <a:pt x="7558087" y="546100"/>
                </a:lnTo>
                <a:lnTo>
                  <a:pt x="7566025" y="606425"/>
                </a:lnTo>
                <a:lnTo>
                  <a:pt x="7569200" y="673100"/>
                </a:lnTo>
                <a:lnTo>
                  <a:pt x="7566025" y="744537"/>
                </a:lnTo>
                <a:lnTo>
                  <a:pt x="7558087" y="801687"/>
                </a:lnTo>
                <a:lnTo>
                  <a:pt x="7546975" y="854075"/>
                </a:lnTo>
                <a:lnTo>
                  <a:pt x="7532687" y="901700"/>
                </a:lnTo>
                <a:lnTo>
                  <a:pt x="7516812" y="942975"/>
                </a:lnTo>
                <a:lnTo>
                  <a:pt x="7497762" y="981075"/>
                </a:lnTo>
                <a:lnTo>
                  <a:pt x="7478712" y="1017587"/>
                </a:lnTo>
                <a:lnTo>
                  <a:pt x="7459662" y="1055687"/>
                </a:lnTo>
                <a:lnTo>
                  <a:pt x="7442200" y="1095375"/>
                </a:lnTo>
                <a:lnTo>
                  <a:pt x="7424737" y="1136650"/>
                </a:lnTo>
                <a:lnTo>
                  <a:pt x="7410450" y="1182687"/>
                </a:lnTo>
                <a:lnTo>
                  <a:pt x="7400925" y="1235075"/>
                </a:lnTo>
                <a:lnTo>
                  <a:pt x="7391400" y="1295400"/>
                </a:lnTo>
                <a:lnTo>
                  <a:pt x="7389812" y="1363662"/>
                </a:lnTo>
                <a:lnTo>
                  <a:pt x="7391400" y="1431925"/>
                </a:lnTo>
                <a:lnTo>
                  <a:pt x="7400925" y="1492250"/>
                </a:lnTo>
                <a:lnTo>
                  <a:pt x="7410450" y="1544637"/>
                </a:lnTo>
                <a:lnTo>
                  <a:pt x="7424737" y="1589087"/>
                </a:lnTo>
                <a:lnTo>
                  <a:pt x="7442200" y="1631950"/>
                </a:lnTo>
                <a:lnTo>
                  <a:pt x="7459662" y="1671637"/>
                </a:lnTo>
                <a:lnTo>
                  <a:pt x="7478712" y="1708150"/>
                </a:lnTo>
                <a:lnTo>
                  <a:pt x="7497762" y="1743075"/>
                </a:lnTo>
                <a:lnTo>
                  <a:pt x="7516812" y="1782762"/>
                </a:lnTo>
                <a:lnTo>
                  <a:pt x="7532687" y="1824037"/>
                </a:lnTo>
                <a:lnTo>
                  <a:pt x="7546975" y="1870075"/>
                </a:lnTo>
                <a:lnTo>
                  <a:pt x="7558087" y="1922462"/>
                </a:lnTo>
                <a:lnTo>
                  <a:pt x="7566025" y="1982787"/>
                </a:lnTo>
                <a:lnTo>
                  <a:pt x="7569200" y="2051050"/>
                </a:lnTo>
                <a:lnTo>
                  <a:pt x="7566025" y="2119312"/>
                </a:lnTo>
                <a:lnTo>
                  <a:pt x="7558087" y="2179637"/>
                </a:lnTo>
                <a:lnTo>
                  <a:pt x="7546975" y="2232025"/>
                </a:lnTo>
                <a:lnTo>
                  <a:pt x="7532687" y="2278062"/>
                </a:lnTo>
                <a:lnTo>
                  <a:pt x="7516812" y="2319337"/>
                </a:lnTo>
                <a:lnTo>
                  <a:pt x="7497762" y="2359025"/>
                </a:lnTo>
                <a:lnTo>
                  <a:pt x="7478712" y="2395537"/>
                </a:lnTo>
                <a:lnTo>
                  <a:pt x="7459662" y="2433637"/>
                </a:lnTo>
                <a:lnTo>
                  <a:pt x="7442200" y="2471737"/>
                </a:lnTo>
                <a:lnTo>
                  <a:pt x="7424737" y="2513012"/>
                </a:lnTo>
                <a:lnTo>
                  <a:pt x="7410450" y="2560637"/>
                </a:lnTo>
                <a:lnTo>
                  <a:pt x="7400925" y="2613025"/>
                </a:lnTo>
                <a:lnTo>
                  <a:pt x="7391400" y="2671762"/>
                </a:lnTo>
                <a:lnTo>
                  <a:pt x="7389812" y="2741612"/>
                </a:lnTo>
                <a:lnTo>
                  <a:pt x="7391400" y="2809875"/>
                </a:lnTo>
                <a:lnTo>
                  <a:pt x="7400925" y="2868612"/>
                </a:lnTo>
                <a:lnTo>
                  <a:pt x="7410450" y="2922587"/>
                </a:lnTo>
                <a:lnTo>
                  <a:pt x="7424737" y="2967037"/>
                </a:lnTo>
                <a:lnTo>
                  <a:pt x="7442200" y="3009900"/>
                </a:lnTo>
                <a:lnTo>
                  <a:pt x="7459662" y="3046412"/>
                </a:lnTo>
                <a:lnTo>
                  <a:pt x="7478712" y="3084512"/>
                </a:lnTo>
                <a:lnTo>
                  <a:pt x="7497762" y="3121025"/>
                </a:lnTo>
                <a:lnTo>
                  <a:pt x="7516812" y="3160712"/>
                </a:lnTo>
                <a:lnTo>
                  <a:pt x="7532687" y="3201987"/>
                </a:lnTo>
                <a:lnTo>
                  <a:pt x="7546975" y="3248025"/>
                </a:lnTo>
                <a:lnTo>
                  <a:pt x="7558087" y="3300412"/>
                </a:lnTo>
                <a:lnTo>
                  <a:pt x="7566025" y="3360737"/>
                </a:lnTo>
                <a:lnTo>
                  <a:pt x="7569200" y="3427412"/>
                </a:lnTo>
                <a:lnTo>
                  <a:pt x="7566025" y="3497262"/>
                </a:lnTo>
                <a:lnTo>
                  <a:pt x="7558087" y="3557587"/>
                </a:lnTo>
                <a:lnTo>
                  <a:pt x="7546975" y="3609975"/>
                </a:lnTo>
                <a:lnTo>
                  <a:pt x="7532687" y="3656012"/>
                </a:lnTo>
                <a:lnTo>
                  <a:pt x="7516812" y="3697287"/>
                </a:lnTo>
                <a:lnTo>
                  <a:pt x="7497762" y="3736975"/>
                </a:lnTo>
                <a:lnTo>
                  <a:pt x="7459662" y="3811587"/>
                </a:lnTo>
                <a:lnTo>
                  <a:pt x="7442200" y="3848100"/>
                </a:lnTo>
                <a:lnTo>
                  <a:pt x="7424737" y="3890962"/>
                </a:lnTo>
                <a:lnTo>
                  <a:pt x="7410450" y="3935412"/>
                </a:lnTo>
                <a:lnTo>
                  <a:pt x="7400925" y="3987800"/>
                </a:lnTo>
                <a:lnTo>
                  <a:pt x="7391400" y="4048125"/>
                </a:lnTo>
                <a:lnTo>
                  <a:pt x="7389812" y="4116387"/>
                </a:lnTo>
                <a:lnTo>
                  <a:pt x="7391400" y="4186237"/>
                </a:lnTo>
                <a:lnTo>
                  <a:pt x="7400925" y="4244975"/>
                </a:lnTo>
                <a:lnTo>
                  <a:pt x="7410450" y="4297362"/>
                </a:lnTo>
                <a:lnTo>
                  <a:pt x="7424737" y="4343400"/>
                </a:lnTo>
                <a:lnTo>
                  <a:pt x="7442200" y="4386262"/>
                </a:lnTo>
                <a:lnTo>
                  <a:pt x="7459662" y="4424362"/>
                </a:lnTo>
                <a:lnTo>
                  <a:pt x="7497762" y="4498975"/>
                </a:lnTo>
                <a:lnTo>
                  <a:pt x="7516812" y="4537075"/>
                </a:lnTo>
                <a:lnTo>
                  <a:pt x="7532687" y="4579937"/>
                </a:lnTo>
                <a:lnTo>
                  <a:pt x="7546975" y="4625975"/>
                </a:lnTo>
                <a:lnTo>
                  <a:pt x="7558087" y="4678362"/>
                </a:lnTo>
                <a:lnTo>
                  <a:pt x="7566025" y="4738687"/>
                </a:lnTo>
                <a:lnTo>
                  <a:pt x="7569200" y="4806950"/>
                </a:lnTo>
                <a:lnTo>
                  <a:pt x="7566025" y="4875212"/>
                </a:lnTo>
                <a:lnTo>
                  <a:pt x="7558087" y="4935537"/>
                </a:lnTo>
                <a:lnTo>
                  <a:pt x="7546975" y="4987925"/>
                </a:lnTo>
                <a:lnTo>
                  <a:pt x="7532687" y="5033962"/>
                </a:lnTo>
                <a:lnTo>
                  <a:pt x="7516812" y="5075237"/>
                </a:lnTo>
                <a:lnTo>
                  <a:pt x="7497762" y="5114925"/>
                </a:lnTo>
                <a:lnTo>
                  <a:pt x="7478712" y="5149850"/>
                </a:lnTo>
                <a:lnTo>
                  <a:pt x="7459662" y="5186362"/>
                </a:lnTo>
                <a:lnTo>
                  <a:pt x="7442200" y="5226050"/>
                </a:lnTo>
                <a:lnTo>
                  <a:pt x="7424737" y="5268912"/>
                </a:lnTo>
                <a:lnTo>
                  <a:pt x="7410450" y="5313362"/>
                </a:lnTo>
                <a:lnTo>
                  <a:pt x="7400925" y="5365750"/>
                </a:lnTo>
                <a:lnTo>
                  <a:pt x="7391400" y="5426075"/>
                </a:lnTo>
                <a:lnTo>
                  <a:pt x="7389812" y="5494337"/>
                </a:lnTo>
                <a:lnTo>
                  <a:pt x="7391400" y="5562600"/>
                </a:lnTo>
                <a:lnTo>
                  <a:pt x="7400925" y="5622925"/>
                </a:lnTo>
                <a:lnTo>
                  <a:pt x="7410450" y="5675312"/>
                </a:lnTo>
                <a:lnTo>
                  <a:pt x="7424737" y="5721350"/>
                </a:lnTo>
                <a:lnTo>
                  <a:pt x="7442200" y="5762625"/>
                </a:lnTo>
                <a:lnTo>
                  <a:pt x="7459662" y="5802312"/>
                </a:lnTo>
                <a:lnTo>
                  <a:pt x="7478712" y="5840412"/>
                </a:lnTo>
                <a:lnTo>
                  <a:pt x="7497762" y="5876925"/>
                </a:lnTo>
                <a:lnTo>
                  <a:pt x="7516812" y="5915025"/>
                </a:lnTo>
                <a:lnTo>
                  <a:pt x="7532687" y="5956300"/>
                </a:lnTo>
                <a:lnTo>
                  <a:pt x="7546975" y="6003925"/>
                </a:lnTo>
                <a:lnTo>
                  <a:pt x="7558087" y="6056312"/>
                </a:lnTo>
                <a:lnTo>
                  <a:pt x="7566025" y="6113462"/>
                </a:lnTo>
                <a:lnTo>
                  <a:pt x="7569200" y="6183312"/>
                </a:lnTo>
                <a:lnTo>
                  <a:pt x="7566025" y="6251575"/>
                </a:lnTo>
                <a:lnTo>
                  <a:pt x="7558087" y="6311900"/>
                </a:lnTo>
                <a:lnTo>
                  <a:pt x="7546975" y="6361112"/>
                </a:lnTo>
                <a:lnTo>
                  <a:pt x="7532687" y="6407150"/>
                </a:lnTo>
                <a:lnTo>
                  <a:pt x="7516812" y="6448425"/>
                </a:lnTo>
                <a:lnTo>
                  <a:pt x="7499350" y="6488112"/>
                </a:lnTo>
                <a:lnTo>
                  <a:pt x="7481887" y="6523037"/>
                </a:lnTo>
                <a:lnTo>
                  <a:pt x="7462837" y="6561137"/>
                </a:lnTo>
                <a:lnTo>
                  <a:pt x="7443787" y="6597650"/>
                </a:lnTo>
                <a:lnTo>
                  <a:pt x="7427912" y="6640512"/>
                </a:lnTo>
                <a:lnTo>
                  <a:pt x="7412037" y="6683375"/>
                </a:lnTo>
                <a:lnTo>
                  <a:pt x="7402512" y="6735762"/>
                </a:lnTo>
                <a:lnTo>
                  <a:pt x="7394575" y="6791325"/>
                </a:lnTo>
                <a:lnTo>
                  <a:pt x="738981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7E0AF57-42C6-4312-BEDF-A384DC8E42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CE5CCE1-579C-C0DA-3392-CE3D4FF495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051" y="923453"/>
            <a:ext cx="6015897" cy="49561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4800" dirty="0"/>
              <a:t>Hvala na pažnji!</a:t>
            </a:r>
          </a:p>
          <a:p>
            <a:pPr marL="0" indent="0">
              <a:buNone/>
            </a:pPr>
            <a:endParaRPr lang="hr-HR" sz="4800" dirty="0"/>
          </a:p>
          <a:p>
            <a:pPr marL="0" indent="0">
              <a:buNone/>
            </a:pPr>
            <a:endParaRPr lang="hr-HR" sz="4800" dirty="0"/>
          </a:p>
          <a:p>
            <a:pPr marL="0" indent="0">
              <a:buNone/>
            </a:pPr>
            <a:endParaRPr lang="hr-HR" sz="4800" dirty="0"/>
          </a:p>
          <a:p>
            <a:pPr marL="0" indent="0">
              <a:buNone/>
            </a:pPr>
            <a:r>
              <a:rPr lang="hr-HR" sz="2100" dirty="0"/>
              <a:t>LITERATURA:</a:t>
            </a:r>
          </a:p>
          <a:p>
            <a:pPr marL="0" indent="0">
              <a:buNone/>
            </a:pPr>
            <a:r>
              <a:rPr lang="hr-HR" sz="2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Beck, J.S. (2021). </a:t>
            </a:r>
            <a:r>
              <a:rPr lang="hr-HR" sz="21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Cognitive</a:t>
            </a:r>
            <a:r>
              <a:rPr lang="hr-HR" sz="2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1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Behavior</a:t>
            </a:r>
            <a:r>
              <a:rPr lang="hr-HR" sz="2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1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Therapy</a:t>
            </a:r>
            <a:r>
              <a:rPr lang="hr-HR" sz="2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hr-HR" sz="21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Basics</a:t>
            </a:r>
            <a:r>
              <a:rPr lang="hr-HR" sz="2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1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hr-HR" sz="2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1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Beyond</a:t>
            </a:r>
            <a:r>
              <a:rPr lang="hr-HR" sz="2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hr-HR" sz="21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hr-HR" sz="2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1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Guilford</a:t>
            </a:r>
            <a:r>
              <a:rPr lang="hr-HR" sz="2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Press. (Poglavlje 20)</a:t>
            </a:r>
          </a:p>
          <a:p>
            <a:pPr marL="0" indent="0">
              <a:buNone/>
            </a:pPr>
            <a:endParaRPr lang="hr-HR" sz="4800" dirty="0"/>
          </a:p>
          <a:p>
            <a:pPr marL="0" indent="0">
              <a:buNone/>
            </a:pPr>
            <a:endParaRPr lang="hr-HR" sz="4800" dirty="0"/>
          </a:p>
        </p:txBody>
      </p:sp>
    </p:spTree>
    <p:extLst>
      <p:ext uri="{BB962C8B-B14F-4D97-AF65-F5344CB8AC3E}">
        <p14:creationId xmlns:p14="http://schemas.microsoft.com/office/powerpoint/2010/main" val="2227304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6F0F283-C8B6-4598-89C9-C404C98A571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473B0C0-761B-443F-97A0-9D6E01FBB75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-1" y="-2"/>
            <a:ext cx="6300250" cy="6858002"/>
          </a:xfrm>
          <a:custGeom>
            <a:avLst/>
            <a:gdLst>
              <a:gd name="connsiteX0" fmla="*/ 0 w 6300250"/>
              <a:gd name="connsiteY0" fmla="*/ 0 h 6858002"/>
              <a:gd name="connsiteX1" fmla="*/ 3149600 w 6300250"/>
              <a:gd name="connsiteY1" fmla="*/ 0 h 6858002"/>
              <a:gd name="connsiteX2" fmla="*/ 3149600 w 6300250"/>
              <a:gd name="connsiteY2" fmla="*/ 2 h 6858002"/>
              <a:gd name="connsiteX3" fmla="*/ 6110455 w 6300250"/>
              <a:gd name="connsiteY3" fmla="*/ 2 h 6858002"/>
              <a:gd name="connsiteX4" fmla="*/ 6115495 w 6300250"/>
              <a:gd name="connsiteY4" fmla="*/ 66677 h 6858002"/>
              <a:gd name="connsiteX5" fmla="*/ 6123892 w 6300250"/>
              <a:gd name="connsiteY5" fmla="*/ 122239 h 6858002"/>
              <a:gd name="connsiteX6" fmla="*/ 6133970 w 6300250"/>
              <a:gd name="connsiteY6" fmla="*/ 174627 h 6858002"/>
              <a:gd name="connsiteX7" fmla="*/ 6150766 w 6300250"/>
              <a:gd name="connsiteY7" fmla="*/ 217489 h 6858002"/>
              <a:gd name="connsiteX8" fmla="*/ 6167562 w 6300250"/>
              <a:gd name="connsiteY8" fmla="*/ 260352 h 6858002"/>
              <a:gd name="connsiteX9" fmla="*/ 6187717 w 6300250"/>
              <a:gd name="connsiteY9" fmla="*/ 296864 h 6858002"/>
              <a:gd name="connsiteX10" fmla="*/ 6207872 w 6300250"/>
              <a:gd name="connsiteY10" fmla="*/ 334964 h 6858002"/>
              <a:gd name="connsiteX11" fmla="*/ 6226348 w 6300250"/>
              <a:gd name="connsiteY11" fmla="*/ 369889 h 6858002"/>
              <a:gd name="connsiteX12" fmla="*/ 6244823 w 6300250"/>
              <a:gd name="connsiteY12" fmla="*/ 409577 h 6858002"/>
              <a:gd name="connsiteX13" fmla="*/ 6261619 w 6300250"/>
              <a:gd name="connsiteY13" fmla="*/ 450852 h 6858002"/>
              <a:gd name="connsiteX14" fmla="*/ 6276736 w 6300250"/>
              <a:gd name="connsiteY14" fmla="*/ 496889 h 6858002"/>
              <a:gd name="connsiteX15" fmla="*/ 6288493 w 6300250"/>
              <a:gd name="connsiteY15" fmla="*/ 546102 h 6858002"/>
              <a:gd name="connsiteX16" fmla="*/ 6296891 w 6300250"/>
              <a:gd name="connsiteY16" fmla="*/ 606427 h 6858002"/>
              <a:gd name="connsiteX17" fmla="*/ 6300250 w 6300250"/>
              <a:gd name="connsiteY17" fmla="*/ 673102 h 6858002"/>
              <a:gd name="connsiteX18" fmla="*/ 6296891 w 6300250"/>
              <a:gd name="connsiteY18" fmla="*/ 744539 h 6858002"/>
              <a:gd name="connsiteX19" fmla="*/ 6288493 w 6300250"/>
              <a:gd name="connsiteY19" fmla="*/ 801689 h 6858002"/>
              <a:gd name="connsiteX20" fmla="*/ 6276736 w 6300250"/>
              <a:gd name="connsiteY20" fmla="*/ 854077 h 6858002"/>
              <a:gd name="connsiteX21" fmla="*/ 6261619 w 6300250"/>
              <a:gd name="connsiteY21" fmla="*/ 901702 h 6858002"/>
              <a:gd name="connsiteX22" fmla="*/ 6244823 w 6300250"/>
              <a:gd name="connsiteY22" fmla="*/ 942977 h 6858002"/>
              <a:gd name="connsiteX23" fmla="*/ 6224668 w 6300250"/>
              <a:gd name="connsiteY23" fmla="*/ 981077 h 6858002"/>
              <a:gd name="connsiteX24" fmla="*/ 6204513 w 6300250"/>
              <a:gd name="connsiteY24" fmla="*/ 1017589 h 6858002"/>
              <a:gd name="connsiteX25" fmla="*/ 6184358 w 6300250"/>
              <a:gd name="connsiteY25" fmla="*/ 1055689 h 6858002"/>
              <a:gd name="connsiteX26" fmla="*/ 6165882 w 6300250"/>
              <a:gd name="connsiteY26" fmla="*/ 1095377 h 6858002"/>
              <a:gd name="connsiteX27" fmla="*/ 6147406 w 6300250"/>
              <a:gd name="connsiteY27" fmla="*/ 1136652 h 6858002"/>
              <a:gd name="connsiteX28" fmla="*/ 6132291 w 6300250"/>
              <a:gd name="connsiteY28" fmla="*/ 1182689 h 6858002"/>
              <a:gd name="connsiteX29" fmla="*/ 6122213 w 6300250"/>
              <a:gd name="connsiteY29" fmla="*/ 1235077 h 6858002"/>
              <a:gd name="connsiteX30" fmla="*/ 6112135 w 6300250"/>
              <a:gd name="connsiteY30" fmla="*/ 1295402 h 6858002"/>
              <a:gd name="connsiteX31" fmla="*/ 6110455 w 6300250"/>
              <a:gd name="connsiteY31" fmla="*/ 1363664 h 6858002"/>
              <a:gd name="connsiteX32" fmla="*/ 6112135 w 6300250"/>
              <a:gd name="connsiteY32" fmla="*/ 1431927 h 6858002"/>
              <a:gd name="connsiteX33" fmla="*/ 6122213 w 6300250"/>
              <a:gd name="connsiteY33" fmla="*/ 1492252 h 6858002"/>
              <a:gd name="connsiteX34" fmla="*/ 6132291 w 6300250"/>
              <a:gd name="connsiteY34" fmla="*/ 1544639 h 6858002"/>
              <a:gd name="connsiteX35" fmla="*/ 6147406 w 6300250"/>
              <a:gd name="connsiteY35" fmla="*/ 1589089 h 6858002"/>
              <a:gd name="connsiteX36" fmla="*/ 6165882 w 6300250"/>
              <a:gd name="connsiteY36" fmla="*/ 1631952 h 6858002"/>
              <a:gd name="connsiteX37" fmla="*/ 6184358 w 6300250"/>
              <a:gd name="connsiteY37" fmla="*/ 1671639 h 6858002"/>
              <a:gd name="connsiteX38" fmla="*/ 6204513 w 6300250"/>
              <a:gd name="connsiteY38" fmla="*/ 1708152 h 6858002"/>
              <a:gd name="connsiteX39" fmla="*/ 6224668 w 6300250"/>
              <a:gd name="connsiteY39" fmla="*/ 1743077 h 6858002"/>
              <a:gd name="connsiteX40" fmla="*/ 6244823 w 6300250"/>
              <a:gd name="connsiteY40" fmla="*/ 1782764 h 6858002"/>
              <a:gd name="connsiteX41" fmla="*/ 6261619 w 6300250"/>
              <a:gd name="connsiteY41" fmla="*/ 1824039 h 6858002"/>
              <a:gd name="connsiteX42" fmla="*/ 6276736 w 6300250"/>
              <a:gd name="connsiteY42" fmla="*/ 1870077 h 6858002"/>
              <a:gd name="connsiteX43" fmla="*/ 6288493 w 6300250"/>
              <a:gd name="connsiteY43" fmla="*/ 1922464 h 6858002"/>
              <a:gd name="connsiteX44" fmla="*/ 6296891 w 6300250"/>
              <a:gd name="connsiteY44" fmla="*/ 1982789 h 6858002"/>
              <a:gd name="connsiteX45" fmla="*/ 6300250 w 6300250"/>
              <a:gd name="connsiteY45" fmla="*/ 2051052 h 6858002"/>
              <a:gd name="connsiteX46" fmla="*/ 6296891 w 6300250"/>
              <a:gd name="connsiteY46" fmla="*/ 2119314 h 6858002"/>
              <a:gd name="connsiteX47" fmla="*/ 6288493 w 6300250"/>
              <a:gd name="connsiteY47" fmla="*/ 2179639 h 6858002"/>
              <a:gd name="connsiteX48" fmla="*/ 6276736 w 6300250"/>
              <a:gd name="connsiteY48" fmla="*/ 2232027 h 6858002"/>
              <a:gd name="connsiteX49" fmla="*/ 6261619 w 6300250"/>
              <a:gd name="connsiteY49" fmla="*/ 2278064 h 6858002"/>
              <a:gd name="connsiteX50" fmla="*/ 6244823 w 6300250"/>
              <a:gd name="connsiteY50" fmla="*/ 2319339 h 6858002"/>
              <a:gd name="connsiteX51" fmla="*/ 6224668 w 6300250"/>
              <a:gd name="connsiteY51" fmla="*/ 2359027 h 6858002"/>
              <a:gd name="connsiteX52" fmla="*/ 6204513 w 6300250"/>
              <a:gd name="connsiteY52" fmla="*/ 2395539 h 6858002"/>
              <a:gd name="connsiteX53" fmla="*/ 6184358 w 6300250"/>
              <a:gd name="connsiteY53" fmla="*/ 2433639 h 6858002"/>
              <a:gd name="connsiteX54" fmla="*/ 6165882 w 6300250"/>
              <a:gd name="connsiteY54" fmla="*/ 2471739 h 6858002"/>
              <a:gd name="connsiteX55" fmla="*/ 6147406 w 6300250"/>
              <a:gd name="connsiteY55" fmla="*/ 2513014 h 6858002"/>
              <a:gd name="connsiteX56" fmla="*/ 6132291 w 6300250"/>
              <a:gd name="connsiteY56" fmla="*/ 2560639 h 6858002"/>
              <a:gd name="connsiteX57" fmla="*/ 6122213 w 6300250"/>
              <a:gd name="connsiteY57" fmla="*/ 2613027 h 6858002"/>
              <a:gd name="connsiteX58" fmla="*/ 6112135 w 6300250"/>
              <a:gd name="connsiteY58" fmla="*/ 2671764 h 6858002"/>
              <a:gd name="connsiteX59" fmla="*/ 6110455 w 6300250"/>
              <a:gd name="connsiteY59" fmla="*/ 2741614 h 6858002"/>
              <a:gd name="connsiteX60" fmla="*/ 6112135 w 6300250"/>
              <a:gd name="connsiteY60" fmla="*/ 2809877 h 6858002"/>
              <a:gd name="connsiteX61" fmla="*/ 6122213 w 6300250"/>
              <a:gd name="connsiteY61" fmla="*/ 2868614 h 6858002"/>
              <a:gd name="connsiteX62" fmla="*/ 6132291 w 6300250"/>
              <a:gd name="connsiteY62" fmla="*/ 2922589 h 6858002"/>
              <a:gd name="connsiteX63" fmla="*/ 6147406 w 6300250"/>
              <a:gd name="connsiteY63" fmla="*/ 2967039 h 6858002"/>
              <a:gd name="connsiteX64" fmla="*/ 6165882 w 6300250"/>
              <a:gd name="connsiteY64" fmla="*/ 3009902 h 6858002"/>
              <a:gd name="connsiteX65" fmla="*/ 6184358 w 6300250"/>
              <a:gd name="connsiteY65" fmla="*/ 3046414 h 6858002"/>
              <a:gd name="connsiteX66" fmla="*/ 6204513 w 6300250"/>
              <a:gd name="connsiteY66" fmla="*/ 3084514 h 6858002"/>
              <a:gd name="connsiteX67" fmla="*/ 6224668 w 6300250"/>
              <a:gd name="connsiteY67" fmla="*/ 3121027 h 6858002"/>
              <a:gd name="connsiteX68" fmla="*/ 6244823 w 6300250"/>
              <a:gd name="connsiteY68" fmla="*/ 3160714 h 6858002"/>
              <a:gd name="connsiteX69" fmla="*/ 6261619 w 6300250"/>
              <a:gd name="connsiteY69" fmla="*/ 3201989 h 6858002"/>
              <a:gd name="connsiteX70" fmla="*/ 6276736 w 6300250"/>
              <a:gd name="connsiteY70" fmla="*/ 3248027 h 6858002"/>
              <a:gd name="connsiteX71" fmla="*/ 6288493 w 6300250"/>
              <a:gd name="connsiteY71" fmla="*/ 3300414 h 6858002"/>
              <a:gd name="connsiteX72" fmla="*/ 6296891 w 6300250"/>
              <a:gd name="connsiteY72" fmla="*/ 3360739 h 6858002"/>
              <a:gd name="connsiteX73" fmla="*/ 6300250 w 6300250"/>
              <a:gd name="connsiteY73" fmla="*/ 3427414 h 6858002"/>
              <a:gd name="connsiteX74" fmla="*/ 6296891 w 6300250"/>
              <a:gd name="connsiteY74" fmla="*/ 3497264 h 6858002"/>
              <a:gd name="connsiteX75" fmla="*/ 6288493 w 6300250"/>
              <a:gd name="connsiteY75" fmla="*/ 3557589 h 6858002"/>
              <a:gd name="connsiteX76" fmla="*/ 6276736 w 6300250"/>
              <a:gd name="connsiteY76" fmla="*/ 3609977 h 6858002"/>
              <a:gd name="connsiteX77" fmla="*/ 6261619 w 6300250"/>
              <a:gd name="connsiteY77" fmla="*/ 3656014 h 6858002"/>
              <a:gd name="connsiteX78" fmla="*/ 6244823 w 6300250"/>
              <a:gd name="connsiteY78" fmla="*/ 3697289 h 6858002"/>
              <a:gd name="connsiteX79" fmla="*/ 6224668 w 6300250"/>
              <a:gd name="connsiteY79" fmla="*/ 3736977 h 6858002"/>
              <a:gd name="connsiteX80" fmla="*/ 6184358 w 6300250"/>
              <a:gd name="connsiteY80" fmla="*/ 3811589 h 6858002"/>
              <a:gd name="connsiteX81" fmla="*/ 6165882 w 6300250"/>
              <a:gd name="connsiteY81" fmla="*/ 3848102 h 6858002"/>
              <a:gd name="connsiteX82" fmla="*/ 6147406 w 6300250"/>
              <a:gd name="connsiteY82" fmla="*/ 3890964 h 6858002"/>
              <a:gd name="connsiteX83" fmla="*/ 6132291 w 6300250"/>
              <a:gd name="connsiteY83" fmla="*/ 3935414 h 6858002"/>
              <a:gd name="connsiteX84" fmla="*/ 6122213 w 6300250"/>
              <a:gd name="connsiteY84" fmla="*/ 3987802 h 6858002"/>
              <a:gd name="connsiteX85" fmla="*/ 6112135 w 6300250"/>
              <a:gd name="connsiteY85" fmla="*/ 4048127 h 6858002"/>
              <a:gd name="connsiteX86" fmla="*/ 6110455 w 6300250"/>
              <a:gd name="connsiteY86" fmla="*/ 4116389 h 6858002"/>
              <a:gd name="connsiteX87" fmla="*/ 6112135 w 6300250"/>
              <a:gd name="connsiteY87" fmla="*/ 4186239 h 6858002"/>
              <a:gd name="connsiteX88" fmla="*/ 6122213 w 6300250"/>
              <a:gd name="connsiteY88" fmla="*/ 4244977 h 6858002"/>
              <a:gd name="connsiteX89" fmla="*/ 6132291 w 6300250"/>
              <a:gd name="connsiteY89" fmla="*/ 4297364 h 6858002"/>
              <a:gd name="connsiteX90" fmla="*/ 6147406 w 6300250"/>
              <a:gd name="connsiteY90" fmla="*/ 4343402 h 6858002"/>
              <a:gd name="connsiteX91" fmla="*/ 6165882 w 6300250"/>
              <a:gd name="connsiteY91" fmla="*/ 4386264 h 6858002"/>
              <a:gd name="connsiteX92" fmla="*/ 6184358 w 6300250"/>
              <a:gd name="connsiteY92" fmla="*/ 4424364 h 6858002"/>
              <a:gd name="connsiteX93" fmla="*/ 6224668 w 6300250"/>
              <a:gd name="connsiteY93" fmla="*/ 4498977 h 6858002"/>
              <a:gd name="connsiteX94" fmla="*/ 6244823 w 6300250"/>
              <a:gd name="connsiteY94" fmla="*/ 4537077 h 6858002"/>
              <a:gd name="connsiteX95" fmla="*/ 6261619 w 6300250"/>
              <a:gd name="connsiteY95" fmla="*/ 4579939 h 6858002"/>
              <a:gd name="connsiteX96" fmla="*/ 6276736 w 6300250"/>
              <a:gd name="connsiteY96" fmla="*/ 4625977 h 6858002"/>
              <a:gd name="connsiteX97" fmla="*/ 6288493 w 6300250"/>
              <a:gd name="connsiteY97" fmla="*/ 4678364 h 6858002"/>
              <a:gd name="connsiteX98" fmla="*/ 6296891 w 6300250"/>
              <a:gd name="connsiteY98" fmla="*/ 4738689 h 6858002"/>
              <a:gd name="connsiteX99" fmla="*/ 6300250 w 6300250"/>
              <a:gd name="connsiteY99" fmla="*/ 4806952 h 6858002"/>
              <a:gd name="connsiteX100" fmla="*/ 6296891 w 6300250"/>
              <a:gd name="connsiteY100" fmla="*/ 4875214 h 6858002"/>
              <a:gd name="connsiteX101" fmla="*/ 6288493 w 6300250"/>
              <a:gd name="connsiteY101" fmla="*/ 4935539 h 6858002"/>
              <a:gd name="connsiteX102" fmla="*/ 6276736 w 6300250"/>
              <a:gd name="connsiteY102" fmla="*/ 4987927 h 6858002"/>
              <a:gd name="connsiteX103" fmla="*/ 6261619 w 6300250"/>
              <a:gd name="connsiteY103" fmla="*/ 5033964 h 6858002"/>
              <a:gd name="connsiteX104" fmla="*/ 6244823 w 6300250"/>
              <a:gd name="connsiteY104" fmla="*/ 5075239 h 6858002"/>
              <a:gd name="connsiteX105" fmla="*/ 6224668 w 6300250"/>
              <a:gd name="connsiteY105" fmla="*/ 5114927 h 6858002"/>
              <a:gd name="connsiteX106" fmla="*/ 6204513 w 6300250"/>
              <a:gd name="connsiteY106" fmla="*/ 5149852 h 6858002"/>
              <a:gd name="connsiteX107" fmla="*/ 6184358 w 6300250"/>
              <a:gd name="connsiteY107" fmla="*/ 5186364 h 6858002"/>
              <a:gd name="connsiteX108" fmla="*/ 6165882 w 6300250"/>
              <a:gd name="connsiteY108" fmla="*/ 5226052 h 6858002"/>
              <a:gd name="connsiteX109" fmla="*/ 6147406 w 6300250"/>
              <a:gd name="connsiteY109" fmla="*/ 5268914 h 6858002"/>
              <a:gd name="connsiteX110" fmla="*/ 6132291 w 6300250"/>
              <a:gd name="connsiteY110" fmla="*/ 5313364 h 6858002"/>
              <a:gd name="connsiteX111" fmla="*/ 6122213 w 6300250"/>
              <a:gd name="connsiteY111" fmla="*/ 5365752 h 6858002"/>
              <a:gd name="connsiteX112" fmla="*/ 6112135 w 6300250"/>
              <a:gd name="connsiteY112" fmla="*/ 5426077 h 6858002"/>
              <a:gd name="connsiteX113" fmla="*/ 6110455 w 6300250"/>
              <a:gd name="connsiteY113" fmla="*/ 5494339 h 6858002"/>
              <a:gd name="connsiteX114" fmla="*/ 6112135 w 6300250"/>
              <a:gd name="connsiteY114" fmla="*/ 5562602 h 6858002"/>
              <a:gd name="connsiteX115" fmla="*/ 6122213 w 6300250"/>
              <a:gd name="connsiteY115" fmla="*/ 5622927 h 6858002"/>
              <a:gd name="connsiteX116" fmla="*/ 6132291 w 6300250"/>
              <a:gd name="connsiteY116" fmla="*/ 5675314 h 6858002"/>
              <a:gd name="connsiteX117" fmla="*/ 6147406 w 6300250"/>
              <a:gd name="connsiteY117" fmla="*/ 5721352 h 6858002"/>
              <a:gd name="connsiteX118" fmla="*/ 6165882 w 6300250"/>
              <a:gd name="connsiteY118" fmla="*/ 5762627 h 6858002"/>
              <a:gd name="connsiteX119" fmla="*/ 6184358 w 6300250"/>
              <a:gd name="connsiteY119" fmla="*/ 5802314 h 6858002"/>
              <a:gd name="connsiteX120" fmla="*/ 6204513 w 6300250"/>
              <a:gd name="connsiteY120" fmla="*/ 5840414 h 6858002"/>
              <a:gd name="connsiteX121" fmla="*/ 6224668 w 6300250"/>
              <a:gd name="connsiteY121" fmla="*/ 5876927 h 6858002"/>
              <a:gd name="connsiteX122" fmla="*/ 6244823 w 6300250"/>
              <a:gd name="connsiteY122" fmla="*/ 5915027 h 6858002"/>
              <a:gd name="connsiteX123" fmla="*/ 6261619 w 6300250"/>
              <a:gd name="connsiteY123" fmla="*/ 5956302 h 6858002"/>
              <a:gd name="connsiteX124" fmla="*/ 6276736 w 6300250"/>
              <a:gd name="connsiteY124" fmla="*/ 6003927 h 6858002"/>
              <a:gd name="connsiteX125" fmla="*/ 6288493 w 6300250"/>
              <a:gd name="connsiteY125" fmla="*/ 6056314 h 6858002"/>
              <a:gd name="connsiteX126" fmla="*/ 6296891 w 6300250"/>
              <a:gd name="connsiteY126" fmla="*/ 6113464 h 6858002"/>
              <a:gd name="connsiteX127" fmla="*/ 6300250 w 6300250"/>
              <a:gd name="connsiteY127" fmla="*/ 6183314 h 6858002"/>
              <a:gd name="connsiteX128" fmla="*/ 6296891 w 6300250"/>
              <a:gd name="connsiteY128" fmla="*/ 6251577 h 6858002"/>
              <a:gd name="connsiteX129" fmla="*/ 6288493 w 6300250"/>
              <a:gd name="connsiteY129" fmla="*/ 6311902 h 6858002"/>
              <a:gd name="connsiteX130" fmla="*/ 6276736 w 6300250"/>
              <a:gd name="connsiteY130" fmla="*/ 6361114 h 6858002"/>
              <a:gd name="connsiteX131" fmla="*/ 6261619 w 6300250"/>
              <a:gd name="connsiteY131" fmla="*/ 6407152 h 6858002"/>
              <a:gd name="connsiteX132" fmla="*/ 6244823 w 6300250"/>
              <a:gd name="connsiteY132" fmla="*/ 6448427 h 6858002"/>
              <a:gd name="connsiteX133" fmla="*/ 6226348 w 6300250"/>
              <a:gd name="connsiteY133" fmla="*/ 6488114 h 6858002"/>
              <a:gd name="connsiteX134" fmla="*/ 6207872 w 6300250"/>
              <a:gd name="connsiteY134" fmla="*/ 6523039 h 6858002"/>
              <a:gd name="connsiteX135" fmla="*/ 6187717 w 6300250"/>
              <a:gd name="connsiteY135" fmla="*/ 6561139 h 6858002"/>
              <a:gd name="connsiteX136" fmla="*/ 6167562 w 6300250"/>
              <a:gd name="connsiteY136" fmla="*/ 6597652 h 6858002"/>
              <a:gd name="connsiteX137" fmla="*/ 6150766 w 6300250"/>
              <a:gd name="connsiteY137" fmla="*/ 6640514 h 6858002"/>
              <a:gd name="connsiteX138" fmla="*/ 6133970 w 6300250"/>
              <a:gd name="connsiteY138" fmla="*/ 6683377 h 6858002"/>
              <a:gd name="connsiteX139" fmla="*/ 6123892 w 6300250"/>
              <a:gd name="connsiteY139" fmla="*/ 6735764 h 6858002"/>
              <a:gd name="connsiteX140" fmla="*/ 6115495 w 6300250"/>
              <a:gd name="connsiteY140" fmla="*/ 6791327 h 6858002"/>
              <a:gd name="connsiteX141" fmla="*/ 6110455 w 6300250"/>
              <a:gd name="connsiteY141" fmla="*/ 6858002 h 6858002"/>
              <a:gd name="connsiteX142" fmla="*/ 3149600 w 6300250"/>
              <a:gd name="connsiteY142" fmla="*/ 6858002 h 6858002"/>
              <a:gd name="connsiteX143" fmla="*/ 2707087 w 6300250"/>
              <a:gd name="connsiteY143" fmla="*/ 6858002 h 6858002"/>
              <a:gd name="connsiteX144" fmla="*/ 0 w 6300250"/>
              <a:gd name="connsiteY144" fmla="*/ 685800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6300250" h="6858002">
                <a:moveTo>
                  <a:pt x="0" y="0"/>
                </a:moveTo>
                <a:lnTo>
                  <a:pt x="3149600" y="0"/>
                </a:lnTo>
                <a:lnTo>
                  <a:pt x="3149600" y="2"/>
                </a:lnTo>
                <a:lnTo>
                  <a:pt x="6110455" y="2"/>
                </a:lnTo>
                <a:lnTo>
                  <a:pt x="6115495" y="66677"/>
                </a:lnTo>
                <a:lnTo>
                  <a:pt x="6123892" y="122239"/>
                </a:lnTo>
                <a:lnTo>
                  <a:pt x="6133970" y="174627"/>
                </a:lnTo>
                <a:lnTo>
                  <a:pt x="6150766" y="217489"/>
                </a:lnTo>
                <a:lnTo>
                  <a:pt x="6167562" y="260352"/>
                </a:lnTo>
                <a:lnTo>
                  <a:pt x="6187717" y="296864"/>
                </a:lnTo>
                <a:lnTo>
                  <a:pt x="6207872" y="334964"/>
                </a:lnTo>
                <a:lnTo>
                  <a:pt x="6226348" y="369889"/>
                </a:lnTo>
                <a:lnTo>
                  <a:pt x="6244823" y="409577"/>
                </a:lnTo>
                <a:lnTo>
                  <a:pt x="6261619" y="450852"/>
                </a:lnTo>
                <a:lnTo>
                  <a:pt x="6276736" y="496889"/>
                </a:lnTo>
                <a:lnTo>
                  <a:pt x="6288493" y="546102"/>
                </a:lnTo>
                <a:lnTo>
                  <a:pt x="6296891" y="606427"/>
                </a:lnTo>
                <a:lnTo>
                  <a:pt x="6300250" y="673102"/>
                </a:lnTo>
                <a:lnTo>
                  <a:pt x="6296891" y="744539"/>
                </a:lnTo>
                <a:lnTo>
                  <a:pt x="6288493" y="801689"/>
                </a:lnTo>
                <a:lnTo>
                  <a:pt x="6276736" y="854077"/>
                </a:lnTo>
                <a:lnTo>
                  <a:pt x="6261619" y="901702"/>
                </a:lnTo>
                <a:lnTo>
                  <a:pt x="6244823" y="942977"/>
                </a:lnTo>
                <a:lnTo>
                  <a:pt x="6224668" y="981077"/>
                </a:lnTo>
                <a:lnTo>
                  <a:pt x="6204513" y="1017589"/>
                </a:lnTo>
                <a:lnTo>
                  <a:pt x="6184358" y="1055689"/>
                </a:lnTo>
                <a:lnTo>
                  <a:pt x="6165882" y="1095377"/>
                </a:lnTo>
                <a:lnTo>
                  <a:pt x="6147406" y="1136652"/>
                </a:lnTo>
                <a:lnTo>
                  <a:pt x="6132291" y="1182689"/>
                </a:lnTo>
                <a:lnTo>
                  <a:pt x="6122213" y="1235077"/>
                </a:lnTo>
                <a:lnTo>
                  <a:pt x="6112135" y="1295402"/>
                </a:lnTo>
                <a:lnTo>
                  <a:pt x="6110455" y="1363664"/>
                </a:lnTo>
                <a:lnTo>
                  <a:pt x="6112135" y="1431927"/>
                </a:lnTo>
                <a:lnTo>
                  <a:pt x="6122213" y="1492252"/>
                </a:lnTo>
                <a:lnTo>
                  <a:pt x="6132291" y="1544639"/>
                </a:lnTo>
                <a:lnTo>
                  <a:pt x="6147406" y="1589089"/>
                </a:lnTo>
                <a:lnTo>
                  <a:pt x="6165882" y="1631952"/>
                </a:lnTo>
                <a:lnTo>
                  <a:pt x="6184358" y="1671639"/>
                </a:lnTo>
                <a:lnTo>
                  <a:pt x="6204513" y="1708152"/>
                </a:lnTo>
                <a:lnTo>
                  <a:pt x="6224668" y="1743077"/>
                </a:lnTo>
                <a:lnTo>
                  <a:pt x="6244823" y="1782764"/>
                </a:lnTo>
                <a:lnTo>
                  <a:pt x="6261619" y="1824039"/>
                </a:lnTo>
                <a:lnTo>
                  <a:pt x="6276736" y="1870077"/>
                </a:lnTo>
                <a:lnTo>
                  <a:pt x="6288493" y="1922464"/>
                </a:lnTo>
                <a:lnTo>
                  <a:pt x="6296891" y="1982789"/>
                </a:lnTo>
                <a:lnTo>
                  <a:pt x="6300250" y="2051052"/>
                </a:lnTo>
                <a:lnTo>
                  <a:pt x="6296891" y="2119314"/>
                </a:lnTo>
                <a:lnTo>
                  <a:pt x="6288493" y="2179639"/>
                </a:lnTo>
                <a:lnTo>
                  <a:pt x="6276736" y="2232027"/>
                </a:lnTo>
                <a:lnTo>
                  <a:pt x="6261619" y="2278064"/>
                </a:lnTo>
                <a:lnTo>
                  <a:pt x="6244823" y="2319339"/>
                </a:lnTo>
                <a:lnTo>
                  <a:pt x="6224668" y="2359027"/>
                </a:lnTo>
                <a:lnTo>
                  <a:pt x="6204513" y="2395539"/>
                </a:lnTo>
                <a:lnTo>
                  <a:pt x="6184358" y="2433639"/>
                </a:lnTo>
                <a:lnTo>
                  <a:pt x="6165882" y="2471739"/>
                </a:lnTo>
                <a:lnTo>
                  <a:pt x="6147406" y="2513014"/>
                </a:lnTo>
                <a:lnTo>
                  <a:pt x="6132291" y="2560639"/>
                </a:lnTo>
                <a:lnTo>
                  <a:pt x="6122213" y="2613027"/>
                </a:lnTo>
                <a:lnTo>
                  <a:pt x="6112135" y="2671764"/>
                </a:lnTo>
                <a:lnTo>
                  <a:pt x="6110455" y="2741614"/>
                </a:lnTo>
                <a:lnTo>
                  <a:pt x="6112135" y="2809877"/>
                </a:lnTo>
                <a:lnTo>
                  <a:pt x="6122213" y="2868614"/>
                </a:lnTo>
                <a:lnTo>
                  <a:pt x="6132291" y="2922589"/>
                </a:lnTo>
                <a:lnTo>
                  <a:pt x="6147406" y="2967039"/>
                </a:lnTo>
                <a:lnTo>
                  <a:pt x="6165882" y="3009902"/>
                </a:lnTo>
                <a:lnTo>
                  <a:pt x="6184358" y="3046414"/>
                </a:lnTo>
                <a:lnTo>
                  <a:pt x="6204513" y="3084514"/>
                </a:lnTo>
                <a:lnTo>
                  <a:pt x="6224668" y="3121027"/>
                </a:lnTo>
                <a:lnTo>
                  <a:pt x="6244823" y="3160714"/>
                </a:lnTo>
                <a:lnTo>
                  <a:pt x="6261619" y="3201989"/>
                </a:lnTo>
                <a:lnTo>
                  <a:pt x="6276736" y="3248027"/>
                </a:lnTo>
                <a:lnTo>
                  <a:pt x="6288493" y="3300414"/>
                </a:lnTo>
                <a:lnTo>
                  <a:pt x="6296891" y="3360739"/>
                </a:lnTo>
                <a:lnTo>
                  <a:pt x="6300250" y="3427414"/>
                </a:lnTo>
                <a:lnTo>
                  <a:pt x="6296891" y="3497264"/>
                </a:lnTo>
                <a:lnTo>
                  <a:pt x="6288493" y="3557589"/>
                </a:lnTo>
                <a:lnTo>
                  <a:pt x="6276736" y="3609977"/>
                </a:lnTo>
                <a:lnTo>
                  <a:pt x="6261619" y="3656014"/>
                </a:lnTo>
                <a:lnTo>
                  <a:pt x="6244823" y="3697289"/>
                </a:lnTo>
                <a:lnTo>
                  <a:pt x="6224668" y="3736977"/>
                </a:lnTo>
                <a:lnTo>
                  <a:pt x="6184358" y="3811589"/>
                </a:lnTo>
                <a:lnTo>
                  <a:pt x="6165882" y="3848102"/>
                </a:lnTo>
                <a:lnTo>
                  <a:pt x="6147406" y="3890964"/>
                </a:lnTo>
                <a:lnTo>
                  <a:pt x="6132291" y="3935414"/>
                </a:lnTo>
                <a:lnTo>
                  <a:pt x="6122213" y="3987802"/>
                </a:lnTo>
                <a:lnTo>
                  <a:pt x="6112135" y="4048127"/>
                </a:lnTo>
                <a:lnTo>
                  <a:pt x="6110455" y="4116389"/>
                </a:lnTo>
                <a:lnTo>
                  <a:pt x="6112135" y="4186239"/>
                </a:lnTo>
                <a:lnTo>
                  <a:pt x="6122213" y="4244977"/>
                </a:lnTo>
                <a:lnTo>
                  <a:pt x="6132291" y="4297364"/>
                </a:lnTo>
                <a:lnTo>
                  <a:pt x="6147406" y="4343402"/>
                </a:lnTo>
                <a:lnTo>
                  <a:pt x="6165882" y="4386264"/>
                </a:lnTo>
                <a:lnTo>
                  <a:pt x="6184358" y="4424364"/>
                </a:lnTo>
                <a:lnTo>
                  <a:pt x="6224668" y="4498977"/>
                </a:lnTo>
                <a:lnTo>
                  <a:pt x="6244823" y="4537077"/>
                </a:lnTo>
                <a:lnTo>
                  <a:pt x="6261619" y="4579939"/>
                </a:lnTo>
                <a:lnTo>
                  <a:pt x="6276736" y="4625977"/>
                </a:lnTo>
                <a:lnTo>
                  <a:pt x="6288493" y="4678364"/>
                </a:lnTo>
                <a:lnTo>
                  <a:pt x="6296891" y="4738689"/>
                </a:lnTo>
                <a:lnTo>
                  <a:pt x="6300250" y="4806952"/>
                </a:lnTo>
                <a:lnTo>
                  <a:pt x="6296891" y="4875214"/>
                </a:lnTo>
                <a:lnTo>
                  <a:pt x="6288493" y="4935539"/>
                </a:lnTo>
                <a:lnTo>
                  <a:pt x="6276736" y="4987927"/>
                </a:lnTo>
                <a:lnTo>
                  <a:pt x="6261619" y="5033964"/>
                </a:lnTo>
                <a:lnTo>
                  <a:pt x="6244823" y="5075239"/>
                </a:lnTo>
                <a:lnTo>
                  <a:pt x="6224668" y="5114927"/>
                </a:lnTo>
                <a:lnTo>
                  <a:pt x="6204513" y="5149852"/>
                </a:lnTo>
                <a:lnTo>
                  <a:pt x="6184358" y="5186364"/>
                </a:lnTo>
                <a:lnTo>
                  <a:pt x="6165882" y="5226052"/>
                </a:lnTo>
                <a:lnTo>
                  <a:pt x="6147406" y="5268914"/>
                </a:lnTo>
                <a:lnTo>
                  <a:pt x="6132291" y="5313364"/>
                </a:lnTo>
                <a:lnTo>
                  <a:pt x="6122213" y="5365752"/>
                </a:lnTo>
                <a:lnTo>
                  <a:pt x="6112135" y="5426077"/>
                </a:lnTo>
                <a:lnTo>
                  <a:pt x="6110455" y="5494339"/>
                </a:lnTo>
                <a:lnTo>
                  <a:pt x="6112135" y="5562602"/>
                </a:lnTo>
                <a:lnTo>
                  <a:pt x="6122213" y="5622927"/>
                </a:lnTo>
                <a:lnTo>
                  <a:pt x="6132291" y="5675314"/>
                </a:lnTo>
                <a:lnTo>
                  <a:pt x="6147406" y="5721352"/>
                </a:lnTo>
                <a:lnTo>
                  <a:pt x="6165882" y="5762627"/>
                </a:lnTo>
                <a:lnTo>
                  <a:pt x="6184358" y="5802314"/>
                </a:lnTo>
                <a:lnTo>
                  <a:pt x="6204513" y="5840414"/>
                </a:lnTo>
                <a:lnTo>
                  <a:pt x="6224668" y="5876927"/>
                </a:lnTo>
                <a:lnTo>
                  <a:pt x="6244823" y="5915027"/>
                </a:lnTo>
                <a:lnTo>
                  <a:pt x="6261619" y="5956302"/>
                </a:lnTo>
                <a:lnTo>
                  <a:pt x="6276736" y="6003927"/>
                </a:lnTo>
                <a:lnTo>
                  <a:pt x="6288493" y="6056314"/>
                </a:lnTo>
                <a:lnTo>
                  <a:pt x="6296891" y="6113464"/>
                </a:lnTo>
                <a:lnTo>
                  <a:pt x="6300250" y="6183314"/>
                </a:lnTo>
                <a:lnTo>
                  <a:pt x="6296891" y="6251577"/>
                </a:lnTo>
                <a:lnTo>
                  <a:pt x="6288493" y="6311902"/>
                </a:lnTo>
                <a:lnTo>
                  <a:pt x="6276736" y="6361114"/>
                </a:lnTo>
                <a:lnTo>
                  <a:pt x="6261619" y="6407152"/>
                </a:lnTo>
                <a:lnTo>
                  <a:pt x="6244823" y="6448427"/>
                </a:lnTo>
                <a:lnTo>
                  <a:pt x="6226348" y="6488114"/>
                </a:lnTo>
                <a:lnTo>
                  <a:pt x="6207872" y="6523039"/>
                </a:lnTo>
                <a:lnTo>
                  <a:pt x="6187717" y="6561139"/>
                </a:lnTo>
                <a:lnTo>
                  <a:pt x="6167562" y="6597652"/>
                </a:lnTo>
                <a:lnTo>
                  <a:pt x="6150766" y="6640514"/>
                </a:lnTo>
                <a:lnTo>
                  <a:pt x="6133970" y="6683377"/>
                </a:lnTo>
                <a:lnTo>
                  <a:pt x="6123892" y="6735764"/>
                </a:lnTo>
                <a:lnTo>
                  <a:pt x="6115495" y="6791327"/>
                </a:lnTo>
                <a:lnTo>
                  <a:pt x="6110455" y="6858002"/>
                </a:lnTo>
                <a:lnTo>
                  <a:pt x="3149600" y="6858002"/>
                </a:lnTo>
                <a:lnTo>
                  <a:pt x="2707087" y="6858002"/>
                </a:lnTo>
                <a:lnTo>
                  <a:pt x="0" y="6858002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8FF0FDE7-1911-1F93-13A2-0D33E60A0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933" y="1162940"/>
            <a:ext cx="4515598" cy="4532120"/>
          </a:xfrm>
        </p:spPr>
        <p:txBody>
          <a:bodyPr anchor="ctr">
            <a:normAutofit/>
          </a:bodyPr>
          <a:lstStyle/>
          <a:p>
            <a:r>
              <a:rPr lang="hr-HR" sz="3500" dirty="0">
                <a:solidFill>
                  <a:srgbClr val="2A1A00"/>
                </a:solidFill>
              </a:rPr>
              <a:t>Što je imaginacija?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3B475C6-1445-41C7-9360-49FD7C1C1E7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0F5042C-6E1D-7EC0-6C75-5EB72FFCE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0103" y="1162940"/>
            <a:ext cx="6112042" cy="4566609"/>
          </a:xfrm>
        </p:spPr>
        <p:txBody>
          <a:bodyPr anchor="ctr">
            <a:normAutofit fontScale="92500" lnSpcReduction="10000"/>
          </a:bodyPr>
          <a:lstStyle/>
          <a:p>
            <a:r>
              <a:rPr lang="hr-HR" sz="2400" dirty="0"/>
              <a:t>automatska misao ili slika (vizualna, senzorna, somatska)</a:t>
            </a:r>
          </a:p>
          <a:p>
            <a:r>
              <a:rPr lang="hr-HR" sz="2400" dirty="0"/>
              <a:t>utječe na naše raspoloženje više nego verbalni procesi</a:t>
            </a:r>
          </a:p>
          <a:p>
            <a:pPr marL="0" indent="0">
              <a:buNone/>
            </a:pPr>
            <a:endParaRPr lang="hr-HR" sz="2400" dirty="0"/>
          </a:p>
          <a:p>
            <a:r>
              <a:rPr lang="hr-HR" sz="2400" dirty="0"/>
              <a:t>indukcija pozitivne imaginacije: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400" dirty="0"/>
              <a:t> fokusiranje na pozitivna sjećanja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400" dirty="0"/>
              <a:t> uvježbavanje adaptivnih tehnika suočavanja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400" dirty="0"/>
              <a:t> udaljavanje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400" dirty="0"/>
              <a:t> zamjena pozitivnim slikama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400" dirty="0"/>
              <a:t> fokusiranje na pozitivne strane</a:t>
            </a:r>
          </a:p>
        </p:txBody>
      </p:sp>
    </p:spTree>
    <p:extLst>
      <p:ext uri="{BB962C8B-B14F-4D97-AF65-F5344CB8AC3E}">
        <p14:creationId xmlns:p14="http://schemas.microsoft.com/office/powerpoint/2010/main" val="2534230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01B3E5C1-9BB8-1195-C0E1-0AEBF71A5BF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938" r="3" b="-3"/>
          <a:stretch/>
        </p:blipFill>
        <p:spPr>
          <a:xfrm>
            <a:off x="7373816" y="2145636"/>
            <a:ext cx="4261588" cy="3954707"/>
          </a:xfrm>
          <a:prstGeom prst="rect">
            <a:avLst/>
          </a:prstGeom>
        </p:spPr>
      </p:pic>
      <p:sp>
        <p:nvSpPr>
          <p:cNvPr id="9" name="Freeform 8">
            <a:extLst>
              <a:ext uri="{FF2B5EF4-FFF2-40B4-BE49-F238E27FC236}">
                <a16:creationId xmlns:a16="http://schemas.microsoft.com/office/drawing/2014/main" id="{438E2B1E-5364-451C-8B5F-2D1BFF5A687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-1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9528486 w 12192000"/>
              <a:gd name="connsiteY5" fmla="*/ 2197353 h 6858000"/>
              <a:gd name="connsiteX6" fmla="*/ 9491031 w 12192000"/>
              <a:gd name="connsiteY6" fmla="*/ 2200864 h 6858000"/>
              <a:gd name="connsiteX7" fmla="*/ 9454747 w 12192000"/>
              <a:gd name="connsiteY7" fmla="*/ 2210228 h 6858000"/>
              <a:gd name="connsiteX8" fmla="*/ 9419633 w 12192000"/>
              <a:gd name="connsiteY8" fmla="*/ 2224273 h 6858000"/>
              <a:gd name="connsiteX9" fmla="*/ 9383349 w 12192000"/>
              <a:gd name="connsiteY9" fmla="*/ 2241830 h 6858000"/>
              <a:gd name="connsiteX10" fmla="*/ 9349405 w 12192000"/>
              <a:gd name="connsiteY10" fmla="*/ 2261728 h 6858000"/>
              <a:gd name="connsiteX11" fmla="*/ 9314292 w 12192000"/>
              <a:gd name="connsiteY11" fmla="*/ 2282796 h 6858000"/>
              <a:gd name="connsiteX12" fmla="*/ 9279178 w 12192000"/>
              <a:gd name="connsiteY12" fmla="*/ 2301524 h 6858000"/>
              <a:gd name="connsiteX13" fmla="*/ 9244064 w 12192000"/>
              <a:gd name="connsiteY13" fmla="*/ 2320251 h 6858000"/>
              <a:gd name="connsiteX14" fmla="*/ 9208950 w 12192000"/>
              <a:gd name="connsiteY14" fmla="*/ 2334296 h 6858000"/>
              <a:gd name="connsiteX15" fmla="*/ 9172666 w 12192000"/>
              <a:gd name="connsiteY15" fmla="*/ 2343660 h 6858000"/>
              <a:gd name="connsiteX16" fmla="*/ 9136382 w 12192000"/>
              <a:gd name="connsiteY16" fmla="*/ 2348342 h 6858000"/>
              <a:gd name="connsiteX17" fmla="*/ 9097757 w 12192000"/>
              <a:gd name="connsiteY17" fmla="*/ 2348342 h 6858000"/>
              <a:gd name="connsiteX18" fmla="*/ 9057961 w 12192000"/>
              <a:gd name="connsiteY18" fmla="*/ 2346001 h 6858000"/>
              <a:gd name="connsiteX19" fmla="*/ 9018166 w 12192000"/>
              <a:gd name="connsiteY19" fmla="*/ 2341319 h 6858000"/>
              <a:gd name="connsiteX20" fmla="*/ 8978370 w 12192000"/>
              <a:gd name="connsiteY20" fmla="*/ 2335467 h 6858000"/>
              <a:gd name="connsiteX21" fmla="*/ 8938575 w 12192000"/>
              <a:gd name="connsiteY21" fmla="*/ 2330785 h 6858000"/>
              <a:gd name="connsiteX22" fmla="*/ 8898779 w 12192000"/>
              <a:gd name="connsiteY22" fmla="*/ 2327274 h 6858000"/>
              <a:gd name="connsiteX23" fmla="*/ 8861324 w 12192000"/>
              <a:gd name="connsiteY23" fmla="*/ 2328444 h 6858000"/>
              <a:gd name="connsiteX24" fmla="*/ 8825040 w 12192000"/>
              <a:gd name="connsiteY24" fmla="*/ 2333126 h 6858000"/>
              <a:gd name="connsiteX25" fmla="*/ 8789926 w 12192000"/>
              <a:gd name="connsiteY25" fmla="*/ 2343660 h 6858000"/>
              <a:gd name="connsiteX26" fmla="*/ 8760665 w 12192000"/>
              <a:gd name="connsiteY26" fmla="*/ 2358876 h 6858000"/>
              <a:gd name="connsiteX27" fmla="*/ 8732574 w 12192000"/>
              <a:gd name="connsiteY27" fmla="*/ 2378774 h 6858000"/>
              <a:gd name="connsiteX28" fmla="*/ 8707994 w 12192000"/>
              <a:gd name="connsiteY28" fmla="*/ 2402183 h 6858000"/>
              <a:gd name="connsiteX29" fmla="*/ 8683415 w 12192000"/>
              <a:gd name="connsiteY29" fmla="*/ 2429103 h 6858000"/>
              <a:gd name="connsiteX30" fmla="*/ 8661176 w 12192000"/>
              <a:gd name="connsiteY30" fmla="*/ 2457194 h 6858000"/>
              <a:gd name="connsiteX31" fmla="*/ 8638937 w 12192000"/>
              <a:gd name="connsiteY31" fmla="*/ 2486456 h 6858000"/>
              <a:gd name="connsiteX32" fmla="*/ 8616699 w 12192000"/>
              <a:gd name="connsiteY32" fmla="*/ 2515717 h 6858000"/>
              <a:gd name="connsiteX33" fmla="*/ 8594460 w 12192000"/>
              <a:gd name="connsiteY33" fmla="*/ 2543808 h 6858000"/>
              <a:gd name="connsiteX34" fmla="*/ 8571051 w 12192000"/>
              <a:gd name="connsiteY34" fmla="*/ 2570729 h 6858000"/>
              <a:gd name="connsiteX35" fmla="*/ 8544130 w 12192000"/>
              <a:gd name="connsiteY35" fmla="*/ 2594138 h 6858000"/>
              <a:gd name="connsiteX36" fmla="*/ 8518380 w 12192000"/>
              <a:gd name="connsiteY36" fmla="*/ 2615206 h 6858000"/>
              <a:gd name="connsiteX37" fmla="*/ 8489119 w 12192000"/>
              <a:gd name="connsiteY37" fmla="*/ 2631593 h 6858000"/>
              <a:gd name="connsiteX38" fmla="*/ 8457516 w 12192000"/>
              <a:gd name="connsiteY38" fmla="*/ 2645638 h 6858000"/>
              <a:gd name="connsiteX39" fmla="*/ 8423573 w 12192000"/>
              <a:gd name="connsiteY39" fmla="*/ 2657343 h 6858000"/>
              <a:gd name="connsiteX40" fmla="*/ 8388459 w 12192000"/>
              <a:gd name="connsiteY40" fmla="*/ 2667877 h 6858000"/>
              <a:gd name="connsiteX41" fmla="*/ 8353346 w 12192000"/>
              <a:gd name="connsiteY41" fmla="*/ 2677241 h 6858000"/>
              <a:gd name="connsiteX42" fmla="*/ 8317062 w 12192000"/>
              <a:gd name="connsiteY42" fmla="*/ 2686604 h 6858000"/>
              <a:gd name="connsiteX43" fmla="*/ 8283118 w 12192000"/>
              <a:gd name="connsiteY43" fmla="*/ 2697138 h 6858000"/>
              <a:gd name="connsiteX44" fmla="*/ 8249175 w 12192000"/>
              <a:gd name="connsiteY44" fmla="*/ 2708843 h 6858000"/>
              <a:gd name="connsiteX45" fmla="*/ 8217573 w 12192000"/>
              <a:gd name="connsiteY45" fmla="*/ 2722888 h 6858000"/>
              <a:gd name="connsiteX46" fmla="*/ 8189482 w 12192000"/>
              <a:gd name="connsiteY46" fmla="*/ 2740445 h 6858000"/>
              <a:gd name="connsiteX47" fmla="*/ 8163732 w 12192000"/>
              <a:gd name="connsiteY47" fmla="*/ 2761514 h 6858000"/>
              <a:gd name="connsiteX48" fmla="*/ 8142663 w 12192000"/>
              <a:gd name="connsiteY48" fmla="*/ 2787264 h 6858000"/>
              <a:gd name="connsiteX49" fmla="*/ 8125106 w 12192000"/>
              <a:gd name="connsiteY49" fmla="*/ 2815355 h 6858000"/>
              <a:gd name="connsiteX50" fmla="*/ 8111061 w 12192000"/>
              <a:gd name="connsiteY50" fmla="*/ 2846957 h 6858000"/>
              <a:gd name="connsiteX51" fmla="*/ 8099356 w 12192000"/>
              <a:gd name="connsiteY51" fmla="*/ 2880900 h 6858000"/>
              <a:gd name="connsiteX52" fmla="*/ 8088822 w 12192000"/>
              <a:gd name="connsiteY52" fmla="*/ 2914844 h 6858000"/>
              <a:gd name="connsiteX53" fmla="*/ 8079459 w 12192000"/>
              <a:gd name="connsiteY53" fmla="*/ 2951128 h 6858000"/>
              <a:gd name="connsiteX54" fmla="*/ 8070095 w 12192000"/>
              <a:gd name="connsiteY54" fmla="*/ 2986242 h 6858000"/>
              <a:gd name="connsiteX55" fmla="*/ 8059561 w 12192000"/>
              <a:gd name="connsiteY55" fmla="*/ 3021355 h 6858000"/>
              <a:gd name="connsiteX56" fmla="*/ 8047856 w 12192000"/>
              <a:gd name="connsiteY56" fmla="*/ 3055299 h 6858000"/>
              <a:gd name="connsiteX57" fmla="*/ 8033811 w 12192000"/>
              <a:gd name="connsiteY57" fmla="*/ 3086901 h 6858000"/>
              <a:gd name="connsiteX58" fmla="*/ 8017424 w 12192000"/>
              <a:gd name="connsiteY58" fmla="*/ 3116162 h 6858000"/>
              <a:gd name="connsiteX59" fmla="*/ 7996356 w 12192000"/>
              <a:gd name="connsiteY59" fmla="*/ 3141913 h 6858000"/>
              <a:gd name="connsiteX60" fmla="*/ 7972947 w 12192000"/>
              <a:gd name="connsiteY60" fmla="*/ 3168833 h 6858000"/>
              <a:gd name="connsiteX61" fmla="*/ 7946026 w 12192000"/>
              <a:gd name="connsiteY61" fmla="*/ 3192242 h 6858000"/>
              <a:gd name="connsiteX62" fmla="*/ 7916765 w 12192000"/>
              <a:gd name="connsiteY62" fmla="*/ 3214481 h 6858000"/>
              <a:gd name="connsiteX63" fmla="*/ 7887503 w 12192000"/>
              <a:gd name="connsiteY63" fmla="*/ 3236720 h 6858000"/>
              <a:gd name="connsiteX64" fmla="*/ 7858242 w 12192000"/>
              <a:gd name="connsiteY64" fmla="*/ 3258958 h 6858000"/>
              <a:gd name="connsiteX65" fmla="*/ 7830151 w 12192000"/>
              <a:gd name="connsiteY65" fmla="*/ 3281197 h 6858000"/>
              <a:gd name="connsiteX66" fmla="*/ 7803230 w 12192000"/>
              <a:gd name="connsiteY66" fmla="*/ 3305777 h 6858000"/>
              <a:gd name="connsiteX67" fmla="*/ 7779821 w 12192000"/>
              <a:gd name="connsiteY67" fmla="*/ 3330356 h 6858000"/>
              <a:gd name="connsiteX68" fmla="*/ 7759923 w 12192000"/>
              <a:gd name="connsiteY68" fmla="*/ 3358447 h 6858000"/>
              <a:gd name="connsiteX69" fmla="*/ 7744708 w 12192000"/>
              <a:gd name="connsiteY69" fmla="*/ 3387709 h 6858000"/>
              <a:gd name="connsiteX70" fmla="*/ 7734173 w 12192000"/>
              <a:gd name="connsiteY70" fmla="*/ 3422822 h 6858000"/>
              <a:gd name="connsiteX71" fmla="*/ 7729492 w 12192000"/>
              <a:gd name="connsiteY71" fmla="*/ 3459107 h 6858000"/>
              <a:gd name="connsiteX72" fmla="*/ 7728321 w 12192000"/>
              <a:gd name="connsiteY72" fmla="*/ 3496561 h 6858000"/>
              <a:gd name="connsiteX73" fmla="*/ 7731832 w 12192000"/>
              <a:gd name="connsiteY73" fmla="*/ 3536357 h 6858000"/>
              <a:gd name="connsiteX74" fmla="*/ 7736514 w 12192000"/>
              <a:gd name="connsiteY74" fmla="*/ 3576152 h 6858000"/>
              <a:gd name="connsiteX75" fmla="*/ 7742367 w 12192000"/>
              <a:gd name="connsiteY75" fmla="*/ 3615948 h 6858000"/>
              <a:gd name="connsiteX76" fmla="*/ 7747048 w 12192000"/>
              <a:gd name="connsiteY76" fmla="*/ 3655744 h 6858000"/>
              <a:gd name="connsiteX77" fmla="*/ 7749389 w 12192000"/>
              <a:gd name="connsiteY77" fmla="*/ 3695539 h 6858000"/>
              <a:gd name="connsiteX78" fmla="*/ 7749389 w 12192000"/>
              <a:gd name="connsiteY78" fmla="*/ 3734164 h 6858000"/>
              <a:gd name="connsiteX79" fmla="*/ 7744708 w 12192000"/>
              <a:gd name="connsiteY79" fmla="*/ 3770449 h 6858000"/>
              <a:gd name="connsiteX80" fmla="*/ 7735344 w 12192000"/>
              <a:gd name="connsiteY80" fmla="*/ 3806733 h 6858000"/>
              <a:gd name="connsiteX81" fmla="*/ 7721298 w 12192000"/>
              <a:gd name="connsiteY81" fmla="*/ 3840676 h 6858000"/>
              <a:gd name="connsiteX82" fmla="*/ 7703741 w 12192000"/>
              <a:gd name="connsiteY82" fmla="*/ 3875790 h 6858000"/>
              <a:gd name="connsiteX83" fmla="*/ 7683844 w 12192000"/>
              <a:gd name="connsiteY83" fmla="*/ 3910903 h 6858000"/>
              <a:gd name="connsiteX84" fmla="*/ 7662775 w 12192000"/>
              <a:gd name="connsiteY84" fmla="*/ 3946017 h 6858000"/>
              <a:gd name="connsiteX85" fmla="*/ 7642878 w 12192000"/>
              <a:gd name="connsiteY85" fmla="*/ 3979961 h 6858000"/>
              <a:gd name="connsiteX86" fmla="*/ 7625321 w 12192000"/>
              <a:gd name="connsiteY86" fmla="*/ 4016245 h 6858000"/>
              <a:gd name="connsiteX87" fmla="*/ 7611275 w 12192000"/>
              <a:gd name="connsiteY87" fmla="*/ 4051358 h 6858000"/>
              <a:gd name="connsiteX88" fmla="*/ 7601912 w 12192000"/>
              <a:gd name="connsiteY88" fmla="*/ 4087643 h 6858000"/>
              <a:gd name="connsiteX89" fmla="*/ 7598400 w 12192000"/>
              <a:gd name="connsiteY89" fmla="*/ 4125097 h 6858000"/>
              <a:gd name="connsiteX90" fmla="*/ 7601912 w 12192000"/>
              <a:gd name="connsiteY90" fmla="*/ 4162552 h 6858000"/>
              <a:gd name="connsiteX91" fmla="*/ 7611275 w 12192000"/>
              <a:gd name="connsiteY91" fmla="*/ 4198836 h 6858000"/>
              <a:gd name="connsiteX92" fmla="*/ 7625321 w 12192000"/>
              <a:gd name="connsiteY92" fmla="*/ 4233950 h 6858000"/>
              <a:gd name="connsiteX93" fmla="*/ 7642878 w 12192000"/>
              <a:gd name="connsiteY93" fmla="*/ 4270234 h 6858000"/>
              <a:gd name="connsiteX94" fmla="*/ 7662775 w 12192000"/>
              <a:gd name="connsiteY94" fmla="*/ 4304177 h 6858000"/>
              <a:gd name="connsiteX95" fmla="*/ 7683844 w 12192000"/>
              <a:gd name="connsiteY95" fmla="*/ 4339291 h 6858000"/>
              <a:gd name="connsiteX96" fmla="*/ 7703741 w 12192000"/>
              <a:gd name="connsiteY96" fmla="*/ 4374405 h 6858000"/>
              <a:gd name="connsiteX97" fmla="*/ 7721298 w 12192000"/>
              <a:gd name="connsiteY97" fmla="*/ 4409519 h 6858000"/>
              <a:gd name="connsiteX98" fmla="*/ 7735344 w 12192000"/>
              <a:gd name="connsiteY98" fmla="*/ 4443462 h 6858000"/>
              <a:gd name="connsiteX99" fmla="*/ 7744708 w 12192000"/>
              <a:gd name="connsiteY99" fmla="*/ 4479746 h 6858000"/>
              <a:gd name="connsiteX100" fmla="*/ 7749389 w 12192000"/>
              <a:gd name="connsiteY100" fmla="*/ 4516030 h 6858000"/>
              <a:gd name="connsiteX101" fmla="*/ 7749389 w 12192000"/>
              <a:gd name="connsiteY101" fmla="*/ 4554655 h 6858000"/>
              <a:gd name="connsiteX102" fmla="*/ 7747048 w 12192000"/>
              <a:gd name="connsiteY102" fmla="*/ 4594451 h 6858000"/>
              <a:gd name="connsiteX103" fmla="*/ 7742367 w 12192000"/>
              <a:gd name="connsiteY103" fmla="*/ 4634247 h 6858000"/>
              <a:gd name="connsiteX104" fmla="*/ 7736514 w 12192000"/>
              <a:gd name="connsiteY104" fmla="*/ 4674042 h 6858000"/>
              <a:gd name="connsiteX105" fmla="*/ 7731832 w 12192000"/>
              <a:gd name="connsiteY105" fmla="*/ 4713838 h 6858000"/>
              <a:gd name="connsiteX106" fmla="*/ 7728321 w 12192000"/>
              <a:gd name="connsiteY106" fmla="*/ 4753633 h 6858000"/>
              <a:gd name="connsiteX107" fmla="*/ 7729492 w 12192000"/>
              <a:gd name="connsiteY107" fmla="*/ 4791088 h 6858000"/>
              <a:gd name="connsiteX108" fmla="*/ 7734173 w 12192000"/>
              <a:gd name="connsiteY108" fmla="*/ 4827372 h 6858000"/>
              <a:gd name="connsiteX109" fmla="*/ 7744708 w 12192000"/>
              <a:gd name="connsiteY109" fmla="*/ 4862486 h 6858000"/>
              <a:gd name="connsiteX110" fmla="*/ 7759923 w 12192000"/>
              <a:gd name="connsiteY110" fmla="*/ 4891747 h 6858000"/>
              <a:gd name="connsiteX111" fmla="*/ 7779821 w 12192000"/>
              <a:gd name="connsiteY111" fmla="*/ 4919838 h 6858000"/>
              <a:gd name="connsiteX112" fmla="*/ 7803230 w 12192000"/>
              <a:gd name="connsiteY112" fmla="*/ 4944418 h 6858000"/>
              <a:gd name="connsiteX113" fmla="*/ 7830151 w 12192000"/>
              <a:gd name="connsiteY113" fmla="*/ 4968998 h 6858000"/>
              <a:gd name="connsiteX114" fmla="*/ 7858242 w 12192000"/>
              <a:gd name="connsiteY114" fmla="*/ 4991236 h 6858000"/>
              <a:gd name="connsiteX115" fmla="*/ 7887503 w 12192000"/>
              <a:gd name="connsiteY115" fmla="*/ 5013475 h 6858000"/>
              <a:gd name="connsiteX116" fmla="*/ 7916765 w 12192000"/>
              <a:gd name="connsiteY116" fmla="*/ 5035714 h 6858000"/>
              <a:gd name="connsiteX117" fmla="*/ 7946026 w 12192000"/>
              <a:gd name="connsiteY117" fmla="*/ 5057952 h 6858000"/>
              <a:gd name="connsiteX118" fmla="*/ 7972947 w 12192000"/>
              <a:gd name="connsiteY118" fmla="*/ 5081362 h 6858000"/>
              <a:gd name="connsiteX119" fmla="*/ 7996356 w 12192000"/>
              <a:gd name="connsiteY119" fmla="*/ 5108282 h 6858000"/>
              <a:gd name="connsiteX120" fmla="*/ 8017424 w 12192000"/>
              <a:gd name="connsiteY120" fmla="*/ 5134032 h 6858000"/>
              <a:gd name="connsiteX121" fmla="*/ 8033811 w 12192000"/>
              <a:gd name="connsiteY121" fmla="*/ 5163294 h 6858000"/>
              <a:gd name="connsiteX122" fmla="*/ 8047856 w 12192000"/>
              <a:gd name="connsiteY122" fmla="*/ 5194896 h 6858000"/>
              <a:gd name="connsiteX123" fmla="*/ 8059561 w 12192000"/>
              <a:gd name="connsiteY123" fmla="*/ 5228839 h 6858000"/>
              <a:gd name="connsiteX124" fmla="*/ 8070095 w 12192000"/>
              <a:gd name="connsiteY124" fmla="*/ 5263953 h 6858000"/>
              <a:gd name="connsiteX125" fmla="*/ 8079459 w 12192000"/>
              <a:gd name="connsiteY125" fmla="*/ 5299067 h 6858000"/>
              <a:gd name="connsiteX126" fmla="*/ 8088822 w 12192000"/>
              <a:gd name="connsiteY126" fmla="*/ 5335351 h 6858000"/>
              <a:gd name="connsiteX127" fmla="*/ 8099356 w 12192000"/>
              <a:gd name="connsiteY127" fmla="*/ 5369294 h 6858000"/>
              <a:gd name="connsiteX128" fmla="*/ 8111061 w 12192000"/>
              <a:gd name="connsiteY128" fmla="*/ 5403238 h 6858000"/>
              <a:gd name="connsiteX129" fmla="*/ 8125106 w 12192000"/>
              <a:gd name="connsiteY129" fmla="*/ 5434840 h 6858000"/>
              <a:gd name="connsiteX130" fmla="*/ 8142663 w 12192000"/>
              <a:gd name="connsiteY130" fmla="*/ 5462931 h 6858000"/>
              <a:gd name="connsiteX131" fmla="*/ 8163732 w 12192000"/>
              <a:gd name="connsiteY131" fmla="*/ 5488681 h 6858000"/>
              <a:gd name="connsiteX132" fmla="*/ 8189482 w 12192000"/>
              <a:gd name="connsiteY132" fmla="*/ 5509749 h 6858000"/>
              <a:gd name="connsiteX133" fmla="*/ 8217573 w 12192000"/>
              <a:gd name="connsiteY133" fmla="*/ 5527306 h 6858000"/>
              <a:gd name="connsiteX134" fmla="*/ 8249175 w 12192000"/>
              <a:gd name="connsiteY134" fmla="*/ 5541352 h 6858000"/>
              <a:gd name="connsiteX135" fmla="*/ 8283118 w 12192000"/>
              <a:gd name="connsiteY135" fmla="*/ 5553056 h 6858000"/>
              <a:gd name="connsiteX136" fmla="*/ 8317062 w 12192000"/>
              <a:gd name="connsiteY136" fmla="*/ 5563590 h 6858000"/>
              <a:gd name="connsiteX137" fmla="*/ 8353346 w 12192000"/>
              <a:gd name="connsiteY137" fmla="*/ 5572954 h 6858000"/>
              <a:gd name="connsiteX138" fmla="*/ 8388459 w 12192000"/>
              <a:gd name="connsiteY138" fmla="*/ 5582318 h 6858000"/>
              <a:gd name="connsiteX139" fmla="*/ 8423573 w 12192000"/>
              <a:gd name="connsiteY139" fmla="*/ 5592852 h 6858000"/>
              <a:gd name="connsiteX140" fmla="*/ 8457516 w 12192000"/>
              <a:gd name="connsiteY140" fmla="*/ 5604556 h 6858000"/>
              <a:gd name="connsiteX141" fmla="*/ 8489119 w 12192000"/>
              <a:gd name="connsiteY141" fmla="*/ 5618602 h 6858000"/>
              <a:gd name="connsiteX142" fmla="*/ 8518380 w 12192000"/>
              <a:gd name="connsiteY142" fmla="*/ 5634988 h 6858000"/>
              <a:gd name="connsiteX143" fmla="*/ 8544130 w 12192000"/>
              <a:gd name="connsiteY143" fmla="*/ 5656057 h 6858000"/>
              <a:gd name="connsiteX144" fmla="*/ 8571051 w 12192000"/>
              <a:gd name="connsiteY144" fmla="*/ 5679466 h 6858000"/>
              <a:gd name="connsiteX145" fmla="*/ 8594460 w 12192000"/>
              <a:gd name="connsiteY145" fmla="*/ 5706386 h 6858000"/>
              <a:gd name="connsiteX146" fmla="*/ 8616699 w 12192000"/>
              <a:gd name="connsiteY146" fmla="*/ 5734477 h 6858000"/>
              <a:gd name="connsiteX147" fmla="*/ 8638937 w 12192000"/>
              <a:gd name="connsiteY147" fmla="*/ 5763739 h 6858000"/>
              <a:gd name="connsiteX148" fmla="*/ 8661176 w 12192000"/>
              <a:gd name="connsiteY148" fmla="*/ 5793000 h 6858000"/>
              <a:gd name="connsiteX149" fmla="*/ 8683415 w 12192000"/>
              <a:gd name="connsiteY149" fmla="*/ 5821091 h 6858000"/>
              <a:gd name="connsiteX150" fmla="*/ 8707994 w 12192000"/>
              <a:gd name="connsiteY150" fmla="*/ 5848012 h 6858000"/>
              <a:gd name="connsiteX151" fmla="*/ 8732574 w 12192000"/>
              <a:gd name="connsiteY151" fmla="*/ 5871421 h 6858000"/>
              <a:gd name="connsiteX152" fmla="*/ 8760665 w 12192000"/>
              <a:gd name="connsiteY152" fmla="*/ 5891319 h 6858000"/>
              <a:gd name="connsiteX153" fmla="*/ 8789926 w 12192000"/>
              <a:gd name="connsiteY153" fmla="*/ 5906535 h 6858000"/>
              <a:gd name="connsiteX154" fmla="*/ 8825040 w 12192000"/>
              <a:gd name="connsiteY154" fmla="*/ 5917069 h 6858000"/>
              <a:gd name="connsiteX155" fmla="*/ 8861324 w 12192000"/>
              <a:gd name="connsiteY155" fmla="*/ 5921751 h 6858000"/>
              <a:gd name="connsiteX156" fmla="*/ 8898779 w 12192000"/>
              <a:gd name="connsiteY156" fmla="*/ 5922921 h 6858000"/>
              <a:gd name="connsiteX157" fmla="*/ 8938575 w 12192000"/>
              <a:gd name="connsiteY157" fmla="*/ 5919410 h 6858000"/>
              <a:gd name="connsiteX158" fmla="*/ 8978370 w 12192000"/>
              <a:gd name="connsiteY158" fmla="*/ 5914728 h 6858000"/>
              <a:gd name="connsiteX159" fmla="*/ 9018166 w 12192000"/>
              <a:gd name="connsiteY159" fmla="*/ 5908876 h 6858000"/>
              <a:gd name="connsiteX160" fmla="*/ 9057961 w 12192000"/>
              <a:gd name="connsiteY160" fmla="*/ 5904194 h 6858000"/>
              <a:gd name="connsiteX161" fmla="*/ 9097757 w 12192000"/>
              <a:gd name="connsiteY161" fmla="*/ 5901853 h 6858000"/>
              <a:gd name="connsiteX162" fmla="*/ 9136382 w 12192000"/>
              <a:gd name="connsiteY162" fmla="*/ 5901853 h 6858000"/>
              <a:gd name="connsiteX163" fmla="*/ 9172666 w 12192000"/>
              <a:gd name="connsiteY163" fmla="*/ 5906535 h 6858000"/>
              <a:gd name="connsiteX164" fmla="*/ 9208950 w 12192000"/>
              <a:gd name="connsiteY164" fmla="*/ 5915898 h 6858000"/>
              <a:gd name="connsiteX165" fmla="*/ 9244064 w 12192000"/>
              <a:gd name="connsiteY165" fmla="*/ 5929944 h 6858000"/>
              <a:gd name="connsiteX166" fmla="*/ 9279178 w 12192000"/>
              <a:gd name="connsiteY166" fmla="*/ 5948671 h 6858000"/>
              <a:gd name="connsiteX167" fmla="*/ 9314292 w 12192000"/>
              <a:gd name="connsiteY167" fmla="*/ 5967398 h 6858000"/>
              <a:gd name="connsiteX168" fmla="*/ 9349405 w 12192000"/>
              <a:gd name="connsiteY168" fmla="*/ 5988467 h 6858000"/>
              <a:gd name="connsiteX169" fmla="*/ 9383349 w 12192000"/>
              <a:gd name="connsiteY169" fmla="*/ 6008364 h 6858000"/>
              <a:gd name="connsiteX170" fmla="*/ 9419633 w 12192000"/>
              <a:gd name="connsiteY170" fmla="*/ 6025921 h 6858000"/>
              <a:gd name="connsiteX171" fmla="*/ 9454747 w 12192000"/>
              <a:gd name="connsiteY171" fmla="*/ 6039967 h 6858000"/>
              <a:gd name="connsiteX172" fmla="*/ 9491031 w 12192000"/>
              <a:gd name="connsiteY172" fmla="*/ 6049331 h 6858000"/>
              <a:gd name="connsiteX173" fmla="*/ 9528486 w 12192000"/>
              <a:gd name="connsiteY173" fmla="*/ 6052842 h 6858000"/>
              <a:gd name="connsiteX174" fmla="*/ 9565940 w 12192000"/>
              <a:gd name="connsiteY174" fmla="*/ 6049331 h 6858000"/>
              <a:gd name="connsiteX175" fmla="*/ 9602224 w 12192000"/>
              <a:gd name="connsiteY175" fmla="*/ 6039967 h 6858000"/>
              <a:gd name="connsiteX176" fmla="*/ 9637338 w 12192000"/>
              <a:gd name="connsiteY176" fmla="*/ 6025921 h 6858000"/>
              <a:gd name="connsiteX177" fmla="*/ 9673622 w 12192000"/>
              <a:gd name="connsiteY177" fmla="*/ 6008364 h 6858000"/>
              <a:gd name="connsiteX178" fmla="*/ 9707566 w 12192000"/>
              <a:gd name="connsiteY178" fmla="*/ 5988467 h 6858000"/>
              <a:gd name="connsiteX179" fmla="*/ 9742679 w 12192000"/>
              <a:gd name="connsiteY179" fmla="*/ 5967398 h 6858000"/>
              <a:gd name="connsiteX180" fmla="*/ 9777793 w 12192000"/>
              <a:gd name="connsiteY180" fmla="*/ 5948671 h 6858000"/>
              <a:gd name="connsiteX181" fmla="*/ 9812907 w 12192000"/>
              <a:gd name="connsiteY181" fmla="*/ 5929944 h 6858000"/>
              <a:gd name="connsiteX182" fmla="*/ 9846850 w 12192000"/>
              <a:gd name="connsiteY182" fmla="*/ 5915898 h 6858000"/>
              <a:gd name="connsiteX183" fmla="*/ 9884305 w 12192000"/>
              <a:gd name="connsiteY183" fmla="*/ 5906535 h 6858000"/>
              <a:gd name="connsiteX184" fmla="*/ 9920589 w 12192000"/>
              <a:gd name="connsiteY184" fmla="*/ 5901853 h 6858000"/>
              <a:gd name="connsiteX185" fmla="*/ 9959214 w 12192000"/>
              <a:gd name="connsiteY185" fmla="*/ 5901853 h 6858000"/>
              <a:gd name="connsiteX186" fmla="*/ 9999010 w 12192000"/>
              <a:gd name="connsiteY186" fmla="*/ 5904194 h 6858000"/>
              <a:gd name="connsiteX187" fmla="*/ 10038805 w 12192000"/>
              <a:gd name="connsiteY187" fmla="*/ 5908876 h 6858000"/>
              <a:gd name="connsiteX188" fmla="*/ 10078601 w 12192000"/>
              <a:gd name="connsiteY188" fmla="*/ 5914728 h 6858000"/>
              <a:gd name="connsiteX189" fmla="*/ 10118396 w 12192000"/>
              <a:gd name="connsiteY189" fmla="*/ 5919410 h 6858000"/>
              <a:gd name="connsiteX190" fmla="*/ 10158192 w 12192000"/>
              <a:gd name="connsiteY190" fmla="*/ 5922921 h 6858000"/>
              <a:gd name="connsiteX191" fmla="*/ 10195647 w 12192000"/>
              <a:gd name="connsiteY191" fmla="*/ 5921751 h 6858000"/>
              <a:gd name="connsiteX192" fmla="*/ 10231931 w 12192000"/>
              <a:gd name="connsiteY192" fmla="*/ 5917069 h 6858000"/>
              <a:gd name="connsiteX193" fmla="*/ 10267044 w 12192000"/>
              <a:gd name="connsiteY193" fmla="*/ 5906535 h 6858000"/>
              <a:gd name="connsiteX194" fmla="*/ 10296306 w 12192000"/>
              <a:gd name="connsiteY194" fmla="*/ 5891319 h 6858000"/>
              <a:gd name="connsiteX195" fmla="*/ 10324397 w 12192000"/>
              <a:gd name="connsiteY195" fmla="*/ 5871421 h 6858000"/>
              <a:gd name="connsiteX196" fmla="*/ 10348977 w 12192000"/>
              <a:gd name="connsiteY196" fmla="*/ 5848012 h 6858000"/>
              <a:gd name="connsiteX197" fmla="*/ 10373556 w 12192000"/>
              <a:gd name="connsiteY197" fmla="*/ 5821091 h 6858000"/>
              <a:gd name="connsiteX198" fmla="*/ 10395795 w 12192000"/>
              <a:gd name="connsiteY198" fmla="*/ 5793000 h 6858000"/>
              <a:gd name="connsiteX199" fmla="*/ 10418034 w 12192000"/>
              <a:gd name="connsiteY199" fmla="*/ 5763739 h 6858000"/>
              <a:gd name="connsiteX200" fmla="*/ 10440272 w 12192000"/>
              <a:gd name="connsiteY200" fmla="*/ 5734477 h 6858000"/>
              <a:gd name="connsiteX201" fmla="*/ 10462511 w 12192000"/>
              <a:gd name="connsiteY201" fmla="*/ 5706386 h 6858000"/>
              <a:gd name="connsiteX202" fmla="*/ 10485920 w 12192000"/>
              <a:gd name="connsiteY202" fmla="*/ 5679466 h 6858000"/>
              <a:gd name="connsiteX203" fmla="*/ 10512841 w 12192000"/>
              <a:gd name="connsiteY203" fmla="*/ 5656057 h 6858000"/>
              <a:gd name="connsiteX204" fmla="*/ 10538591 w 12192000"/>
              <a:gd name="connsiteY204" fmla="*/ 5634988 h 6858000"/>
              <a:gd name="connsiteX205" fmla="*/ 10567852 w 12192000"/>
              <a:gd name="connsiteY205" fmla="*/ 5618602 h 6858000"/>
              <a:gd name="connsiteX206" fmla="*/ 10599455 w 12192000"/>
              <a:gd name="connsiteY206" fmla="*/ 5604556 h 6858000"/>
              <a:gd name="connsiteX207" fmla="*/ 10633398 w 12192000"/>
              <a:gd name="connsiteY207" fmla="*/ 5592852 h 6858000"/>
              <a:gd name="connsiteX208" fmla="*/ 10668512 w 12192000"/>
              <a:gd name="connsiteY208" fmla="*/ 5582318 h 6858000"/>
              <a:gd name="connsiteX209" fmla="*/ 10703626 w 12192000"/>
              <a:gd name="connsiteY209" fmla="*/ 5572954 h 6858000"/>
              <a:gd name="connsiteX210" fmla="*/ 10739910 w 12192000"/>
              <a:gd name="connsiteY210" fmla="*/ 5563590 h 6858000"/>
              <a:gd name="connsiteX211" fmla="*/ 10773853 w 12192000"/>
              <a:gd name="connsiteY211" fmla="*/ 5553056 h 6858000"/>
              <a:gd name="connsiteX212" fmla="*/ 10807796 w 12192000"/>
              <a:gd name="connsiteY212" fmla="*/ 5541352 h 6858000"/>
              <a:gd name="connsiteX213" fmla="*/ 10839399 w 12192000"/>
              <a:gd name="connsiteY213" fmla="*/ 5527306 h 6858000"/>
              <a:gd name="connsiteX214" fmla="*/ 10867490 w 12192000"/>
              <a:gd name="connsiteY214" fmla="*/ 5509749 h 6858000"/>
              <a:gd name="connsiteX215" fmla="*/ 10893240 w 12192000"/>
              <a:gd name="connsiteY215" fmla="*/ 5488681 h 6858000"/>
              <a:gd name="connsiteX216" fmla="*/ 10914308 w 12192000"/>
              <a:gd name="connsiteY216" fmla="*/ 5462931 h 6858000"/>
              <a:gd name="connsiteX217" fmla="*/ 10931865 w 12192000"/>
              <a:gd name="connsiteY217" fmla="*/ 5434840 h 6858000"/>
              <a:gd name="connsiteX218" fmla="*/ 10945910 w 12192000"/>
              <a:gd name="connsiteY218" fmla="*/ 5403238 h 6858000"/>
              <a:gd name="connsiteX219" fmla="*/ 10957615 w 12192000"/>
              <a:gd name="connsiteY219" fmla="*/ 5369294 h 6858000"/>
              <a:gd name="connsiteX220" fmla="*/ 10968149 w 12192000"/>
              <a:gd name="connsiteY220" fmla="*/ 5335351 h 6858000"/>
              <a:gd name="connsiteX221" fmla="*/ 10977513 w 12192000"/>
              <a:gd name="connsiteY221" fmla="*/ 5299067 h 6858000"/>
              <a:gd name="connsiteX222" fmla="*/ 10986876 w 12192000"/>
              <a:gd name="connsiteY222" fmla="*/ 5263953 h 6858000"/>
              <a:gd name="connsiteX223" fmla="*/ 10997410 w 12192000"/>
              <a:gd name="connsiteY223" fmla="*/ 5228839 h 6858000"/>
              <a:gd name="connsiteX224" fmla="*/ 11009115 w 12192000"/>
              <a:gd name="connsiteY224" fmla="*/ 5194896 h 6858000"/>
              <a:gd name="connsiteX225" fmla="*/ 11023160 w 12192000"/>
              <a:gd name="connsiteY225" fmla="*/ 5163294 h 6858000"/>
              <a:gd name="connsiteX226" fmla="*/ 11039547 w 12192000"/>
              <a:gd name="connsiteY226" fmla="*/ 5134032 h 6858000"/>
              <a:gd name="connsiteX227" fmla="*/ 11060615 w 12192000"/>
              <a:gd name="connsiteY227" fmla="*/ 5108282 h 6858000"/>
              <a:gd name="connsiteX228" fmla="*/ 11084024 w 12192000"/>
              <a:gd name="connsiteY228" fmla="*/ 5081362 h 6858000"/>
              <a:gd name="connsiteX229" fmla="*/ 11110945 w 12192000"/>
              <a:gd name="connsiteY229" fmla="*/ 5057952 h 6858000"/>
              <a:gd name="connsiteX230" fmla="*/ 11139036 w 12192000"/>
              <a:gd name="connsiteY230" fmla="*/ 5035714 h 6858000"/>
              <a:gd name="connsiteX231" fmla="*/ 11169468 w 12192000"/>
              <a:gd name="connsiteY231" fmla="*/ 5013475 h 6858000"/>
              <a:gd name="connsiteX232" fmla="*/ 11198729 w 12192000"/>
              <a:gd name="connsiteY232" fmla="*/ 4991236 h 6858000"/>
              <a:gd name="connsiteX233" fmla="*/ 11226820 w 12192000"/>
              <a:gd name="connsiteY233" fmla="*/ 4968998 h 6858000"/>
              <a:gd name="connsiteX234" fmla="*/ 11253741 w 12192000"/>
              <a:gd name="connsiteY234" fmla="*/ 4944418 h 6858000"/>
              <a:gd name="connsiteX235" fmla="*/ 11277150 w 12192000"/>
              <a:gd name="connsiteY235" fmla="*/ 4919838 h 6858000"/>
              <a:gd name="connsiteX236" fmla="*/ 11297048 w 12192000"/>
              <a:gd name="connsiteY236" fmla="*/ 4891747 h 6858000"/>
              <a:gd name="connsiteX237" fmla="*/ 11312264 w 12192000"/>
              <a:gd name="connsiteY237" fmla="*/ 4862486 h 6858000"/>
              <a:gd name="connsiteX238" fmla="*/ 11322798 w 12192000"/>
              <a:gd name="connsiteY238" fmla="*/ 4827372 h 6858000"/>
              <a:gd name="connsiteX239" fmla="*/ 11327480 w 12192000"/>
              <a:gd name="connsiteY239" fmla="*/ 4791088 h 6858000"/>
              <a:gd name="connsiteX240" fmla="*/ 11328650 w 12192000"/>
              <a:gd name="connsiteY240" fmla="*/ 4753633 h 6858000"/>
              <a:gd name="connsiteX241" fmla="*/ 11325139 w 12192000"/>
              <a:gd name="connsiteY241" fmla="*/ 4713838 h 6858000"/>
              <a:gd name="connsiteX242" fmla="*/ 11320457 w 12192000"/>
              <a:gd name="connsiteY242" fmla="*/ 4674042 h 6858000"/>
              <a:gd name="connsiteX243" fmla="*/ 11314605 w 12192000"/>
              <a:gd name="connsiteY243" fmla="*/ 4634247 h 6858000"/>
              <a:gd name="connsiteX244" fmla="*/ 11309923 w 12192000"/>
              <a:gd name="connsiteY244" fmla="*/ 4594451 h 6858000"/>
              <a:gd name="connsiteX245" fmla="*/ 11307582 w 12192000"/>
              <a:gd name="connsiteY245" fmla="*/ 4554655 h 6858000"/>
              <a:gd name="connsiteX246" fmla="*/ 11307582 w 12192000"/>
              <a:gd name="connsiteY246" fmla="*/ 4516030 h 6858000"/>
              <a:gd name="connsiteX247" fmla="*/ 11312264 w 12192000"/>
              <a:gd name="connsiteY247" fmla="*/ 4479746 h 6858000"/>
              <a:gd name="connsiteX248" fmla="*/ 11321628 w 12192000"/>
              <a:gd name="connsiteY248" fmla="*/ 4443462 h 6858000"/>
              <a:gd name="connsiteX249" fmla="*/ 11335673 w 12192000"/>
              <a:gd name="connsiteY249" fmla="*/ 4409519 h 6858000"/>
              <a:gd name="connsiteX250" fmla="*/ 11354400 w 12192000"/>
              <a:gd name="connsiteY250" fmla="*/ 4374405 h 6858000"/>
              <a:gd name="connsiteX251" fmla="*/ 11373128 w 12192000"/>
              <a:gd name="connsiteY251" fmla="*/ 4339291 h 6858000"/>
              <a:gd name="connsiteX252" fmla="*/ 11394196 w 12192000"/>
              <a:gd name="connsiteY252" fmla="*/ 4304177 h 6858000"/>
              <a:gd name="connsiteX253" fmla="*/ 11414094 w 12192000"/>
              <a:gd name="connsiteY253" fmla="*/ 4270234 h 6858000"/>
              <a:gd name="connsiteX254" fmla="*/ 11431650 w 12192000"/>
              <a:gd name="connsiteY254" fmla="*/ 4233950 h 6858000"/>
              <a:gd name="connsiteX255" fmla="*/ 11445696 w 12192000"/>
              <a:gd name="connsiteY255" fmla="*/ 4198836 h 6858000"/>
              <a:gd name="connsiteX256" fmla="*/ 11455060 w 12192000"/>
              <a:gd name="connsiteY256" fmla="*/ 4162552 h 6858000"/>
              <a:gd name="connsiteX257" fmla="*/ 11458571 w 12192000"/>
              <a:gd name="connsiteY257" fmla="*/ 4125097 h 6858000"/>
              <a:gd name="connsiteX258" fmla="*/ 11455060 w 12192000"/>
              <a:gd name="connsiteY258" fmla="*/ 4087643 h 6858000"/>
              <a:gd name="connsiteX259" fmla="*/ 11445696 w 12192000"/>
              <a:gd name="connsiteY259" fmla="*/ 4051358 h 6858000"/>
              <a:gd name="connsiteX260" fmla="*/ 11431650 w 12192000"/>
              <a:gd name="connsiteY260" fmla="*/ 4016245 h 6858000"/>
              <a:gd name="connsiteX261" fmla="*/ 11414094 w 12192000"/>
              <a:gd name="connsiteY261" fmla="*/ 3979961 h 6858000"/>
              <a:gd name="connsiteX262" fmla="*/ 11394196 w 12192000"/>
              <a:gd name="connsiteY262" fmla="*/ 3946017 h 6858000"/>
              <a:gd name="connsiteX263" fmla="*/ 11373128 w 12192000"/>
              <a:gd name="connsiteY263" fmla="*/ 3910903 h 6858000"/>
              <a:gd name="connsiteX264" fmla="*/ 11354400 w 12192000"/>
              <a:gd name="connsiteY264" fmla="*/ 3875790 h 6858000"/>
              <a:gd name="connsiteX265" fmla="*/ 11335673 w 12192000"/>
              <a:gd name="connsiteY265" fmla="*/ 3840676 h 6858000"/>
              <a:gd name="connsiteX266" fmla="*/ 11321628 w 12192000"/>
              <a:gd name="connsiteY266" fmla="*/ 3806733 h 6858000"/>
              <a:gd name="connsiteX267" fmla="*/ 11312264 w 12192000"/>
              <a:gd name="connsiteY267" fmla="*/ 3770449 h 6858000"/>
              <a:gd name="connsiteX268" fmla="*/ 11307582 w 12192000"/>
              <a:gd name="connsiteY268" fmla="*/ 3734164 h 6858000"/>
              <a:gd name="connsiteX269" fmla="*/ 11307582 w 12192000"/>
              <a:gd name="connsiteY269" fmla="*/ 3695539 h 6858000"/>
              <a:gd name="connsiteX270" fmla="*/ 11309923 w 12192000"/>
              <a:gd name="connsiteY270" fmla="*/ 3655744 h 6858000"/>
              <a:gd name="connsiteX271" fmla="*/ 11314605 w 12192000"/>
              <a:gd name="connsiteY271" fmla="*/ 3615948 h 6858000"/>
              <a:gd name="connsiteX272" fmla="*/ 11320457 w 12192000"/>
              <a:gd name="connsiteY272" fmla="*/ 3576152 h 6858000"/>
              <a:gd name="connsiteX273" fmla="*/ 11325139 w 12192000"/>
              <a:gd name="connsiteY273" fmla="*/ 3536357 h 6858000"/>
              <a:gd name="connsiteX274" fmla="*/ 11328650 w 12192000"/>
              <a:gd name="connsiteY274" fmla="*/ 3496561 h 6858000"/>
              <a:gd name="connsiteX275" fmla="*/ 11327480 w 12192000"/>
              <a:gd name="connsiteY275" fmla="*/ 3459107 h 6858000"/>
              <a:gd name="connsiteX276" fmla="*/ 11322798 w 12192000"/>
              <a:gd name="connsiteY276" fmla="*/ 3422822 h 6858000"/>
              <a:gd name="connsiteX277" fmla="*/ 11312264 w 12192000"/>
              <a:gd name="connsiteY277" fmla="*/ 3387709 h 6858000"/>
              <a:gd name="connsiteX278" fmla="*/ 11297048 w 12192000"/>
              <a:gd name="connsiteY278" fmla="*/ 3358447 h 6858000"/>
              <a:gd name="connsiteX279" fmla="*/ 11277150 w 12192000"/>
              <a:gd name="connsiteY279" fmla="*/ 3330356 h 6858000"/>
              <a:gd name="connsiteX280" fmla="*/ 11253741 w 12192000"/>
              <a:gd name="connsiteY280" fmla="*/ 3305777 h 6858000"/>
              <a:gd name="connsiteX281" fmla="*/ 11226820 w 12192000"/>
              <a:gd name="connsiteY281" fmla="*/ 3281197 h 6858000"/>
              <a:gd name="connsiteX282" fmla="*/ 11198729 w 12192000"/>
              <a:gd name="connsiteY282" fmla="*/ 3258958 h 6858000"/>
              <a:gd name="connsiteX283" fmla="*/ 11169468 w 12192000"/>
              <a:gd name="connsiteY283" fmla="*/ 3236720 h 6858000"/>
              <a:gd name="connsiteX284" fmla="*/ 11139036 w 12192000"/>
              <a:gd name="connsiteY284" fmla="*/ 3214481 h 6858000"/>
              <a:gd name="connsiteX285" fmla="*/ 11110945 w 12192000"/>
              <a:gd name="connsiteY285" fmla="*/ 3192242 h 6858000"/>
              <a:gd name="connsiteX286" fmla="*/ 11084024 w 12192000"/>
              <a:gd name="connsiteY286" fmla="*/ 3168833 h 6858000"/>
              <a:gd name="connsiteX287" fmla="*/ 11060615 w 12192000"/>
              <a:gd name="connsiteY287" fmla="*/ 3141913 h 6858000"/>
              <a:gd name="connsiteX288" fmla="*/ 11039547 w 12192000"/>
              <a:gd name="connsiteY288" fmla="*/ 3116162 h 6858000"/>
              <a:gd name="connsiteX289" fmla="*/ 11023160 w 12192000"/>
              <a:gd name="connsiteY289" fmla="*/ 3086901 h 6858000"/>
              <a:gd name="connsiteX290" fmla="*/ 11009115 w 12192000"/>
              <a:gd name="connsiteY290" fmla="*/ 3055299 h 6858000"/>
              <a:gd name="connsiteX291" fmla="*/ 10997410 w 12192000"/>
              <a:gd name="connsiteY291" fmla="*/ 3021355 h 6858000"/>
              <a:gd name="connsiteX292" fmla="*/ 10986876 w 12192000"/>
              <a:gd name="connsiteY292" fmla="*/ 2986242 h 6858000"/>
              <a:gd name="connsiteX293" fmla="*/ 10977513 w 12192000"/>
              <a:gd name="connsiteY293" fmla="*/ 2951128 h 6858000"/>
              <a:gd name="connsiteX294" fmla="*/ 10968149 w 12192000"/>
              <a:gd name="connsiteY294" fmla="*/ 2914844 h 6858000"/>
              <a:gd name="connsiteX295" fmla="*/ 10957615 w 12192000"/>
              <a:gd name="connsiteY295" fmla="*/ 2880900 h 6858000"/>
              <a:gd name="connsiteX296" fmla="*/ 10945910 w 12192000"/>
              <a:gd name="connsiteY296" fmla="*/ 2846957 h 6858000"/>
              <a:gd name="connsiteX297" fmla="*/ 10931865 w 12192000"/>
              <a:gd name="connsiteY297" fmla="*/ 2815355 h 6858000"/>
              <a:gd name="connsiteX298" fmla="*/ 10914308 w 12192000"/>
              <a:gd name="connsiteY298" fmla="*/ 2787264 h 6858000"/>
              <a:gd name="connsiteX299" fmla="*/ 10893240 w 12192000"/>
              <a:gd name="connsiteY299" fmla="*/ 2761514 h 6858000"/>
              <a:gd name="connsiteX300" fmla="*/ 10867490 w 12192000"/>
              <a:gd name="connsiteY300" fmla="*/ 2740445 h 6858000"/>
              <a:gd name="connsiteX301" fmla="*/ 10839399 w 12192000"/>
              <a:gd name="connsiteY301" fmla="*/ 2722888 h 6858000"/>
              <a:gd name="connsiteX302" fmla="*/ 10807796 w 12192000"/>
              <a:gd name="connsiteY302" fmla="*/ 2708843 h 6858000"/>
              <a:gd name="connsiteX303" fmla="*/ 10773853 w 12192000"/>
              <a:gd name="connsiteY303" fmla="*/ 2697138 h 6858000"/>
              <a:gd name="connsiteX304" fmla="*/ 10739910 w 12192000"/>
              <a:gd name="connsiteY304" fmla="*/ 2686604 h 6858000"/>
              <a:gd name="connsiteX305" fmla="*/ 10703626 w 12192000"/>
              <a:gd name="connsiteY305" fmla="*/ 2677241 h 6858000"/>
              <a:gd name="connsiteX306" fmla="*/ 10668512 w 12192000"/>
              <a:gd name="connsiteY306" fmla="*/ 2667877 h 6858000"/>
              <a:gd name="connsiteX307" fmla="*/ 10633398 w 12192000"/>
              <a:gd name="connsiteY307" fmla="*/ 2657343 h 6858000"/>
              <a:gd name="connsiteX308" fmla="*/ 10599455 w 12192000"/>
              <a:gd name="connsiteY308" fmla="*/ 2645638 h 6858000"/>
              <a:gd name="connsiteX309" fmla="*/ 10567852 w 12192000"/>
              <a:gd name="connsiteY309" fmla="*/ 2631593 h 6858000"/>
              <a:gd name="connsiteX310" fmla="*/ 10538591 w 12192000"/>
              <a:gd name="connsiteY310" fmla="*/ 2615206 h 6858000"/>
              <a:gd name="connsiteX311" fmla="*/ 10512841 w 12192000"/>
              <a:gd name="connsiteY311" fmla="*/ 2594138 h 6858000"/>
              <a:gd name="connsiteX312" fmla="*/ 10485920 w 12192000"/>
              <a:gd name="connsiteY312" fmla="*/ 2570729 h 6858000"/>
              <a:gd name="connsiteX313" fmla="*/ 10462511 w 12192000"/>
              <a:gd name="connsiteY313" fmla="*/ 2543808 h 6858000"/>
              <a:gd name="connsiteX314" fmla="*/ 10440272 w 12192000"/>
              <a:gd name="connsiteY314" fmla="*/ 2515717 h 6858000"/>
              <a:gd name="connsiteX315" fmla="*/ 10418034 w 12192000"/>
              <a:gd name="connsiteY315" fmla="*/ 2486456 h 6858000"/>
              <a:gd name="connsiteX316" fmla="*/ 10395795 w 12192000"/>
              <a:gd name="connsiteY316" fmla="*/ 2457194 h 6858000"/>
              <a:gd name="connsiteX317" fmla="*/ 10373556 w 12192000"/>
              <a:gd name="connsiteY317" fmla="*/ 2429103 h 6858000"/>
              <a:gd name="connsiteX318" fmla="*/ 10348977 w 12192000"/>
              <a:gd name="connsiteY318" fmla="*/ 2402183 h 6858000"/>
              <a:gd name="connsiteX319" fmla="*/ 10324397 w 12192000"/>
              <a:gd name="connsiteY319" fmla="*/ 2378774 h 6858000"/>
              <a:gd name="connsiteX320" fmla="*/ 10296306 w 12192000"/>
              <a:gd name="connsiteY320" fmla="*/ 2358876 h 6858000"/>
              <a:gd name="connsiteX321" fmla="*/ 10267044 w 12192000"/>
              <a:gd name="connsiteY321" fmla="*/ 2343660 h 6858000"/>
              <a:gd name="connsiteX322" fmla="*/ 10231931 w 12192000"/>
              <a:gd name="connsiteY322" fmla="*/ 2333126 h 6858000"/>
              <a:gd name="connsiteX323" fmla="*/ 10195647 w 12192000"/>
              <a:gd name="connsiteY323" fmla="*/ 2328444 h 6858000"/>
              <a:gd name="connsiteX324" fmla="*/ 10158192 w 12192000"/>
              <a:gd name="connsiteY324" fmla="*/ 2327274 h 6858000"/>
              <a:gd name="connsiteX325" fmla="*/ 10118396 w 12192000"/>
              <a:gd name="connsiteY325" fmla="*/ 2330785 h 6858000"/>
              <a:gd name="connsiteX326" fmla="*/ 10078601 w 12192000"/>
              <a:gd name="connsiteY326" fmla="*/ 2335467 h 6858000"/>
              <a:gd name="connsiteX327" fmla="*/ 10038805 w 12192000"/>
              <a:gd name="connsiteY327" fmla="*/ 2341319 h 6858000"/>
              <a:gd name="connsiteX328" fmla="*/ 9999010 w 12192000"/>
              <a:gd name="connsiteY328" fmla="*/ 2346001 h 6858000"/>
              <a:gd name="connsiteX329" fmla="*/ 9959214 w 12192000"/>
              <a:gd name="connsiteY329" fmla="*/ 2348342 h 6858000"/>
              <a:gd name="connsiteX330" fmla="*/ 9920589 w 12192000"/>
              <a:gd name="connsiteY330" fmla="*/ 2348342 h 6858000"/>
              <a:gd name="connsiteX331" fmla="*/ 9884305 w 12192000"/>
              <a:gd name="connsiteY331" fmla="*/ 2343660 h 6858000"/>
              <a:gd name="connsiteX332" fmla="*/ 9846850 w 12192000"/>
              <a:gd name="connsiteY332" fmla="*/ 2334296 h 6858000"/>
              <a:gd name="connsiteX333" fmla="*/ 9812907 w 12192000"/>
              <a:gd name="connsiteY333" fmla="*/ 2320251 h 6858000"/>
              <a:gd name="connsiteX334" fmla="*/ 9777793 w 12192000"/>
              <a:gd name="connsiteY334" fmla="*/ 2301524 h 6858000"/>
              <a:gd name="connsiteX335" fmla="*/ 9742679 w 12192000"/>
              <a:gd name="connsiteY335" fmla="*/ 2282796 h 6858000"/>
              <a:gd name="connsiteX336" fmla="*/ 9707566 w 12192000"/>
              <a:gd name="connsiteY336" fmla="*/ 2261728 h 6858000"/>
              <a:gd name="connsiteX337" fmla="*/ 9673622 w 12192000"/>
              <a:gd name="connsiteY337" fmla="*/ 2241830 h 6858000"/>
              <a:gd name="connsiteX338" fmla="*/ 9637338 w 12192000"/>
              <a:gd name="connsiteY338" fmla="*/ 2224273 h 6858000"/>
              <a:gd name="connsiteX339" fmla="*/ 9602224 w 12192000"/>
              <a:gd name="connsiteY339" fmla="*/ 2210228 h 6858000"/>
              <a:gd name="connsiteX340" fmla="*/ 9565940 w 12192000"/>
              <a:gd name="connsiteY340" fmla="*/ 2200864 h 6858000"/>
              <a:gd name="connsiteX341" fmla="*/ 9528486 w 12192000"/>
              <a:gd name="connsiteY341" fmla="*/ 219735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9528486" y="2197353"/>
                </a:moveTo>
                <a:lnTo>
                  <a:pt x="9491031" y="2200864"/>
                </a:lnTo>
                <a:lnTo>
                  <a:pt x="9454747" y="2210228"/>
                </a:lnTo>
                <a:lnTo>
                  <a:pt x="9419633" y="2224273"/>
                </a:lnTo>
                <a:lnTo>
                  <a:pt x="9383349" y="2241830"/>
                </a:lnTo>
                <a:lnTo>
                  <a:pt x="9349405" y="2261728"/>
                </a:lnTo>
                <a:lnTo>
                  <a:pt x="9314292" y="2282796"/>
                </a:lnTo>
                <a:lnTo>
                  <a:pt x="9279178" y="2301524"/>
                </a:lnTo>
                <a:lnTo>
                  <a:pt x="9244064" y="2320251"/>
                </a:lnTo>
                <a:lnTo>
                  <a:pt x="9208950" y="2334296"/>
                </a:lnTo>
                <a:lnTo>
                  <a:pt x="9172666" y="2343660"/>
                </a:lnTo>
                <a:lnTo>
                  <a:pt x="9136382" y="2348342"/>
                </a:lnTo>
                <a:lnTo>
                  <a:pt x="9097757" y="2348342"/>
                </a:lnTo>
                <a:lnTo>
                  <a:pt x="9057961" y="2346001"/>
                </a:lnTo>
                <a:lnTo>
                  <a:pt x="9018166" y="2341319"/>
                </a:lnTo>
                <a:lnTo>
                  <a:pt x="8978370" y="2335467"/>
                </a:lnTo>
                <a:lnTo>
                  <a:pt x="8938575" y="2330785"/>
                </a:lnTo>
                <a:lnTo>
                  <a:pt x="8898779" y="2327274"/>
                </a:lnTo>
                <a:lnTo>
                  <a:pt x="8861324" y="2328444"/>
                </a:lnTo>
                <a:lnTo>
                  <a:pt x="8825040" y="2333126"/>
                </a:lnTo>
                <a:lnTo>
                  <a:pt x="8789926" y="2343660"/>
                </a:lnTo>
                <a:lnTo>
                  <a:pt x="8760665" y="2358876"/>
                </a:lnTo>
                <a:lnTo>
                  <a:pt x="8732574" y="2378774"/>
                </a:lnTo>
                <a:lnTo>
                  <a:pt x="8707994" y="2402183"/>
                </a:lnTo>
                <a:lnTo>
                  <a:pt x="8683415" y="2429103"/>
                </a:lnTo>
                <a:lnTo>
                  <a:pt x="8661176" y="2457194"/>
                </a:lnTo>
                <a:lnTo>
                  <a:pt x="8638937" y="2486456"/>
                </a:lnTo>
                <a:lnTo>
                  <a:pt x="8616699" y="2515717"/>
                </a:lnTo>
                <a:lnTo>
                  <a:pt x="8594460" y="2543808"/>
                </a:lnTo>
                <a:lnTo>
                  <a:pt x="8571051" y="2570729"/>
                </a:lnTo>
                <a:lnTo>
                  <a:pt x="8544130" y="2594138"/>
                </a:lnTo>
                <a:lnTo>
                  <a:pt x="8518380" y="2615206"/>
                </a:lnTo>
                <a:lnTo>
                  <a:pt x="8489119" y="2631593"/>
                </a:lnTo>
                <a:lnTo>
                  <a:pt x="8457516" y="2645638"/>
                </a:lnTo>
                <a:lnTo>
                  <a:pt x="8423573" y="2657343"/>
                </a:lnTo>
                <a:lnTo>
                  <a:pt x="8388459" y="2667877"/>
                </a:lnTo>
                <a:lnTo>
                  <a:pt x="8353346" y="2677241"/>
                </a:lnTo>
                <a:lnTo>
                  <a:pt x="8317062" y="2686604"/>
                </a:lnTo>
                <a:lnTo>
                  <a:pt x="8283118" y="2697138"/>
                </a:lnTo>
                <a:lnTo>
                  <a:pt x="8249175" y="2708843"/>
                </a:lnTo>
                <a:lnTo>
                  <a:pt x="8217573" y="2722888"/>
                </a:lnTo>
                <a:lnTo>
                  <a:pt x="8189482" y="2740445"/>
                </a:lnTo>
                <a:lnTo>
                  <a:pt x="8163732" y="2761514"/>
                </a:lnTo>
                <a:lnTo>
                  <a:pt x="8142663" y="2787264"/>
                </a:lnTo>
                <a:lnTo>
                  <a:pt x="8125106" y="2815355"/>
                </a:lnTo>
                <a:lnTo>
                  <a:pt x="8111061" y="2846957"/>
                </a:lnTo>
                <a:lnTo>
                  <a:pt x="8099356" y="2880900"/>
                </a:lnTo>
                <a:lnTo>
                  <a:pt x="8088822" y="2914844"/>
                </a:lnTo>
                <a:lnTo>
                  <a:pt x="8079459" y="2951128"/>
                </a:lnTo>
                <a:lnTo>
                  <a:pt x="8070095" y="2986242"/>
                </a:lnTo>
                <a:lnTo>
                  <a:pt x="8059561" y="3021355"/>
                </a:lnTo>
                <a:lnTo>
                  <a:pt x="8047856" y="3055299"/>
                </a:lnTo>
                <a:lnTo>
                  <a:pt x="8033811" y="3086901"/>
                </a:lnTo>
                <a:lnTo>
                  <a:pt x="8017424" y="3116162"/>
                </a:lnTo>
                <a:lnTo>
                  <a:pt x="7996356" y="3141913"/>
                </a:lnTo>
                <a:lnTo>
                  <a:pt x="7972947" y="3168833"/>
                </a:lnTo>
                <a:lnTo>
                  <a:pt x="7946026" y="3192242"/>
                </a:lnTo>
                <a:lnTo>
                  <a:pt x="7916765" y="3214481"/>
                </a:lnTo>
                <a:lnTo>
                  <a:pt x="7887503" y="3236720"/>
                </a:lnTo>
                <a:lnTo>
                  <a:pt x="7858242" y="3258958"/>
                </a:lnTo>
                <a:lnTo>
                  <a:pt x="7830151" y="3281197"/>
                </a:lnTo>
                <a:lnTo>
                  <a:pt x="7803230" y="3305777"/>
                </a:lnTo>
                <a:lnTo>
                  <a:pt x="7779821" y="3330356"/>
                </a:lnTo>
                <a:lnTo>
                  <a:pt x="7759923" y="3358447"/>
                </a:lnTo>
                <a:lnTo>
                  <a:pt x="7744708" y="3387709"/>
                </a:lnTo>
                <a:lnTo>
                  <a:pt x="7734173" y="3422822"/>
                </a:lnTo>
                <a:lnTo>
                  <a:pt x="7729492" y="3459107"/>
                </a:lnTo>
                <a:lnTo>
                  <a:pt x="7728321" y="3496561"/>
                </a:lnTo>
                <a:lnTo>
                  <a:pt x="7731832" y="3536357"/>
                </a:lnTo>
                <a:lnTo>
                  <a:pt x="7736514" y="3576152"/>
                </a:lnTo>
                <a:lnTo>
                  <a:pt x="7742367" y="3615948"/>
                </a:lnTo>
                <a:lnTo>
                  <a:pt x="7747048" y="3655744"/>
                </a:lnTo>
                <a:lnTo>
                  <a:pt x="7749389" y="3695539"/>
                </a:lnTo>
                <a:lnTo>
                  <a:pt x="7749389" y="3734164"/>
                </a:lnTo>
                <a:lnTo>
                  <a:pt x="7744708" y="3770449"/>
                </a:lnTo>
                <a:lnTo>
                  <a:pt x="7735344" y="3806733"/>
                </a:lnTo>
                <a:lnTo>
                  <a:pt x="7721298" y="3840676"/>
                </a:lnTo>
                <a:lnTo>
                  <a:pt x="7703741" y="3875790"/>
                </a:lnTo>
                <a:lnTo>
                  <a:pt x="7683844" y="3910903"/>
                </a:lnTo>
                <a:lnTo>
                  <a:pt x="7662775" y="3946017"/>
                </a:lnTo>
                <a:lnTo>
                  <a:pt x="7642878" y="3979961"/>
                </a:lnTo>
                <a:lnTo>
                  <a:pt x="7625321" y="4016245"/>
                </a:lnTo>
                <a:lnTo>
                  <a:pt x="7611275" y="4051358"/>
                </a:lnTo>
                <a:lnTo>
                  <a:pt x="7601912" y="4087643"/>
                </a:lnTo>
                <a:lnTo>
                  <a:pt x="7598400" y="4125097"/>
                </a:lnTo>
                <a:lnTo>
                  <a:pt x="7601912" y="4162552"/>
                </a:lnTo>
                <a:lnTo>
                  <a:pt x="7611275" y="4198836"/>
                </a:lnTo>
                <a:lnTo>
                  <a:pt x="7625321" y="4233950"/>
                </a:lnTo>
                <a:lnTo>
                  <a:pt x="7642878" y="4270234"/>
                </a:lnTo>
                <a:lnTo>
                  <a:pt x="7662775" y="4304177"/>
                </a:lnTo>
                <a:lnTo>
                  <a:pt x="7683844" y="4339291"/>
                </a:lnTo>
                <a:lnTo>
                  <a:pt x="7703741" y="4374405"/>
                </a:lnTo>
                <a:lnTo>
                  <a:pt x="7721298" y="4409519"/>
                </a:lnTo>
                <a:lnTo>
                  <a:pt x="7735344" y="4443462"/>
                </a:lnTo>
                <a:lnTo>
                  <a:pt x="7744708" y="4479746"/>
                </a:lnTo>
                <a:lnTo>
                  <a:pt x="7749389" y="4516030"/>
                </a:lnTo>
                <a:lnTo>
                  <a:pt x="7749389" y="4554655"/>
                </a:lnTo>
                <a:lnTo>
                  <a:pt x="7747048" y="4594451"/>
                </a:lnTo>
                <a:lnTo>
                  <a:pt x="7742367" y="4634247"/>
                </a:lnTo>
                <a:lnTo>
                  <a:pt x="7736514" y="4674042"/>
                </a:lnTo>
                <a:lnTo>
                  <a:pt x="7731832" y="4713838"/>
                </a:lnTo>
                <a:lnTo>
                  <a:pt x="7728321" y="4753633"/>
                </a:lnTo>
                <a:lnTo>
                  <a:pt x="7729492" y="4791088"/>
                </a:lnTo>
                <a:lnTo>
                  <a:pt x="7734173" y="4827372"/>
                </a:lnTo>
                <a:lnTo>
                  <a:pt x="7744708" y="4862486"/>
                </a:lnTo>
                <a:lnTo>
                  <a:pt x="7759923" y="4891747"/>
                </a:lnTo>
                <a:lnTo>
                  <a:pt x="7779821" y="4919838"/>
                </a:lnTo>
                <a:lnTo>
                  <a:pt x="7803230" y="4944418"/>
                </a:lnTo>
                <a:lnTo>
                  <a:pt x="7830151" y="4968998"/>
                </a:lnTo>
                <a:lnTo>
                  <a:pt x="7858242" y="4991236"/>
                </a:lnTo>
                <a:lnTo>
                  <a:pt x="7887503" y="5013475"/>
                </a:lnTo>
                <a:lnTo>
                  <a:pt x="7916765" y="5035714"/>
                </a:lnTo>
                <a:lnTo>
                  <a:pt x="7946026" y="5057952"/>
                </a:lnTo>
                <a:lnTo>
                  <a:pt x="7972947" y="5081362"/>
                </a:lnTo>
                <a:lnTo>
                  <a:pt x="7996356" y="5108282"/>
                </a:lnTo>
                <a:lnTo>
                  <a:pt x="8017424" y="5134032"/>
                </a:lnTo>
                <a:lnTo>
                  <a:pt x="8033811" y="5163294"/>
                </a:lnTo>
                <a:lnTo>
                  <a:pt x="8047856" y="5194896"/>
                </a:lnTo>
                <a:lnTo>
                  <a:pt x="8059561" y="5228839"/>
                </a:lnTo>
                <a:lnTo>
                  <a:pt x="8070095" y="5263953"/>
                </a:lnTo>
                <a:lnTo>
                  <a:pt x="8079459" y="5299067"/>
                </a:lnTo>
                <a:lnTo>
                  <a:pt x="8088822" y="5335351"/>
                </a:lnTo>
                <a:lnTo>
                  <a:pt x="8099356" y="5369294"/>
                </a:lnTo>
                <a:lnTo>
                  <a:pt x="8111061" y="5403238"/>
                </a:lnTo>
                <a:lnTo>
                  <a:pt x="8125106" y="5434840"/>
                </a:lnTo>
                <a:lnTo>
                  <a:pt x="8142663" y="5462931"/>
                </a:lnTo>
                <a:lnTo>
                  <a:pt x="8163732" y="5488681"/>
                </a:lnTo>
                <a:lnTo>
                  <a:pt x="8189482" y="5509749"/>
                </a:lnTo>
                <a:lnTo>
                  <a:pt x="8217573" y="5527306"/>
                </a:lnTo>
                <a:lnTo>
                  <a:pt x="8249175" y="5541352"/>
                </a:lnTo>
                <a:lnTo>
                  <a:pt x="8283118" y="5553056"/>
                </a:lnTo>
                <a:lnTo>
                  <a:pt x="8317062" y="5563590"/>
                </a:lnTo>
                <a:lnTo>
                  <a:pt x="8353346" y="5572954"/>
                </a:lnTo>
                <a:lnTo>
                  <a:pt x="8388459" y="5582318"/>
                </a:lnTo>
                <a:lnTo>
                  <a:pt x="8423573" y="5592852"/>
                </a:lnTo>
                <a:lnTo>
                  <a:pt x="8457516" y="5604556"/>
                </a:lnTo>
                <a:lnTo>
                  <a:pt x="8489119" y="5618602"/>
                </a:lnTo>
                <a:lnTo>
                  <a:pt x="8518380" y="5634988"/>
                </a:lnTo>
                <a:lnTo>
                  <a:pt x="8544130" y="5656057"/>
                </a:lnTo>
                <a:lnTo>
                  <a:pt x="8571051" y="5679466"/>
                </a:lnTo>
                <a:lnTo>
                  <a:pt x="8594460" y="5706386"/>
                </a:lnTo>
                <a:lnTo>
                  <a:pt x="8616699" y="5734477"/>
                </a:lnTo>
                <a:lnTo>
                  <a:pt x="8638937" y="5763739"/>
                </a:lnTo>
                <a:lnTo>
                  <a:pt x="8661176" y="5793000"/>
                </a:lnTo>
                <a:lnTo>
                  <a:pt x="8683415" y="5821091"/>
                </a:lnTo>
                <a:lnTo>
                  <a:pt x="8707994" y="5848012"/>
                </a:lnTo>
                <a:lnTo>
                  <a:pt x="8732574" y="5871421"/>
                </a:lnTo>
                <a:lnTo>
                  <a:pt x="8760665" y="5891319"/>
                </a:lnTo>
                <a:lnTo>
                  <a:pt x="8789926" y="5906535"/>
                </a:lnTo>
                <a:lnTo>
                  <a:pt x="8825040" y="5917069"/>
                </a:lnTo>
                <a:lnTo>
                  <a:pt x="8861324" y="5921751"/>
                </a:lnTo>
                <a:lnTo>
                  <a:pt x="8898779" y="5922921"/>
                </a:lnTo>
                <a:lnTo>
                  <a:pt x="8938575" y="5919410"/>
                </a:lnTo>
                <a:lnTo>
                  <a:pt x="8978370" y="5914728"/>
                </a:lnTo>
                <a:lnTo>
                  <a:pt x="9018166" y="5908876"/>
                </a:lnTo>
                <a:lnTo>
                  <a:pt x="9057961" y="5904194"/>
                </a:lnTo>
                <a:lnTo>
                  <a:pt x="9097757" y="5901853"/>
                </a:lnTo>
                <a:lnTo>
                  <a:pt x="9136382" y="5901853"/>
                </a:lnTo>
                <a:lnTo>
                  <a:pt x="9172666" y="5906535"/>
                </a:lnTo>
                <a:lnTo>
                  <a:pt x="9208950" y="5915898"/>
                </a:lnTo>
                <a:lnTo>
                  <a:pt x="9244064" y="5929944"/>
                </a:lnTo>
                <a:lnTo>
                  <a:pt x="9279178" y="5948671"/>
                </a:lnTo>
                <a:lnTo>
                  <a:pt x="9314292" y="5967398"/>
                </a:lnTo>
                <a:lnTo>
                  <a:pt x="9349405" y="5988467"/>
                </a:lnTo>
                <a:lnTo>
                  <a:pt x="9383349" y="6008364"/>
                </a:lnTo>
                <a:lnTo>
                  <a:pt x="9419633" y="6025921"/>
                </a:lnTo>
                <a:lnTo>
                  <a:pt x="9454747" y="6039967"/>
                </a:lnTo>
                <a:lnTo>
                  <a:pt x="9491031" y="6049331"/>
                </a:lnTo>
                <a:lnTo>
                  <a:pt x="9528486" y="6052842"/>
                </a:lnTo>
                <a:lnTo>
                  <a:pt x="9565940" y="6049331"/>
                </a:lnTo>
                <a:lnTo>
                  <a:pt x="9602224" y="6039967"/>
                </a:lnTo>
                <a:lnTo>
                  <a:pt x="9637338" y="6025921"/>
                </a:lnTo>
                <a:lnTo>
                  <a:pt x="9673622" y="6008364"/>
                </a:lnTo>
                <a:lnTo>
                  <a:pt x="9707566" y="5988467"/>
                </a:lnTo>
                <a:lnTo>
                  <a:pt x="9742679" y="5967398"/>
                </a:lnTo>
                <a:lnTo>
                  <a:pt x="9777793" y="5948671"/>
                </a:lnTo>
                <a:lnTo>
                  <a:pt x="9812907" y="5929944"/>
                </a:lnTo>
                <a:lnTo>
                  <a:pt x="9846850" y="5915898"/>
                </a:lnTo>
                <a:lnTo>
                  <a:pt x="9884305" y="5906535"/>
                </a:lnTo>
                <a:lnTo>
                  <a:pt x="9920589" y="5901853"/>
                </a:lnTo>
                <a:lnTo>
                  <a:pt x="9959214" y="5901853"/>
                </a:lnTo>
                <a:lnTo>
                  <a:pt x="9999010" y="5904194"/>
                </a:lnTo>
                <a:lnTo>
                  <a:pt x="10038805" y="5908876"/>
                </a:lnTo>
                <a:lnTo>
                  <a:pt x="10078601" y="5914728"/>
                </a:lnTo>
                <a:lnTo>
                  <a:pt x="10118396" y="5919410"/>
                </a:lnTo>
                <a:lnTo>
                  <a:pt x="10158192" y="5922921"/>
                </a:lnTo>
                <a:lnTo>
                  <a:pt x="10195647" y="5921751"/>
                </a:lnTo>
                <a:lnTo>
                  <a:pt x="10231931" y="5917069"/>
                </a:lnTo>
                <a:lnTo>
                  <a:pt x="10267044" y="5906535"/>
                </a:lnTo>
                <a:lnTo>
                  <a:pt x="10296306" y="5891319"/>
                </a:lnTo>
                <a:lnTo>
                  <a:pt x="10324397" y="5871421"/>
                </a:lnTo>
                <a:lnTo>
                  <a:pt x="10348977" y="5848012"/>
                </a:lnTo>
                <a:lnTo>
                  <a:pt x="10373556" y="5821091"/>
                </a:lnTo>
                <a:lnTo>
                  <a:pt x="10395795" y="5793000"/>
                </a:lnTo>
                <a:lnTo>
                  <a:pt x="10418034" y="5763739"/>
                </a:lnTo>
                <a:lnTo>
                  <a:pt x="10440272" y="5734477"/>
                </a:lnTo>
                <a:lnTo>
                  <a:pt x="10462511" y="5706386"/>
                </a:lnTo>
                <a:lnTo>
                  <a:pt x="10485920" y="5679466"/>
                </a:lnTo>
                <a:lnTo>
                  <a:pt x="10512841" y="5656057"/>
                </a:lnTo>
                <a:lnTo>
                  <a:pt x="10538591" y="5634988"/>
                </a:lnTo>
                <a:lnTo>
                  <a:pt x="10567852" y="5618602"/>
                </a:lnTo>
                <a:lnTo>
                  <a:pt x="10599455" y="5604556"/>
                </a:lnTo>
                <a:lnTo>
                  <a:pt x="10633398" y="5592852"/>
                </a:lnTo>
                <a:lnTo>
                  <a:pt x="10668512" y="5582318"/>
                </a:lnTo>
                <a:lnTo>
                  <a:pt x="10703626" y="5572954"/>
                </a:lnTo>
                <a:lnTo>
                  <a:pt x="10739910" y="5563590"/>
                </a:lnTo>
                <a:lnTo>
                  <a:pt x="10773853" y="5553056"/>
                </a:lnTo>
                <a:lnTo>
                  <a:pt x="10807796" y="5541352"/>
                </a:lnTo>
                <a:lnTo>
                  <a:pt x="10839399" y="5527306"/>
                </a:lnTo>
                <a:lnTo>
                  <a:pt x="10867490" y="5509749"/>
                </a:lnTo>
                <a:lnTo>
                  <a:pt x="10893240" y="5488681"/>
                </a:lnTo>
                <a:lnTo>
                  <a:pt x="10914308" y="5462931"/>
                </a:lnTo>
                <a:lnTo>
                  <a:pt x="10931865" y="5434840"/>
                </a:lnTo>
                <a:lnTo>
                  <a:pt x="10945910" y="5403238"/>
                </a:lnTo>
                <a:lnTo>
                  <a:pt x="10957615" y="5369294"/>
                </a:lnTo>
                <a:lnTo>
                  <a:pt x="10968149" y="5335351"/>
                </a:lnTo>
                <a:lnTo>
                  <a:pt x="10977513" y="5299067"/>
                </a:lnTo>
                <a:lnTo>
                  <a:pt x="10986876" y="5263953"/>
                </a:lnTo>
                <a:lnTo>
                  <a:pt x="10997410" y="5228839"/>
                </a:lnTo>
                <a:lnTo>
                  <a:pt x="11009115" y="5194896"/>
                </a:lnTo>
                <a:lnTo>
                  <a:pt x="11023160" y="5163294"/>
                </a:lnTo>
                <a:lnTo>
                  <a:pt x="11039547" y="5134032"/>
                </a:lnTo>
                <a:lnTo>
                  <a:pt x="11060615" y="5108282"/>
                </a:lnTo>
                <a:lnTo>
                  <a:pt x="11084024" y="5081362"/>
                </a:lnTo>
                <a:lnTo>
                  <a:pt x="11110945" y="5057952"/>
                </a:lnTo>
                <a:lnTo>
                  <a:pt x="11139036" y="5035714"/>
                </a:lnTo>
                <a:lnTo>
                  <a:pt x="11169468" y="5013475"/>
                </a:lnTo>
                <a:lnTo>
                  <a:pt x="11198729" y="4991236"/>
                </a:lnTo>
                <a:lnTo>
                  <a:pt x="11226820" y="4968998"/>
                </a:lnTo>
                <a:lnTo>
                  <a:pt x="11253741" y="4944418"/>
                </a:lnTo>
                <a:lnTo>
                  <a:pt x="11277150" y="4919838"/>
                </a:lnTo>
                <a:lnTo>
                  <a:pt x="11297048" y="4891747"/>
                </a:lnTo>
                <a:lnTo>
                  <a:pt x="11312264" y="4862486"/>
                </a:lnTo>
                <a:lnTo>
                  <a:pt x="11322798" y="4827372"/>
                </a:lnTo>
                <a:lnTo>
                  <a:pt x="11327480" y="4791088"/>
                </a:lnTo>
                <a:lnTo>
                  <a:pt x="11328650" y="4753633"/>
                </a:lnTo>
                <a:lnTo>
                  <a:pt x="11325139" y="4713838"/>
                </a:lnTo>
                <a:lnTo>
                  <a:pt x="11320457" y="4674042"/>
                </a:lnTo>
                <a:lnTo>
                  <a:pt x="11314605" y="4634247"/>
                </a:lnTo>
                <a:lnTo>
                  <a:pt x="11309923" y="4594451"/>
                </a:lnTo>
                <a:lnTo>
                  <a:pt x="11307582" y="4554655"/>
                </a:lnTo>
                <a:lnTo>
                  <a:pt x="11307582" y="4516030"/>
                </a:lnTo>
                <a:lnTo>
                  <a:pt x="11312264" y="4479746"/>
                </a:lnTo>
                <a:lnTo>
                  <a:pt x="11321628" y="4443462"/>
                </a:lnTo>
                <a:lnTo>
                  <a:pt x="11335673" y="4409519"/>
                </a:lnTo>
                <a:lnTo>
                  <a:pt x="11354400" y="4374405"/>
                </a:lnTo>
                <a:lnTo>
                  <a:pt x="11373128" y="4339291"/>
                </a:lnTo>
                <a:lnTo>
                  <a:pt x="11394196" y="4304177"/>
                </a:lnTo>
                <a:lnTo>
                  <a:pt x="11414094" y="4270234"/>
                </a:lnTo>
                <a:lnTo>
                  <a:pt x="11431650" y="4233950"/>
                </a:lnTo>
                <a:lnTo>
                  <a:pt x="11445696" y="4198836"/>
                </a:lnTo>
                <a:lnTo>
                  <a:pt x="11455060" y="4162552"/>
                </a:lnTo>
                <a:lnTo>
                  <a:pt x="11458571" y="4125097"/>
                </a:lnTo>
                <a:lnTo>
                  <a:pt x="11455060" y="4087643"/>
                </a:lnTo>
                <a:lnTo>
                  <a:pt x="11445696" y="4051358"/>
                </a:lnTo>
                <a:lnTo>
                  <a:pt x="11431650" y="4016245"/>
                </a:lnTo>
                <a:lnTo>
                  <a:pt x="11414094" y="3979961"/>
                </a:lnTo>
                <a:lnTo>
                  <a:pt x="11394196" y="3946017"/>
                </a:lnTo>
                <a:lnTo>
                  <a:pt x="11373128" y="3910903"/>
                </a:lnTo>
                <a:lnTo>
                  <a:pt x="11354400" y="3875790"/>
                </a:lnTo>
                <a:lnTo>
                  <a:pt x="11335673" y="3840676"/>
                </a:lnTo>
                <a:lnTo>
                  <a:pt x="11321628" y="3806733"/>
                </a:lnTo>
                <a:lnTo>
                  <a:pt x="11312264" y="3770449"/>
                </a:lnTo>
                <a:lnTo>
                  <a:pt x="11307582" y="3734164"/>
                </a:lnTo>
                <a:lnTo>
                  <a:pt x="11307582" y="3695539"/>
                </a:lnTo>
                <a:lnTo>
                  <a:pt x="11309923" y="3655744"/>
                </a:lnTo>
                <a:lnTo>
                  <a:pt x="11314605" y="3615948"/>
                </a:lnTo>
                <a:lnTo>
                  <a:pt x="11320457" y="3576152"/>
                </a:lnTo>
                <a:lnTo>
                  <a:pt x="11325139" y="3536357"/>
                </a:lnTo>
                <a:lnTo>
                  <a:pt x="11328650" y="3496561"/>
                </a:lnTo>
                <a:lnTo>
                  <a:pt x="11327480" y="3459107"/>
                </a:lnTo>
                <a:lnTo>
                  <a:pt x="11322798" y="3422822"/>
                </a:lnTo>
                <a:lnTo>
                  <a:pt x="11312264" y="3387709"/>
                </a:lnTo>
                <a:lnTo>
                  <a:pt x="11297048" y="3358447"/>
                </a:lnTo>
                <a:lnTo>
                  <a:pt x="11277150" y="3330356"/>
                </a:lnTo>
                <a:lnTo>
                  <a:pt x="11253741" y="3305777"/>
                </a:lnTo>
                <a:lnTo>
                  <a:pt x="11226820" y="3281197"/>
                </a:lnTo>
                <a:lnTo>
                  <a:pt x="11198729" y="3258958"/>
                </a:lnTo>
                <a:lnTo>
                  <a:pt x="11169468" y="3236720"/>
                </a:lnTo>
                <a:lnTo>
                  <a:pt x="11139036" y="3214481"/>
                </a:lnTo>
                <a:lnTo>
                  <a:pt x="11110945" y="3192242"/>
                </a:lnTo>
                <a:lnTo>
                  <a:pt x="11084024" y="3168833"/>
                </a:lnTo>
                <a:lnTo>
                  <a:pt x="11060615" y="3141913"/>
                </a:lnTo>
                <a:lnTo>
                  <a:pt x="11039547" y="3116162"/>
                </a:lnTo>
                <a:lnTo>
                  <a:pt x="11023160" y="3086901"/>
                </a:lnTo>
                <a:lnTo>
                  <a:pt x="11009115" y="3055299"/>
                </a:lnTo>
                <a:lnTo>
                  <a:pt x="10997410" y="3021355"/>
                </a:lnTo>
                <a:lnTo>
                  <a:pt x="10986876" y="2986242"/>
                </a:lnTo>
                <a:lnTo>
                  <a:pt x="10977513" y="2951128"/>
                </a:lnTo>
                <a:lnTo>
                  <a:pt x="10968149" y="2914844"/>
                </a:lnTo>
                <a:lnTo>
                  <a:pt x="10957615" y="2880900"/>
                </a:lnTo>
                <a:lnTo>
                  <a:pt x="10945910" y="2846957"/>
                </a:lnTo>
                <a:lnTo>
                  <a:pt x="10931865" y="2815355"/>
                </a:lnTo>
                <a:lnTo>
                  <a:pt x="10914308" y="2787264"/>
                </a:lnTo>
                <a:lnTo>
                  <a:pt x="10893240" y="2761514"/>
                </a:lnTo>
                <a:lnTo>
                  <a:pt x="10867490" y="2740445"/>
                </a:lnTo>
                <a:lnTo>
                  <a:pt x="10839399" y="2722888"/>
                </a:lnTo>
                <a:lnTo>
                  <a:pt x="10807796" y="2708843"/>
                </a:lnTo>
                <a:lnTo>
                  <a:pt x="10773853" y="2697138"/>
                </a:lnTo>
                <a:lnTo>
                  <a:pt x="10739910" y="2686604"/>
                </a:lnTo>
                <a:lnTo>
                  <a:pt x="10703626" y="2677241"/>
                </a:lnTo>
                <a:lnTo>
                  <a:pt x="10668512" y="2667877"/>
                </a:lnTo>
                <a:lnTo>
                  <a:pt x="10633398" y="2657343"/>
                </a:lnTo>
                <a:lnTo>
                  <a:pt x="10599455" y="2645638"/>
                </a:lnTo>
                <a:lnTo>
                  <a:pt x="10567852" y="2631593"/>
                </a:lnTo>
                <a:lnTo>
                  <a:pt x="10538591" y="2615206"/>
                </a:lnTo>
                <a:lnTo>
                  <a:pt x="10512841" y="2594138"/>
                </a:lnTo>
                <a:lnTo>
                  <a:pt x="10485920" y="2570729"/>
                </a:lnTo>
                <a:lnTo>
                  <a:pt x="10462511" y="2543808"/>
                </a:lnTo>
                <a:lnTo>
                  <a:pt x="10440272" y="2515717"/>
                </a:lnTo>
                <a:lnTo>
                  <a:pt x="10418034" y="2486456"/>
                </a:lnTo>
                <a:lnTo>
                  <a:pt x="10395795" y="2457194"/>
                </a:lnTo>
                <a:lnTo>
                  <a:pt x="10373556" y="2429103"/>
                </a:lnTo>
                <a:lnTo>
                  <a:pt x="10348977" y="2402183"/>
                </a:lnTo>
                <a:lnTo>
                  <a:pt x="10324397" y="2378774"/>
                </a:lnTo>
                <a:lnTo>
                  <a:pt x="10296306" y="2358876"/>
                </a:lnTo>
                <a:lnTo>
                  <a:pt x="10267044" y="2343660"/>
                </a:lnTo>
                <a:lnTo>
                  <a:pt x="10231931" y="2333126"/>
                </a:lnTo>
                <a:lnTo>
                  <a:pt x="10195647" y="2328444"/>
                </a:lnTo>
                <a:lnTo>
                  <a:pt x="10158192" y="2327274"/>
                </a:lnTo>
                <a:lnTo>
                  <a:pt x="10118396" y="2330785"/>
                </a:lnTo>
                <a:lnTo>
                  <a:pt x="10078601" y="2335467"/>
                </a:lnTo>
                <a:lnTo>
                  <a:pt x="10038805" y="2341319"/>
                </a:lnTo>
                <a:lnTo>
                  <a:pt x="9999010" y="2346001"/>
                </a:lnTo>
                <a:lnTo>
                  <a:pt x="9959214" y="2348342"/>
                </a:lnTo>
                <a:lnTo>
                  <a:pt x="9920589" y="2348342"/>
                </a:lnTo>
                <a:lnTo>
                  <a:pt x="9884305" y="2343660"/>
                </a:lnTo>
                <a:lnTo>
                  <a:pt x="9846850" y="2334296"/>
                </a:lnTo>
                <a:lnTo>
                  <a:pt x="9812907" y="2320251"/>
                </a:lnTo>
                <a:lnTo>
                  <a:pt x="9777793" y="2301524"/>
                </a:lnTo>
                <a:lnTo>
                  <a:pt x="9742679" y="2282796"/>
                </a:lnTo>
                <a:lnTo>
                  <a:pt x="9707566" y="2261728"/>
                </a:lnTo>
                <a:lnTo>
                  <a:pt x="9673622" y="2241830"/>
                </a:lnTo>
                <a:lnTo>
                  <a:pt x="9637338" y="2224273"/>
                </a:lnTo>
                <a:lnTo>
                  <a:pt x="9602224" y="2210228"/>
                </a:lnTo>
                <a:lnTo>
                  <a:pt x="9565940" y="2200864"/>
                </a:lnTo>
                <a:lnTo>
                  <a:pt x="9528486" y="2197353"/>
                </a:lnTo>
                <a:close/>
              </a:path>
            </a:pathLst>
          </a:custGeom>
          <a:solidFill>
            <a:schemeClr val="bg2"/>
          </a:solidFill>
          <a:ln w="10160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65A25C50-3C18-1455-C05A-B00F83DC9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757657"/>
            <a:ext cx="10178322" cy="1005594"/>
          </a:xfrm>
        </p:spPr>
        <p:txBody>
          <a:bodyPr>
            <a:normAutofit/>
          </a:bodyPr>
          <a:lstStyle/>
          <a:p>
            <a:r>
              <a:rPr lang="hr-HR" sz="3500" dirty="0"/>
              <a:t>Fokusiranje na pozitivna sjećanja</a:t>
            </a:r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0D3B0D10-EF29-472A-8E3D-EBEDDD162C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B600A92-339D-7316-9AE2-2F173D07C2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286001"/>
            <a:ext cx="6015897" cy="3593591"/>
          </a:xfrm>
        </p:spPr>
        <p:txBody>
          <a:bodyPr>
            <a:normAutofit fontScale="92500" lnSpcReduction="10000"/>
          </a:bodyPr>
          <a:lstStyle/>
          <a:p>
            <a:r>
              <a:rPr lang="hr-HR" sz="2400" dirty="0"/>
              <a:t>stvaranje pozitivnih slika može povećati ugodne emocije, motivaciju i samopouzdanje</a:t>
            </a:r>
          </a:p>
          <a:p>
            <a:r>
              <a:rPr lang="hr-HR" sz="2400" dirty="0"/>
              <a:t>klijenti se mogu poticati na prisjećanje događaja, vezanih uz trenutnu ili nadolazeću situaciju, u kojima rješavaju probleme, adekvatno se suočavaju s teškoćama ili postižu uspjehe</a:t>
            </a:r>
          </a:p>
          <a:p>
            <a:pPr marL="0" indent="0">
              <a:buNone/>
            </a:pPr>
            <a:endParaRPr lang="hr-HR" sz="2400" dirty="0"/>
          </a:p>
          <a:p>
            <a:r>
              <a:rPr lang="hr-HR" sz="2400" dirty="0"/>
              <a:t>primjerice, prisjećanje na događaj u prošlosti koji je bio težak, ali je uspješno završen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4FF49E3-3CF7-467D-BE04-86D18D2490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319599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DFD0FDBB-C0CA-7CF1-48AF-346231C0339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9009" r="20646"/>
          <a:stretch/>
        </p:blipFill>
        <p:spPr>
          <a:xfrm>
            <a:off x="7373816" y="2145636"/>
            <a:ext cx="4261588" cy="3954707"/>
          </a:xfrm>
          <a:prstGeom prst="rect">
            <a:avLst/>
          </a:prstGeom>
        </p:spPr>
      </p:pic>
      <p:sp>
        <p:nvSpPr>
          <p:cNvPr id="9" name="Freeform 8">
            <a:extLst>
              <a:ext uri="{FF2B5EF4-FFF2-40B4-BE49-F238E27FC236}">
                <a16:creationId xmlns:a16="http://schemas.microsoft.com/office/drawing/2014/main" id="{438E2B1E-5364-451C-8B5F-2D1BFF5A687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-1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9528486 w 12192000"/>
              <a:gd name="connsiteY5" fmla="*/ 2197353 h 6858000"/>
              <a:gd name="connsiteX6" fmla="*/ 9491031 w 12192000"/>
              <a:gd name="connsiteY6" fmla="*/ 2200864 h 6858000"/>
              <a:gd name="connsiteX7" fmla="*/ 9454747 w 12192000"/>
              <a:gd name="connsiteY7" fmla="*/ 2210228 h 6858000"/>
              <a:gd name="connsiteX8" fmla="*/ 9419633 w 12192000"/>
              <a:gd name="connsiteY8" fmla="*/ 2224273 h 6858000"/>
              <a:gd name="connsiteX9" fmla="*/ 9383349 w 12192000"/>
              <a:gd name="connsiteY9" fmla="*/ 2241830 h 6858000"/>
              <a:gd name="connsiteX10" fmla="*/ 9349405 w 12192000"/>
              <a:gd name="connsiteY10" fmla="*/ 2261728 h 6858000"/>
              <a:gd name="connsiteX11" fmla="*/ 9314292 w 12192000"/>
              <a:gd name="connsiteY11" fmla="*/ 2282796 h 6858000"/>
              <a:gd name="connsiteX12" fmla="*/ 9279178 w 12192000"/>
              <a:gd name="connsiteY12" fmla="*/ 2301524 h 6858000"/>
              <a:gd name="connsiteX13" fmla="*/ 9244064 w 12192000"/>
              <a:gd name="connsiteY13" fmla="*/ 2320251 h 6858000"/>
              <a:gd name="connsiteX14" fmla="*/ 9208950 w 12192000"/>
              <a:gd name="connsiteY14" fmla="*/ 2334296 h 6858000"/>
              <a:gd name="connsiteX15" fmla="*/ 9172666 w 12192000"/>
              <a:gd name="connsiteY15" fmla="*/ 2343660 h 6858000"/>
              <a:gd name="connsiteX16" fmla="*/ 9136382 w 12192000"/>
              <a:gd name="connsiteY16" fmla="*/ 2348342 h 6858000"/>
              <a:gd name="connsiteX17" fmla="*/ 9097757 w 12192000"/>
              <a:gd name="connsiteY17" fmla="*/ 2348342 h 6858000"/>
              <a:gd name="connsiteX18" fmla="*/ 9057961 w 12192000"/>
              <a:gd name="connsiteY18" fmla="*/ 2346001 h 6858000"/>
              <a:gd name="connsiteX19" fmla="*/ 9018166 w 12192000"/>
              <a:gd name="connsiteY19" fmla="*/ 2341319 h 6858000"/>
              <a:gd name="connsiteX20" fmla="*/ 8978370 w 12192000"/>
              <a:gd name="connsiteY20" fmla="*/ 2335467 h 6858000"/>
              <a:gd name="connsiteX21" fmla="*/ 8938575 w 12192000"/>
              <a:gd name="connsiteY21" fmla="*/ 2330785 h 6858000"/>
              <a:gd name="connsiteX22" fmla="*/ 8898779 w 12192000"/>
              <a:gd name="connsiteY22" fmla="*/ 2327274 h 6858000"/>
              <a:gd name="connsiteX23" fmla="*/ 8861324 w 12192000"/>
              <a:gd name="connsiteY23" fmla="*/ 2328444 h 6858000"/>
              <a:gd name="connsiteX24" fmla="*/ 8825040 w 12192000"/>
              <a:gd name="connsiteY24" fmla="*/ 2333126 h 6858000"/>
              <a:gd name="connsiteX25" fmla="*/ 8789926 w 12192000"/>
              <a:gd name="connsiteY25" fmla="*/ 2343660 h 6858000"/>
              <a:gd name="connsiteX26" fmla="*/ 8760665 w 12192000"/>
              <a:gd name="connsiteY26" fmla="*/ 2358876 h 6858000"/>
              <a:gd name="connsiteX27" fmla="*/ 8732574 w 12192000"/>
              <a:gd name="connsiteY27" fmla="*/ 2378774 h 6858000"/>
              <a:gd name="connsiteX28" fmla="*/ 8707994 w 12192000"/>
              <a:gd name="connsiteY28" fmla="*/ 2402183 h 6858000"/>
              <a:gd name="connsiteX29" fmla="*/ 8683415 w 12192000"/>
              <a:gd name="connsiteY29" fmla="*/ 2429103 h 6858000"/>
              <a:gd name="connsiteX30" fmla="*/ 8661176 w 12192000"/>
              <a:gd name="connsiteY30" fmla="*/ 2457194 h 6858000"/>
              <a:gd name="connsiteX31" fmla="*/ 8638937 w 12192000"/>
              <a:gd name="connsiteY31" fmla="*/ 2486456 h 6858000"/>
              <a:gd name="connsiteX32" fmla="*/ 8616699 w 12192000"/>
              <a:gd name="connsiteY32" fmla="*/ 2515717 h 6858000"/>
              <a:gd name="connsiteX33" fmla="*/ 8594460 w 12192000"/>
              <a:gd name="connsiteY33" fmla="*/ 2543808 h 6858000"/>
              <a:gd name="connsiteX34" fmla="*/ 8571051 w 12192000"/>
              <a:gd name="connsiteY34" fmla="*/ 2570729 h 6858000"/>
              <a:gd name="connsiteX35" fmla="*/ 8544130 w 12192000"/>
              <a:gd name="connsiteY35" fmla="*/ 2594138 h 6858000"/>
              <a:gd name="connsiteX36" fmla="*/ 8518380 w 12192000"/>
              <a:gd name="connsiteY36" fmla="*/ 2615206 h 6858000"/>
              <a:gd name="connsiteX37" fmla="*/ 8489119 w 12192000"/>
              <a:gd name="connsiteY37" fmla="*/ 2631593 h 6858000"/>
              <a:gd name="connsiteX38" fmla="*/ 8457516 w 12192000"/>
              <a:gd name="connsiteY38" fmla="*/ 2645638 h 6858000"/>
              <a:gd name="connsiteX39" fmla="*/ 8423573 w 12192000"/>
              <a:gd name="connsiteY39" fmla="*/ 2657343 h 6858000"/>
              <a:gd name="connsiteX40" fmla="*/ 8388459 w 12192000"/>
              <a:gd name="connsiteY40" fmla="*/ 2667877 h 6858000"/>
              <a:gd name="connsiteX41" fmla="*/ 8353346 w 12192000"/>
              <a:gd name="connsiteY41" fmla="*/ 2677241 h 6858000"/>
              <a:gd name="connsiteX42" fmla="*/ 8317062 w 12192000"/>
              <a:gd name="connsiteY42" fmla="*/ 2686604 h 6858000"/>
              <a:gd name="connsiteX43" fmla="*/ 8283118 w 12192000"/>
              <a:gd name="connsiteY43" fmla="*/ 2697138 h 6858000"/>
              <a:gd name="connsiteX44" fmla="*/ 8249175 w 12192000"/>
              <a:gd name="connsiteY44" fmla="*/ 2708843 h 6858000"/>
              <a:gd name="connsiteX45" fmla="*/ 8217573 w 12192000"/>
              <a:gd name="connsiteY45" fmla="*/ 2722888 h 6858000"/>
              <a:gd name="connsiteX46" fmla="*/ 8189482 w 12192000"/>
              <a:gd name="connsiteY46" fmla="*/ 2740445 h 6858000"/>
              <a:gd name="connsiteX47" fmla="*/ 8163732 w 12192000"/>
              <a:gd name="connsiteY47" fmla="*/ 2761514 h 6858000"/>
              <a:gd name="connsiteX48" fmla="*/ 8142663 w 12192000"/>
              <a:gd name="connsiteY48" fmla="*/ 2787264 h 6858000"/>
              <a:gd name="connsiteX49" fmla="*/ 8125106 w 12192000"/>
              <a:gd name="connsiteY49" fmla="*/ 2815355 h 6858000"/>
              <a:gd name="connsiteX50" fmla="*/ 8111061 w 12192000"/>
              <a:gd name="connsiteY50" fmla="*/ 2846957 h 6858000"/>
              <a:gd name="connsiteX51" fmla="*/ 8099356 w 12192000"/>
              <a:gd name="connsiteY51" fmla="*/ 2880900 h 6858000"/>
              <a:gd name="connsiteX52" fmla="*/ 8088822 w 12192000"/>
              <a:gd name="connsiteY52" fmla="*/ 2914844 h 6858000"/>
              <a:gd name="connsiteX53" fmla="*/ 8079459 w 12192000"/>
              <a:gd name="connsiteY53" fmla="*/ 2951128 h 6858000"/>
              <a:gd name="connsiteX54" fmla="*/ 8070095 w 12192000"/>
              <a:gd name="connsiteY54" fmla="*/ 2986242 h 6858000"/>
              <a:gd name="connsiteX55" fmla="*/ 8059561 w 12192000"/>
              <a:gd name="connsiteY55" fmla="*/ 3021355 h 6858000"/>
              <a:gd name="connsiteX56" fmla="*/ 8047856 w 12192000"/>
              <a:gd name="connsiteY56" fmla="*/ 3055299 h 6858000"/>
              <a:gd name="connsiteX57" fmla="*/ 8033811 w 12192000"/>
              <a:gd name="connsiteY57" fmla="*/ 3086901 h 6858000"/>
              <a:gd name="connsiteX58" fmla="*/ 8017424 w 12192000"/>
              <a:gd name="connsiteY58" fmla="*/ 3116162 h 6858000"/>
              <a:gd name="connsiteX59" fmla="*/ 7996356 w 12192000"/>
              <a:gd name="connsiteY59" fmla="*/ 3141913 h 6858000"/>
              <a:gd name="connsiteX60" fmla="*/ 7972947 w 12192000"/>
              <a:gd name="connsiteY60" fmla="*/ 3168833 h 6858000"/>
              <a:gd name="connsiteX61" fmla="*/ 7946026 w 12192000"/>
              <a:gd name="connsiteY61" fmla="*/ 3192242 h 6858000"/>
              <a:gd name="connsiteX62" fmla="*/ 7916765 w 12192000"/>
              <a:gd name="connsiteY62" fmla="*/ 3214481 h 6858000"/>
              <a:gd name="connsiteX63" fmla="*/ 7887503 w 12192000"/>
              <a:gd name="connsiteY63" fmla="*/ 3236720 h 6858000"/>
              <a:gd name="connsiteX64" fmla="*/ 7858242 w 12192000"/>
              <a:gd name="connsiteY64" fmla="*/ 3258958 h 6858000"/>
              <a:gd name="connsiteX65" fmla="*/ 7830151 w 12192000"/>
              <a:gd name="connsiteY65" fmla="*/ 3281197 h 6858000"/>
              <a:gd name="connsiteX66" fmla="*/ 7803230 w 12192000"/>
              <a:gd name="connsiteY66" fmla="*/ 3305777 h 6858000"/>
              <a:gd name="connsiteX67" fmla="*/ 7779821 w 12192000"/>
              <a:gd name="connsiteY67" fmla="*/ 3330356 h 6858000"/>
              <a:gd name="connsiteX68" fmla="*/ 7759923 w 12192000"/>
              <a:gd name="connsiteY68" fmla="*/ 3358447 h 6858000"/>
              <a:gd name="connsiteX69" fmla="*/ 7744708 w 12192000"/>
              <a:gd name="connsiteY69" fmla="*/ 3387709 h 6858000"/>
              <a:gd name="connsiteX70" fmla="*/ 7734173 w 12192000"/>
              <a:gd name="connsiteY70" fmla="*/ 3422822 h 6858000"/>
              <a:gd name="connsiteX71" fmla="*/ 7729492 w 12192000"/>
              <a:gd name="connsiteY71" fmla="*/ 3459107 h 6858000"/>
              <a:gd name="connsiteX72" fmla="*/ 7728321 w 12192000"/>
              <a:gd name="connsiteY72" fmla="*/ 3496561 h 6858000"/>
              <a:gd name="connsiteX73" fmla="*/ 7731832 w 12192000"/>
              <a:gd name="connsiteY73" fmla="*/ 3536357 h 6858000"/>
              <a:gd name="connsiteX74" fmla="*/ 7736514 w 12192000"/>
              <a:gd name="connsiteY74" fmla="*/ 3576152 h 6858000"/>
              <a:gd name="connsiteX75" fmla="*/ 7742367 w 12192000"/>
              <a:gd name="connsiteY75" fmla="*/ 3615948 h 6858000"/>
              <a:gd name="connsiteX76" fmla="*/ 7747048 w 12192000"/>
              <a:gd name="connsiteY76" fmla="*/ 3655744 h 6858000"/>
              <a:gd name="connsiteX77" fmla="*/ 7749389 w 12192000"/>
              <a:gd name="connsiteY77" fmla="*/ 3695539 h 6858000"/>
              <a:gd name="connsiteX78" fmla="*/ 7749389 w 12192000"/>
              <a:gd name="connsiteY78" fmla="*/ 3734164 h 6858000"/>
              <a:gd name="connsiteX79" fmla="*/ 7744708 w 12192000"/>
              <a:gd name="connsiteY79" fmla="*/ 3770449 h 6858000"/>
              <a:gd name="connsiteX80" fmla="*/ 7735344 w 12192000"/>
              <a:gd name="connsiteY80" fmla="*/ 3806733 h 6858000"/>
              <a:gd name="connsiteX81" fmla="*/ 7721298 w 12192000"/>
              <a:gd name="connsiteY81" fmla="*/ 3840676 h 6858000"/>
              <a:gd name="connsiteX82" fmla="*/ 7703741 w 12192000"/>
              <a:gd name="connsiteY82" fmla="*/ 3875790 h 6858000"/>
              <a:gd name="connsiteX83" fmla="*/ 7683844 w 12192000"/>
              <a:gd name="connsiteY83" fmla="*/ 3910903 h 6858000"/>
              <a:gd name="connsiteX84" fmla="*/ 7662775 w 12192000"/>
              <a:gd name="connsiteY84" fmla="*/ 3946017 h 6858000"/>
              <a:gd name="connsiteX85" fmla="*/ 7642878 w 12192000"/>
              <a:gd name="connsiteY85" fmla="*/ 3979961 h 6858000"/>
              <a:gd name="connsiteX86" fmla="*/ 7625321 w 12192000"/>
              <a:gd name="connsiteY86" fmla="*/ 4016245 h 6858000"/>
              <a:gd name="connsiteX87" fmla="*/ 7611275 w 12192000"/>
              <a:gd name="connsiteY87" fmla="*/ 4051358 h 6858000"/>
              <a:gd name="connsiteX88" fmla="*/ 7601912 w 12192000"/>
              <a:gd name="connsiteY88" fmla="*/ 4087643 h 6858000"/>
              <a:gd name="connsiteX89" fmla="*/ 7598400 w 12192000"/>
              <a:gd name="connsiteY89" fmla="*/ 4125097 h 6858000"/>
              <a:gd name="connsiteX90" fmla="*/ 7601912 w 12192000"/>
              <a:gd name="connsiteY90" fmla="*/ 4162552 h 6858000"/>
              <a:gd name="connsiteX91" fmla="*/ 7611275 w 12192000"/>
              <a:gd name="connsiteY91" fmla="*/ 4198836 h 6858000"/>
              <a:gd name="connsiteX92" fmla="*/ 7625321 w 12192000"/>
              <a:gd name="connsiteY92" fmla="*/ 4233950 h 6858000"/>
              <a:gd name="connsiteX93" fmla="*/ 7642878 w 12192000"/>
              <a:gd name="connsiteY93" fmla="*/ 4270234 h 6858000"/>
              <a:gd name="connsiteX94" fmla="*/ 7662775 w 12192000"/>
              <a:gd name="connsiteY94" fmla="*/ 4304177 h 6858000"/>
              <a:gd name="connsiteX95" fmla="*/ 7683844 w 12192000"/>
              <a:gd name="connsiteY95" fmla="*/ 4339291 h 6858000"/>
              <a:gd name="connsiteX96" fmla="*/ 7703741 w 12192000"/>
              <a:gd name="connsiteY96" fmla="*/ 4374405 h 6858000"/>
              <a:gd name="connsiteX97" fmla="*/ 7721298 w 12192000"/>
              <a:gd name="connsiteY97" fmla="*/ 4409519 h 6858000"/>
              <a:gd name="connsiteX98" fmla="*/ 7735344 w 12192000"/>
              <a:gd name="connsiteY98" fmla="*/ 4443462 h 6858000"/>
              <a:gd name="connsiteX99" fmla="*/ 7744708 w 12192000"/>
              <a:gd name="connsiteY99" fmla="*/ 4479746 h 6858000"/>
              <a:gd name="connsiteX100" fmla="*/ 7749389 w 12192000"/>
              <a:gd name="connsiteY100" fmla="*/ 4516030 h 6858000"/>
              <a:gd name="connsiteX101" fmla="*/ 7749389 w 12192000"/>
              <a:gd name="connsiteY101" fmla="*/ 4554655 h 6858000"/>
              <a:gd name="connsiteX102" fmla="*/ 7747048 w 12192000"/>
              <a:gd name="connsiteY102" fmla="*/ 4594451 h 6858000"/>
              <a:gd name="connsiteX103" fmla="*/ 7742367 w 12192000"/>
              <a:gd name="connsiteY103" fmla="*/ 4634247 h 6858000"/>
              <a:gd name="connsiteX104" fmla="*/ 7736514 w 12192000"/>
              <a:gd name="connsiteY104" fmla="*/ 4674042 h 6858000"/>
              <a:gd name="connsiteX105" fmla="*/ 7731832 w 12192000"/>
              <a:gd name="connsiteY105" fmla="*/ 4713838 h 6858000"/>
              <a:gd name="connsiteX106" fmla="*/ 7728321 w 12192000"/>
              <a:gd name="connsiteY106" fmla="*/ 4753633 h 6858000"/>
              <a:gd name="connsiteX107" fmla="*/ 7729492 w 12192000"/>
              <a:gd name="connsiteY107" fmla="*/ 4791088 h 6858000"/>
              <a:gd name="connsiteX108" fmla="*/ 7734173 w 12192000"/>
              <a:gd name="connsiteY108" fmla="*/ 4827372 h 6858000"/>
              <a:gd name="connsiteX109" fmla="*/ 7744708 w 12192000"/>
              <a:gd name="connsiteY109" fmla="*/ 4862486 h 6858000"/>
              <a:gd name="connsiteX110" fmla="*/ 7759923 w 12192000"/>
              <a:gd name="connsiteY110" fmla="*/ 4891747 h 6858000"/>
              <a:gd name="connsiteX111" fmla="*/ 7779821 w 12192000"/>
              <a:gd name="connsiteY111" fmla="*/ 4919838 h 6858000"/>
              <a:gd name="connsiteX112" fmla="*/ 7803230 w 12192000"/>
              <a:gd name="connsiteY112" fmla="*/ 4944418 h 6858000"/>
              <a:gd name="connsiteX113" fmla="*/ 7830151 w 12192000"/>
              <a:gd name="connsiteY113" fmla="*/ 4968998 h 6858000"/>
              <a:gd name="connsiteX114" fmla="*/ 7858242 w 12192000"/>
              <a:gd name="connsiteY114" fmla="*/ 4991236 h 6858000"/>
              <a:gd name="connsiteX115" fmla="*/ 7887503 w 12192000"/>
              <a:gd name="connsiteY115" fmla="*/ 5013475 h 6858000"/>
              <a:gd name="connsiteX116" fmla="*/ 7916765 w 12192000"/>
              <a:gd name="connsiteY116" fmla="*/ 5035714 h 6858000"/>
              <a:gd name="connsiteX117" fmla="*/ 7946026 w 12192000"/>
              <a:gd name="connsiteY117" fmla="*/ 5057952 h 6858000"/>
              <a:gd name="connsiteX118" fmla="*/ 7972947 w 12192000"/>
              <a:gd name="connsiteY118" fmla="*/ 5081362 h 6858000"/>
              <a:gd name="connsiteX119" fmla="*/ 7996356 w 12192000"/>
              <a:gd name="connsiteY119" fmla="*/ 5108282 h 6858000"/>
              <a:gd name="connsiteX120" fmla="*/ 8017424 w 12192000"/>
              <a:gd name="connsiteY120" fmla="*/ 5134032 h 6858000"/>
              <a:gd name="connsiteX121" fmla="*/ 8033811 w 12192000"/>
              <a:gd name="connsiteY121" fmla="*/ 5163294 h 6858000"/>
              <a:gd name="connsiteX122" fmla="*/ 8047856 w 12192000"/>
              <a:gd name="connsiteY122" fmla="*/ 5194896 h 6858000"/>
              <a:gd name="connsiteX123" fmla="*/ 8059561 w 12192000"/>
              <a:gd name="connsiteY123" fmla="*/ 5228839 h 6858000"/>
              <a:gd name="connsiteX124" fmla="*/ 8070095 w 12192000"/>
              <a:gd name="connsiteY124" fmla="*/ 5263953 h 6858000"/>
              <a:gd name="connsiteX125" fmla="*/ 8079459 w 12192000"/>
              <a:gd name="connsiteY125" fmla="*/ 5299067 h 6858000"/>
              <a:gd name="connsiteX126" fmla="*/ 8088822 w 12192000"/>
              <a:gd name="connsiteY126" fmla="*/ 5335351 h 6858000"/>
              <a:gd name="connsiteX127" fmla="*/ 8099356 w 12192000"/>
              <a:gd name="connsiteY127" fmla="*/ 5369294 h 6858000"/>
              <a:gd name="connsiteX128" fmla="*/ 8111061 w 12192000"/>
              <a:gd name="connsiteY128" fmla="*/ 5403238 h 6858000"/>
              <a:gd name="connsiteX129" fmla="*/ 8125106 w 12192000"/>
              <a:gd name="connsiteY129" fmla="*/ 5434840 h 6858000"/>
              <a:gd name="connsiteX130" fmla="*/ 8142663 w 12192000"/>
              <a:gd name="connsiteY130" fmla="*/ 5462931 h 6858000"/>
              <a:gd name="connsiteX131" fmla="*/ 8163732 w 12192000"/>
              <a:gd name="connsiteY131" fmla="*/ 5488681 h 6858000"/>
              <a:gd name="connsiteX132" fmla="*/ 8189482 w 12192000"/>
              <a:gd name="connsiteY132" fmla="*/ 5509749 h 6858000"/>
              <a:gd name="connsiteX133" fmla="*/ 8217573 w 12192000"/>
              <a:gd name="connsiteY133" fmla="*/ 5527306 h 6858000"/>
              <a:gd name="connsiteX134" fmla="*/ 8249175 w 12192000"/>
              <a:gd name="connsiteY134" fmla="*/ 5541352 h 6858000"/>
              <a:gd name="connsiteX135" fmla="*/ 8283118 w 12192000"/>
              <a:gd name="connsiteY135" fmla="*/ 5553056 h 6858000"/>
              <a:gd name="connsiteX136" fmla="*/ 8317062 w 12192000"/>
              <a:gd name="connsiteY136" fmla="*/ 5563590 h 6858000"/>
              <a:gd name="connsiteX137" fmla="*/ 8353346 w 12192000"/>
              <a:gd name="connsiteY137" fmla="*/ 5572954 h 6858000"/>
              <a:gd name="connsiteX138" fmla="*/ 8388459 w 12192000"/>
              <a:gd name="connsiteY138" fmla="*/ 5582318 h 6858000"/>
              <a:gd name="connsiteX139" fmla="*/ 8423573 w 12192000"/>
              <a:gd name="connsiteY139" fmla="*/ 5592852 h 6858000"/>
              <a:gd name="connsiteX140" fmla="*/ 8457516 w 12192000"/>
              <a:gd name="connsiteY140" fmla="*/ 5604556 h 6858000"/>
              <a:gd name="connsiteX141" fmla="*/ 8489119 w 12192000"/>
              <a:gd name="connsiteY141" fmla="*/ 5618602 h 6858000"/>
              <a:gd name="connsiteX142" fmla="*/ 8518380 w 12192000"/>
              <a:gd name="connsiteY142" fmla="*/ 5634988 h 6858000"/>
              <a:gd name="connsiteX143" fmla="*/ 8544130 w 12192000"/>
              <a:gd name="connsiteY143" fmla="*/ 5656057 h 6858000"/>
              <a:gd name="connsiteX144" fmla="*/ 8571051 w 12192000"/>
              <a:gd name="connsiteY144" fmla="*/ 5679466 h 6858000"/>
              <a:gd name="connsiteX145" fmla="*/ 8594460 w 12192000"/>
              <a:gd name="connsiteY145" fmla="*/ 5706386 h 6858000"/>
              <a:gd name="connsiteX146" fmla="*/ 8616699 w 12192000"/>
              <a:gd name="connsiteY146" fmla="*/ 5734477 h 6858000"/>
              <a:gd name="connsiteX147" fmla="*/ 8638937 w 12192000"/>
              <a:gd name="connsiteY147" fmla="*/ 5763739 h 6858000"/>
              <a:gd name="connsiteX148" fmla="*/ 8661176 w 12192000"/>
              <a:gd name="connsiteY148" fmla="*/ 5793000 h 6858000"/>
              <a:gd name="connsiteX149" fmla="*/ 8683415 w 12192000"/>
              <a:gd name="connsiteY149" fmla="*/ 5821091 h 6858000"/>
              <a:gd name="connsiteX150" fmla="*/ 8707994 w 12192000"/>
              <a:gd name="connsiteY150" fmla="*/ 5848012 h 6858000"/>
              <a:gd name="connsiteX151" fmla="*/ 8732574 w 12192000"/>
              <a:gd name="connsiteY151" fmla="*/ 5871421 h 6858000"/>
              <a:gd name="connsiteX152" fmla="*/ 8760665 w 12192000"/>
              <a:gd name="connsiteY152" fmla="*/ 5891319 h 6858000"/>
              <a:gd name="connsiteX153" fmla="*/ 8789926 w 12192000"/>
              <a:gd name="connsiteY153" fmla="*/ 5906535 h 6858000"/>
              <a:gd name="connsiteX154" fmla="*/ 8825040 w 12192000"/>
              <a:gd name="connsiteY154" fmla="*/ 5917069 h 6858000"/>
              <a:gd name="connsiteX155" fmla="*/ 8861324 w 12192000"/>
              <a:gd name="connsiteY155" fmla="*/ 5921751 h 6858000"/>
              <a:gd name="connsiteX156" fmla="*/ 8898779 w 12192000"/>
              <a:gd name="connsiteY156" fmla="*/ 5922921 h 6858000"/>
              <a:gd name="connsiteX157" fmla="*/ 8938575 w 12192000"/>
              <a:gd name="connsiteY157" fmla="*/ 5919410 h 6858000"/>
              <a:gd name="connsiteX158" fmla="*/ 8978370 w 12192000"/>
              <a:gd name="connsiteY158" fmla="*/ 5914728 h 6858000"/>
              <a:gd name="connsiteX159" fmla="*/ 9018166 w 12192000"/>
              <a:gd name="connsiteY159" fmla="*/ 5908876 h 6858000"/>
              <a:gd name="connsiteX160" fmla="*/ 9057961 w 12192000"/>
              <a:gd name="connsiteY160" fmla="*/ 5904194 h 6858000"/>
              <a:gd name="connsiteX161" fmla="*/ 9097757 w 12192000"/>
              <a:gd name="connsiteY161" fmla="*/ 5901853 h 6858000"/>
              <a:gd name="connsiteX162" fmla="*/ 9136382 w 12192000"/>
              <a:gd name="connsiteY162" fmla="*/ 5901853 h 6858000"/>
              <a:gd name="connsiteX163" fmla="*/ 9172666 w 12192000"/>
              <a:gd name="connsiteY163" fmla="*/ 5906535 h 6858000"/>
              <a:gd name="connsiteX164" fmla="*/ 9208950 w 12192000"/>
              <a:gd name="connsiteY164" fmla="*/ 5915898 h 6858000"/>
              <a:gd name="connsiteX165" fmla="*/ 9244064 w 12192000"/>
              <a:gd name="connsiteY165" fmla="*/ 5929944 h 6858000"/>
              <a:gd name="connsiteX166" fmla="*/ 9279178 w 12192000"/>
              <a:gd name="connsiteY166" fmla="*/ 5948671 h 6858000"/>
              <a:gd name="connsiteX167" fmla="*/ 9314292 w 12192000"/>
              <a:gd name="connsiteY167" fmla="*/ 5967398 h 6858000"/>
              <a:gd name="connsiteX168" fmla="*/ 9349405 w 12192000"/>
              <a:gd name="connsiteY168" fmla="*/ 5988467 h 6858000"/>
              <a:gd name="connsiteX169" fmla="*/ 9383349 w 12192000"/>
              <a:gd name="connsiteY169" fmla="*/ 6008364 h 6858000"/>
              <a:gd name="connsiteX170" fmla="*/ 9419633 w 12192000"/>
              <a:gd name="connsiteY170" fmla="*/ 6025921 h 6858000"/>
              <a:gd name="connsiteX171" fmla="*/ 9454747 w 12192000"/>
              <a:gd name="connsiteY171" fmla="*/ 6039967 h 6858000"/>
              <a:gd name="connsiteX172" fmla="*/ 9491031 w 12192000"/>
              <a:gd name="connsiteY172" fmla="*/ 6049331 h 6858000"/>
              <a:gd name="connsiteX173" fmla="*/ 9528486 w 12192000"/>
              <a:gd name="connsiteY173" fmla="*/ 6052842 h 6858000"/>
              <a:gd name="connsiteX174" fmla="*/ 9565940 w 12192000"/>
              <a:gd name="connsiteY174" fmla="*/ 6049331 h 6858000"/>
              <a:gd name="connsiteX175" fmla="*/ 9602224 w 12192000"/>
              <a:gd name="connsiteY175" fmla="*/ 6039967 h 6858000"/>
              <a:gd name="connsiteX176" fmla="*/ 9637338 w 12192000"/>
              <a:gd name="connsiteY176" fmla="*/ 6025921 h 6858000"/>
              <a:gd name="connsiteX177" fmla="*/ 9673622 w 12192000"/>
              <a:gd name="connsiteY177" fmla="*/ 6008364 h 6858000"/>
              <a:gd name="connsiteX178" fmla="*/ 9707566 w 12192000"/>
              <a:gd name="connsiteY178" fmla="*/ 5988467 h 6858000"/>
              <a:gd name="connsiteX179" fmla="*/ 9742679 w 12192000"/>
              <a:gd name="connsiteY179" fmla="*/ 5967398 h 6858000"/>
              <a:gd name="connsiteX180" fmla="*/ 9777793 w 12192000"/>
              <a:gd name="connsiteY180" fmla="*/ 5948671 h 6858000"/>
              <a:gd name="connsiteX181" fmla="*/ 9812907 w 12192000"/>
              <a:gd name="connsiteY181" fmla="*/ 5929944 h 6858000"/>
              <a:gd name="connsiteX182" fmla="*/ 9846850 w 12192000"/>
              <a:gd name="connsiteY182" fmla="*/ 5915898 h 6858000"/>
              <a:gd name="connsiteX183" fmla="*/ 9884305 w 12192000"/>
              <a:gd name="connsiteY183" fmla="*/ 5906535 h 6858000"/>
              <a:gd name="connsiteX184" fmla="*/ 9920589 w 12192000"/>
              <a:gd name="connsiteY184" fmla="*/ 5901853 h 6858000"/>
              <a:gd name="connsiteX185" fmla="*/ 9959214 w 12192000"/>
              <a:gd name="connsiteY185" fmla="*/ 5901853 h 6858000"/>
              <a:gd name="connsiteX186" fmla="*/ 9999010 w 12192000"/>
              <a:gd name="connsiteY186" fmla="*/ 5904194 h 6858000"/>
              <a:gd name="connsiteX187" fmla="*/ 10038805 w 12192000"/>
              <a:gd name="connsiteY187" fmla="*/ 5908876 h 6858000"/>
              <a:gd name="connsiteX188" fmla="*/ 10078601 w 12192000"/>
              <a:gd name="connsiteY188" fmla="*/ 5914728 h 6858000"/>
              <a:gd name="connsiteX189" fmla="*/ 10118396 w 12192000"/>
              <a:gd name="connsiteY189" fmla="*/ 5919410 h 6858000"/>
              <a:gd name="connsiteX190" fmla="*/ 10158192 w 12192000"/>
              <a:gd name="connsiteY190" fmla="*/ 5922921 h 6858000"/>
              <a:gd name="connsiteX191" fmla="*/ 10195647 w 12192000"/>
              <a:gd name="connsiteY191" fmla="*/ 5921751 h 6858000"/>
              <a:gd name="connsiteX192" fmla="*/ 10231931 w 12192000"/>
              <a:gd name="connsiteY192" fmla="*/ 5917069 h 6858000"/>
              <a:gd name="connsiteX193" fmla="*/ 10267044 w 12192000"/>
              <a:gd name="connsiteY193" fmla="*/ 5906535 h 6858000"/>
              <a:gd name="connsiteX194" fmla="*/ 10296306 w 12192000"/>
              <a:gd name="connsiteY194" fmla="*/ 5891319 h 6858000"/>
              <a:gd name="connsiteX195" fmla="*/ 10324397 w 12192000"/>
              <a:gd name="connsiteY195" fmla="*/ 5871421 h 6858000"/>
              <a:gd name="connsiteX196" fmla="*/ 10348977 w 12192000"/>
              <a:gd name="connsiteY196" fmla="*/ 5848012 h 6858000"/>
              <a:gd name="connsiteX197" fmla="*/ 10373556 w 12192000"/>
              <a:gd name="connsiteY197" fmla="*/ 5821091 h 6858000"/>
              <a:gd name="connsiteX198" fmla="*/ 10395795 w 12192000"/>
              <a:gd name="connsiteY198" fmla="*/ 5793000 h 6858000"/>
              <a:gd name="connsiteX199" fmla="*/ 10418034 w 12192000"/>
              <a:gd name="connsiteY199" fmla="*/ 5763739 h 6858000"/>
              <a:gd name="connsiteX200" fmla="*/ 10440272 w 12192000"/>
              <a:gd name="connsiteY200" fmla="*/ 5734477 h 6858000"/>
              <a:gd name="connsiteX201" fmla="*/ 10462511 w 12192000"/>
              <a:gd name="connsiteY201" fmla="*/ 5706386 h 6858000"/>
              <a:gd name="connsiteX202" fmla="*/ 10485920 w 12192000"/>
              <a:gd name="connsiteY202" fmla="*/ 5679466 h 6858000"/>
              <a:gd name="connsiteX203" fmla="*/ 10512841 w 12192000"/>
              <a:gd name="connsiteY203" fmla="*/ 5656057 h 6858000"/>
              <a:gd name="connsiteX204" fmla="*/ 10538591 w 12192000"/>
              <a:gd name="connsiteY204" fmla="*/ 5634988 h 6858000"/>
              <a:gd name="connsiteX205" fmla="*/ 10567852 w 12192000"/>
              <a:gd name="connsiteY205" fmla="*/ 5618602 h 6858000"/>
              <a:gd name="connsiteX206" fmla="*/ 10599455 w 12192000"/>
              <a:gd name="connsiteY206" fmla="*/ 5604556 h 6858000"/>
              <a:gd name="connsiteX207" fmla="*/ 10633398 w 12192000"/>
              <a:gd name="connsiteY207" fmla="*/ 5592852 h 6858000"/>
              <a:gd name="connsiteX208" fmla="*/ 10668512 w 12192000"/>
              <a:gd name="connsiteY208" fmla="*/ 5582318 h 6858000"/>
              <a:gd name="connsiteX209" fmla="*/ 10703626 w 12192000"/>
              <a:gd name="connsiteY209" fmla="*/ 5572954 h 6858000"/>
              <a:gd name="connsiteX210" fmla="*/ 10739910 w 12192000"/>
              <a:gd name="connsiteY210" fmla="*/ 5563590 h 6858000"/>
              <a:gd name="connsiteX211" fmla="*/ 10773853 w 12192000"/>
              <a:gd name="connsiteY211" fmla="*/ 5553056 h 6858000"/>
              <a:gd name="connsiteX212" fmla="*/ 10807796 w 12192000"/>
              <a:gd name="connsiteY212" fmla="*/ 5541352 h 6858000"/>
              <a:gd name="connsiteX213" fmla="*/ 10839399 w 12192000"/>
              <a:gd name="connsiteY213" fmla="*/ 5527306 h 6858000"/>
              <a:gd name="connsiteX214" fmla="*/ 10867490 w 12192000"/>
              <a:gd name="connsiteY214" fmla="*/ 5509749 h 6858000"/>
              <a:gd name="connsiteX215" fmla="*/ 10893240 w 12192000"/>
              <a:gd name="connsiteY215" fmla="*/ 5488681 h 6858000"/>
              <a:gd name="connsiteX216" fmla="*/ 10914308 w 12192000"/>
              <a:gd name="connsiteY216" fmla="*/ 5462931 h 6858000"/>
              <a:gd name="connsiteX217" fmla="*/ 10931865 w 12192000"/>
              <a:gd name="connsiteY217" fmla="*/ 5434840 h 6858000"/>
              <a:gd name="connsiteX218" fmla="*/ 10945910 w 12192000"/>
              <a:gd name="connsiteY218" fmla="*/ 5403238 h 6858000"/>
              <a:gd name="connsiteX219" fmla="*/ 10957615 w 12192000"/>
              <a:gd name="connsiteY219" fmla="*/ 5369294 h 6858000"/>
              <a:gd name="connsiteX220" fmla="*/ 10968149 w 12192000"/>
              <a:gd name="connsiteY220" fmla="*/ 5335351 h 6858000"/>
              <a:gd name="connsiteX221" fmla="*/ 10977513 w 12192000"/>
              <a:gd name="connsiteY221" fmla="*/ 5299067 h 6858000"/>
              <a:gd name="connsiteX222" fmla="*/ 10986876 w 12192000"/>
              <a:gd name="connsiteY222" fmla="*/ 5263953 h 6858000"/>
              <a:gd name="connsiteX223" fmla="*/ 10997410 w 12192000"/>
              <a:gd name="connsiteY223" fmla="*/ 5228839 h 6858000"/>
              <a:gd name="connsiteX224" fmla="*/ 11009115 w 12192000"/>
              <a:gd name="connsiteY224" fmla="*/ 5194896 h 6858000"/>
              <a:gd name="connsiteX225" fmla="*/ 11023160 w 12192000"/>
              <a:gd name="connsiteY225" fmla="*/ 5163294 h 6858000"/>
              <a:gd name="connsiteX226" fmla="*/ 11039547 w 12192000"/>
              <a:gd name="connsiteY226" fmla="*/ 5134032 h 6858000"/>
              <a:gd name="connsiteX227" fmla="*/ 11060615 w 12192000"/>
              <a:gd name="connsiteY227" fmla="*/ 5108282 h 6858000"/>
              <a:gd name="connsiteX228" fmla="*/ 11084024 w 12192000"/>
              <a:gd name="connsiteY228" fmla="*/ 5081362 h 6858000"/>
              <a:gd name="connsiteX229" fmla="*/ 11110945 w 12192000"/>
              <a:gd name="connsiteY229" fmla="*/ 5057952 h 6858000"/>
              <a:gd name="connsiteX230" fmla="*/ 11139036 w 12192000"/>
              <a:gd name="connsiteY230" fmla="*/ 5035714 h 6858000"/>
              <a:gd name="connsiteX231" fmla="*/ 11169468 w 12192000"/>
              <a:gd name="connsiteY231" fmla="*/ 5013475 h 6858000"/>
              <a:gd name="connsiteX232" fmla="*/ 11198729 w 12192000"/>
              <a:gd name="connsiteY232" fmla="*/ 4991236 h 6858000"/>
              <a:gd name="connsiteX233" fmla="*/ 11226820 w 12192000"/>
              <a:gd name="connsiteY233" fmla="*/ 4968998 h 6858000"/>
              <a:gd name="connsiteX234" fmla="*/ 11253741 w 12192000"/>
              <a:gd name="connsiteY234" fmla="*/ 4944418 h 6858000"/>
              <a:gd name="connsiteX235" fmla="*/ 11277150 w 12192000"/>
              <a:gd name="connsiteY235" fmla="*/ 4919838 h 6858000"/>
              <a:gd name="connsiteX236" fmla="*/ 11297048 w 12192000"/>
              <a:gd name="connsiteY236" fmla="*/ 4891747 h 6858000"/>
              <a:gd name="connsiteX237" fmla="*/ 11312264 w 12192000"/>
              <a:gd name="connsiteY237" fmla="*/ 4862486 h 6858000"/>
              <a:gd name="connsiteX238" fmla="*/ 11322798 w 12192000"/>
              <a:gd name="connsiteY238" fmla="*/ 4827372 h 6858000"/>
              <a:gd name="connsiteX239" fmla="*/ 11327480 w 12192000"/>
              <a:gd name="connsiteY239" fmla="*/ 4791088 h 6858000"/>
              <a:gd name="connsiteX240" fmla="*/ 11328650 w 12192000"/>
              <a:gd name="connsiteY240" fmla="*/ 4753633 h 6858000"/>
              <a:gd name="connsiteX241" fmla="*/ 11325139 w 12192000"/>
              <a:gd name="connsiteY241" fmla="*/ 4713838 h 6858000"/>
              <a:gd name="connsiteX242" fmla="*/ 11320457 w 12192000"/>
              <a:gd name="connsiteY242" fmla="*/ 4674042 h 6858000"/>
              <a:gd name="connsiteX243" fmla="*/ 11314605 w 12192000"/>
              <a:gd name="connsiteY243" fmla="*/ 4634247 h 6858000"/>
              <a:gd name="connsiteX244" fmla="*/ 11309923 w 12192000"/>
              <a:gd name="connsiteY244" fmla="*/ 4594451 h 6858000"/>
              <a:gd name="connsiteX245" fmla="*/ 11307582 w 12192000"/>
              <a:gd name="connsiteY245" fmla="*/ 4554655 h 6858000"/>
              <a:gd name="connsiteX246" fmla="*/ 11307582 w 12192000"/>
              <a:gd name="connsiteY246" fmla="*/ 4516030 h 6858000"/>
              <a:gd name="connsiteX247" fmla="*/ 11312264 w 12192000"/>
              <a:gd name="connsiteY247" fmla="*/ 4479746 h 6858000"/>
              <a:gd name="connsiteX248" fmla="*/ 11321628 w 12192000"/>
              <a:gd name="connsiteY248" fmla="*/ 4443462 h 6858000"/>
              <a:gd name="connsiteX249" fmla="*/ 11335673 w 12192000"/>
              <a:gd name="connsiteY249" fmla="*/ 4409519 h 6858000"/>
              <a:gd name="connsiteX250" fmla="*/ 11354400 w 12192000"/>
              <a:gd name="connsiteY250" fmla="*/ 4374405 h 6858000"/>
              <a:gd name="connsiteX251" fmla="*/ 11373128 w 12192000"/>
              <a:gd name="connsiteY251" fmla="*/ 4339291 h 6858000"/>
              <a:gd name="connsiteX252" fmla="*/ 11394196 w 12192000"/>
              <a:gd name="connsiteY252" fmla="*/ 4304177 h 6858000"/>
              <a:gd name="connsiteX253" fmla="*/ 11414094 w 12192000"/>
              <a:gd name="connsiteY253" fmla="*/ 4270234 h 6858000"/>
              <a:gd name="connsiteX254" fmla="*/ 11431650 w 12192000"/>
              <a:gd name="connsiteY254" fmla="*/ 4233950 h 6858000"/>
              <a:gd name="connsiteX255" fmla="*/ 11445696 w 12192000"/>
              <a:gd name="connsiteY255" fmla="*/ 4198836 h 6858000"/>
              <a:gd name="connsiteX256" fmla="*/ 11455060 w 12192000"/>
              <a:gd name="connsiteY256" fmla="*/ 4162552 h 6858000"/>
              <a:gd name="connsiteX257" fmla="*/ 11458571 w 12192000"/>
              <a:gd name="connsiteY257" fmla="*/ 4125097 h 6858000"/>
              <a:gd name="connsiteX258" fmla="*/ 11455060 w 12192000"/>
              <a:gd name="connsiteY258" fmla="*/ 4087643 h 6858000"/>
              <a:gd name="connsiteX259" fmla="*/ 11445696 w 12192000"/>
              <a:gd name="connsiteY259" fmla="*/ 4051358 h 6858000"/>
              <a:gd name="connsiteX260" fmla="*/ 11431650 w 12192000"/>
              <a:gd name="connsiteY260" fmla="*/ 4016245 h 6858000"/>
              <a:gd name="connsiteX261" fmla="*/ 11414094 w 12192000"/>
              <a:gd name="connsiteY261" fmla="*/ 3979961 h 6858000"/>
              <a:gd name="connsiteX262" fmla="*/ 11394196 w 12192000"/>
              <a:gd name="connsiteY262" fmla="*/ 3946017 h 6858000"/>
              <a:gd name="connsiteX263" fmla="*/ 11373128 w 12192000"/>
              <a:gd name="connsiteY263" fmla="*/ 3910903 h 6858000"/>
              <a:gd name="connsiteX264" fmla="*/ 11354400 w 12192000"/>
              <a:gd name="connsiteY264" fmla="*/ 3875790 h 6858000"/>
              <a:gd name="connsiteX265" fmla="*/ 11335673 w 12192000"/>
              <a:gd name="connsiteY265" fmla="*/ 3840676 h 6858000"/>
              <a:gd name="connsiteX266" fmla="*/ 11321628 w 12192000"/>
              <a:gd name="connsiteY266" fmla="*/ 3806733 h 6858000"/>
              <a:gd name="connsiteX267" fmla="*/ 11312264 w 12192000"/>
              <a:gd name="connsiteY267" fmla="*/ 3770449 h 6858000"/>
              <a:gd name="connsiteX268" fmla="*/ 11307582 w 12192000"/>
              <a:gd name="connsiteY268" fmla="*/ 3734164 h 6858000"/>
              <a:gd name="connsiteX269" fmla="*/ 11307582 w 12192000"/>
              <a:gd name="connsiteY269" fmla="*/ 3695539 h 6858000"/>
              <a:gd name="connsiteX270" fmla="*/ 11309923 w 12192000"/>
              <a:gd name="connsiteY270" fmla="*/ 3655744 h 6858000"/>
              <a:gd name="connsiteX271" fmla="*/ 11314605 w 12192000"/>
              <a:gd name="connsiteY271" fmla="*/ 3615948 h 6858000"/>
              <a:gd name="connsiteX272" fmla="*/ 11320457 w 12192000"/>
              <a:gd name="connsiteY272" fmla="*/ 3576152 h 6858000"/>
              <a:gd name="connsiteX273" fmla="*/ 11325139 w 12192000"/>
              <a:gd name="connsiteY273" fmla="*/ 3536357 h 6858000"/>
              <a:gd name="connsiteX274" fmla="*/ 11328650 w 12192000"/>
              <a:gd name="connsiteY274" fmla="*/ 3496561 h 6858000"/>
              <a:gd name="connsiteX275" fmla="*/ 11327480 w 12192000"/>
              <a:gd name="connsiteY275" fmla="*/ 3459107 h 6858000"/>
              <a:gd name="connsiteX276" fmla="*/ 11322798 w 12192000"/>
              <a:gd name="connsiteY276" fmla="*/ 3422822 h 6858000"/>
              <a:gd name="connsiteX277" fmla="*/ 11312264 w 12192000"/>
              <a:gd name="connsiteY277" fmla="*/ 3387709 h 6858000"/>
              <a:gd name="connsiteX278" fmla="*/ 11297048 w 12192000"/>
              <a:gd name="connsiteY278" fmla="*/ 3358447 h 6858000"/>
              <a:gd name="connsiteX279" fmla="*/ 11277150 w 12192000"/>
              <a:gd name="connsiteY279" fmla="*/ 3330356 h 6858000"/>
              <a:gd name="connsiteX280" fmla="*/ 11253741 w 12192000"/>
              <a:gd name="connsiteY280" fmla="*/ 3305777 h 6858000"/>
              <a:gd name="connsiteX281" fmla="*/ 11226820 w 12192000"/>
              <a:gd name="connsiteY281" fmla="*/ 3281197 h 6858000"/>
              <a:gd name="connsiteX282" fmla="*/ 11198729 w 12192000"/>
              <a:gd name="connsiteY282" fmla="*/ 3258958 h 6858000"/>
              <a:gd name="connsiteX283" fmla="*/ 11169468 w 12192000"/>
              <a:gd name="connsiteY283" fmla="*/ 3236720 h 6858000"/>
              <a:gd name="connsiteX284" fmla="*/ 11139036 w 12192000"/>
              <a:gd name="connsiteY284" fmla="*/ 3214481 h 6858000"/>
              <a:gd name="connsiteX285" fmla="*/ 11110945 w 12192000"/>
              <a:gd name="connsiteY285" fmla="*/ 3192242 h 6858000"/>
              <a:gd name="connsiteX286" fmla="*/ 11084024 w 12192000"/>
              <a:gd name="connsiteY286" fmla="*/ 3168833 h 6858000"/>
              <a:gd name="connsiteX287" fmla="*/ 11060615 w 12192000"/>
              <a:gd name="connsiteY287" fmla="*/ 3141913 h 6858000"/>
              <a:gd name="connsiteX288" fmla="*/ 11039547 w 12192000"/>
              <a:gd name="connsiteY288" fmla="*/ 3116162 h 6858000"/>
              <a:gd name="connsiteX289" fmla="*/ 11023160 w 12192000"/>
              <a:gd name="connsiteY289" fmla="*/ 3086901 h 6858000"/>
              <a:gd name="connsiteX290" fmla="*/ 11009115 w 12192000"/>
              <a:gd name="connsiteY290" fmla="*/ 3055299 h 6858000"/>
              <a:gd name="connsiteX291" fmla="*/ 10997410 w 12192000"/>
              <a:gd name="connsiteY291" fmla="*/ 3021355 h 6858000"/>
              <a:gd name="connsiteX292" fmla="*/ 10986876 w 12192000"/>
              <a:gd name="connsiteY292" fmla="*/ 2986242 h 6858000"/>
              <a:gd name="connsiteX293" fmla="*/ 10977513 w 12192000"/>
              <a:gd name="connsiteY293" fmla="*/ 2951128 h 6858000"/>
              <a:gd name="connsiteX294" fmla="*/ 10968149 w 12192000"/>
              <a:gd name="connsiteY294" fmla="*/ 2914844 h 6858000"/>
              <a:gd name="connsiteX295" fmla="*/ 10957615 w 12192000"/>
              <a:gd name="connsiteY295" fmla="*/ 2880900 h 6858000"/>
              <a:gd name="connsiteX296" fmla="*/ 10945910 w 12192000"/>
              <a:gd name="connsiteY296" fmla="*/ 2846957 h 6858000"/>
              <a:gd name="connsiteX297" fmla="*/ 10931865 w 12192000"/>
              <a:gd name="connsiteY297" fmla="*/ 2815355 h 6858000"/>
              <a:gd name="connsiteX298" fmla="*/ 10914308 w 12192000"/>
              <a:gd name="connsiteY298" fmla="*/ 2787264 h 6858000"/>
              <a:gd name="connsiteX299" fmla="*/ 10893240 w 12192000"/>
              <a:gd name="connsiteY299" fmla="*/ 2761514 h 6858000"/>
              <a:gd name="connsiteX300" fmla="*/ 10867490 w 12192000"/>
              <a:gd name="connsiteY300" fmla="*/ 2740445 h 6858000"/>
              <a:gd name="connsiteX301" fmla="*/ 10839399 w 12192000"/>
              <a:gd name="connsiteY301" fmla="*/ 2722888 h 6858000"/>
              <a:gd name="connsiteX302" fmla="*/ 10807796 w 12192000"/>
              <a:gd name="connsiteY302" fmla="*/ 2708843 h 6858000"/>
              <a:gd name="connsiteX303" fmla="*/ 10773853 w 12192000"/>
              <a:gd name="connsiteY303" fmla="*/ 2697138 h 6858000"/>
              <a:gd name="connsiteX304" fmla="*/ 10739910 w 12192000"/>
              <a:gd name="connsiteY304" fmla="*/ 2686604 h 6858000"/>
              <a:gd name="connsiteX305" fmla="*/ 10703626 w 12192000"/>
              <a:gd name="connsiteY305" fmla="*/ 2677241 h 6858000"/>
              <a:gd name="connsiteX306" fmla="*/ 10668512 w 12192000"/>
              <a:gd name="connsiteY306" fmla="*/ 2667877 h 6858000"/>
              <a:gd name="connsiteX307" fmla="*/ 10633398 w 12192000"/>
              <a:gd name="connsiteY307" fmla="*/ 2657343 h 6858000"/>
              <a:gd name="connsiteX308" fmla="*/ 10599455 w 12192000"/>
              <a:gd name="connsiteY308" fmla="*/ 2645638 h 6858000"/>
              <a:gd name="connsiteX309" fmla="*/ 10567852 w 12192000"/>
              <a:gd name="connsiteY309" fmla="*/ 2631593 h 6858000"/>
              <a:gd name="connsiteX310" fmla="*/ 10538591 w 12192000"/>
              <a:gd name="connsiteY310" fmla="*/ 2615206 h 6858000"/>
              <a:gd name="connsiteX311" fmla="*/ 10512841 w 12192000"/>
              <a:gd name="connsiteY311" fmla="*/ 2594138 h 6858000"/>
              <a:gd name="connsiteX312" fmla="*/ 10485920 w 12192000"/>
              <a:gd name="connsiteY312" fmla="*/ 2570729 h 6858000"/>
              <a:gd name="connsiteX313" fmla="*/ 10462511 w 12192000"/>
              <a:gd name="connsiteY313" fmla="*/ 2543808 h 6858000"/>
              <a:gd name="connsiteX314" fmla="*/ 10440272 w 12192000"/>
              <a:gd name="connsiteY314" fmla="*/ 2515717 h 6858000"/>
              <a:gd name="connsiteX315" fmla="*/ 10418034 w 12192000"/>
              <a:gd name="connsiteY315" fmla="*/ 2486456 h 6858000"/>
              <a:gd name="connsiteX316" fmla="*/ 10395795 w 12192000"/>
              <a:gd name="connsiteY316" fmla="*/ 2457194 h 6858000"/>
              <a:gd name="connsiteX317" fmla="*/ 10373556 w 12192000"/>
              <a:gd name="connsiteY317" fmla="*/ 2429103 h 6858000"/>
              <a:gd name="connsiteX318" fmla="*/ 10348977 w 12192000"/>
              <a:gd name="connsiteY318" fmla="*/ 2402183 h 6858000"/>
              <a:gd name="connsiteX319" fmla="*/ 10324397 w 12192000"/>
              <a:gd name="connsiteY319" fmla="*/ 2378774 h 6858000"/>
              <a:gd name="connsiteX320" fmla="*/ 10296306 w 12192000"/>
              <a:gd name="connsiteY320" fmla="*/ 2358876 h 6858000"/>
              <a:gd name="connsiteX321" fmla="*/ 10267044 w 12192000"/>
              <a:gd name="connsiteY321" fmla="*/ 2343660 h 6858000"/>
              <a:gd name="connsiteX322" fmla="*/ 10231931 w 12192000"/>
              <a:gd name="connsiteY322" fmla="*/ 2333126 h 6858000"/>
              <a:gd name="connsiteX323" fmla="*/ 10195647 w 12192000"/>
              <a:gd name="connsiteY323" fmla="*/ 2328444 h 6858000"/>
              <a:gd name="connsiteX324" fmla="*/ 10158192 w 12192000"/>
              <a:gd name="connsiteY324" fmla="*/ 2327274 h 6858000"/>
              <a:gd name="connsiteX325" fmla="*/ 10118396 w 12192000"/>
              <a:gd name="connsiteY325" fmla="*/ 2330785 h 6858000"/>
              <a:gd name="connsiteX326" fmla="*/ 10078601 w 12192000"/>
              <a:gd name="connsiteY326" fmla="*/ 2335467 h 6858000"/>
              <a:gd name="connsiteX327" fmla="*/ 10038805 w 12192000"/>
              <a:gd name="connsiteY327" fmla="*/ 2341319 h 6858000"/>
              <a:gd name="connsiteX328" fmla="*/ 9999010 w 12192000"/>
              <a:gd name="connsiteY328" fmla="*/ 2346001 h 6858000"/>
              <a:gd name="connsiteX329" fmla="*/ 9959214 w 12192000"/>
              <a:gd name="connsiteY329" fmla="*/ 2348342 h 6858000"/>
              <a:gd name="connsiteX330" fmla="*/ 9920589 w 12192000"/>
              <a:gd name="connsiteY330" fmla="*/ 2348342 h 6858000"/>
              <a:gd name="connsiteX331" fmla="*/ 9884305 w 12192000"/>
              <a:gd name="connsiteY331" fmla="*/ 2343660 h 6858000"/>
              <a:gd name="connsiteX332" fmla="*/ 9846850 w 12192000"/>
              <a:gd name="connsiteY332" fmla="*/ 2334296 h 6858000"/>
              <a:gd name="connsiteX333" fmla="*/ 9812907 w 12192000"/>
              <a:gd name="connsiteY333" fmla="*/ 2320251 h 6858000"/>
              <a:gd name="connsiteX334" fmla="*/ 9777793 w 12192000"/>
              <a:gd name="connsiteY334" fmla="*/ 2301524 h 6858000"/>
              <a:gd name="connsiteX335" fmla="*/ 9742679 w 12192000"/>
              <a:gd name="connsiteY335" fmla="*/ 2282796 h 6858000"/>
              <a:gd name="connsiteX336" fmla="*/ 9707566 w 12192000"/>
              <a:gd name="connsiteY336" fmla="*/ 2261728 h 6858000"/>
              <a:gd name="connsiteX337" fmla="*/ 9673622 w 12192000"/>
              <a:gd name="connsiteY337" fmla="*/ 2241830 h 6858000"/>
              <a:gd name="connsiteX338" fmla="*/ 9637338 w 12192000"/>
              <a:gd name="connsiteY338" fmla="*/ 2224273 h 6858000"/>
              <a:gd name="connsiteX339" fmla="*/ 9602224 w 12192000"/>
              <a:gd name="connsiteY339" fmla="*/ 2210228 h 6858000"/>
              <a:gd name="connsiteX340" fmla="*/ 9565940 w 12192000"/>
              <a:gd name="connsiteY340" fmla="*/ 2200864 h 6858000"/>
              <a:gd name="connsiteX341" fmla="*/ 9528486 w 12192000"/>
              <a:gd name="connsiteY341" fmla="*/ 219735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9528486" y="2197353"/>
                </a:moveTo>
                <a:lnTo>
                  <a:pt x="9491031" y="2200864"/>
                </a:lnTo>
                <a:lnTo>
                  <a:pt x="9454747" y="2210228"/>
                </a:lnTo>
                <a:lnTo>
                  <a:pt x="9419633" y="2224273"/>
                </a:lnTo>
                <a:lnTo>
                  <a:pt x="9383349" y="2241830"/>
                </a:lnTo>
                <a:lnTo>
                  <a:pt x="9349405" y="2261728"/>
                </a:lnTo>
                <a:lnTo>
                  <a:pt x="9314292" y="2282796"/>
                </a:lnTo>
                <a:lnTo>
                  <a:pt x="9279178" y="2301524"/>
                </a:lnTo>
                <a:lnTo>
                  <a:pt x="9244064" y="2320251"/>
                </a:lnTo>
                <a:lnTo>
                  <a:pt x="9208950" y="2334296"/>
                </a:lnTo>
                <a:lnTo>
                  <a:pt x="9172666" y="2343660"/>
                </a:lnTo>
                <a:lnTo>
                  <a:pt x="9136382" y="2348342"/>
                </a:lnTo>
                <a:lnTo>
                  <a:pt x="9097757" y="2348342"/>
                </a:lnTo>
                <a:lnTo>
                  <a:pt x="9057961" y="2346001"/>
                </a:lnTo>
                <a:lnTo>
                  <a:pt x="9018166" y="2341319"/>
                </a:lnTo>
                <a:lnTo>
                  <a:pt x="8978370" y="2335467"/>
                </a:lnTo>
                <a:lnTo>
                  <a:pt x="8938575" y="2330785"/>
                </a:lnTo>
                <a:lnTo>
                  <a:pt x="8898779" y="2327274"/>
                </a:lnTo>
                <a:lnTo>
                  <a:pt x="8861324" y="2328444"/>
                </a:lnTo>
                <a:lnTo>
                  <a:pt x="8825040" y="2333126"/>
                </a:lnTo>
                <a:lnTo>
                  <a:pt x="8789926" y="2343660"/>
                </a:lnTo>
                <a:lnTo>
                  <a:pt x="8760665" y="2358876"/>
                </a:lnTo>
                <a:lnTo>
                  <a:pt x="8732574" y="2378774"/>
                </a:lnTo>
                <a:lnTo>
                  <a:pt x="8707994" y="2402183"/>
                </a:lnTo>
                <a:lnTo>
                  <a:pt x="8683415" y="2429103"/>
                </a:lnTo>
                <a:lnTo>
                  <a:pt x="8661176" y="2457194"/>
                </a:lnTo>
                <a:lnTo>
                  <a:pt x="8638937" y="2486456"/>
                </a:lnTo>
                <a:lnTo>
                  <a:pt x="8616699" y="2515717"/>
                </a:lnTo>
                <a:lnTo>
                  <a:pt x="8594460" y="2543808"/>
                </a:lnTo>
                <a:lnTo>
                  <a:pt x="8571051" y="2570729"/>
                </a:lnTo>
                <a:lnTo>
                  <a:pt x="8544130" y="2594138"/>
                </a:lnTo>
                <a:lnTo>
                  <a:pt x="8518380" y="2615206"/>
                </a:lnTo>
                <a:lnTo>
                  <a:pt x="8489119" y="2631593"/>
                </a:lnTo>
                <a:lnTo>
                  <a:pt x="8457516" y="2645638"/>
                </a:lnTo>
                <a:lnTo>
                  <a:pt x="8423573" y="2657343"/>
                </a:lnTo>
                <a:lnTo>
                  <a:pt x="8388459" y="2667877"/>
                </a:lnTo>
                <a:lnTo>
                  <a:pt x="8353346" y="2677241"/>
                </a:lnTo>
                <a:lnTo>
                  <a:pt x="8317062" y="2686604"/>
                </a:lnTo>
                <a:lnTo>
                  <a:pt x="8283118" y="2697138"/>
                </a:lnTo>
                <a:lnTo>
                  <a:pt x="8249175" y="2708843"/>
                </a:lnTo>
                <a:lnTo>
                  <a:pt x="8217573" y="2722888"/>
                </a:lnTo>
                <a:lnTo>
                  <a:pt x="8189482" y="2740445"/>
                </a:lnTo>
                <a:lnTo>
                  <a:pt x="8163732" y="2761514"/>
                </a:lnTo>
                <a:lnTo>
                  <a:pt x="8142663" y="2787264"/>
                </a:lnTo>
                <a:lnTo>
                  <a:pt x="8125106" y="2815355"/>
                </a:lnTo>
                <a:lnTo>
                  <a:pt x="8111061" y="2846957"/>
                </a:lnTo>
                <a:lnTo>
                  <a:pt x="8099356" y="2880900"/>
                </a:lnTo>
                <a:lnTo>
                  <a:pt x="8088822" y="2914844"/>
                </a:lnTo>
                <a:lnTo>
                  <a:pt x="8079459" y="2951128"/>
                </a:lnTo>
                <a:lnTo>
                  <a:pt x="8070095" y="2986242"/>
                </a:lnTo>
                <a:lnTo>
                  <a:pt x="8059561" y="3021355"/>
                </a:lnTo>
                <a:lnTo>
                  <a:pt x="8047856" y="3055299"/>
                </a:lnTo>
                <a:lnTo>
                  <a:pt x="8033811" y="3086901"/>
                </a:lnTo>
                <a:lnTo>
                  <a:pt x="8017424" y="3116162"/>
                </a:lnTo>
                <a:lnTo>
                  <a:pt x="7996356" y="3141913"/>
                </a:lnTo>
                <a:lnTo>
                  <a:pt x="7972947" y="3168833"/>
                </a:lnTo>
                <a:lnTo>
                  <a:pt x="7946026" y="3192242"/>
                </a:lnTo>
                <a:lnTo>
                  <a:pt x="7916765" y="3214481"/>
                </a:lnTo>
                <a:lnTo>
                  <a:pt x="7887503" y="3236720"/>
                </a:lnTo>
                <a:lnTo>
                  <a:pt x="7858242" y="3258958"/>
                </a:lnTo>
                <a:lnTo>
                  <a:pt x="7830151" y="3281197"/>
                </a:lnTo>
                <a:lnTo>
                  <a:pt x="7803230" y="3305777"/>
                </a:lnTo>
                <a:lnTo>
                  <a:pt x="7779821" y="3330356"/>
                </a:lnTo>
                <a:lnTo>
                  <a:pt x="7759923" y="3358447"/>
                </a:lnTo>
                <a:lnTo>
                  <a:pt x="7744708" y="3387709"/>
                </a:lnTo>
                <a:lnTo>
                  <a:pt x="7734173" y="3422822"/>
                </a:lnTo>
                <a:lnTo>
                  <a:pt x="7729492" y="3459107"/>
                </a:lnTo>
                <a:lnTo>
                  <a:pt x="7728321" y="3496561"/>
                </a:lnTo>
                <a:lnTo>
                  <a:pt x="7731832" y="3536357"/>
                </a:lnTo>
                <a:lnTo>
                  <a:pt x="7736514" y="3576152"/>
                </a:lnTo>
                <a:lnTo>
                  <a:pt x="7742367" y="3615948"/>
                </a:lnTo>
                <a:lnTo>
                  <a:pt x="7747048" y="3655744"/>
                </a:lnTo>
                <a:lnTo>
                  <a:pt x="7749389" y="3695539"/>
                </a:lnTo>
                <a:lnTo>
                  <a:pt x="7749389" y="3734164"/>
                </a:lnTo>
                <a:lnTo>
                  <a:pt x="7744708" y="3770449"/>
                </a:lnTo>
                <a:lnTo>
                  <a:pt x="7735344" y="3806733"/>
                </a:lnTo>
                <a:lnTo>
                  <a:pt x="7721298" y="3840676"/>
                </a:lnTo>
                <a:lnTo>
                  <a:pt x="7703741" y="3875790"/>
                </a:lnTo>
                <a:lnTo>
                  <a:pt x="7683844" y="3910903"/>
                </a:lnTo>
                <a:lnTo>
                  <a:pt x="7662775" y="3946017"/>
                </a:lnTo>
                <a:lnTo>
                  <a:pt x="7642878" y="3979961"/>
                </a:lnTo>
                <a:lnTo>
                  <a:pt x="7625321" y="4016245"/>
                </a:lnTo>
                <a:lnTo>
                  <a:pt x="7611275" y="4051358"/>
                </a:lnTo>
                <a:lnTo>
                  <a:pt x="7601912" y="4087643"/>
                </a:lnTo>
                <a:lnTo>
                  <a:pt x="7598400" y="4125097"/>
                </a:lnTo>
                <a:lnTo>
                  <a:pt x="7601912" y="4162552"/>
                </a:lnTo>
                <a:lnTo>
                  <a:pt x="7611275" y="4198836"/>
                </a:lnTo>
                <a:lnTo>
                  <a:pt x="7625321" y="4233950"/>
                </a:lnTo>
                <a:lnTo>
                  <a:pt x="7642878" y="4270234"/>
                </a:lnTo>
                <a:lnTo>
                  <a:pt x="7662775" y="4304177"/>
                </a:lnTo>
                <a:lnTo>
                  <a:pt x="7683844" y="4339291"/>
                </a:lnTo>
                <a:lnTo>
                  <a:pt x="7703741" y="4374405"/>
                </a:lnTo>
                <a:lnTo>
                  <a:pt x="7721298" y="4409519"/>
                </a:lnTo>
                <a:lnTo>
                  <a:pt x="7735344" y="4443462"/>
                </a:lnTo>
                <a:lnTo>
                  <a:pt x="7744708" y="4479746"/>
                </a:lnTo>
                <a:lnTo>
                  <a:pt x="7749389" y="4516030"/>
                </a:lnTo>
                <a:lnTo>
                  <a:pt x="7749389" y="4554655"/>
                </a:lnTo>
                <a:lnTo>
                  <a:pt x="7747048" y="4594451"/>
                </a:lnTo>
                <a:lnTo>
                  <a:pt x="7742367" y="4634247"/>
                </a:lnTo>
                <a:lnTo>
                  <a:pt x="7736514" y="4674042"/>
                </a:lnTo>
                <a:lnTo>
                  <a:pt x="7731832" y="4713838"/>
                </a:lnTo>
                <a:lnTo>
                  <a:pt x="7728321" y="4753633"/>
                </a:lnTo>
                <a:lnTo>
                  <a:pt x="7729492" y="4791088"/>
                </a:lnTo>
                <a:lnTo>
                  <a:pt x="7734173" y="4827372"/>
                </a:lnTo>
                <a:lnTo>
                  <a:pt x="7744708" y="4862486"/>
                </a:lnTo>
                <a:lnTo>
                  <a:pt x="7759923" y="4891747"/>
                </a:lnTo>
                <a:lnTo>
                  <a:pt x="7779821" y="4919838"/>
                </a:lnTo>
                <a:lnTo>
                  <a:pt x="7803230" y="4944418"/>
                </a:lnTo>
                <a:lnTo>
                  <a:pt x="7830151" y="4968998"/>
                </a:lnTo>
                <a:lnTo>
                  <a:pt x="7858242" y="4991236"/>
                </a:lnTo>
                <a:lnTo>
                  <a:pt x="7887503" y="5013475"/>
                </a:lnTo>
                <a:lnTo>
                  <a:pt x="7916765" y="5035714"/>
                </a:lnTo>
                <a:lnTo>
                  <a:pt x="7946026" y="5057952"/>
                </a:lnTo>
                <a:lnTo>
                  <a:pt x="7972947" y="5081362"/>
                </a:lnTo>
                <a:lnTo>
                  <a:pt x="7996356" y="5108282"/>
                </a:lnTo>
                <a:lnTo>
                  <a:pt x="8017424" y="5134032"/>
                </a:lnTo>
                <a:lnTo>
                  <a:pt x="8033811" y="5163294"/>
                </a:lnTo>
                <a:lnTo>
                  <a:pt x="8047856" y="5194896"/>
                </a:lnTo>
                <a:lnTo>
                  <a:pt x="8059561" y="5228839"/>
                </a:lnTo>
                <a:lnTo>
                  <a:pt x="8070095" y="5263953"/>
                </a:lnTo>
                <a:lnTo>
                  <a:pt x="8079459" y="5299067"/>
                </a:lnTo>
                <a:lnTo>
                  <a:pt x="8088822" y="5335351"/>
                </a:lnTo>
                <a:lnTo>
                  <a:pt x="8099356" y="5369294"/>
                </a:lnTo>
                <a:lnTo>
                  <a:pt x="8111061" y="5403238"/>
                </a:lnTo>
                <a:lnTo>
                  <a:pt x="8125106" y="5434840"/>
                </a:lnTo>
                <a:lnTo>
                  <a:pt x="8142663" y="5462931"/>
                </a:lnTo>
                <a:lnTo>
                  <a:pt x="8163732" y="5488681"/>
                </a:lnTo>
                <a:lnTo>
                  <a:pt x="8189482" y="5509749"/>
                </a:lnTo>
                <a:lnTo>
                  <a:pt x="8217573" y="5527306"/>
                </a:lnTo>
                <a:lnTo>
                  <a:pt x="8249175" y="5541352"/>
                </a:lnTo>
                <a:lnTo>
                  <a:pt x="8283118" y="5553056"/>
                </a:lnTo>
                <a:lnTo>
                  <a:pt x="8317062" y="5563590"/>
                </a:lnTo>
                <a:lnTo>
                  <a:pt x="8353346" y="5572954"/>
                </a:lnTo>
                <a:lnTo>
                  <a:pt x="8388459" y="5582318"/>
                </a:lnTo>
                <a:lnTo>
                  <a:pt x="8423573" y="5592852"/>
                </a:lnTo>
                <a:lnTo>
                  <a:pt x="8457516" y="5604556"/>
                </a:lnTo>
                <a:lnTo>
                  <a:pt x="8489119" y="5618602"/>
                </a:lnTo>
                <a:lnTo>
                  <a:pt x="8518380" y="5634988"/>
                </a:lnTo>
                <a:lnTo>
                  <a:pt x="8544130" y="5656057"/>
                </a:lnTo>
                <a:lnTo>
                  <a:pt x="8571051" y="5679466"/>
                </a:lnTo>
                <a:lnTo>
                  <a:pt x="8594460" y="5706386"/>
                </a:lnTo>
                <a:lnTo>
                  <a:pt x="8616699" y="5734477"/>
                </a:lnTo>
                <a:lnTo>
                  <a:pt x="8638937" y="5763739"/>
                </a:lnTo>
                <a:lnTo>
                  <a:pt x="8661176" y="5793000"/>
                </a:lnTo>
                <a:lnTo>
                  <a:pt x="8683415" y="5821091"/>
                </a:lnTo>
                <a:lnTo>
                  <a:pt x="8707994" y="5848012"/>
                </a:lnTo>
                <a:lnTo>
                  <a:pt x="8732574" y="5871421"/>
                </a:lnTo>
                <a:lnTo>
                  <a:pt x="8760665" y="5891319"/>
                </a:lnTo>
                <a:lnTo>
                  <a:pt x="8789926" y="5906535"/>
                </a:lnTo>
                <a:lnTo>
                  <a:pt x="8825040" y="5917069"/>
                </a:lnTo>
                <a:lnTo>
                  <a:pt x="8861324" y="5921751"/>
                </a:lnTo>
                <a:lnTo>
                  <a:pt x="8898779" y="5922921"/>
                </a:lnTo>
                <a:lnTo>
                  <a:pt x="8938575" y="5919410"/>
                </a:lnTo>
                <a:lnTo>
                  <a:pt x="8978370" y="5914728"/>
                </a:lnTo>
                <a:lnTo>
                  <a:pt x="9018166" y="5908876"/>
                </a:lnTo>
                <a:lnTo>
                  <a:pt x="9057961" y="5904194"/>
                </a:lnTo>
                <a:lnTo>
                  <a:pt x="9097757" y="5901853"/>
                </a:lnTo>
                <a:lnTo>
                  <a:pt x="9136382" y="5901853"/>
                </a:lnTo>
                <a:lnTo>
                  <a:pt x="9172666" y="5906535"/>
                </a:lnTo>
                <a:lnTo>
                  <a:pt x="9208950" y="5915898"/>
                </a:lnTo>
                <a:lnTo>
                  <a:pt x="9244064" y="5929944"/>
                </a:lnTo>
                <a:lnTo>
                  <a:pt x="9279178" y="5948671"/>
                </a:lnTo>
                <a:lnTo>
                  <a:pt x="9314292" y="5967398"/>
                </a:lnTo>
                <a:lnTo>
                  <a:pt x="9349405" y="5988467"/>
                </a:lnTo>
                <a:lnTo>
                  <a:pt x="9383349" y="6008364"/>
                </a:lnTo>
                <a:lnTo>
                  <a:pt x="9419633" y="6025921"/>
                </a:lnTo>
                <a:lnTo>
                  <a:pt x="9454747" y="6039967"/>
                </a:lnTo>
                <a:lnTo>
                  <a:pt x="9491031" y="6049331"/>
                </a:lnTo>
                <a:lnTo>
                  <a:pt x="9528486" y="6052842"/>
                </a:lnTo>
                <a:lnTo>
                  <a:pt x="9565940" y="6049331"/>
                </a:lnTo>
                <a:lnTo>
                  <a:pt x="9602224" y="6039967"/>
                </a:lnTo>
                <a:lnTo>
                  <a:pt x="9637338" y="6025921"/>
                </a:lnTo>
                <a:lnTo>
                  <a:pt x="9673622" y="6008364"/>
                </a:lnTo>
                <a:lnTo>
                  <a:pt x="9707566" y="5988467"/>
                </a:lnTo>
                <a:lnTo>
                  <a:pt x="9742679" y="5967398"/>
                </a:lnTo>
                <a:lnTo>
                  <a:pt x="9777793" y="5948671"/>
                </a:lnTo>
                <a:lnTo>
                  <a:pt x="9812907" y="5929944"/>
                </a:lnTo>
                <a:lnTo>
                  <a:pt x="9846850" y="5915898"/>
                </a:lnTo>
                <a:lnTo>
                  <a:pt x="9884305" y="5906535"/>
                </a:lnTo>
                <a:lnTo>
                  <a:pt x="9920589" y="5901853"/>
                </a:lnTo>
                <a:lnTo>
                  <a:pt x="9959214" y="5901853"/>
                </a:lnTo>
                <a:lnTo>
                  <a:pt x="9999010" y="5904194"/>
                </a:lnTo>
                <a:lnTo>
                  <a:pt x="10038805" y="5908876"/>
                </a:lnTo>
                <a:lnTo>
                  <a:pt x="10078601" y="5914728"/>
                </a:lnTo>
                <a:lnTo>
                  <a:pt x="10118396" y="5919410"/>
                </a:lnTo>
                <a:lnTo>
                  <a:pt x="10158192" y="5922921"/>
                </a:lnTo>
                <a:lnTo>
                  <a:pt x="10195647" y="5921751"/>
                </a:lnTo>
                <a:lnTo>
                  <a:pt x="10231931" y="5917069"/>
                </a:lnTo>
                <a:lnTo>
                  <a:pt x="10267044" y="5906535"/>
                </a:lnTo>
                <a:lnTo>
                  <a:pt x="10296306" y="5891319"/>
                </a:lnTo>
                <a:lnTo>
                  <a:pt x="10324397" y="5871421"/>
                </a:lnTo>
                <a:lnTo>
                  <a:pt x="10348977" y="5848012"/>
                </a:lnTo>
                <a:lnTo>
                  <a:pt x="10373556" y="5821091"/>
                </a:lnTo>
                <a:lnTo>
                  <a:pt x="10395795" y="5793000"/>
                </a:lnTo>
                <a:lnTo>
                  <a:pt x="10418034" y="5763739"/>
                </a:lnTo>
                <a:lnTo>
                  <a:pt x="10440272" y="5734477"/>
                </a:lnTo>
                <a:lnTo>
                  <a:pt x="10462511" y="5706386"/>
                </a:lnTo>
                <a:lnTo>
                  <a:pt x="10485920" y="5679466"/>
                </a:lnTo>
                <a:lnTo>
                  <a:pt x="10512841" y="5656057"/>
                </a:lnTo>
                <a:lnTo>
                  <a:pt x="10538591" y="5634988"/>
                </a:lnTo>
                <a:lnTo>
                  <a:pt x="10567852" y="5618602"/>
                </a:lnTo>
                <a:lnTo>
                  <a:pt x="10599455" y="5604556"/>
                </a:lnTo>
                <a:lnTo>
                  <a:pt x="10633398" y="5592852"/>
                </a:lnTo>
                <a:lnTo>
                  <a:pt x="10668512" y="5582318"/>
                </a:lnTo>
                <a:lnTo>
                  <a:pt x="10703626" y="5572954"/>
                </a:lnTo>
                <a:lnTo>
                  <a:pt x="10739910" y="5563590"/>
                </a:lnTo>
                <a:lnTo>
                  <a:pt x="10773853" y="5553056"/>
                </a:lnTo>
                <a:lnTo>
                  <a:pt x="10807796" y="5541352"/>
                </a:lnTo>
                <a:lnTo>
                  <a:pt x="10839399" y="5527306"/>
                </a:lnTo>
                <a:lnTo>
                  <a:pt x="10867490" y="5509749"/>
                </a:lnTo>
                <a:lnTo>
                  <a:pt x="10893240" y="5488681"/>
                </a:lnTo>
                <a:lnTo>
                  <a:pt x="10914308" y="5462931"/>
                </a:lnTo>
                <a:lnTo>
                  <a:pt x="10931865" y="5434840"/>
                </a:lnTo>
                <a:lnTo>
                  <a:pt x="10945910" y="5403238"/>
                </a:lnTo>
                <a:lnTo>
                  <a:pt x="10957615" y="5369294"/>
                </a:lnTo>
                <a:lnTo>
                  <a:pt x="10968149" y="5335351"/>
                </a:lnTo>
                <a:lnTo>
                  <a:pt x="10977513" y="5299067"/>
                </a:lnTo>
                <a:lnTo>
                  <a:pt x="10986876" y="5263953"/>
                </a:lnTo>
                <a:lnTo>
                  <a:pt x="10997410" y="5228839"/>
                </a:lnTo>
                <a:lnTo>
                  <a:pt x="11009115" y="5194896"/>
                </a:lnTo>
                <a:lnTo>
                  <a:pt x="11023160" y="5163294"/>
                </a:lnTo>
                <a:lnTo>
                  <a:pt x="11039547" y="5134032"/>
                </a:lnTo>
                <a:lnTo>
                  <a:pt x="11060615" y="5108282"/>
                </a:lnTo>
                <a:lnTo>
                  <a:pt x="11084024" y="5081362"/>
                </a:lnTo>
                <a:lnTo>
                  <a:pt x="11110945" y="5057952"/>
                </a:lnTo>
                <a:lnTo>
                  <a:pt x="11139036" y="5035714"/>
                </a:lnTo>
                <a:lnTo>
                  <a:pt x="11169468" y="5013475"/>
                </a:lnTo>
                <a:lnTo>
                  <a:pt x="11198729" y="4991236"/>
                </a:lnTo>
                <a:lnTo>
                  <a:pt x="11226820" y="4968998"/>
                </a:lnTo>
                <a:lnTo>
                  <a:pt x="11253741" y="4944418"/>
                </a:lnTo>
                <a:lnTo>
                  <a:pt x="11277150" y="4919838"/>
                </a:lnTo>
                <a:lnTo>
                  <a:pt x="11297048" y="4891747"/>
                </a:lnTo>
                <a:lnTo>
                  <a:pt x="11312264" y="4862486"/>
                </a:lnTo>
                <a:lnTo>
                  <a:pt x="11322798" y="4827372"/>
                </a:lnTo>
                <a:lnTo>
                  <a:pt x="11327480" y="4791088"/>
                </a:lnTo>
                <a:lnTo>
                  <a:pt x="11328650" y="4753633"/>
                </a:lnTo>
                <a:lnTo>
                  <a:pt x="11325139" y="4713838"/>
                </a:lnTo>
                <a:lnTo>
                  <a:pt x="11320457" y="4674042"/>
                </a:lnTo>
                <a:lnTo>
                  <a:pt x="11314605" y="4634247"/>
                </a:lnTo>
                <a:lnTo>
                  <a:pt x="11309923" y="4594451"/>
                </a:lnTo>
                <a:lnTo>
                  <a:pt x="11307582" y="4554655"/>
                </a:lnTo>
                <a:lnTo>
                  <a:pt x="11307582" y="4516030"/>
                </a:lnTo>
                <a:lnTo>
                  <a:pt x="11312264" y="4479746"/>
                </a:lnTo>
                <a:lnTo>
                  <a:pt x="11321628" y="4443462"/>
                </a:lnTo>
                <a:lnTo>
                  <a:pt x="11335673" y="4409519"/>
                </a:lnTo>
                <a:lnTo>
                  <a:pt x="11354400" y="4374405"/>
                </a:lnTo>
                <a:lnTo>
                  <a:pt x="11373128" y="4339291"/>
                </a:lnTo>
                <a:lnTo>
                  <a:pt x="11394196" y="4304177"/>
                </a:lnTo>
                <a:lnTo>
                  <a:pt x="11414094" y="4270234"/>
                </a:lnTo>
                <a:lnTo>
                  <a:pt x="11431650" y="4233950"/>
                </a:lnTo>
                <a:lnTo>
                  <a:pt x="11445696" y="4198836"/>
                </a:lnTo>
                <a:lnTo>
                  <a:pt x="11455060" y="4162552"/>
                </a:lnTo>
                <a:lnTo>
                  <a:pt x="11458571" y="4125097"/>
                </a:lnTo>
                <a:lnTo>
                  <a:pt x="11455060" y="4087643"/>
                </a:lnTo>
                <a:lnTo>
                  <a:pt x="11445696" y="4051358"/>
                </a:lnTo>
                <a:lnTo>
                  <a:pt x="11431650" y="4016245"/>
                </a:lnTo>
                <a:lnTo>
                  <a:pt x="11414094" y="3979961"/>
                </a:lnTo>
                <a:lnTo>
                  <a:pt x="11394196" y="3946017"/>
                </a:lnTo>
                <a:lnTo>
                  <a:pt x="11373128" y="3910903"/>
                </a:lnTo>
                <a:lnTo>
                  <a:pt x="11354400" y="3875790"/>
                </a:lnTo>
                <a:lnTo>
                  <a:pt x="11335673" y="3840676"/>
                </a:lnTo>
                <a:lnTo>
                  <a:pt x="11321628" y="3806733"/>
                </a:lnTo>
                <a:lnTo>
                  <a:pt x="11312264" y="3770449"/>
                </a:lnTo>
                <a:lnTo>
                  <a:pt x="11307582" y="3734164"/>
                </a:lnTo>
                <a:lnTo>
                  <a:pt x="11307582" y="3695539"/>
                </a:lnTo>
                <a:lnTo>
                  <a:pt x="11309923" y="3655744"/>
                </a:lnTo>
                <a:lnTo>
                  <a:pt x="11314605" y="3615948"/>
                </a:lnTo>
                <a:lnTo>
                  <a:pt x="11320457" y="3576152"/>
                </a:lnTo>
                <a:lnTo>
                  <a:pt x="11325139" y="3536357"/>
                </a:lnTo>
                <a:lnTo>
                  <a:pt x="11328650" y="3496561"/>
                </a:lnTo>
                <a:lnTo>
                  <a:pt x="11327480" y="3459107"/>
                </a:lnTo>
                <a:lnTo>
                  <a:pt x="11322798" y="3422822"/>
                </a:lnTo>
                <a:lnTo>
                  <a:pt x="11312264" y="3387709"/>
                </a:lnTo>
                <a:lnTo>
                  <a:pt x="11297048" y="3358447"/>
                </a:lnTo>
                <a:lnTo>
                  <a:pt x="11277150" y="3330356"/>
                </a:lnTo>
                <a:lnTo>
                  <a:pt x="11253741" y="3305777"/>
                </a:lnTo>
                <a:lnTo>
                  <a:pt x="11226820" y="3281197"/>
                </a:lnTo>
                <a:lnTo>
                  <a:pt x="11198729" y="3258958"/>
                </a:lnTo>
                <a:lnTo>
                  <a:pt x="11169468" y="3236720"/>
                </a:lnTo>
                <a:lnTo>
                  <a:pt x="11139036" y="3214481"/>
                </a:lnTo>
                <a:lnTo>
                  <a:pt x="11110945" y="3192242"/>
                </a:lnTo>
                <a:lnTo>
                  <a:pt x="11084024" y="3168833"/>
                </a:lnTo>
                <a:lnTo>
                  <a:pt x="11060615" y="3141913"/>
                </a:lnTo>
                <a:lnTo>
                  <a:pt x="11039547" y="3116162"/>
                </a:lnTo>
                <a:lnTo>
                  <a:pt x="11023160" y="3086901"/>
                </a:lnTo>
                <a:lnTo>
                  <a:pt x="11009115" y="3055299"/>
                </a:lnTo>
                <a:lnTo>
                  <a:pt x="10997410" y="3021355"/>
                </a:lnTo>
                <a:lnTo>
                  <a:pt x="10986876" y="2986242"/>
                </a:lnTo>
                <a:lnTo>
                  <a:pt x="10977513" y="2951128"/>
                </a:lnTo>
                <a:lnTo>
                  <a:pt x="10968149" y="2914844"/>
                </a:lnTo>
                <a:lnTo>
                  <a:pt x="10957615" y="2880900"/>
                </a:lnTo>
                <a:lnTo>
                  <a:pt x="10945910" y="2846957"/>
                </a:lnTo>
                <a:lnTo>
                  <a:pt x="10931865" y="2815355"/>
                </a:lnTo>
                <a:lnTo>
                  <a:pt x="10914308" y="2787264"/>
                </a:lnTo>
                <a:lnTo>
                  <a:pt x="10893240" y="2761514"/>
                </a:lnTo>
                <a:lnTo>
                  <a:pt x="10867490" y="2740445"/>
                </a:lnTo>
                <a:lnTo>
                  <a:pt x="10839399" y="2722888"/>
                </a:lnTo>
                <a:lnTo>
                  <a:pt x="10807796" y="2708843"/>
                </a:lnTo>
                <a:lnTo>
                  <a:pt x="10773853" y="2697138"/>
                </a:lnTo>
                <a:lnTo>
                  <a:pt x="10739910" y="2686604"/>
                </a:lnTo>
                <a:lnTo>
                  <a:pt x="10703626" y="2677241"/>
                </a:lnTo>
                <a:lnTo>
                  <a:pt x="10668512" y="2667877"/>
                </a:lnTo>
                <a:lnTo>
                  <a:pt x="10633398" y="2657343"/>
                </a:lnTo>
                <a:lnTo>
                  <a:pt x="10599455" y="2645638"/>
                </a:lnTo>
                <a:lnTo>
                  <a:pt x="10567852" y="2631593"/>
                </a:lnTo>
                <a:lnTo>
                  <a:pt x="10538591" y="2615206"/>
                </a:lnTo>
                <a:lnTo>
                  <a:pt x="10512841" y="2594138"/>
                </a:lnTo>
                <a:lnTo>
                  <a:pt x="10485920" y="2570729"/>
                </a:lnTo>
                <a:lnTo>
                  <a:pt x="10462511" y="2543808"/>
                </a:lnTo>
                <a:lnTo>
                  <a:pt x="10440272" y="2515717"/>
                </a:lnTo>
                <a:lnTo>
                  <a:pt x="10418034" y="2486456"/>
                </a:lnTo>
                <a:lnTo>
                  <a:pt x="10395795" y="2457194"/>
                </a:lnTo>
                <a:lnTo>
                  <a:pt x="10373556" y="2429103"/>
                </a:lnTo>
                <a:lnTo>
                  <a:pt x="10348977" y="2402183"/>
                </a:lnTo>
                <a:lnTo>
                  <a:pt x="10324397" y="2378774"/>
                </a:lnTo>
                <a:lnTo>
                  <a:pt x="10296306" y="2358876"/>
                </a:lnTo>
                <a:lnTo>
                  <a:pt x="10267044" y="2343660"/>
                </a:lnTo>
                <a:lnTo>
                  <a:pt x="10231931" y="2333126"/>
                </a:lnTo>
                <a:lnTo>
                  <a:pt x="10195647" y="2328444"/>
                </a:lnTo>
                <a:lnTo>
                  <a:pt x="10158192" y="2327274"/>
                </a:lnTo>
                <a:lnTo>
                  <a:pt x="10118396" y="2330785"/>
                </a:lnTo>
                <a:lnTo>
                  <a:pt x="10078601" y="2335467"/>
                </a:lnTo>
                <a:lnTo>
                  <a:pt x="10038805" y="2341319"/>
                </a:lnTo>
                <a:lnTo>
                  <a:pt x="9999010" y="2346001"/>
                </a:lnTo>
                <a:lnTo>
                  <a:pt x="9959214" y="2348342"/>
                </a:lnTo>
                <a:lnTo>
                  <a:pt x="9920589" y="2348342"/>
                </a:lnTo>
                <a:lnTo>
                  <a:pt x="9884305" y="2343660"/>
                </a:lnTo>
                <a:lnTo>
                  <a:pt x="9846850" y="2334296"/>
                </a:lnTo>
                <a:lnTo>
                  <a:pt x="9812907" y="2320251"/>
                </a:lnTo>
                <a:lnTo>
                  <a:pt x="9777793" y="2301524"/>
                </a:lnTo>
                <a:lnTo>
                  <a:pt x="9742679" y="2282796"/>
                </a:lnTo>
                <a:lnTo>
                  <a:pt x="9707566" y="2261728"/>
                </a:lnTo>
                <a:lnTo>
                  <a:pt x="9673622" y="2241830"/>
                </a:lnTo>
                <a:lnTo>
                  <a:pt x="9637338" y="2224273"/>
                </a:lnTo>
                <a:lnTo>
                  <a:pt x="9602224" y="2210228"/>
                </a:lnTo>
                <a:lnTo>
                  <a:pt x="9565940" y="2200864"/>
                </a:lnTo>
                <a:lnTo>
                  <a:pt x="9528486" y="2197353"/>
                </a:lnTo>
                <a:close/>
              </a:path>
            </a:pathLst>
          </a:custGeom>
          <a:solidFill>
            <a:schemeClr val="bg2"/>
          </a:solidFill>
          <a:ln w="10160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29025FE4-E08A-A159-24BB-C122BD028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</p:spPr>
        <p:txBody>
          <a:bodyPr>
            <a:noAutofit/>
          </a:bodyPr>
          <a:lstStyle/>
          <a:p>
            <a:r>
              <a:rPr lang="hr-HR" sz="3500" dirty="0"/>
              <a:t/>
            </a:r>
            <a:br>
              <a:rPr lang="hr-HR" sz="3500" dirty="0"/>
            </a:br>
            <a:r>
              <a:rPr lang="hr-HR" sz="3500" dirty="0"/>
              <a:t>Uvježbavanje adaptivnih tehnika suočavanja</a:t>
            </a:r>
            <a:br>
              <a:rPr lang="hr-HR" sz="3500" dirty="0"/>
            </a:br>
            <a:r>
              <a:rPr lang="hr-HR" sz="3500" dirty="0"/>
              <a:t/>
            </a:r>
            <a:br>
              <a:rPr lang="hr-HR" sz="3500" dirty="0"/>
            </a:br>
            <a:r>
              <a:rPr lang="hr-HR" sz="3500" dirty="0"/>
              <a:t/>
            </a:r>
            <a:br>
              <a:rPr lang="hr-HR" sz="3500" dirty="0"/>
            </a:br>
            <a:endParaRPr lang="hr-HR" sz="3500" dirty="0"/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0D3B0D10-EF29-472A-8E3D-EBEDDD162C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4B1A23D-9234-B1CD-EEBA-035AA879CD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286001"/>
            <a:ext cx="6015897" cy="3593591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</a:pPr>
            <a:r>
              <a:rPr lang="hr-HR" sz="2400" dirty="0"/>
              <a:t>klijenti vježbaju korištenje strategija suočavanja u mašti</a:t>
            </a:r>
          </a:p>
          <a:p>
            <a:pPr>
              <a:lnSpc>
                <a:spcPct val="100000"/>
              </a:lnSpc>
            </a:pPr>
            <a:r>
              <a:rPr lang="hr-HR" sz="2400" dirty="0"/>
              <a:t>doprinosi jačanju samopouzdanja i dobrom raspoloženju, motivira klijente da koriste navedene strategije u svakodnevnom životu</a:t>
            </a:r>
          </a:p>
          <a:p>
            <a:pPr marL="0" indent="0">
              <a:lnSpc>
                <a:spcPct val="100000"/>
              </a:lnSpc>
              <a:buNone/>
            </a:pPr>
            <a:endParaRPr lang="hr-HR" sz="2400" dirty="0"/>
          </a:p>
          <a:p>
            <a:pPr>
              <a:lnSpc>
                <a:spcPct val="100000"/>
              </a:lnSpc>
            </a:pPr>
            <a:r>
              <a:rPr lang="hr-HR" sz="2400" dirty="0"/>
              <a:t>primjerice, zamišljanje izazovne situacije u detalje, predviđajući što bi se moglo dogoditi, te odabir specifičnih tehnika koje će pomoći u nošenju sa situacijom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4FF49E3-3CF7-467D-BE04-86D18D2490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20414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A3CB59F7-D22B-7B2E-EAAD-39991D90ED9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9284"/>
          <a:stretch/>
        </p:blipFill>
        <p:spPr>
          <a:xfrm>
            <a:off x="7373816" y="2145636"/>
            <a:ext cx="4261588" cy="3954707"/>
          </a:xfrm>
          <a:prstGeom prst="rect">
            <a:avLst/>
          </a:prstGeom>
        </p:spPr>
      </p:pic>
      <p:sp>
        <p:nvSpPr>
          <p:cNvPr id="9" name="Freeform 8">
            <a:extLst>
              <a:ext uri="{FF2B5EF4-FFF2-40B4-BE49-F238E27FC236}">
                <a16:creationId xmlns:a16="http://schemas.microsoft.com/office/drawing/2014/main" id="{438E2B1E-5364-451C-8B5F-2D1BFF5A687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-1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9528486 w 12192000"/>
              <a:gd name="connsiteY5" fmla="*/ 2197353 h 6858000"/>
              <a:gd name="connsiteX6" fmla="*/ 9491031 w 12192000"/>
              <a:gd name="connsiteY6" fmla="*/ 2200864 h 6858000"/>
              <a:gd name="connsiteX7" fmla="*/ 9454747 w 12192000"/>
              <a:gd name="connsiteY7" fmla="*/ 2210228 h 6858000"/>
              <a:gd name="connsiteX8" fmla="*/ 9419633 w 12192000"/>
              <a:gd name="connsiteY8" fmla="*/ 2224273 h 6858000"/>
              <a:gd name="connsiteX9" fmla="*/ 9383349 w 12192000"/>
              <a:gd name="connsiteY9" fmla="*/ 2241830 h 6858000"/>
              <a:gd name="connsiteX10" fmla="*/ 9349405 w 12192000"/>
              <a:gd name="connsiteY10" fmla="*/ 2261728 h 6858000"/>
              <a:gd name="connsiteX11" fmla="*/ 9314292 w 12192000"/>
              <a:gd name="connsiteY11" fmla="*/ 2282796 h 6858000"/>
              <a:gd name="connsiteX12" fmla="*/ 9279178 w 12192000"/>
              <a:gd name="connsiteY12" fmla="*/ 2301524 h 6858000"/>
              <a:gd name="connsiteX13" fmla="*/ 9244064 w 12192000"/>
              <a:gd name="connsiteY13" fmla="*/ 2320251 h 6858000"/>
              <a:gd name="connsiteX14" fmla="*/ 9208950 w 12192000"/>
              <a:gd name="connsiteY14" fmla="*/ 2334296 h 6858000"/>
              <a:gd name="connsiteX15" fmla="*/ 9172666 w 12192000"/>
              <a:gd name="connsiteY15" fmla="*/ 2343660 h 6858000"/>
              <a:gd name="connsiteX16" fmla="*/ 9136382 w 12192000"/>
              <a:gd name="connsiteY16" fmla="*/ 2348342 h 6858000"/>
              <a:gd name="connsiteX17" fmla="*/ 9097757 w 12192000"/>
              <a:gd name="connsiteY17" fmla="*/ 2348342 h 6858000"/>
              <a:gd name="connsiteX18" fmla="*/ 9057961 w 12192000"/>
              <a:gd name="connsiteY18" fmla="*/ 2346001 h 6858000"/>
              <a:gd name="connsiteX19" fmla="*/ 9018166 w 12192000"/>
              <a:gd name="connsiteY19" fmla="*/ 2341319 h 6858000"/>
              <a:gd name="connsiteX20" fmla="*/ 8978370 w 12192000"/>
              <a:gd name="connsiteY20" fmla="*/ 2335467 h 6858000"/>
              <a:gd name="connsiteX21" fmla="*/ 8938575 w 12192000"/>
              <a:gd name="connsiteY21" fmla="*/ 2330785 h 6858000"/>
              <a:gd name="connsiteX22" fmla="*/ 8898779 w 12192000"/>
              <a:gd name="connsiteY22" fmla="*/ 2327274 h 6858000"/>
              <a:gd name="connsiteX23" fmla="*/ 8861324 w 12192000"/>
              <a:gd name="connsiteY23" fmla="*/ 2328444 h 6858000"/>
              <a:gd name="connsiteX24" fmla="*/ 8825040 w 12192000"/>
              <a:gd name="connsiteY24" fmla="*/ 2333126 h 6858000"/>
              <a:gd name="connsiteX25" fmla="*/ 8789926 w 12192000"/>
              <a:gd name="connsiteY25" fmla="*/ 2343660 h 6858000"/>
              <a:gd name="connsiteX26" fmla="*/ 8760665 w 12192000"/>
              <a:gd name="connsiteY26" fmla="*/ 2358876 h 6858000"/>
              <a:gd name="connsiteX27" fmla="*/ 8732574 w 12192000"/>
              <a:gd name="connsiteY27" fmla="*/ 2378774 h 6858000"/>
              <a:gd name="connsiteX28" fmla="*/ 8707994 w 12192000"/>
              <a:gd name="connsiteY28" fmla="*/ 2402183 h 6858000"/>
              <a:gd name="connsiteX29" fmla="*/ 8683415 w 12192000"/>
              <a:gd name="connsiteY29" fmla="*/ 2429103 h 6858000"/>
              <a:gd name="connsiteX30" fmla="*/ 8661176 w 12192000"/>
              <a:gd name="connsiteY30" fmla="*/ 2457194 h 6858000"/>
              <a:gd name="connsiteX31" fmla="*/ 8638937 w 12192000"/>
              <a:gd name="connsiteY31" fmla="*/ 2486456 h 6858000"/>
              <a:gd name="connsiteX32" fmla="*/ 8616699 w 12192000"/>
              <a:gd name="connsiteY32" fmla="*/ 2515717 h 6858000"/>
              <a:gd name="connsiteX33" fmla="*/ 8594460 w 12192000"/>
              <a:gd name="connsiteY33" fmla="*/ 2543808 h 6858000"/>
              <a:gd name="connsiteX34" fmla="*/ 8571051 w 12192000"/>
              <a:gd name="connsiteY34" fmla="*/ 2570729 h 6858000"/>
              <a:gd name="connsiteX35" fmla="*/ 8544130 w 12192000"/>
              <a:gd name="connsiteY35" fmla="*/ 2594138 h 6858000"/>
              <a:gd name="connsiteX36" fmla="*/ 8518380 w 12192000"/>
              <a:gd name="connsiteY36" fmla="*/ 2615206 h 6858000"/>
              <a:gd name="connsiteX37" fmla="*/ 8489119 w 12192000"/>
              <a:gd name="connsiteY37" fmla="*/ 2631593 h 6858000"/>
              <a:gd name="connsiteX38" fmla="*/ 8457516 w 12192000"/>
              <a:gd name="connsiteY38" fmla="*/ 2645638 h 6858000"/>
              <a:gd name="connsiteX39" fmla="*/ 8423573 w 12192000"/>
              <a:gd name="connsiteY39" fmla="*/ 2657343 h 6858000"/>
              <a:gd name="connsiteX40" fmla="*/ 8388459 w 12192000"/>
              <a:gd name="connsiteY40" fmla="*/ 2667877 h 6858000"/>
              <a:gd name="connsiteX41" fmla="*/ 8353346 w 12192000"/>
              <a:gd name="connsiteY41" fmla="*/ 2677241 h 6858000"/>
              <a:gd name="connsiteX42" fmla="*/ 8317062 w 12192000"/>
              <a:gd name="connsiteY42" fmla="*/ 2686604 h 6858000"/>
              <a:gd name="connsiteX43" fmla="*/ 8283118 w 12192000"/>
              <a:gd name="connsiteY43" fmla="*/ 2697138 h 6858000"/>
              <a:gd name="connsiteX44" fmla="*/ 8249175 w 12192000"/>
              <a:gd name="connsiteY44" fmla="*/ 2708843 h 6858000"/>
              <a:gd name="connsiteX45" fmla="*/ 8217573 w 12192000"/>
              <a:gd name="connsiteY45" fmla="*/ 2722888 h 6858000"/>
              <a:gd name="connsiteX46" fmla="*/ 8189482 w 12192000"/>
              <a:gd name="connsiteY46" fmla="*/ 2740445 h 6858000"/>
              <a:gd name="connsiteX47" fmla="*/ 8163732 w 12192000"/>
              <a:gd name="connsiteY47" fmla="*/ 2761514 h 6858000"/>
              <a:gd name="connsiteX48" fmla="*/ 8142663 w 12192000"/>
              <a:gd name="connsiteY48" fmla="*/ 2787264 h 6858000"/>
              <a:gd name="connsiteX49" fmla="*/ 8125106 w 12192000"/>
              <a:gd name="connsiteY49" fmla="*/ 2815355 h 6858000"/>
              <a:gd name="connsiteX50" fmla="*/ 8111061 w 12192000"/>
              <a:gd name="connsiteY50" fmla="*/ 2846957 h 6858000"/>
              <a:gd name="connsiteX51" fmla="*/ 8099356 w 12192000"/>
              <a:gd name="connsiteY51" fmla="*/ 2880900 h 6858000"/>
              <a:gd name="connsiteX52" fmla="*/ 8088822 w 12192000"/>
              <a:gd name="connsiteY52" fmla="*/ 2914844 h 6858000"/>
              <a:gd name="connsiteX53" fmla="*/ 8079459 w 12192000"/>
              <a:gd name="connsiteY53" fmla="*/ 2951128 h 6858000"/>
              <a:gd name="connsiteX54" fmla="*/ 8070095 w 12192000"/>
              <a:gd name="connsiteY54" fmla="*/ 2986242 h 6858000"/>
              <a:gd name="connsiteX55" fmla="*/ 8059561 w 12192000"/>
              <a:gd name="connsiteY55" fmla="*/ 3021355 h 6858000"/>
              <a:gd name="connsiteX56" fmla="*/ 8047856 w 12192000"/>
              <a:gd name="connsiteY56" fmla="*/ 3055299 h 6858000"/>
              <a:gd name="connsiteX57" fmla="*/ 8033811 w 12192000"/>
              <a:gd name="connsiteY57" fmla="*/ 3086901 h 6858000"/>
              <a:gd name="connsiteX58" fmla="*/ 8017424 w 12192000"/>
              <a:gd name="connsiteY58" fmla="*/ 3116162 h 6858000"/>
              <a:gd name="connsiteX59" fmla="*/ 7996356 w 12192000"/>
              <a:gd name="connsiteY59" fmla="*/ 3141913 h 6858000"/>
              <a:gd name="connsiteX60" fmla="*/ 7972947 w 12192000"/>
              <a:gd name="connsiteY60" fmla="*/ 3168833 h 6858000"/>
              <a:gd name="connsiteX61" fmla="*/ 7946026 w 12192000"/>
              <a:gd name="connsiteY61" fmla="*/ 3192242 h 6858000"/>
              <a:gd name="connsiteX62" fmla="*/ 7916765 w 12192000"/>
              <a:gd name="connsiteY62" fmla="*/ 3214481 h 6858000"/>
              <a:gd name="connsiteX63" fmla="*/ 7887503 w 12192000"/>
              <a:gd name="connsiteY63" fmla="*/ 3236720 h 6858000"/>
              <a:gd name="connsiteX64" fmla="*/ 7858242 w 12192000"/>
              <a:gd name="connsiteY64" fmla="*/ 3258958 h 6858000"/>
              <a:gd name="connsiteX65" fmla="*/ 7830151 w 12192000"/>
              <a:gd name="connsiteY65" fmla="*/ 3281197 h 6858000"/>
              <a:gd name="connsiteX66" fmla="*/ 7803230 w 12192000"/>
              <a:gd name="connsiteY66" fmla="*/ 3305777 h 6858000"/>
              <a:gd name="connsiteX67" fmla="*/ 7779821 w 12192000"/>
              <a:gd name="connsiteY67" fmla="*/ 3330356 h 6858000"/>
              <a:gd name="connsiteX68" fmla="*/ 7759923 w 12192000"/>
              <a:gd name="connsiteY68" fmla="*/ 3358447 h 6858000"/>
              <a:gd name="connsiteX69" fmla="*/ 7744708 w 12192000"/>
              <a:gd name="connsiteY69" fmla="*/ 3387709 h 6858000"/>
              <a:gd name="connsiteX70" fmla="*/ 7734173 w 12192000"/>
              <a:gd name="connsiteY70" fmla="*/ 3422822 h 6858000"/>
              <a:gd name="connsiteX71" fmla="*/ 7729492 w 12192000"/>
              <a:gd name="connsiteY71" fmla="*/ 3459107 h 6858000"/>
              <a:gd name="connsiteX72" fmla="*/ 7728321 w 12192000"/>
              <a:gd name="connsiteY72" fmla="*/ 3496561 h 6858000"/>
              <a:gd name="connsiteX73" fmla="*/ 7731832 w 12192000"/>
              <a:gd name="connsiteY73" fmla="*/ 3536357 h 6858000"/>
              <a:gd name="connsiteX74" fmla="*/ 7736514 w 12192000"/>
              <a:gd name="connsiteY74" fmla="*/ 3576152 h 6858000"/>
              <a:gd name="connsiteX75" fmla="*/ 7742367 w 12192000"/>
              <a:gd name="connsiteY75" fmla="*/ 3615948 h 6858000"/>
              <a:gd name="connsiteX76" fmla="*/ 7747048 w 12192000"/>
              <a:gd name="connsiteY76" fmla="*/ 3655744 h 6858000"/>
              <a:gd name="connsiteX77" fmla="*/ 7749389 w 12192000"/>
              <a:gd name="connsiteY77" fmla="*/ 3695539 h 6858000"/>
              <a:gd name="connsiteX78" fmla="*/ 7749389 w 12192000"/>
              <a:gd name="connsiteY78" fmla="*/ 3734164 h 6858000"/>
              <a:gd name="connsiteX79" fmla="*/ 7744708 w 12192000"/>
              <a:gd name="connsiteY79" fmla="*/ 3770449 h 6858000"/>
              <a:gd name="connsiteX80" fmla="*/ 7735344 w 12192000"/>
              <a:gd name="connsiteY80" fmla="*/ 3806733 h 6858000"/>
              <a:gd name="connsiteX81" fmla="*/ 7721298 w 12192000"/>
              <a:gd name="connsiteY81" fmla="*/ 3840676 h 6858000"/>
              <a:gd name="connsiteX82" fmla="*/ 7703741 w 12192000"/>
              <a:gd name="connsiteY82" fmla="*/ 3875790 h 6858000"/>
              <a:gd name="connsiteX83" fmla="*/ 7683844 w 12192000"/>
              <a:gd name="connsiteY83" fmla="*/ 3910903 h 6858000"/>
              <a:gd name="connsiteX84" fmla="*/ 7662775 w 12192000"/>
              <a:gd name="connsiteY84" fmla="*/ 3946017 h 6858000"/>
              <a:gd name="connsiteX85" fmla="*/ 7642878 w 12192000"/>
              <a:gd name="connsiteY85" fmla="*/ 3979961 h 6858000"/>
              <a:gd name="connsiteX86" fmla="*/ 7625321 w 12192000"/>
              <a:gd name="connsiteY86" fmla="*/ 4016245 h 6858000"/>
              <a:gd name="connsiteX87" fmla="*/ 7611275 w 12192000"/>
              <a:gd name="connsiteY87" fmla="*/ 4051358 h 6858000"/>
              <a:gd name="connsiteX88" fmla="*/ 7601912 w 12192000"/>
              <a:gd name="connsiteY88" fmla="*/ 4087643 h 6858000"/>
              <a:gd name="connsiteX89" fmla="*/ 7598400 w 12192000"/>
              <a:gd name="connsiteY89" fmla="*/ 4125097 h 6858000"/>
              <a:gd name="connsiteX90" fmla="*/ 7601912 w 12192000"/>
              <a:gd name="connsiteY90" fmla="*/ 4162552 h 6858000"/>
              <a:gd name="connsiteX91" fmla="*/ 7611275 w 12192000"/>
              <a:gd name="connsiteY91" fmla="*/ 4198836 h 6858000"/>
              <a:gd name="connsiteX92" fmla="*/ 7625321 w 12192000"/>
              <a:gd name="connsiteY92" fmla="*/ 4233950 h 6858000"/>
              <a:gd name="connsiteX93" fmla="*/ 7642878 w 12192000"/>
              <a:gd name="connsiteY93" fmla="*/ 4270234 h 6858000"/>
              <a:gd name="connsiteX94" fmla="*/ 7662775 w 12192000"/>
              <a:gd name="connsiteY94" fmla="*/ 4304177 h 6858000"/>
              <a:gd name="connsiteX95" fmla="*/ 7683844 w 12192000"/>
              <a:gd name="connsiteY95" fmla="*/ 4339291 h 6858000"/>
              <a:gd name="connsiteX96" fmla="*/ 7703741 w 12192000"/>
              <a:gd name="connsiteY96" fmla="*/ 4374405 h 6858000"/>
              <a:gd name="connsiteX97" fmla="*/ 7721298 w 12192000"/>
              <a:gd name="connsiteY97" fmla="*/ 4409519 h 6858000"/>
              <a:gd name="connsiteX98" fmla="*/ 7735344 w 12192000"/>
              <a:gd name="connsiteY98" fmla="*/ 4443462 h 6858000"/>
              <a:gd name="connsiteX99" fmla="*/ 7744708 w 12192000"/>
              <a:gd name="connsiteY99" fmla="*/ 4479746 h 6858000"/>
              <a:gd name="connsiteX100" fmla="*/ 7749389 w 12192000"/>
              <a:gd name="connsiteY100" fmla="*/ 4516030 h 6858000"/>
              <a:gd name="connsiteX101" fmla="*/ 7749389 w 12192000"/>
              <a:gd name="connsiteY101" fmla="*/ 4554655 h 6858000"/>
              <a:gd name="connsiteX102" fmla="*/ 7747048 w 12192000"/>
              <a:gd name="connsiteY102" fmla="*/ 4594451 h 6858000"/>
              <a:gd name="connsiteX103" fmla="*/ 7742367 w 12192000"/>
              <a:gd name="connsiteY103" fmla="*/ 4634247 h 6858000"/>
              <a:gd name="connsiteX104" fmla="*/ 7736514 w 12192000"/>
              <a:gd name="connsiteY104" fmla="*/ 4674042 h 6858000"/>
              <a:gd name="connsiteX105" fmla="*/ 7731832 w 12192000"/>
              <a:gd name="connsiteY105" fmla="*/ 4713838 h 6858000"/>
              <a:gd name="connsiteX106" fmla="*/ 7728321 w 12192000"/>
              <a:gd name="connsiteY106" fmla="*/ 4753633 h 6858000"/>
              <a:gd name="connsiteX107" fmla="*/ 7729492 w 12192000"/>
              <a:gd name="connsiteY107" fmla="*/ 4791088 h 6858000"/>
              <a:gd name="connsiteX108" fmla="*/ 7734173 w 12192000"/>
              <a:gd name="connsiteY108" fmla="*/ 4827372 h 6858000"/>
              <a:gd name="connsiteX109" fmla="*/ 7744708 w 12192000"/>
              <a:gd name="connsiteY109" fmla="*/ 4862486 h 6858000"/>
              <a:gd name="connsiteX110" fmla="*/ 7759923 w 12192000"/>
              <a:gd name="connsiteY110" fmla="*/ 4891747 h 6858000"/>
              <a:gd name="connsiteX111" fmla="*/ 7779821 w 12192000"/>
              <a:gd name="connsiteY111" fmla="*/ 4919838 h 6858000"/>
              <a:gd name="connsiteX112" fmla="*/ 7803230 w 12192000"/>
              <a:gd name="connsiteY112" fmla="*/ 4944418 h 6858000"/>
              <a:gd name="connsiteX113" fmla="*/ 7830151 w 12192000"/>
              <a:gd name="connsiteY113" fmla="*/ 4968998 h 6858000"/>
              <a:gd name="connsiteX114" fmla="*/ 7858242 w 12192000"/>
              <a:gd name="connsiteY114" fmla="*/ 4991236 h 6858000"/>
              <a:gd name="connsiteX115" fmla="*/ 7887503 w 12192000"/>
              <a:gd name="connsiteY115" fmla="*/ 5013475 h 6858000"/>
              <a:gd name="connsiteX116" fmla="*/ 7916765 w 12192000"/>
              <a:gd name="connsiteY116" fmla="*/ 5035714 h 6858000"/>
              <a:gd name="connsiteX117" fmla="*/ 7946026 w 12192000"/>
              <a:gd name="connsiteY117" fmla="*/ 5057952 h 6858000"/>
              <a:gd name="connsiteX118" fmla="*/ 7972947 w 12192000"/>
              <a:gd name="connsiteY118" fmla="*/ 5081362 h 6858000"/>
              <a:gd name="connsiteX119" fmla="*/ 7996356 w 12192000"/>
              <a:gd name="connsiteY119" fmla="*/ 5108282 h 6858000"/>
              <a:gd name="connsiteX120" fmla="*/ 8017424 w 12192000"/>
              <a:gd name="connsiteY120" fmla="*/ 5134032 h 6858000"/>
              <a:gd name="connsiteX121" fmla="*/ 8033811 w 12192000"/>
              <a:gd name="connsiteY121" fmla="*/ 5163294 h 6858000"/>
              <a:gd name="connsiteX122" fmla="*/ 8047856 w 12192000"/>
              <a:gd name="connsiteY122" fmla="*/ 5194896 h 6858000"/>
              <a:gd name="connsiteX123" fmla="*/ 8059561 w 12192000"/>
              <a:gd name="connsiteY123" fmla="*/ 5228839 h 6858000"/>
              <a:gd name="connsiteX124" fmla="*/ 8070095 w 12192000"/>
              <a:gd name="connsiteY124" fmla="*/ 5263953 h 6858000"/>
              <a:gd name="connsiteX125" fmla="*/ 8079459 w 12192000"/>
              <a:gd name="connsiteY125" fmla="*/ 5299067 h 6858000"/>
              <a:gd name="connsiteX126" fmla="*/ 8088822 w 12192000"/>
              <a:gd name="connsiteY126" fmla="*/ 5335351 h 6858000"/>
              <a:gd name="connsiteX127" fmla="*/ 8099356 w 12192000"/>
              <a:gd name="connsiteY127" fmla="*/ 5369294 h 6858000"/>
              <a:gd name="connsiteX128" fmla="*/ 8111061 w 12192000"/>
              <a:gd name="connsiteY128" fmla="*/ 5403238 h 6858000"/>
              <a:gd name="connsiteX129" fmla="*/ 8125106 w 12192000"/>
              <a:gd name="connsiteY129" fmla="*/ 5434840 h 6858000"/>
              <a:gd name="connsiteX130" fmla="*/ 8142663 w 12192000"/>
              <a:gd name="connsiteY130" fmla="*/ 5462931 h 6858000"/>
              <a:gd name="connsiteX131" fmla="*/ 8163732 w 12192000"/>
              <a:gd name="connsiteY131" fmla="*/ 5488681 h 6858000"/>
              <a:gd name="connsiteX132" fmla="*/ 8189482 w 12192000"/>
              <a:gd name="connsiteY132" fmla="*/ 5509749 h 6858000"/>
              <a:gd name="connsiteX133" fmla="*/ 8217573 w 12192000"/>
              <a:gd name="connsiteY133" fmla="*/ 5527306 h 6858000"/>
              <a:gd name="connsiteX134" fmla="*/ 8249175 w 12192000"/>
              <a:gd name="connsiteY134" fmla="*/ 5541352 h 6858000"/>
              <a:gd name="connsiteX135" fmla="*/ 8283118 w 12192000"/>
              <a:gd name="connsiteY135" fmla="*/ 5553056 h 6858000"/>
              <a:gd name="connsiteX136" fmla="*/ 8317062 w 12192000"/>
              <a:gd name="connsiteY136" fmla="*/ 5563590 h 6858000"/>
              <a:gd name="connsiteX137" fmla="*/ 8353346 w 12192000"/>
              <a:gd name="connsiteY137" fmla="*/ 5572954 h 6858000"/>
              <a:gd name="connsiteX138" fmla="*/ 8388459 w 12192000"/>
              <a:gd name="connsiteY138" fmla="*/ 5582318 h 6858000"/>
              <a:gd name="connsiteX139" fmla="*/ 8423573 w 12192000"/>
              <a:gd name="connsiteY139" fmla="*/ 5592852 h 6858000"/>
              <a:gd name="connsiteX140" fmla="*/ 8457516 w 12192000"/>
              <a:gd name="connsiteY140" fmla="*/ 5604556 h 6858000"/>
              <a:gd name="connsiteX141" fmla="*/ 8489119 w 12192000"/>
              <a:gd name="connsiteY141" fmla="*/ 5618602 h 6858000"/>
              <a:gd name="connsiteX142" fmla="*/ 8518380 w 12192000"/>
              <a:gd name="connsiteY142" fmla="*/ 5634988 h 6858000"/>
              <a:gd name="connsiteX143" fmla="*/ 8544130 w 12192000"/>
              <a:gd name="connsiteY143" fmla="*/ 5656057 h 6858000"/>
              <a:gd name="connsiteX144" fmla="*/ 8571051 w 12192000"/>
              <a:gd name="connsiteY144" fmla="*/ 5679466 h 6858000"/>
              <a:gd name="connsiteX145" fmla="*/ 8594460 w 12192000"/>
              <a:gd name="connsiteY145" fmla="*/ 5706386 h 6858000"/>
              <a:gd name="connsiteX146" fmla="*/ 8616699 w 12192000"/>
              <a:gd name="connsiteY146" fmla="*/ 5734477 h 6858000"/>
              <a:gd name="connsiteX147" fmla="*/ 8638937 w 12192000"/>
              <a:gd name="connsiteY147" fmla="*/ 5763739 h 6858000"/>
              <a:gd name="connsiteX148" fmla="*/ 8661176 w 12192000"/>
              <a:gd name="connsiteY148" fmla="*/ 5793000 h 6858000"/>
              <a:gd name="connsiteX149" fmla="*/ 8683415 w 12192000"/>
              <a:gd name="connsiteY149" fmla="*/ 5821091 h 6858000"/>
              <a:gd name="connsiteX150" fmla="*/ 8707994 w 12192000"/>
              <a:gd name="connsiteY150" fmla="*/ 5848012 h 6858000"/>
              <a:gd name="connsiteX151" fmla="*/ 8732574 w 12192000"/>
              <a:gd name="connsiteY151" fmla="*/ 5871421 h 6858000"/>
              <a:gd name="connsiteX152" fmla="*/ 8760665 w 12192000"/>
              <a:gd name="connsiteY152" fmla="*/ 5891319 h 6858000"/>
              <a:gd name="connsiteX153" fmla="*/ 8789926 w 12192000"/>
              <a:gd name="connsiteY153" fmla="*/ 5906535 h 6858000"/>
              <a:gd name="connsiteX154" fmla="*/ 8825040 w 12192000"/>
              <a:gd name="connsiteY154" fmla="*/ 5917069 h 6858000"/>
              <a:gd name="connsiteX155" fmla="*/ 8861324 w 12192000"/>
              <a:gd name="connsiteY155" fmla="*/ 5921751 h 6858000"/>
              <a:gd name="connsiteX156" fmla="*/ 8898779 w 12192000"/>
              <a:gd name="connsiteY156" fmla="*/ 5922921 h 6858000"/>
              <a:gd name="connsiteX157" fmla="*/ 8938575 w 12192000"/>
              <a:gd name="connsiteY157" fmla="*/ 5919410 h 6858000"/>
              <a:gd name="connsiteX158" fmla="*/ 8978370 w 12192000"/>
              <a:gd name="connsiteY158" fmla="*/ 5914728 h 6858000"/>
              <a:gd name="connsiteX159" fmla="*/ 9018166 w 12192000"/>
              <a:gd name="connsiteY159" fmla="*/ 5908876 h 6858000"/>
              <a:gd name="connsiteX160" fmla="*/ 9057961 w 12192000"/>
              <a:gd name="connsiteY160" fmla="*/ 5904194 h 6858000"/>
              <a:gd name="connsiteX161" fmla="*/ 9097757 w 12192000"/>
              <a:gd name="connsiteY161" fmla="*/ 5901853 h 6858000"/>
              <a:gd name="connsiteX162" fmla="*/ 9136382 w 12192000"/>
              <a:gd name="connsiteY162" fmla="*/ 5901853 h 6858000"/>
              <a:gd name="connsiteX163" fmla="*/ 9172666 w 12192000"/>
              <a:gd name="connsiteY163" fmla="*/ 5906535 h 6858000"/>
              <a:gd name="connsiteX164" fmla="*/ 9208950 w 12192000"/>
              <a:gd name="connsiteY164" fmla="*/ 5915898 h 6858000"/>
              <a:gd name="connsiteX165" fmla="*/ 9244064 w 12192000"/>
              <a:gd name="connsiteY165" fmla="*/ 5929944 h 6858000"/>
              <a:gd name="connsiteX166" fmla="*/ 9279178 w 12192000"/>
              <a:gd name="connsiteY166" fmla="*/ 5948671 h 6858000"/>
              <a:gd name="connsiteX167" fmla="*/ 9314292 w 12192000"/>
              <a:gd name="connsiteY167" fmla="*/ 5967398 h 6858000"/>
              <a:gd name="connsiteX168" fmla="*/ 9349405 w 12192000"/>
              <a:gd name="connsiteY168" fmla="*/ 5988467 h 6858000"/>
              <a:gd name="connsiteX169" fmla="*/ 9383349 w 12192000"/>
              <a:gd name="connsiteY169" fmla="*/ 6008364 h 6858000"/>
              <a:gd name="connsiteX170" fmla="*/ 9419633 w 12192000"/>
              <a:gd name="connsiteY170" fmla="*/ 6025921 h 6858000"/>
              <a:gd name="connsiteX171" fmla="*/ 9454747 w 12192000"/>
              <a:gd name="connsiteY171" fmla="*/ 6039967 h 6858000"/>
              <a:gd name="connsiteX172" fmla="*/ 9491031 w 12192000"/>
              <a:gd name="connsiteY172" fmla="*/ 6049331 h 6858000"/>
              <a:gd name="connsiteX173" fmla="*/ 9528486 w 12192000"/>
              <a:gd name="connsiteY173" fmla="*/ 6052842 h 6858000"/>
              <a:gd name="connsiteX174" fmla="*/ 9565940 w 12192000"/>
              <a:gd name="connsiteY174" fmla="*/ 6049331 h 6858000"/>
              <a:gd name="connsiteX175" fmla="*/ 9602224 w 12192000"/>
              <a:gd name="connsiteY175" fmla="*/ 6039967 h 6858000"/>
              <a:gd name="connsiteX176" fmla="*/ 9637338 w 12192000"/>
              <a:gd name="connsiteY176" fmla="*/ 6025921 h 6858000"/>
              <a:gd name="connsiteX177" fmla="*/ 9673622 w 12192000"/>
              <a:gd name="connsiteY177" fmla="*/ 6008364 h 6858000"/>
              <a:gd name="connsiteX178" fmla="*/ 9707566 w 12192000"/>
              <a:gd name="connsiteY178" fmla="*/ 5988467 h 6858000"/>
              <a:gd name="connsiteX179" fmla="*/ 9742679 w 12192000"/>
              <a:gd name="connsiteY179" fmla="*/ 5967398 h 6858000"/>
              <a:gd name="connsiteX180" fmla="*/ 9777793 w 12192000"/>
              <a:gd name="connsiteY180" fmla="*/ 5948671 h 6858000"/>
              <a:gd name="connsiteX181" fmla="*/ 9812907 w 12192000"/>
              <a:gd name="connsiteY181" fmla="*/ 5929944 h 6858000"/>
              <a:gd name="connsiteX182" fmla="*/ 9846850 w 12192000"/>
              <a:gd name="connsiteY182" fmla="*/ 5915898 h 6858000"/>
              <a:gd name="connsiteX183" fmla="*/ 9884305 w 12192000"/>
              <a:gd name="connsiteY183" fmla="*/ 5906535 h 6858000"/>
              <a:gd name="connsiteX184" fmla="*/ 9920589 w 12192000"/>
              <a:gd name="connsiteY184" fmla="*/ 5901853 h 6858000"/>
              <a:gd name="connsiteX185" fmla="*/ 9959214 w 12192000"/>
              <a:gd name="connsiteY185" fmla="*/ 5901853 h 6858000"/>
              <a:gd name="connsiteX186" fmla="*/ 9999010 w 12192000"/>
              <a:gd name="connsiteY186" fmla="*/ 5904194 h 6858000"/>
              <a:gd name="connsiteX187" fmla="*/ 10038805 w 12192000"/>
              <a:gd name="connsiteY187" fmla="*/ 5908876 h 6858000"/>
              <a:gd name="connsiteX188" fmla="*/ 10078601 w 12192000"/>
              <a:gd name="connsiteY188" fmla="*/ 5914728 h 6858000"/>
              <a:gd name="connsiteX189" fmla="*/ 10118396 w 12192000"/>
              <a:gd name="connsiteY189" fmla="*/ 5919410 h 6858000"/>
              <a:gd name="connsiteX190" fmla="*/ 10158192 w 12192000"/>
              <a:gd name="connsiteY190" fmla="*/ 5922921 h 6858000"/>
              <a:gd name="connsiteX191" fmla="*/ 10195647 w 12192000"/>
              <a:gd name="connsiteY191" fmla="*/ 5921751 h 6858000"/>
              <a:gd name="connsiteX192" fmla="*/ 10231931 w 12192000"/>
              <a:gd name="connsiteY192" fmla="*/ 5917069 h 6858000"/>
              <a:gd name="connsiteX193" fmla="*/ 10267044 w 12192000"/>
              <a:gd name="connsiteY193" fmla="*/ 5906535 h 6858000"/>
              <a:gd name="connsiteX194" fmla="*/ 10296306 w 12192000"/>
              <a:gd name="connsiteY194" fmla="*/ 5891319 h 6858000"/>
              <a:gd name="connsiteX195" fmla="*/ 10324397 w 12192000"/>
              <a:gd name="connsiteY195" fmla="*/ 5871421 h 6858000"/>
              <a:gd name="connsiteX196" fmla="*/ 10348977 w 12192000"/>
              <a:gd name="connsiteY196" fmla="*/ 5848012 h 6858000"/>
              <a:gd name="connsiteX197" fmla="*/ 10373556 w 12192000"/>
              <a:gd name="connsiteY197" fmla="*/ 5821091 h 6858000"/>
              <a:gd name="connsiteX198" fmla="*/ 10395795 w 12192000"/>
              <a:gd name="connsiteY198" fmla="*/ 5793000 h 6858000"/>
              <a:gd name="connsiteX199" fmla="*/ 10418034 w 12192000"/>
              <a:gd name="connsiteY199" fmla="*/ 5763739 h 6858000"/>
              <a:gd name="connsiteX200" fmla="*/ 10440272 w 12192000"/>
              <a:gd name="connsiteY200" fmla="*/ 5734477 h 6858000"/>
              <a:gd name="connsiteX201" fmla="*/ 10462511 w 12192000"/>
              <a:gd name="connsiteY201" fmla="*/ 5706386 h 6858000"/>
              <a:gd name="connsiteX202" fmla="*/ 10485920 w 12192000"/>
              <a:gd name="connsiteY202" fmla="*/ 5679466 h 6858000"/>
              <a:gd name="connsiteX203" fmla="*/ 10512841 w 12192000"/>
              <a:gd name="connsiteY203" fmla="*/ 5656057 h 6858000"/>
              <a:gd name="connsiteX204" fmla="*/ 10538591 w 12192000"/>
              <a:gd name="connsiteY204" fmla="*/ 5634988 h 6858000"/>
              <a:gd name="connsiteX205" fmla="*/ 10567852 w 12192000"/>
              <a:gd name="connsiteY205" fmla="*/ 5618602 h 6858000"/>
              <a:gd name="connsiteX206" fmla="*/ 10599455 w 12192000"/>
              <a:gd name="connsiteY206" fmla="*/ 5604556 h 6858000"/>
              <a:gd name="connsiteX207" fmla="*/ 10633398 w 12192000"/>
              <a:gd name="connsiteY207" fmla="*/ 5592852 h 6858000"/>
              <a:gd name="connsiteX208" fmla="*/ 10668512 w 12192000"/>
              <a:gd name="connsiteY208" fmla="*/ 5582318 h 6858000"/>
              <a:gd name="connsiteX209" fmla="*/ 10703626 w 12192000"/>
              <a:gd name="connsiteY209" fmla="*/ 5572954 h 6858000"/>
              <a:gd name="connsiteX210" fmla="*/ 10739910 w 12192000"/>
              <a:gd name="connsiteY210" fmla="*/ 5563590 h 6858000"/>
              <a:gd name="connsiteX211" fmla="*/ 10773853 w 12192000"/>
              <a:gd name="connsiteY211" fmla="*/ 5553056 h 6858000"/>
              <a:gd name="connsiteX212" fmla="*/ 10807796 w 12192000"/>
              <a:gd name="connsiteY212" fmla="*/ 5541352 h 6858000"/>
              <a:gd name="connsiteX213" fmla="*/ 10839399 w 12192000"/>
              <a:gd name="connsiteY213" fmla="*/ 5527306 h 6858000"/>
              <a:gd name="connsiteX214" fmla="*/ 10867490 w 12192000"/>
              <a:gd name="connsiteY214" fmla="*/ 5509749 h 6858000"/>
              <a:gd name="connsiteX215" fmla="*/ 10893240 w 12192000"/>
              <a:gd name="connsiteY215" fmla="*/ 5488681 h 6858000"/>
              <a:gd name="connsiteX216" fmla="*/ 10914308 w 12192000"/>
              <a:gd name="connsiteY216" fmla="*/ 5462931 h 6858000"/>
              <a:gd name="connsiteX217" fmla="*/ 10931865 w 12192000"/>
              <a:gd name="connsiteY217" fmla="*/ 5434840 h 6858000"/>
              <a:gd name="connsiteX218" fmla="*/ 10945910 w 12192000"/>
              <a:gd name="connsiteY218" fmla="*/ 5403238 h 6858000"/>
              <a:gd name="connsiteX219" fmla="*/ 10957615 w 12192000"/>
              <a:gd name="connsiteY219" fmla="*/ 5369294 h 6858000"/>
              <a:gd name="connsiteX220" fmla="*/ 10968149 w 12192000"/>
              <a:gd name="connsiteY220" fmla="*/ 5335351 h 6858000"/>
              <a:gd name="connsiteX221" fmla="*/ 10977513 w 12192000"/>
              <a:gd name="connsiteY221" fmla="*/ 5299067 h 6858000"/>
              <a:gd name="connsiteX222" fmla="*/ 10986876 w 12192000"/>
              <a:gd name="connsiteY222" fmla="*/ 5263953 h 6858000"/>
              <a:gd name="connsiteX223" fmla="*/ 10997410 w 12192000"/>
              <a:gd name="connsiteY223" fmla="*/ 5228839 h 6858000"/>
              <a:gd name="connsiteX224" fmla="*/ 11009115 w 12192000"/>
              <a:gd name="connsiteY224" fmla="*/ 5194896 h 6858000"/>
              <a:gd name="connsiteX225" fmla="*/ 11023160 w 12192000"/>
              <a:gd name="connsiteY225" fmla="*/ 5163294 h 6858000"/>
              <a:gd name="connsiteX226" fmla="*/ 11039547 w 12192000"/>
              <a:gd name="connsiteY226" fmla="*/ 5134032 h 6858000"/>
              <a:gd name="connsiteX227" fmla="*/ 11060615 w 12192000"/>
              <a:gd name="connsiteY227" fmla="*/ 5108282 h 6858000"/>
              <a:gd name="connsiteX228" fmla="*/ 11084024 w 12192000"/>
              <a:gd name="connsiteY228" fmla="*/ 5081362 h 6858000"/>
              <a:gd name="connsiteX229" fmla="*/ 11110945 w 12192000"/>
              <a:gd name="connsiteY229" fmla="*/ 5057952 h 6858000"/>
              <a:gd name="connsiteX230" fmla="*/ 11139036 w 12192000"/>
              <a:gd name="connsiteY230" fmla="*/ 5035714 h 6858000"/>
              <a:gd name="connsiteX231" fmla="*/ 11169468 w 12192000"/>
              <a:gd name="connsiteY231" fmla="*/ 5013475 h 6858000"/>
              <a:gd name="connsiteX232" fmla="*/ 11198729 w 12192000"/>
              <a:gd name="connsiteY232" fmla="*/ 4991236 h 6858000"/>
              <a:gd name="connsiteX233" fmla="*/ 11226820 w 12192000"/>
              <a:gd name="connsiteY233" fmla="*/ 4968998 h 6858000"/>
              <a:gd name="connsiteX234" fmla="*/ 11253741 w 12192000"/>
              <a:gd name="connsiteY234" fmla="*/ 4944418 h 6858000"/>
              <a:gd name="connsiteX235" fmla="*/ 11277150 w 12192000"/>
              <a:gd name="connsiteY235" fmla="*/ 4919838 h 6858000"/>
              <a:gd name="connsiteX236" fmla="*/ 11297048 w 12192000"/>
              <a:gd name="connsiteY236" fmla="*/ 4891747 h 6858000"/>
              <a:gd name="connsiteX237" fmla="*/ 11312264 w 12192000"/>
              <a:gd name="connsiteY237" fmla="*/ 4862486 h 6858000"/>
              <a:gd name="connsiteX238" fmla="*/ 11322798 w 12192000"/>
              <a:gd name="connsiteY238" fmla="*/ 4827372 h 6858000"/>
              <a:gd name="connsiteX239" fmla="*/ 11327480 w 12192000"/>
              <a:gd name="connsiteY239" fmla="*/ 4791088 h 6858000"/>
              <a:gd name="connsiteX240" fmla="*/ 11328650 w 12192000"/>
              <a:gd name="connsiteY240" fmla="*/ 4753633 h 6858000"/>
              <a:gd name="connsiteX241" fmla="*/ 11325139 w 12192000"/>
              <a:gd name="connsiteY241" fmla="*/ 4713838 h 6858000"/>
              <a:gd name="connsiteX242" fmla="*/ 11320457 w 12192000"/>
              <a:gd name="connsiteY242" fmla="*/ 4674042 h 6858000"/>
              <a:gd name="connsiteX243" fmla="*/ 11314605 w 12192000"/>
              <a:gd name="connsiteY243" fmla="*/ 4634247 h 6858000"/>
              <a:gd name="connsiteX244" fmla="*/ 11309923 w 12192000"/>
              <a:gd name="connsiteY244" fmla="*/ 4594451 h 6858000"/>
              <a:gd name="connsiteX245" fmla="*/ 11307582 w 12192000"/>
              <a:gd name="connsiteY245" fmla="*/ 4554655 h 6858000"/>
              <a:gd name="connsiteX246" fmla="*/ 11307582 w 12192000"/>
              <a:gd name="connsiteY246" fmla="*/ 4516030 h 6858000"/>
              <a:gd name="connsiteX247" fmla="*/ 11312264 w 12192000"/>
              <a:gd name="connsiteY247" fmla="*/ 4479746 h 6858000"/>
              <a:gd name="connsiteX248" fmla="*/ 11321628 w 12192000"/>
              <a:gd name="connsiteY248" fmla="*/ 4443462 h 6858000"/>
              <a:gd name="connsiteX249" fmla="*/ 11335673 w 12192000"/>
              <a:gd name="connsiteY249" fmla="*/ 4409519 h 6858000"/>
              <a:gd name="connsiteX250" fmla="*/ 11354400 w 12192000"/>
              <a:gd name="connsiteY250" fmla="*/ 4374405 h 6858000"/>
              <a:gd name="connsiteX251" fmla="*/ 11373128 w 12192000"/>
              <a:gd name="connsiteY251" fmla="*/ 4339291 h 6858000"/>
              <a:gd name="connsiteX252" fmla="*/ 11394196 w 12192000"/>
              <a:gd name="connsiteY252" fmla="*/ 4304177 h 6858000"/>
              <a:gd name="connsiteX253" fmla="*/ 11414094 w 12192000"/>
              <a:gd name="connsiteY253" fmla="*/ 4270234 h 6858000"/>
              <a:gd name="connsiteX254" fmla="*/ 11431650 w 12192000"/>
              <a:gd name="connsiteY254" fmla="*/ 4233950 h 6858000"/>
              <a:gd name="connsiteX255" fmla="*/ 11445696 w 12192000"/>
              <a:gd name="connsiteY255" fmla="*/ 4198836 h 6858000"/>
              <a:gd name="connsiteX256" fmla="*/ 11455060 w 12192000"/>
              <a:gd name="connsiteY256" fmla="*/ 4162552 h 6858000"/>
              <a:gd name="connsiteX257" fmla="*/ 11458571 w 12192000"/>
              <a:gd name="connsiteY257" fmla="*/ 4125097 h 6858000"/>
              <a:gd name="connsiteX258" fmla="*/ 11455060 w 12192000"/>
              <a:gd name="connsiteY258" fmla="*/ 4087643 h 6858000"/>
              <a:gd name="connsiteX259" fmla="*/ 11445696 w 12192000"/>
              <a:gd name="connsiteY259" fmla="*/ 4051358 h 6858000"/>
              <a:gd name="connsiteX260" fmla="*/ 11431650 w 12192000"/>
              <a:gd name="connsiteY260" fmla="*/ 4016245 h 6858000"/>
              <a:gd name="connsiteX261" fmla="*/ 11414094 w 12192000"/>
              <a:gd name="connsiteY261" fmla="*/ 3979961 h 6858000"/>
              <a:gd name="connsiteX262" fmla="*/ 11394196 w 12192000"/>
              <a:gd name="connsiteY262" fmla="*/ 3946017 h 6858000"/>
              <a:gd name="connsiteX263" fmla="*/ 11373128 w 12192000"/>
              <a:gd name="connsiteY263" fmla="*/ 3910903 h 6858000"/>
              <a:gd name="connsiteX264" fmla="*/ 11354400 w 12192000"/>
              <a:gd name="connsiteY264" fmla="*/ 3875790 h 6858000"/>
              <a:gd name="connsiteX265" fmla="*/ 11335673 w 12192000"/>
              <a:gd name="connsiteY265" fmla="*/ 3840676 h 6858000"/>
              <a:gd name="connsiteX266" fmla="*/ 11321628 w 12192000"/>
              <a:gd name="connsiteY266" fmla="*/ 3806733 h 6858000"/>
              <a:gd name="connsiteX267" fmla="*/ 11312264 w 12192000"/>
              <a:gd name="connsiteY267" fmla="*/ 3770449 h 6858000"/>
              <a:gd name="connsiteX268" fmla="*/ 11307582 w 12192000"/>
              <a:gd name="connsiteY268" fmla="*/ 3734164 h 6858000"/>
              <a:gd name="connsiteX269" fmla="*/ 11307582 w 12192000"/>
              <a:gd name="connsiteY269" fmla="*/ 3695539 h 6858000"/>
              <a:gd name="connsiteX270" fmla="*/ 11309923 w 12192000"/>
              <a:gd name="connsiteY270" fmla="*/ 3655744 h 6858000"/>
              <a:gd name="connsiteX271" fmla="*/ 11314605 w 12192000"/>
              <a:gd name="connsiteY271" fmla="*/ 3615948 h 6858000"/>
              <a:gd name="connsiteX272" fmla="*/ 11320457 w 12192000"/>
              <a:gd name="connsiteY272" fmla="*/ 3576152 h 6858000"/>
              <a:gd name="connsiteX273" fmla="*/ 11325139 w 12192000"/>
              <a:gd name="connsiteY273" fmla="*/ 3536357 h 6858000"/>
              <a:gd name="connsiteX274" fmla="*/ 11328650 w 12192000"/>
              <a:gd name="connsiteY274" fmla="*/ 3496561 h 6858000"/>
              <a:gd name="connsiteX275" fmla="*/ 11327480 w 12192000"/>
              <a:gd name="connsiteY275" fmla="*/ 3459107 h 6858000"/>
              <a:gd name="connsiteX276" fmla="*/ 11322798 w 12192000"/>
              <a:gd name="connsiteY276" fmla="*/ 3422822 h 6858000"/>
              <a:gd name="connsiteX277" fmla="*/ 11312264 w 12192000"/>
              <a:gd name="connsiteY277" fmla="*/ 3387709 h 6858000"/>
              <a:gd name="connsiteX278" fmla="*/ 11297048 w 12192000"/>
              <a:gd name="connsiteY278" fmla="*/ 3358447 h 6858000"/>
              <a:gd name="connsiteX279" fmla="*/ 11277150 w 12192000"/>
              <a:gd name="connsiteY279" fmla="*/ 3330356 h 6858000"/>
              <a:gd name="connsiteX280" fmla="*/ 11253741 w 12192000"/>
              <a:gd name="connsiteY280" fmla="*/ 3305777 h 6858000"/>
              <a:gd name="connsiteX281" fmla="*/ 11226820 w 12192000"/>
              <a:gd name="connsiteY281" fmla="*/ 3281197 h 6858000"/>
              <a:gd name="connsiteX282" fmla="*/ 11198729 w 12192000"/>
              <a:gd name="connsiteY282" fmla="*/ 3258958 h 6858000"/>
              <a:gd name="connsiteX283" fmla="*/ 11169468 w 12192000"/>
              <a:gd name="connsiteY283" fmla="*/ 3236720 h 6858000"/>
              <a:gd name="connsiteX284" fmla="*/ 11139036 w 12192000"/>
              <a:gd name="connsiteY284" fmla="*/ 3214481 h 6858000"/>
              <a:gd name="connsiteX285" fmla="*/ 11110945 w 12192000"/>
              <a:gd name="connsiteY285" fmla="*/ 3192242 h 6858000"/>
              <a:gd name="connsiteX286" fmla="*/ 11084024 w 12192000"/>
              <a:gd name="connsiteY286" fmla="*/ 3168833 h 6858000"/>
              <a:gd name="connsiteX287" fmla="*/ 11060615 w 12192000"/>
              <a:gd name="connsiteY287" fmla="*/ 3141913 h 6858000"/>
              <a:gd name="connsiteX288" fmla="*/ 11039547 w 12192000"/>
              <a:gd name="connsiteY288" fmla="*/ 3116162 h 6858000"/>
              <a:gd name="connsiteX289" fmla="*/ 11023160 w 12192000"/>
              <a:gd name="connsiteY289" fmla="*/ 3086901 h 6858000"/>
              <a:gd name="connsiteX290" fmla="*/ 11009115 w 12192000"/>
              <a:gd name="connsiteY290" fmla="*/ 3055299 h 6858000"/>
              <a:gd name="connsiteX291" fmla="*/ 10997410 w 12192000"/>
              <a:gd name="connsiteY291" fmla="*/ 3021355 h 6858000"/>
              <a:gd name="connsiteX292" fmla="*/ 10986876 w 12192000"/>
              <a:gd name="connsiteY292" fmla="*/ 2986242 h 6858000"/>
              <a:gd name="connsiteX293" fmla="*/ 10977513 w 12192000"/>
              <a:gd name="connsiteY293" fmla="*/ 2951128 h 6858000"/>
              <a:gd name="connsiteX294" fmla="*/ 10968149 w 12192000"/>
              <a:gd name="connsiteY294" fmla="*/ 2914844 h 6858000"/>
              <a:gd name="connsiteX295" fmla="*/ 10957615 w 12192000"/>
              <a:gd name="connsiteY295" fmla="*/ 2880900 h 6858000"/>
              <a:gd name="connsiteX296" fmla="*/ 10945910 w 12192000"/>
              <a:gd name="connsiteY296" fmla="*/ 2846957 h 6858000"/>
              <a:gd name="connsiteX297" fmla="*/ 10931865 w 12192000"/>
              <a:gd name="connsiteY297" fmla="*/ 2815355 h 6858000"/>
              <a:gd name="connsiteX298" fmla="*/ 10914308 w 12192000"/>
              <a:gd name="connsiteY298" fmla="*/ 2787264 h 6858000"/>
              <a:gd name="connsiteX299" fmla="*/ 10893240 w 12192000"/>
              <a:gd name="connsiteY299" fmla="*/ 2761514 h 6858000"/>
              <a:gd name="connsiteX300" fmla="*/ 10867490 w 12192000"/>
              <a:gd name="connsiteY300" fmla="*/ 2740445 h 6858000"/>
              <a:gd name="connsiteX301" fmla="*/ 10839399 w 12192000"/>
              <a:gd name="connsiteY301" fmla="*/ 2722888 h 6858000"/>
              <a:gd name="connsiteX302" fmla="*/ 10807796 w 12192000"/>
              <a:gd name="connsiteY302" fmla="*/ 2708843 h 6858000"/>
              <a:gd name="connsiteX303" fmla="*/ 10773853 w 12192000"/>
              <a:gd name="connsiteY303" fmla="*/ 2697138 h 6858000"/>
              <a:gd name="connsiteX304" fmla="*/ 10739910 w 12192000"/>
              <a:gd name="connsiteY304" fmla="*/ 2686604 h 6858000"/>
              <a:gd name="connsiteX305" fmla="*/ 10703626 w 12192000"/>
              <a:gd name="connsiteY305" fmla="*/ 2677241 h 6858000"/>
              <a:gd name="connsiteX306" fmla="*/ 10668512 w 12192000"/>
              <a:gd name="connsiteY306" fmla="*/ 2667877 h 6858000"/>
              <a:gd name="connsiteX307" fmla="*/ 10633398 w 12192000"/>
              <a:gd name="connsiteY307" fmla="*/ 2657343 h 6858000"/>
              <a:gd name="connsiteX308" fmla="*/ 10599455 w 12192000"/>
              <a:gd name="connsiteY308" fmla="*/ 2645638 h 6858000"/>
              <a:gd name="connsiteX309" fmla="*/ 10567852 w 12192000"/>
              <a:gd name="connsiteY309" fmla="*/ 2631593 h 6858000"/>
              <a:gd name="connsiteX310" fmla="*/ 10538591 w 12192000"/>
              <a:gd name="connsiteY310" fmla="*/ 2615206 h 6858000"/>
              <a:gd name="connsiteX311" fmla="*/ 10512841 w 12192000"/>
              <a:gd name="connsiteY311" fmla="*/ 2594138 h 6858000"/>
              <a:gd name="connsiteX312" fmla="*/ 10485920 w 12192000"/>
              <a:gd name="connsiteY312" fmla="*/ 2570729 h 6858000"/>
              <a:gd name="connsiteX313" fmla="*/ 10462511 w 12192000"/>
              <a:gd name="connsiteY313" fmla="*/ 2543808 h 6858000"/>
              <a:gd name="connsiteX314" fmla="*/ 10440272 w 12192000"/>
              <a:gd name="connsiteY314" fmla="*/ 2515717 h 6858000"/>
              <a:gd name="connsiteX315" fmla="*/ 10418034 w 12192000"/>
              <a:gd name="connsiteY315" fmla="*/ 2486456 h 6858000"/>
              <a:gd name="connsiteX316" fmla="*/ 10395795 w 12192000"/>
              <a:gd name="connsiteY316" fmla="*/ 2457194 h 6858000"/>
              <a:gd name="connsiteX317" fmla="*/ 10373556 w 12192000"/>
              <a:gd name="connsiteY317" fmla="*/ 2429103 h 6858000"/>
              <a:gd name="connsiteX318" fmla="*/ 10348977 w 12192000"/>
              <a:gd name="connsiteY318" fmla="*/ 2402183 h 6858000"/>
              <a:gd name="connsiteX319" fmla="*/ 10324397 w 12192000"/>
              <a:gd name="connsiteY319" fmla="*/ 2378774 h 6858000"/>
              <a:gd name="connsiteX320" fmla="*/ 10296306 w 12192000"/>
              <a:gd name="connsiteY320" fmla="*/ 2358876 h 6858000"/>
              <a:gd name="connsiteX321" fmla="*/ 10267044 w 12192000"/>
              <a:gd name="connsiteY321" fmla="*/ 2343660 h 6858000"/>
              <a:gd name="connsiteX322" fmla="*/ 10231931 w 12192000"/>
              <a:gd name="connsiteY322" fmla="*/ 2333126 h 6858000"/>
              <a:gd name="connsiteX323" fmla="*/ 10195647 w 12192000"/>
              <a:gd name="connsiteY323" fmla="*/ 2328444 h 6858000"/>
              <a:gd name="connsiteX324" fmla="*/ 10158192 w 12192000"/>
              <a:gd name="connsiteY324" fmla="*/ 2327274 h 6858000"/>
              <a:gd name="connsiteX325" fmla="*/ 10118396 w 12192000"/>
              <a:gd name="connsiteY325" fmla="*/ 2330785 h 6858000"/>
              <a:gd name="connsiteX326" fmla="*/ 10078601 w 12192000"/>
              <a:gd name="connsiteY326" fmla="*/ 2335467 h 6858000"/>
              <a:gd name="connsiteX327" fmla="*/ 10038805 w 12192000"/>
              <a:gd name="connsiteY327" fmla="*/ 2341319 h 6858000"/>
              <a:gd name="connsiteX328" fmla="*/ 9999010 w 12192000"/>
              <a:gd name="connsiteY328" fmla="*/ 2346001 h 6858000"/>
              <a:gd name="connsiteX329" fmla="*/ 9959214 w 12192000"/>
              <a:gd name="connsiteY329" fmla="*/ 2348342 h 6858000"/>
              <a:gd name="connsiteX330" fmla="*/ 9920589 w 12192000"/>
              <a:gd name="connsiteY330" fmla="*/ 2348342 h 6858000"/>
              <a:gd name="connsiteX331" fmla="*/ 9884305 w 12192000"/>
              <a:gd name="connsiteY331" fmla="*/ 2343660 h 6858000"/>
              <a:gd name="connsiteX332" fmla="*/ 9846850 w 12192000"/>
              <a:gd name="connsiteY332" fmla="*/ 2334296 h 6858000"/>
              <a:gd name="connsiteX333" fmla="*/ 9812907 w 12192000"/>
              <a:gd name="connsiteY333" fmla="*/ 2320251 h 6858000"/>
              <a:gd name="connsiteX334" fmla="*/ 9777793 w 12192000"/>
              <a:gd name="connsiteY334" fmla="*/ 2301524 h 6858000"/>
              <a:gd name="connsiteX335" fmla="*/ 9742679 w 12192000"/>
              <a:gd name="connsiteY335" fmla="*/ 2282796 h 6858000"/>
              <a:gd name="connsiteX336" fmla="*/ 9707566 w 12192000"/>
              <a:gd name="connsiteY336" fmla="*/ 2261728 h 6858000"/>
              <a:gd name="connsiteX337" fmla="*/ 9673622 w 12192000"/>
              <a:gd name="connsiteY337" fmla="*/ 2241830 h 6858000"/>
              <a:gd name="connsiteX338" fmla="*/ 9637338 w 12192000"/>
              <a:gd name="connsiteY338" fmla="*/ 2224273 h 6858000"/>
              <a:gd name="connsiteX339" fmla="*/ 9602224 w 12192000"/>
              <a:gd name="connsiteY339" fmla="*/ 2210228 h 6858000"/>
              <a:gd name="connsiteX340" fmla="*/ 9565940 w 12192000"/>
              <a:gd name="connsiteY340" fmla="*/ 2200864 h 6858000"/>
              <a:gd name="connsiteX341" fmla="*/ 9528486 w 12192000"/>
              <a:gd name="connsiteY341" fmla="*/ 219735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9528486" y="2197353"/>
                </a:moveTo>
                <a:lnTo>
                  <a:pt x="9491031" y="2200864"/>
                </a:lnTo>
                <a:lnTo>
                  <a:pt x="9454747" y="2210228"/>
                </a:lnTo>
                <a:lnTo>
                  <a:pt x="9419633" y="2224273"/>
                </a:lnTo>
                <a:lnTo>
                  <a:pt x="9383349" y="2241830"/>
                </a:lnTo>
                <a:lnTo>
                  <a:pt x="9349405" y="2261728"/>
                </a:lnTo>
                <a:lnTo>
                  <a:pt x="9314292" y="2282796"/>
                </a:lnTo>
                <a:lnTo>
                  <a:pt x="9279178" y="2301524"/>
                </a:lnTo>
                <a:lnTo>
                  <a:pt x="9244064" y="2320251"/>
                </a:lnTo>
                <a:lnTo>
                  <a:pt x="9208950" y="2334296"/>
                </a:lnTo>
                <a:lnTo>
                  <a:pt x="9172666" y="2343660"/>
                </a:lnTo>
                <a:lnTo>
                  <a:pt x="9136382" y="2348342"/>
                </a:lnTo>
                <a:lnTo>
                  <a:pt x="9097757" y="2348342"/>
                </a:lnTo>
                <a:lnTo>
                  <a:pt x="9057961" y="2346001"/>
                </a:lnTo>
                <a:lnTo>
                  <a:pt x="9018166" y="2341319"/>
                </a:lnTo>
                <a:lnTo>
                  <a:pt x="8978370" y="2335467"/>
                </a:lnTo>
                <a:lnTo>
                  <a:pt x="8938575" y="2330785"/>
                </a:lnTo>
                <a:lnTo>
                  <a:pt x="8898779" y="2327274"/>
                </a:lnTo>
                <a:lnTo>
                  <a:pt x="8861324" y="2328444"/>
                </a:lnTo>
                <a:lnTo>
                  <a:pt x="8825040" y="2333126"/>
                </a:lnTo>
                <a:lnTo>
                  <a:pt x="8789926" y="2343660"/>
                </a:lnTo>
                <a:lnTo>
                  <a:pt x="8760665" y="2358876"/>
                </a:lnTo>
                <a:lnTo>
                  <a:pt x="8732574" y="2378774"/>
                </a:lnTo>
                <a:lnTo>
                  <a:pt x="8707994" y="2402183"/>
                </a:lnTo>
                <a:lnTo>
                  <a:pt x="8683415" y="2429103"/>
                </a:lnTo>
                <a:lnTo>
                  <a:pt x="8661176" y="2457194"/>
                </a:lnTo>
                <a:lnTo>
                  <a:pt x="8638937" y="2486456"/>
                </a:lnTo>
                <a:lnTo>
                  <a:pt x="8616699" y="2515717"/>
                </a:lnTo>
                <a:lnTo>
                  <a:pt x="8594460" y="2543808"/>
                </a:lnTo>
                <a:lnTo>
                  <a:pt x="8571051" y="2570729"/>
                </a:lnTo>
                <a:lnTo>
                  <a:pt x="8544130" y="2594138"/>
                </a:lnTo>
                <a:lnTo>
                  <a:pt x="8518380" y="2615206"/>
                </a:lnTo>
                <a:lnTo>
                  <a:pt x="8489119" y="2631593"/>
                </a:lnTo>
                <a:lnTo>
                  <a:pt x="8457516" y="2645638"/>
                </a:lnTo>
                <a:lnTo>
                  <a:pt x="8423573" y="2657343"/>
                </a:lnTo>
                <a:lnTo>
                  <a:pt x="8388459" y="2667877"/>
                </a:lnTo>
                <a:lnTo>
                  <a:pt x="8353346" y="2677241"/>
                </a:lnTo>
                <a:lnTo>
                  <a:pt x="8317062" y="2686604"/>
                </a:lnTo>
                <a:lnTo>
                  <a:pt x="8283118" y="2697138"/>
                </a:lnTo>
                <a:lnTo>
                  <a:pt x="8249175" y="2708843"/>
                </a:lnTo>
                <a:lnTo>
                  <a:pt x="8217573" y="2722888"/>
                </a:lnTo>
                <a:lnTo>
                  <a:pt x="8189482" y="2740445"/>
                </a:lnTo>
                <a:lnTo>
                  <a:pt x="8163732" y="2761514"/>
                </a:lnTo>
                <a:lnTo>
                  <a:pt x="8142663" y="2787264"/>
                </a:lnTo>
                <a:lnTo>
                  <a:pt x="8125106" y="2815355"/>
                </a:lnTo>
                <a:lnTo>
                  <a:pt x="8111061" y="2846957"/>
                </a:lnTo>
                <a:lnTo>
                  <a:pt x="8099356" y="2880900"/>
                </a:lnTo>
                <a:lnTo>
                  <a:pt x="8088822" y="2914844"/>
                </a:lnTo>
                <a:lnTo>
                  <a:pt x="8079459" y="2951128"/>
                </a:lnTo>
                <a:lnTo>
                  <a:pt x="8070095" y="2986242"/>
                </a:lnTo>
                <a:lnTo>
                  <a:pt x="8059561" y="3021355"/>
                </a:lnTo>
                <a:lnTo>
                  <a:pt x="8047856" y="3055299"/>
                </a:lnTo>
                <a:lnTo>
                  <a:pt x="8033811" y="3086901"/>
                </a:lnTo>
                <a:lnTo>
                  <a:pt x="8017424" y="3116162"/>
                </a:lnTo>
                <a:lnTo>
                  <a:pt x="7996356" y="3141913"/>
                </a:lnTo>
                <a:lnTo>
                  <a:pt x="7972947" y="3168833"/>
                </a:lnTo>
                <a:lnTo>
                  <a:pt x="7946026" y="3192242"/>
                </a:lnTo>
                <a:lnTo>
                  <a:pt x="7916765" y="3214481"/>
                </a:lnTo>
                <a:lnTo>
                  <a:pt x="7887503" y="3236720"/>
                </a:lnTo>
                <a:lnTo>
                  <a:pt x="7858242" y="3258958"/>
                </a:lnTo>
                <a:lnTo>
                  <a:pt x="7830151" y="3281197"/>
                </a:lnTo>
                <a:lnTo>
                  <a:pt x="7803230" y="3305777"/>
                </a:lnTo>
                <a:lnTo>
                  <a:pt x="7779821" y="3330356"/>
                </a:lnTo>
                <a:lnTo>
                  <a:pt x="7759923" y="3358447"/>
                </a:lnTo>
                <a:lnTo>
                  <a:pt x="7744708" y="3387709"/>
                </a:lnTo>
                <a:lnTo>
                  <a:pt x="7734173" y="3422822"/>
                </a:lnTo>
                <a:lnTo>
                  <a:pt x="7729492" y="3459107"/>
                </a:lnTo>
                <a:lnTo>
                  <a:pt x="7728321" y="3496561"/>
                </a:lnTo>
                <a:lnTo>
                  <a:pt x="7731832" y="3536357"/>
                </a:lnTo>
                <a:lnTo>
                  <a:pt x="7736514" y="3576152"/>
                </a:lnTo>
                <a:lnTo>
                  <a:pt x="7742367" y="3615948"/>
                </a:lnTo>
                <a:lnTo>
                  <a:pt x="7747048" y="3655744"/>
                </a:lnTo>
                <a:lnTo>
                  <a:pt x="7749389" y="3695539"/>
                </a:lnTo>
                <a:lnTo>
                  <a:pt x="7749389" y="3734164"/>
                </a:lnTo>
                <a:lnTo>
                  <a:pt x="7744708" y="3770449"/>
                </a:lnTo>
                <a:lnTo>
                  <a:pt x="7735344" y="3806733"/>
                </a:lnTo>
                <a:lnTo>
                  <a:pt x="7721298" y="3840676"/>
                </a:lnTo>
                <a:lnTo>
                  <a:pt x="7703741" y="3875790"/>
                </a:lnTo>
                <a:lnTo>
                  <a:pt x="7683844" y="3910903"/>
                </a:lnTo>
                <a:lnTo>
                  <a:pt x="7662775" y="3946017"/>
                </a:lnTo>
                <a:lnTo>
                  <a:pt x="7642878" y="3979961"/>
                </a:lnTo>
                <a:lnTo>
                  <a:pt x="7625321" y="4016245"/>
                </a:lnTo>
                <a:lnTo>
                  <a:pt x="7611275" y="4051358"/>
                </a:lnTo>
                <a:lnTo>
                  <a:pt x="7601912" y="4087643"/>
                </a:lnTo>
                <a:lnTo>
                  <a:pt x="7598400" y="4125097"/>
                </a:lnTo>
                <a:lnTo>
                  <a:pt x="7601912" y="4162552"/>
                </a:lnTo>
                <a:lnTo>
                  <a:pt x="7611275" y="4198836"/>
                </a:lnTo>
                <a:lnTo>
                  <a:pt x="7625321" y="4233950"/>
                </a:lnTo>
                <a:lnTo>
                  <a:pt x="7642878" y="4270234"/>
                </a:lnTo>
                <a:lnTo>
                  <a:pt x="7662775" y="4304177"/>
                </a:lnTo>
                <a:lnTo>
                  <a:pt x="7683844" y="4339291"/>
                </a:lnTo>
                <a:lnTo>
                  <a:pt x="7703741" y="4374405"/>
                </a:lnTo>
                <a:lnTo>
                  <a:pt x="7721298" y="4409519"/>
                </a:lnTo>
                <a:lnTo>
                  <a:pt x="7735344" y="4443462"/>
                </a:lnTo>
                <a:lnTo>
                  <a:pt x="7744708" y="4479746"/>
                </a:lnTo>
                <a:lnTo>
                  <a:pt x="7749389" y="4516030"/>
                </a:lnTo>
                <a:lnTo>
                  <a:pt x="7749389" y="4554655"/>
                </a:lnTo>
                <a:lnTo>
                  <a:pt x="7747048" y="4594451"/>
                </a:lnTo>
                <a:lnTo>
                  <a:pt x="7742367" y="4634247"/>
                </a:lnTo>
                <a:lnTo>
                  <a:pt x="7736514" y="4674042"/>
                </a:lnTo>
                <a:lnTo>
                  <a:pt x="7731832" y="4713838"/>
                </a:lnTo>
                <a:lnTo>
                  <a:pt x="7728321" y="4753633"/>
                </a:lnTo>
                <a:lnTo>
                  <a:pt x="7729492" y="4791088"/>
                </a:lnTo>
                <a:lnTo>
                  <a:pt x="7734173" y="4827372"/>
                </a:lnTo>
                <a:lnTo>
                  <a:pt x="7744708" y="4862486"/>
                </a:lnTo>
                <a:lnTo>
                  <a:pt x="7759923" y="4891747"/>
                </a:lnTo>
                <a:lnTo>
                  <a:pt x="7779821" y="4919838"/>
                </a:lnTo>
                <a:lnTo>
                  <a:pt x="7803230" y="4944418"/>
                </a:lnTo>
                <a:lnTo>
                  <a:pt x="7830151" y="4968998"/>
                </a:lnTo>
                <a:lnTo>
                  <a:pt x="7858242" y="4991236"/>
                </a:lnTo>
                <a:lnTo>
                  <a:pt x="7887503" y="5013475"/>
                </a:lnTo>
                <a:lnTo>
                  <a:pt x="7916765" y="5035714"/>
                </a:lnTo>
                <a:lnTo>
                  <a:pt x="7946026" y="5057952"/>
                </a:lnTo>
                <a:lnTo>
                  <a:pt x="7972947" y="5081362"/>
                </a:lnTo>
                <a:lnTo>
                  <a:pt x="7996356" y="5108282"/>
                </a:lnTo>
                <a:lnTo>
                  <a:pt x="8017424" y="5134032"/>
                </a:lnTo>
                <a:lnTo>
                  <a:pt x="8033811" y="5163294"/>
                </a:lnTo>
                <a:lnTo>
                  <a:pt x="8047856" y="5194896"/>
                </a:lnTo>
                <a:lnTo>
                  <a:pt x="8059561" y="5228839"/>
                </a:lnTo>
                <a:lnTo>
                  <a:pt x="8070095" y="5263953"/>
                </a:lnTo>
                <a:lnTo>
                  <a:pt x="8079459" y="5299067"/>
                </a:lnTo>
                <a:lnTo>
                  <a:pt x="8088822" y="5335351"/>
                </a:lnTo>
                <a:lnTo>
                  <a:pt x="8099356" y="5369294"/>
                </a:lnTo>
                <a:lnTo>
                  <a:pt x="8111061" y="5403238"/>
                </a:lnTo>
                <a:lnTo>
                  <a:pt x="8125106" y="5434840"/>
                </a:lnTo>
                <a:lnTo>
                  <a:pt x="8142663" y="5462931"/>
                </a:lnTo>
                <a:lnTo>
                  <a:pt x="8163732" y="5488681"/>
                </a:lnTo>
                <a:lnTo>
                  <a:pt x="8189482" y="5509749"/>
                </a:lnTo>
                <a:lnTo>
                  <a:pt x="8217573" y="5527306"/>
                </a:lnTo>
                <a:lnTo>
                  <a:pt x="8249175" y="5541352"/>
                </a:lnTo>
                <a:lnTo>
                  <a:pt x="8283118" y="5553056"/>
                </a:lnTo>
                <a:lnTo>
                  <a:pt x="8317062" y="5563590"/>
                </a:lnTo>
                <a:lnTo>
                  <a:pt x="8353346" y="5572954"/>
                </a:lnTo>
                <a:lnTo>
                  <a:pt x="8388459" y="5582318"/>
                </a:lnTo>
                <a:lnTo>
                  <a:pt x="8423573" y="5592852"/>
                </a:lnTo>
                <a:lnTo>
                  <a:pt x="8457516" y="5604556"/>
                </a:lnTo>
                <a:lnTo>
                  <a:pt x="8489119" y="5618602"/>
                </a:lnTo>
                <a:lnTo>
                  <a:pt x="8518380" y="5634988"/>
                </a:lnTo>
                <a:lnTo>
                  <a:pt x="8544130" y="5656057"/>
                </a:lnTo>
                <a:lnTo>
                  <a:pt x="8571051" y="5679466"/>
                </a:lnTo>
                <a:lnTo>
                  <a:pt x="8594460" y="5706386"/>
                </a:lnTo>
                <a:lnTo>
                  <a:pt x="8616699" y="5734477"/>
                </a:lnTo>
                <a:lnTo>
                  <a:pt x="8638937" y="5763739"/>
                </a:lnTo>
                <a:lnTo>
                  <a:pt x="8661176" y="5793000"/>
                </a:lnTo>
                <a:lnTo>
                  <a:pt x="8683415" y="5821091"/>
                </a:lnTo>
                <a:lnTo>
                  <a:pt x="8707994" y="5848012"/>
                </a:lnTo>
                <a:lnTo>
                  <a:pt x="8732574" y="5871421"/>
                </a:lnTo>
                <a:lnTo>
                  <a:pt x="8760665" y="5891319"/>
                </a:lnTo>
                <a:lnTo>
                  <a:pt x="8789926" y="5906535"/>
                </a:lnTo>
                <a:lnTo>
                  <a:pt x="8825040" y="5917069"/>
                </a:lnTo>
                <a:lnTo>
                  <a:pt x="8861324" y="5921751"/>
                </a:lnTo>
                <a:lnTo>
                  <a:pt x="8898779" y="5922921"/>
                </a:lnTo>
                <a:lnTo>
                  <a:pt x="8938575" y="5919410"/>
                </a:lnTo>
                <a:lnTo>
                  <a:pt x="8978370" y="5914728"/>
                </a:lnTo>
                <a:lnTo>
                  <a:pt x="9018166" y="5908876"/>
                </a:lnTo>
                <a:lnTo>
                  <a:pt x="9057961" y="5904194"/>
                </a:lnTo>
                <a:lnTo>
                  <a:pt x="9097757" y="5901853"/>
                </a:lnTo>
                <a:lnTo>
                  <a:pt x="9136382" y="5901853"/>
                </a:lnTo>
                <a:lnTo>
                  <a:pt x="9172666" y="5906535"/>
                </a:lnTo>
                <a:lnTo>
                  <a:pt x="9208950" y="5915898"/>
                </a:lnTo>
                <a:lnTo>
                  <a:pt x="9244064" y="5929944"/>
                </a:lnTo>
                <a:lnTo>
                  <a:pt x="9279178" y="5948671"/>
                </a:lnTo>
                <a:lnTo>
                  <a:pt x="9314292" y="5967398"/>
                </a:lnTo>
                <a:lnTo>
                  <a:pt x="9349405" y="5988467"/>
                </a:lnTo>
                <a:lnTo>
                  <a:pt x="9383349" y="6008364"/>
                </a:lnTo>
                <a:lnTo>
                  <a:pt x="9419633" y="6025921"/>
                </a:lnTo>
                <a:lnTo>
                  <a:pt x="9454747" y="6039967"/>
                </a:lnTo>
                <a:lnTo>
                  <a:pt x="9491031" y="6049331"/>
                </a:lnTo>
                <a:lnTo>
                  <a:pt x="9528486" y="6052842"/>
                </a:lnTo>
                <a:lnTo>
                  <a:pt x="9565940" y="6049331"/>
                </a:lnTo>
                <a:lnTo>
                  <a:pt x="9602224" y="6039967"/>
                </a:lnTo>
                <a:lnTo>
                  <a:pt x="9637338" y="6025921"/>
                </a:lnTo>
                <a:lnTo>
                  <a:pt x="9673622" y="6008364"/>
                </a:lnTo>
                <a:lnTo>
                  <a:pt x="9707566" y="5988467"/>
                </a:lnTo>
                <a:lnTo>
                  <a:pt x="9742679" y="5967398"/>
                </a:lnTo>
                <a:lnTo>
                  <a:pt x="9777793" y="5948671"/>
                </a:lnTo>
                <a:lnTo>
                  <a:pt x="9812907" y="5929944"/>
                </a:lnTo>
                <a:lnTo>
                  <a:pt x="9846850" y="5915898"/>
                </a:lnTo>
                <a:lnTo>
                  <a:pt x="9884305" y="5906535"/>
                </a:lnTo>
                <a:lnTo>
                  <a:pt x="9920589" y="5901853"/>
                </a:lnTo>
                <a:lnTo>
                  <a:pt x="9959214" y="5901853"/>
                </a:lnTo>
                <a:lnTo>
                  <a:pt x="9999010" y="5904194"/>
                </a:lnTo>
                <a:lnTo>
                  <a:pt x="10038805" y="5908876"/>
                </a:lnTo>
                <a:lnTo>
                  <a:pt x="10078601" y="5914728"/>
                </a:lnTo>
                <a:lnTo>
                  <a:pt x="10118396" y="5919410"/>
                </a:lnTo>
                <a:lnTo>
                  <a:pt x="10158192" y="5922921"/>
                </a:lnTo>
                <a:lnTo>
                  <a:pt x="10195647" y="5921751"/>
                </a:lnTo>
                <a:lnTo>
                  <a:pt x="10231931" y="5917069"/>
                </a:lnTo>
                <a:lnTo>
                  <a:pt x="10267044" y="5906535"/>
                </a:lnTo>
                <a:lnTo>
                  <a:pt x="10296306" y="5891319"/>
                </a:lnTo>
                <a:lnTo>
                  <a:pt x="10324397" y="5871421"/>
                </a:lnTo>
                <a:lnTo>
                  <a:pt x="10348977" y="5848012"/>
                </a:lnTo>
                <a:lnTo>
                  <a:pt x="10373556" y="5821091"/>
                </a:lnTo>
                <a:lnTo>
                  <a:pt x="10395795" y="5793000"/>
                </a:lnTo>
                <a:lnTo>
                  <a:pt x="10418034" y="5763739"/>
                </a:lnTo>
                <a:lnTo>
                  <a:pt x="10440272" y="5734477"/>
                </a:lnTo>
                <a:lnTo>
                  <a:pt x="10462511" y="5706386"/>
                </a:lnTo>
                <a:lnTo>
                  <a:pt x="10485920" y="5679466"/>
                </a:lnTo>
                <a:lnTo>
                  <a:pt x="10512841" y="5656057"/>
                </a:lnTo>
                <a:lnTo>
                  <a:pt x="10538591" y="5634988"/>
                </a:lnTo>
                <a:lnTo>
                  <a:pt x="10567852" y="5618602"/>
                </a:lnTo>
                <a:lnTo>
                  <a:pt x="10599455" y="5604556"/>
                </a:lnTo>
                <a:lnTo>
                  <a:pt x="10633398" y="5592852"/>
                </a:lnTo>
                <a:lnTo>
                  <a:pt x="10668512" y="5582318"/>
                </a:lnTo>
                <a:lnTo>
                  <a:pt x="10703626" y="5572954"/>
                </a:lnTo>
                <a:lnTo>
                  <a:pt x="10739910" y="5563590"/>
                </a:lnTo>
                <a:lnTo>
                  <a:pt x="10773853" y="5553056"/>
                </a:lnTo>
                <a:lnTo>
                  <a:pt x="10807796" y="5541352"/>
                </a:lnTo>
                <a:lnTo>
                  <a:pt x="10839399" y="5527306"/>
                </a:lnTo>
                <a:lnTo>
                  <a:pt x="10867490" y="5509749"/>
                </a:lnTo>
                <a:lnTo>
                  <a:pt x="10893240" y="5488681"/>
                </a:lnTo>
                <a:lnTo>
                  <a:pt x="10914308" y="5462931"/>
                </a:lnTo>
                <a:lnTo>
                  <a:pt x="10931865" y="5434840"/>
                </a:lnTo>
                <a:lnTo>
                  <a:pt x="10945910" y="5403238"/>
                </a:lnTo>
                <a:lnTo>
                  <a:pt x="10957615" y="5369294"/>
                </a:lnTo>
                <a:lnTo>
                  <a:pt x="10968149" y="5335351"/>
                </a:lnTo>
                <a:lnTo>
                  <a:pt x="10977513" y="5299067"/>
                </a:lnTo>
                <a:lnTo>
                  <a:pt x="10986876" y="5263953"/>
                </a:lnTo>
                <a:lnTo>
                  <a:pt x="10997410" y="5228839"/>
                </a:lnTo>
                <a:lnTo>
                  <a:pt x="11009115" y="5194896"/>
                </a:lnTo>
                <a:lnTo>
                  <a:pt x="11023160" y="5163294"/>
                </a:lnTo>
                <a:lnTo>
                  <a:pt x="11039547" y="5134032"/>
                </a:lnTo>
                <a:lnTo>
                  <a:pt x="11060615" y="5108282"/>
                </a:lnTo>
                <a:lnTo>
                  <a:pt x="11084024" y="5081362"/>
                </a:lnTo>
                <a:lnTo>
                  <a:pt x="11110945" y="5057952"/>
                </a:lnTo>
                <a:lnTo>
                  <a:pt x="11139036" y="5035714"/>
                </a:lnTo>
                <a:lnTo>
                  <a:pt x="11169468" y="5013475"/>
                </a:lnTo>
                <a:lnTo>
                  <a:pt x="11198729" y="4991236"/>
                </a:lnTo>
                <a:lnTo>
                  <a:pt x="11226820" y="4968998"/>
                </a:lnTo>
                <a:lnTo>
                  <a:pt x="11253741" y="4944418"/>
                </a:lnTo>
                <a:lnTo>
                  <a:pt x="11277150" y="4919838"/>
                </a:lnTo>
                <a:lnTo>
                  <a:pt x="11297048" y="4891747"/>
                </a:lnTo>
                <a:lnTo>
                  <a:pt x="11312264" y="4862486"/>
                </a:lnTo>
                <a:lnTo>
                  <a:pt x="11322798" y="4827372"/>
                </a:lnTo>
                <a:lnTo>
                  <a:pt x="11327480" y="4791088"/>
                </a:lnTo>
                <a:lnTo>
                  <a:pt x="11328650" y="4753633"/>
                </a:lnTo>
                <a:lnTo>
                  <a:pt x="11325139" y="4713838"/>
                </a:lnTo>
                <a:lnTo>
                  <a:pt x="11320457" y="4674042"/>
                </a:lnTo>
                <a:lnTo>
                  <a:pt x="11314605" y="4634247"/>
                </a:lnTo>
                <a:lnTo>
                  <a:pt x="11309923" y="4594451"/>
                </a:lnTo>
                <a:lnTo>
                  <a:pt x="11307582" y="4554655"/>
                </a:lnTo>
                <a:lnTo>
                  <a:pt x="11307582" y="4516030"/>
                </a:lnTo>
                <a:lnTo>
                  <a:pt x="11312264" y="4479746"/>
                </a:lnTo>
                <a:lnTo>
                  <a:pt x="11321628" y="4443462"/>
                </a:lnTo>
                <a:lnTo>
                  <a:pt x="11335673" y="4409519"/>
                </a:lnTo>
                <a:lnTo>
                  <a:pt x="11354400" y="4374405"/>
                </a:lnTo>
                <a:lnTo>
                  <a:pt x="11373128" y="4339291"/>
                </a:lnTo>
                <a:lnTo>
                  <a:pt x="11394196" y="4304177"/>
                </a:lnTo>
                <a:lnTo>
                  <a:pt x="11414094" y="4270234"/>
                </a:lnTo>
                <a:lnTo>
                  <a:pt x="11431650" y="4233950"/>
                </a:lnTo>
                <a:lnTo>
                  <a:pt x="11445696" y="4198836"/>
                </a:lnTo>
                <a:lnTo>
                  <a:pt x="11455060" y="4162552"/>
                </a:lnTo>
                <a:lnTo>
                  <a:pt x="11458571" y="4125097"/>
                </a:lnTo>
                <a:lnTo>
                  <a:pt x="11455060" y="4087643"/>
                </a:lnTo>
                <a:lnTo>
                  <a:pt x="11445696" y="4051358"/>
                </a:lnTo>
                <a:lnTo>
                  <a:pt x="11431650" y="4016245"/>
                </a:lnTo>
                <a:lnTo>
                  <a:pt x="11414094" y="3979961"/>
                </a:lnTo>
                <a:lnTo>
                  <a:pt x="11394196" y="3946017"/>
                </a:lnTo>
                <a:lnTo>
                  <a:pt x="11373128" y="3910903"/>
                </a:lnTo>
                <a:lnTo>
                  <a:pt x="11354400" y="3875790"/>
                </a:lnTo>
                <a:lnTo>
                  <a:pt x="11335673" y="3840676"/>
                </a:lnTo>
                <a:lnTo>
                  <a:pt x="11321628" y="3806733"/>
                </a:lnTo>
                <a:lnTo>
                  <a:pt x="11312264" y="3770449"/>
                </a:lnTo>
                <a:lnTo>
                  <a:pt x="11307582" y="3734164"/>
                </a:lnTo>
                <a:lnTo>
                  <a:pt x="11307582" y="3695539"/>
                </a:lnTo>
                <a:lnTo>
                  <a:pt x="11309923" y="3655744"/>
                </a:lnTo>
                <a:lnTo>
                  <a:pt x="11314605" y="3615948"/>
                </a:lnTo>
                <a:lnTo>
                  <a:pt x="11320457" y="3576152"/>
                </a:lnTo>
                <a:lnTo>
                  <a:pt x="11325139" y="3536357"/>
                </a:lnTo>
                <a:lnTo>
                  <a:pt x="11328650" y="3496561"/>
                </a:lnTo>
                <a:lnTo>
                  <a:pt x="11327480" y="3459107"/>
                </a:lnTo>
                <a:lnTo>
                  <a:pt x="11322798" y="3422822"/>
                </a:lnTo>
                <a:lnTo>
                  <a:pt x="11312264" y="3387709"/>
                </a:lnTo>
                <a:lnTo>
                  <a:pt x="11297048" y="3358447"/>
                </a:lnTo>
                <a:lnTo>
                  <a:pt x="11277150" y="3330356"/>
                </a:lnTo>
                <a:lnTo>
                  <a:pt x="11253741" y="3305777"/>
                </a:lnTo>
                <a:lnTo>
                  <a:pt x="11226820" y="3281197"/>
                </a:lnTo>
                <a:lnTo>
                  <a:pt x="11198729" y="3258958"/>
                </a:lnTo>
                <a:lnTo>
                  <a:pt x="11169468" y="3236720"/>
                </a:lnTo>
                <a:lnTo>
                  <a:pt x="11139036" y="3214481"/>
                </a:lnTo>
                <a:lnTo>
                  <a:pt x="11110945" y="3192242"/>
                </a:lnTo>
                <a:lnTo>
                  <a:pt x="11084024" y="3168833"/>
                </a:lnTo>
                <a:lnTo>
                  <a:pt x="11060615" y="3141913"/>
                </a:lnTo>
                <a:lnTo>
                  <a:pt x="11039547" y="3116162"/>
                </a:lnTo>
                <a:lnTo>
                  <a:pt x="11023160" y="3086901"/>
                </a:lnTo>
                <a:lnTo>
                  <a:pt x="11009115" y="3055299"/>
                </a:lnTo>
                <a:lnTo>
                  <a:pt x="10997410" y="3021355"/>
                </a:lnTo>
                <a:lnTo>
                  <a:pt x="10986876" y="2986242"/>
                </a:lnTo>
                <a:lnTo>
                  <a:pt x="10977513" y="2951128"/>
                </a:lnTo>
                <a:lnTo>
                  <a:pt x="10968149" y="2914844"/>
                </a:lnTo>
                <a:lnTo>
                  <a:pt x="10957615" y="2880900"/>
                </a:lnTo>
                <a:lnTo>
                  <a:pt x="10945910" y="2846957"/>
                </a:lnTo>
                <a:lnTo>
                  <a:pt x="10931865" y="2815355"/>
                </a:lnTo>
                <a:lnTo>
                  <a:pt x="10914308" y="2787264"/>
                </a:lnTo>
                <a:lnTo>
                  <a:pt x="10893240" y="2761514"/>
                </a:lnTo>
                <a:lnTo>
                  <a:pt x="10867490" y="2740445"/>
                </a:lnTo>
                <a:lnTo>
                  <a:pt x="10839399" y="2722888"/>
                </a:lnTo>
                <a:lnTo>
                  <a:pt x="10807796" y="2708843"/>
                </a:lnTo>
                <a:lnTo>
                  <a:pt x="10773853" y="2697138"/>
                </a:lnTo>
                <a:lnTo>
                  <a:pt x="10739910" y="2686604"/>
                </a:lnTo>
                <a:lnTo>
                  <a:pt x="10703626" y="2677241"/>
                </a:lnTo>
                <a:lnTo>
                  <a:pt x="10668512" y="2667877"/>
                </a:lnTo>
                <a:lnTo>
                  <a:pt x="10633398" y="2657343"/>
                </a:lnTo>
                <a:lnTo>
                  <a:pt x="10599455" y="2645638"/>
                </a:lnTo>
                <a:lnTo>
                  <a:pt x="10567852" y="2631593"/>
                </a:lnTo>
                <a:lnTo>
                  <a:pt x="10538591" y="2615206"/>
                </a:lnTo>
                <a:lnTo>
                  <a:pt x="10512841" y="2594138"/>
                </a:lnTo>
                <a:lnTo>
                  <a:pt x="10485920" y="2570729"/>
                </a:lnTo>
                <a:lnTo>
                  <a:pt x="10462511" y="2543808"/>
                </a:lnTo>
                <a:lnTo>
                  <a:pt x="10440272" y="2515717"/>
                </a:lnTo>
                <a:lnTo>
                  <a:pt x="10418034" y="2486456"/>
                </a:lnTo>
                <a:lnTo>
                  <a:pt x="10395795" y="2457194"/>
                </a:lnTo>
                <a:lnTo>
                  <a:pt x="10373556" y="2429103"/>
                </a:lnTo>
                <a:lnTo>
                  <a:pt x="10348977" y="2402183"/>
                </a:lnTo>
                <a:lnTo>
                  <a:pt x="10324397" y="2378774"/>
                </a:lnTo>
                <a:lnTo>
                  <a:pt x="10296306" y="2358876"/>
                </a:lnTo>
                <a:lnTo>
                  <a:pt x="10267044" y="2343660"/>
                </a:lnTo>
                <a:lnTo>
                  <a:pt x="10231931" y="2333126"/>
                </a:lnTo>
                <a:lnTo>
                  <a:pt x="10195647" y="2328444"/>
                </a:lnTo>
                <a:lnTo>
                  <a:pt x="10158192" y="2327274"/>
                </a:lnTo>
                <a:lnTo>
                  <a:pt x="10118396" y="2330785"/>
                </a:lnTo>
                <a:lnTo>
                  <a:pt x="10078601" y="2335467"/>
                </a:lnTo>
                <a:lnTo>
                  <a:pt x="10038805" y="2341319"/>
                </a:lnTo>
                <a:lnTo>
                  <a:pt x="9999010" y="2346001"/>
                </a:lnTo>
                <a:lnTo>
                  <a:pt x="9959214" y="2348342"/>
                </a:lnTo>
                <a:lnTo>
                  <a:pt x="9920589" y="2348342"/>
                </a:lnTo>
                <a:lnTo>
                  <a:pt x="9884305" y="2343660"/>
                </a:lnTo>
                <a:lnTo>
                  <a:pt x="9846850" y="2334296"/>
                </a:lnTo>
                <a:lnTo>
                  <a:pt x="9812907" y="2320251"/>
                </a:lnTo>
                <a:lnTo>
                  <a:pt x="9777793" y="2301524"/>
                </a:lnTo>
                <a:lnTo>
                  <a:pt x="9742679" y="2282796"/>
                </a:lnTo>
                <a:lnTo>
                  <a:pt x="9707566" y="2261728"/>
                </a:lnTo>
                <a:lnTo>
                  <a:pt x="9673622" y="2241830"/>
                </a:lnTo>
                <a:lnTo>
                  <a:pt x="9637338" y="2224273"/>
                </a:lnTo>
                <a:lnTo>
                  <a:pt x="9602224" y="2210228"/>
                </a:lnTo>
                <a:lnTo>
                  <a:pt x="9565940" y="2200864"/>
                </a:lnTo>
                <a:lnTo>
                  <a:pt x="9528486" y="2197353"/>
                </a:lnTo>
                <a:close/>
              </a:path>
            </a:pathLst>
          </a:custGeom>
          <a:solidFill>
            <a:schemeClr val="bg2"/>
          </a:solidFill>
          <a:ln w="10160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E5EB3BB7-326B-1836-2A0F-09BAE0F38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8019" y="793869"/>
            <a:ext cx="10178322" cy="1492132"/>
          </a:xfrm>
        </p:spPr>
        <p:txBody>
          <a:bodyPr>
            <a:normAutofit/>
          </a:bodyPr>
          <a:lstStyle/>
          <a:p>
            <a:r>
              <a:rPr lang="hr-HR" sz="3500" dirty="0"/>
              <a:t>Distanciranje</a:t>
            </a:r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0D3B0D10-EF29-472A-8E3D-EBEDDD162C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B5A93F4-1279-5455-7FBF-6EDF1527C6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286001"/>
            <a:ext cx="6015897" cy="3593591"/>
          </a:xfrm>
        </p:spPr>
        <p:txBody>
          <a:bodyPr>
            <a:normAutofit/>
          </a:bodyPr>
          <a:lstStyle/>
          <a:p>
            <a:r>
              <a:rPr lang="hr-HR" sz="2400" dirty="0"/>
              <a:t>tehnika koja pomaže u smanjenju stresa i viđenju situacije iz druge perspektive</a:t>
            </a:r>
          </a:p>
          <a:p>
            <a:r>
              <a:rPr lang="hr-HR" sz="2400" dirty="0"/>
              <a:t>odmak od trenutne teške situacije</a:t>
            </a:r>
          </a:p>
          <a:p>
            <a:pPr marL="0" indent="0">
              <a:buNone/>
            </a:pPr>
            <a:endParaRPr lang="hr-HR" sz="2400" dirty="0"/>
          </a:p>
          <a:p>
            <a:r>
              <a:rPr lang="hr-HR" sz="2400" dirty="0"/>
              <a:t>primjerice, zamišljanje jednog dana u budućnosti, kada su raspoloženje i funkcioniranje bolji, pridonosi osjećaju nade i motivacije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4FF49E3-3CF7-467D-BE04-86D18D2490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92881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5B966B4F-A3B0-E262-F7CB-791B72978C8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917" r="13111" b="-1"/>
          <a:stretch/>
        </p:blipFill>
        <p:spPr>
          <a:xfrm>
            <a:off x="7373816" y="2145636"/>
            <a:ext cx="4261588" cy="3954707"/>
          </a:xfrm>
          <a:prstGeom prst="rect">
            <a:avLst/>
          </a:prstGeom>
        </p:spPr>
      </p:pic>
      <p:sp>
        <p:nvSpPr>
          <p:cNvPr id="9" name="Freeform 8">
            <a:extLst>
              <a:ext uri="{FF2B5EF4-FFF2-40B4-BE49-F238E27FC236}">
                <a16:creationId xmlns:a16="http://schemas.microsoft.com/office/drawing/2014/main" id="{438E2B1E-5364-451C-8B5F-2D1BFF5A687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-1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9528486 w 12192000"/>
              <a:gd name="connsiteY5" fmla="*/ 2197353 h 6858000"/>
              <a:gd name="connsiteX6" fmla="*/ 9491031 w 12192000"/>
              <a:gd name="connsiteY6" fmla="*/ 2200864 h 6858000"/>
              <a:gd name="connsiteX7" fmla="*/ 9454747 w 12192000"/>
              <a:gd name="connsiteY7" fmla="*/ 2210228 h 6858000"/>
              <a:gd name="connsiteX8" fmla="*/ 9419633 w 12192000"/>
              <a:gd name="connsiteY8" fmla="*/ 2224273 h 6858000"/>
              <a:gd name="connsiteX9" fmla="*/ 9383349 w 12192000"/>
              <a:gd name="connsiteY9" fmla="*/ 2241830 h 6858000"/>
              <a:gd name="connsiteX10" fmla="*/ 9349405 w 12192000"/>
              <a:gd name="connsiteY10" fmla="*/ 2261728 h 6858000"/>
              <a:gd name="connsiteX11" fmla="*/ 9314292 w 12192000"/>
              <a:gd name="connsiteY11" fmla="*/ 2282796 h 6858000"/>
              <a:gd name="connsiteX12" fmla="*/ 9279178 w 12192000"/>
              <a:gd name="connsiteY12" fmla="*/ 2301524 h 6858000"/>
              <a:gd name="connsiteX13" fmla="*/ 9244064 w 12192000"/>
              <a:gd name="connsiteY13" fmla="*/ 2320251 h 6858000"/>
              <a:gd name="connsiteX14" fmla="*/ 9208950 w 12192000"/>
              <a:gd name="connsiteY14" fmla="*/ 2334296 h 6858000"/>
              <a:gd name="connsiteX15" fmla="*/ 9172666 w 12192000"/>
              <a:gd name="connsiteY15" fmla="*/ 2343660 h 6858000"/>
              <a:gd name="connsiteX16" fmla="*/ 9136382 w 12192000"/>
              <a:gd name="connsiteY16" fmla="*/ 2348342 h 6858000"/>
              <a:gd name="connsiteX17" fmla="*/ 9097757 w 12192000"/>
              <a:gd name="connsiteY17" fmla="*/ 2348342 h 6858000"/>
              <a:gd name="connsiteX18" fmla="*/ 9057961 w 12192000"/>
              <a:gd name="connsiteY18" fmla="*/ 2346001 h 6858000"/>
              <a:gd name="connsiteX19" fmla="*/ 9018166 w 12192000"/>
              <a:gd name="connsiteY19" fmla="*/ 2341319 h 6858000"/>
              <a:gd name="connsiteX20" fmla="*/ 8978370 w 12192000"/>
              <a:gd name="connsiteY20" fmla="*/ 2335467 h 6858000"/>
              <a:gd name="connsiteX21" fmla="*/ 8938575 w 12192000"/>
              <a:gd name="connsiteY21" fmla="*/ 2330785 h 6858000"/>
              <a:gd name="connsiteX22" fmla="*/ 8898779 w 12192000"/>
              <a:gd name="connsiteY22" fmla="*/ 2327274 h 6858000"/>
              <a:gd name="connsiteX23" fmla="*/ 8861324 w 12192000"/>
              <a:gd name="connsiteY23" fmla="*/ 2328444 h 6858000"/>
              <a:gd name="connsiteX24" fmla="*/ 8825040 w 12192000"/>
              <a:gd name="connsiteY24" fmla="*/ 2333126 h 6858000"/>
              <a:gd name="connsiteX25" fmla="*/ 8789926 w 12192000"/>
              <a:gd name="connsiteY25" fmla="*/ 2343660 h 6858000"/>
              <a:gd name="connsiteX26" fmla="*/ 8760665 w 12192000"/>
              <a:gd name="connsiteY26" fmla="*/ 2358876 h 6858000"/>
              <a:gd name="connsiteX27" fmla="*/ 8732574 w 12192000"/>
              <a:gd name="connsiteY27" fmla="*/ 2378774 h 6858000"/>
              <a:gd name="connsiteX28" fmla="*/ 8707994 w 12192000"/>
              <a:gd name="connsiteY28" fmla="*/ 2402183 h 6858000"/>
              <a:gd name="connsiteX29" fmla="*/ 8683415 w 12192000"/>
              <a:gd name="connsiteY29" fmla="*/ 2429103 h 6858000"/>
              <a:gd name="connsiteX30" fmla="*/ 8661176 w 12192000"/>
              <a:gd name="connsiteY30" fmla="*/ 2457194 h 6858000"/>
              <a:gd name="connsiteX31" fmla="*/ 8638937 w 12192000"/>
              <a:gd name="connsiteY31" fmla="*/ 2486456 h 6858000"/>
              <a:gd name="connsiteX32" fmla="*/ 8616699 w 12192000"/>
              <a:gd name="connsiteY32" fmla="*/ 2515717 h 6858000"/>
              <a:gd name="connsiteX33" fmla="*/ 8594460 w 12192000"/>
              <a:gd name="connsiteY33" fmla="*/ 2543808 h 6858000"/>
              <a:gd name="connsiteX34" fmla="*/ 8571051 w 12192000"/>
              <a:gd name="connsiteY34" fmla="*/ 2570729 h 6858000"/>
              <a:gd name="connsiteX35" fmla="*/ 8544130 w 12192000"/>
              <a:gd name="connsiteY35" fmla="*/ 2594138 h 6858000"/>
              <a:gd name="connsiteX36" fmla="*/ 8518380 w 12192000"/>
              <a:gd name="connsiteY36" fmla="*/ 2615206 h 6858000"/>
              <a:gd name="connsiteX37" fmla="*/ 8489119 w 12192000"/>
              <a:gd name="connsiteY37" fmla="*/ 2631593 h 6858000"/>
              <a:gd name="connsiteX38" fmla="*/ 8457516 w 12192000"/>
              <a:gd name="connsiteY38" fmla="*/ 2645638 h 6858000"/>
              <a:gd name="connsiteX39" fmla="*/ 8423573 w 12192000"/>
              <a:gd name="connsiteY39" fmla="*/ 2657343 h 6858000"/>
              <a:gd name="connsiteX40" fmla="*/ 8388459 w 12192000"/>
              <a:gd name="connsiteY40" fmla="*/ 2667877 h 6858000"/>
              <a:gd name="connsiteX41" fmla="*/ 8353346 w 12192000"/>
              <a:gd name="connsiteY41" fmla="*/ 2677241 h 6858000"/>
              <a:gd name="connsiteX42" fmla="*/ 8317062 w 12192000"/>
              <a:gd name="connsiteY42" fmla="*/ 2686604 h 6858000"/>
              <a:gd name="connsiteX43" fmla="*/ 8283118 w 12192000"/>
              <a:gd name="connsiteY43" fmla="*/ 2697138 h 6858000"/>
              <a:gd name="connsiteX44" fmla="*/ 8249175 w 12192000"/>
              <a:gd name="connsiteY44" fmla="*/ 2708843 h 6858000"/>
              <a:gd name="connsiteX45" fmla="*/ 8217573 w 12192000"/>
              <a:gd name="connsiteY45" fmla="*/ 2722888 h 6858000"/>
              <a:gd name="connsiteX46" fmla="*/ 8189482 w 12192000"/>
              <a:gd name="connsiteY46" fmla="*/ 2740445 h 6858000"/>
              <a:gd name="connsiteX47" fmla="*/ 8163732 w 12192000"/>
              <a:gd name="connsiteY47" fmla="*/ 2761514 h 6858000"/>
              <a:gd name="connsiteX48" fmla="*/ 8142663 w 12192000"/>
              <a:gd name="connsiteY48" fmla="*/ 2787264 h 6858000"/>
              <a:gd name="connsiteX49" fmla="*/ 8125106 w 12192000"/>
              <a:gd name="connsiteY49" fmla="*/ 2815355 h 6858000"/>
              <a:gd name="connsiteX50" fmla="*/ 8111061 w 12192000"/>
              <a:gd name="connsiteY50" fmla="*/ 2846957 h 6858000"/>
              <a:gd name="connsiteX51" fmla="*/ 8099356 w 12192000"/>
              <a:gd name="connsiteY51" fmla="*/ 2880900 h 6858000"/>
              <a:gd name="connsiteX52" fmla="*/ 8088822 w 12192000"/>
              <a:gd name="connsiteY52" fmla="*/ 2914844 h 6858000"/>
              <a:gd name="connsiteX53" fmla="*/ 8079459 w 12192000"/>
              <a:gd name="connsiteY53" fmla="*/ 2951128 h 6858000"/>
              <a:gd name="connsiteX54" fmla="*/ 8070095 w 12192000"/>
              <a:gd name="connsiteY54" fmla="*/ 2986242 h 6858000"/>
              <a:gd name="connsiteX55" fmla="*/ 8059561 w 12192000"/>
              <a:gd name="connsiteY55" fmla="*/ 3021355 h 6858000"/>
              <a:gd name="connsiteX56" fmla="*/ 8047856 w 12192000"/>
              <a:gd name="connsiteY56" fmla="*/ 3055299 h 6858000"/>
              <a:gd name="connsiteX57" fmla="*/ 8033811 w 12192000"/>
              <a:gd name="connsiteY57" fmla="*/ 3086901 h 6858000"/>
              <a:gd name="connsiteX58" fmla="*/ 8017424 w 12192000"/>
              <a:gd name="connsiteY58" fmla="*/ 3116162 h 6858000"/>
              <a:gd name="connsiteX59" fmla="*/ 7996356 w 12192000"/>
              <a:gd name="connsiteY59" fmla="*/ 3141913 h 6858000"/>
              <a:gd name="connsiteX60" fmla="*/ 7972947 w 12192000"/>
              <a:gd name="connsiteY60" fmla="*/ 3168833 h 6858000"/>
              <a:gd name="connsiteX61" fmla="*/ 7946026 w 12192000"/>
              <a:gd name="connsiteY61" fmla="*/ 3192242 h 6858000"/>
              <a:gd name="connsiteX62" fmla="*/ 7916765 w 12192000"/>
              <a:gd name="connsiteY62" fmla="*/ 3214481 h 6858000"/>
              <a:gd name="connsiteX63" fmla="*/ 7887503 w 12192000"/>
              <a:gd name="connsiteY63" fmla="*/ 3236720 h 6858000"/>
              <a:gd name="connsiteX64" fmla="*/ 7858242 w 12192000"/>
              <a:gd name="connsiteY64" fmla="*/ 3258958 h 6858000"/>
              <a:gd name="connsiteX65" fmla="*/ 7830151 w 12192000"/>
              <a:gd name="connsiteY65" fmla="*/ 3281197 h 6858000"/>
              <a:gd name="connsiteX66" fmla="*/ 7803230 w 12192000"/>
              <a:gd name="connsiteY66" fmla="*/ 3305777 h 6858000"/>
              <a:gd name="connsiteX67" fmla="*/ 7779821 w 12192000"/>
              <a:gd name="connsiteY67" fmla="*/ 3330356 h 6858000"/>
              <a:gd name="connsiteX68" fmla="*/ 7759923 w 12192000"/>
              <a:gd name="connsiteY68" fmla="*/ 3358447 h 6858000"/>
              <a:gd name="connsiteX69" fmla="*/ 7744708 w 12192000"/>
              <a:gd name="connsiteY69" fmla="*/ 3387709 h 6858000"/>
              <a:gd name="connsiteX70" fmla="*/ 7734173 w 12192000"/>
              <a:gd name="connsiteY70" fmla="*/ 3422822 h 6858000"/>
              <a:gd name="connsiteX71" fmla="*/ 7729492 w 12192000"/>
              <a:gd name="connsiteY71" fmla="*/ 3459107 h 6858000"/>
              <a:gd name="connsiteX72" fmla="*/ 7728321 w 12192000"/>
              <a:gd name="connsiteY72" fmla="*/ 3496561 h 6858000"/>
              <a:gd name="connsiteX73" fmla="*/ 7731832 w 12192000"/>
              <a:gd name="connsiteY73" fmla="*/ 3536357 h 6858000"/>
              <a:gd name="connsiteX74" fmla="*/ 7736514 w 12192000"/>
              <a:gd name="connsiteY74" fmla="*/ 3576152 h 6858000"/>
              <a:gd name="connsiteX75" fmla="*/ 7742367 w 12192000"/>
              <a:gd name="connsiteY75" fmla="*/ 3615948 h 6858000"/>
              <a:gd name="connsiteX76" fmla="*/ 7747048 w 12192000"/>
              <a:gd name="connsiteY76" fmla="*/ 3655744 h 6858000"/>
              <a:gd name="connsiteX77" fmla="*/ 7749389 w 12192000"/>
              <a:gd name="connsiteY77" fmla="*/ 3695539 h 6858000"/>
              <a:gd name="connsiteX78" fmla="*/ 7749389 w 12192000"/>
              <a:gd name="connsiteY78" fmla="*/ 3734164 h 6858000"/>
              <a:gd name="connsiteX79" fmla="*/ 7744708 w 12192000"/>
              <a:gd name="connsiteY79" fmla="*/ 3770449 h 6858000"/>
              <a:gd name="connsiteX80" fmla="*/ 7735344 w 12192000"/>
              <a:gd name="connsiteY80" fmla="*/ 3806733 h 6858000"/>
              <a:gd name="connsiteX81" fmla="*/ 7721298 w 12192000"/>
              <a:gd name="connsiteY81" fmla="*/ 3840676 h 6858000"/>
              <a:gd name="connsiteX82" fmla="*/ 7703741 w 12192000"/>
              <a:gd name="connsiteY82" fmla="*/ 3875790 h 6858000"/>
              <a:gd name="connsiteX83" fmla="*/ 7683844 w 12192000"/>
              <a:gd name="connsiteY83" fmla="*/ 3910903 h 6858000"/>
              <a:gd name="connsiteX84" fmla="*/ 7662775 w 12192000"/>
              <a:gd name="connsiteY84" fmla="*/ 3946017 h 6858000"/>
              <a:gd name="connsiteX85" fmla="*/ 7642878 w 12192000"/>
              <a:gd name="connsiteY85" fmla="*/ 3979961 h 6858000"/>
              <a:gd name="connsiteX86" fmla="*/ 7625321 w 12192000"/>
              <a:gd name="connsiteY86" fmla="*/ 4016245 h 6858000"/>
              <a:gd name="connsiteX87" fmla="*/ 7611275 w 12192000"/>
              <a:gd name="connsiteY87" fmla="*/ 4051358 h 6858000"/>
              <a:gd name="connsiteX88" fmla="*/ 7601912 w 12192000"/>
              <a:gd name="connsiteY88" fmla="*/ 4087643 h 6858000"/>
              <a:gd name="connsiteX89" fmla="*/ 7598400 w 12192000"/>
              <a:gd name="connsiteY89" fmla="*/ 4125097 h 6858000"/>
              <a:gd name="connsiteX90" fmla="*/ 7601912 w 12192000"/>
              <a:gd name="connsiteY90" fmla="*/ 4162552 h 6858000"/>
              <a:gd name="connsiteX91" fmla="*/ 7611275 w 12192000"/>
              <a:gd name="connsiteY91" fmla="*/ 4198836 h 6858000"/>
              <a:gd name="connsiteX92" fmla="*/ 7625321 w 12192000"/>
              <a:gd name="connsiteY92" fmla="*/ 4233950 h 6858000"/>
              <a:gd name="connsiteX93" fmla="*/ 7642878 w 12192000"/>
              <a:gd name="connsiteY93" fmla="*/ 4270234 h 6858000"/>
              <a:gd name="connsiteX94" fmla="*/ 7662775 w 12192000"/>
              <a:gd name="connsiteY94" fmla="*/ 4304177 h 6858000"/>
              <a:gd name="connsiteX95" fmla="*/ 7683844 w 12192000"/>
              <a:gd name="connsiteY95" fmla="*/ 4339291 h 6858000"/>
              <a:gd name="connsiteX96" fmla="*/ 7703741 w 12192000"/>
              <a:gd name="connsiteY96" fmla="*/ 4374405 h 6858000"/>
              <a:gd name="connsiteX97" fmla="*/ 7721298 w 12192000"/>
              <a:gd name="connsiteY97" fmla="*/ 4409519 h 6858000"/>
              <a:gd name="connsiteX98" fmla="*/ 7735344 w 12192000"/>
              <a:gd name="connsiteY98" fmla="*/ 4443462 h 6858000"/>
              <a:gd name="connsiteX99" fmla="*/ 7744708 w 12192000"/>
              <a:gd name="connsiteY99" fmla="*/ 4479746 h 6858000"/>
              <a:gd name="connsiteX100" fmla="*/ 7749389 w 12192000"/>
              <a:gd name="connsiteY100" fmla="*/ 4516030 h 6858000"/>
              <a:gd name="connsiteX101" fmla="*/ 7749389 w 12192000"/>
              <a:gd name="connsiteY101" fmla="*/ 4554655 h 6858000"/>
              <a:gd name="connsiteX102" fmla="*/ 7747048 w 12192000"/>
              <a:gd name="connsiteY102" fmla="*/ 4594451 h 6858000"/>
              <a:gd name="connsiteX103" fmla="*/ 7742367 w 12192000"/>
              <a:gd name="connsiteY103" fmla="*/ 4634247 h 6858000"/>
              <a:gd name="connsiteX104" fmla="*/ 7736514 w 12192000"/>
              <a:gd name="connsiteY104" fmla="*/ 4674042 h 6858000"/>
              <a:gd name="connsiteX105" fmla="*/ 7731832 w 12192000"/>
              <a:gd name="connsiteY105" fmla="*/ 4713838 h 6858000"/>
              <a:gd name="connsiteX106" fmla="*/ 7728321 w 12192000"/>
              <a:gd name="connsiteY106" fmla="*/ 4753633 h 6858000"/>
              <a:gd name="connsiteX107" fmla="*/ 7729492 w 12192000"/>
              <a:gd name="connsiteY107" fmla="*/ 4791088 h 6858000"/>
              <a:gd name="connsiteX108" fmla="*/ 7734173 w 12192000"/>
              <a:gd name="connsiteY108" fmla="*/ 4827372 h 6858000"/>
              <a:gd name="connsiteX109" fmla="*/ 7744708 w 12192000"/>
              <a:gd name="connsiteY109" fmla="*/ 4862486 h 6858000"/>
              <a:gd name="connsiteX110" fmla="*/ 7759923 w 12192000"/>
              <a:gd name="connsiteY110" fmla="*/ 4891747 h 6858000"/>
              <a:gd name="connsiteX111" fmla="*/ 7779821 w 12192000"/>
              <a:gd name="connsiteY111" fmla="*/ 4919838 h 6858000"/>
              <a:gd name="connsiteX112" fmla="*/ 7803230 w 12192000"/>
              <a:gd name="connsiteY112" fmla="*/ 4944418 h 6858000"/>
              <a:gd name="connsiteX113" fmla="*/ 7830151 w 12192000"/>
              <a:gd name="connsiteY113" fmla="*/ 4968998 h 6858000"/>
              <a:gd name="connsiteX114" fmla="*/ 7858242 w 12192000"/>
              <a:gd name="connsiteY114" fmla="*/ 4991236 h 6858000"/>
              <a:gd name="connsiteX115" fmla="*/ 7887503 w 12192000"/>
              <a:gd name="connsiteY115" fmla="*/ 5013475 h 6858000"/>
              <a:gd name="connsiteX116" fmla="*/ 7916765 w 12192000"/>
              <a:gd name="connsiteY116" fmla="*/ 5035714 h 6858000"/>
              <a:gd name="connsiteX117" fmla="*/ 7946026 w 12192000"/>
              <a:gd name="connsiteY117" fmla="*/ 5057952 h 6858000"/>
              <a:gd name="connsiteX118" fmla="*/ 7972947 w 12192000"/>
              <a:gd name="connsiteY118" fmla="*/ 5081362 h 6858000"/>
              <a:gd name="connsiteX119" fmla="*/ 7996356 w 12192000"/>
              <a:gd name="connsiteY119" fmla="*/ 5108282 h 6858000"/>
              <a:gd name="connsiteX120" fmla="*/ 8017424 w 12192000"/>
              <a:gd name="connsiteY120" fmla="*/ 5134032 h 6858000"/>
              <a:gd name="connsiteX121" fmla="*/ 8033811 w 12192000"/>
              <a:gd name="connsiteY121" fmla="*/ 5163294 h 6858000"/>
              <a:gd name="connsiteX122" fmla="*/ 8047856 w 12192000"/>
              <a:gd name="connsiteY122" fmla="*/ 5194896 h 6858000"/>
              <a:gd name="connsiteX123" fmla="*/ 8059561 w 12192000"/>
              <a:gd name="connsiteY123" fmla="*/ 5228839 h 6858000"/>
              <a:gd name="connsiteX124" fmla="*/ 8070095 w 12192000"/>
              <a:gd name="connsiteY124" fmla="*/ 5263953 h 6858000"/>
              <a:gd name="connsiteX125" fmla="*/ 8079459 w 12192000"/>
              <a:gd name="connsiteY125" fmla="*/ 5299067 h 6858000"/>
              <a:gd name="connsiteX126" fmla="*/ 8088822 w 12192000"/>
              <a:gd name="connsiteY126" fmla="*/ 5335351 h 6858000"/>
              <a:gd name="connsiteX127" fmla="*/ 8099356 w 12192000"/>
              <a:gd name="connsiteY127" fmla="*/ 5369294 h 6858000"/>
              <a:gd name="connsiteX128" fmla="*/ 8111061 w 12192000"/>
              <a:gd name="connsiteY128" fmla="*/ 5403238 h 6858000"/>
              <a:gd name="connsiteX129" fmla="*/ 8125106 w 12192000"/>
              <a:gd name="connsiteY129" fmla="*/ 5434840 h 6858000"/>
              <a:gd name="connsiteX130" fmla="*/ 8142663 w 12192000"/>
              <a:gd name="connsiteY130" fmla="*/ 5462931 h 6858000"/>
              <a:gd name="connsiteX131" fmla="*/ 8163732 w 12192000"/>
              <a:gd name="connsiteY131" fmla="*/ 5488681 h 6858000"/>
              <a:gd name="connsiteX132" fmla="*/ 8189482 w 12192000"/>
              <a:gd name="connsiteY132" fmla="*/ 5509749 h 6858000"/>
              <a:gd name="connsiteX133" fmla="*/ 8217573 w 12192000"/>
              <a:gd name="connsiteY133" fmla="*/ 5527306 h 6858000"/>
              <a:gd name="connsiteX134" fmla="*/ 8249175 w 12192000"/>
              <a:gd name="connsiteY134" fmla="*/ 5541352 h 6858000"/>
              <a:gd name="connsiteX135" fmla="*/ 8283118 w 12192000"/>
              <a:gd name="connsiteY135" fmla="*/ 5553056 h 6858000"/>
              <a:gd name="connsiteX136" fmla="*/ 8317062 w 12192000"/>
              <a:gd name="connsiteY136" fmla="*/ 5563590 h 6858000"/>
              <a:gd name="connsiteX137" fmla="*/ 8353346 w 12192000"/>
              <a:gd name="connsiteY137" fmla="*/ 5572954 h 6858000"/>
              <a:gd name="connsiteX138" fmla="*/ 8388459 w 12192000"/>
              <a:gd name="connsiteY138" fmla="*/ 5582318 h 6858000"/>
              <a:gd name="connsiteX139" fmla="*/ 8423573 w 12192000"/>
              <a:gd name="connsiteY139" fmla="*/ 5592852 h 6858000"/>
              <a:gd name="connsiteX140" fmla="*/ 8457516 w 12192000"/>
              <a:gd name="connsiteY140" fmla="*/ 5604556 h 6858000"/>
              <a:gd name="connsiteX141" fmla="*/ 8489119 w 12192000"/>
              <a:gd name="connsiteY141" fmla="*/ 5618602 h 6858000"/>
              <a:gd name="connsiteX142" fmla="*/ 8518380 w 12192000"/>
              <a:gd name="connsiteY142" fmla="*/ 5634988 h 6858000"/>
              <a:gd name="connsiteX143" fmla="*/ 8544130 w 12192000"/>
              <a:gd name="connsiteY143" fmla="*/ 5656057 h 6858000"/>
              <a:gd name="connsiteX144" fmla="*/ 8571051 w 12192000"/>
              <a:gd name="connsiteY144" fmla="*/ 5679466 h 6858000"/>
              <a:gd name="connsiteX145" fmla="*/ 8594460 w 12192000"/>
              <a:gd name="connsiteY145" fmla="*/ 5706386 h 6858000"/>
              <a:gd name="connsiteX146" fmla="*/ 8616699 w 12192000"/>
              <a:gd name="connsiteY146" fmla="*/ 5734477 h 6858000"/>
              <a:gd name="connsiteX147" fmla="*/ 8638937 w 12192000"/>
              <a:gd name="connsiteY147" fmla="*/ 5763739 h 6858000"/>
              <a:gd name="connsiteX148" fmla="*/ 8661176 w 12192000"/>
              <a:gd name="connsiteY148" fmla="*/ 5793000 h 6858000"/>
              <a:gd name="connsiteX149" fmla="*/ 8683415 w 12192000"/>
              <a:gd name="connsiteY149" fmla="*/ 5821091 h 6858000"/>
              <a:gd name="connsiteX150" fmla="*/ 8707994 w 12192000"/>
              <a:gd name="connsiteY150" fmla="*/ 5848012 h 6858000"/>
              <a:gd name="connsiteX151" fmla="*/ 8732574 w 12192000"/>
              <a:gd name="connsiteY151" fmla="*/ 5871421 h 6858000"/>
              <a:gd name="connsiteX152" fmla="*/ 8760665 w 12192000"/>
              <a:gd name="connsiteY152" fmla="*/ 5891319 h 6858000"/>
              <a:gd name="connsiteX153" fmla="*/ 8789926 w 12192000"/>
              <a:gd name="connsiteY153" fmla="*/ 5906535 h 6858000"/>
              <a:gd name="connsiteX154" fmla="*/ 8825040 w 12192000"/>
              <a:gd name="connsiteY154" fmla="*/ 5917069 h 6858000"/>
              <a:gd name="connsiteX155" fmla="*/ 8861324 w 12192000"/>
              <a:gd name="connsiteY155" fmla="*/ 5921751 h 6858000"/>
              <a:gd name="connsiteX156" fmla="*/ 8898779 w 12192000"/>
              <a:gd name="connsiteY156" fmla="*/ 5922921 h 6858000"/>
              <a:gd name="connsiteX157" fmla="*/ 8938575 w 12192000"/>
              <a:gd name="connsiteY157" fmla="*/ 5919410 h 6858000"/>
              <a:gd name="connsiteX158" fmla="*/ 8978370 w 12192000"/>
              <a:gd name="connsiteY158" fmla="*/ 5914728 h 6858000"/>
              <a:gd name="connsiteX159" fmla="*/ 9018166 w 12192000"/>
              <a:gd name="connsiteY159" fmla="*/ 5908876 h 6858000"/>
              <a:gd name="connsiteX160" fmla="*/ 9057961 w 12192000"/>
              <a:gd name="connsiteY160" fmla="*/ 5904194 h 6858000"/>
              <a:gd name="connsiteX161" fmla="*/ 9097757 w 12192000"/>
              <a:gd name="connsiteY161" fmla="*/ 5901853 h 6858000"/>
              <a:gd name="connsiteX162" fmla="*/ 9136382 w 12192000"/>
              <a:gd name="connsiteY162" fmla="*/ 5901853 h 6858000"/>
              <a:gd name="connsiteX163" fmla="*/ 9172666 w 12192000"/>
              <a:gd name="connsiteY163" fmla="*/ 5906535 h 6858000"/>
              <a:gd name="connsiteX164" fmla="*/ 9208950 w 12192000"/>
              <a:gd name="connsiteY164" fmla="*/ 5915898 h 6858000"/>
              <a:gd name="connsiteX165" fmla="*/ 9244064 w 12192000"/>
              <a:gd name="connsiteY165" fmla="*/ 5929944 h 6858000"/>
              <a:gd name="connsiteX166" fmla="*/ 9279178 w 12192000"/>
              <a:gd name="connsiteY166" fmla="*/ 5948671 h 6858000"/>
              <a:gd name="connsiteX167" fmla="*/ 9314292 w 12192000"/>
              <a:gd name="connsiteY167" fmla="*/ 5967398 h 6858000"/>
              <a:gd name="connsiteX168" fmla="*/ 9349405 w 12192000"/>
              <a:gd name="connsiteY168" fmla="*/ 5988467 h 6858000"/>
              <a:gd name="connsiteX169" fmla="*/ 9383349 w 12192000"/>
              <a:gd name="connsiteY169" fmla="*/ 6008364 h 6858000"/>
              <a:gd name="connsiteX170" fmla="*/ 9419633 w 12192000"/>
              <a:gd name="connsiteY170" fmla="*/ 6025921 h 6858000"/>
              <a:gd name="connsiteX171" fmla="*/ 9454747 w 12192000"/>
              <a:gd name="connsiteY171" fmla="*/ 6039967 h 6858000"/>
              <a:gd name="connsiteX172" fmla="*/ 9491031 w 12192000"/>
              <a:gd name="connsiteY172" fmla="*/ 6049331 h 6858000"/>
              <a:gd name="connsiteX173" fmla="*/ 9528486 w 12192000"/>
              <a:gd name="connsiteY173" fmla="*/ 6052842 h 6858000"/>
              <a:gd name="connsiteX174" fmla="*/ 9565940 w 12192000"/>
              <a:gd name="connsiteY174" fmla="*/ 6049331 h 6858000"/>
              <a:gd name="connsiteX175" fmla="*/ 9602224 w 12192000"/>
              <a:gd name="connsiteY175" fmla="*/ 6039967 h 6858000"/>
              <a:gd name="connsiteX176" fmla="*/ 9637338 w 12192000"/>
              <a:gd name="connsiteY176" fmla="*/ 6025921 h 6858000"/>
              <a:gd name="connsiteX177" fmla="*/ 9673622 w 12192000"/>
              <a:gd name="connsiteY177" fmla="*/ 6008364 h 6858000"/>
              <a:gd name="connsiteX178" fmla="*/ 9707566 w 12192000"/>
              <a:gd name="connsiteY178" fmla="*/ 5988467 h 6858000"/>
              <a:gd name="connsiteX179" fmla="*/ 9742679 w 12192000"/>
              <a:gd name="connsiteY179" fmla="*/ 5967398 h 6858000"/>
              <a:gd name="connsiteX180" fmla="*/ 9777793 w 12192000"/>
              <a:gd name="connsiteY180" fmla="*/ 5948671 h 6858000"/>
              <a:gd name="connsiteX181" fmla="*/ 9812907 w 12192000"/>
              <a:gd name="connsiteY181" fmla="*/ 5929944 h 6858000"/>
              <a:gd name="connsiteX182" fmla="*/ 9846850 w 12192000"/>
              <a:gd name="connsiteY182" fmla="*/ 5915898 h 6858000"/>
              <a:gd name="connsiteX183" fmla="*/ 9884305 w 12192000"/>
              <a:gd name="connsiteY183" fmla="*/ 5906535 h 6858000"/>
              <a:gd name="connsiteX184" fmla="*/ 9920589 w 12192000"/>
              <a:gd name="connsiteY184" fmla="*/ 5901853 h 6858000"/>
              <a:gd name="connsiteX185" fmla="*/ 9959214 w 12192000"/>
              <a:gd name="connsiteY185" fmla="*/ 5901853 h 6858000"/>
              <a:gd name="connsiteX186" fmla="*/ 9999010 w 12192000"/>
              <a:gd name="connsiteY186" fmla="*/ 5904194 h 6858000"/>
              <a:gd name="connsiteX187" fmla="*/ 10038805 w 12192000"/>
              <a:gd name="connsiteY187" fmla="*/ 5908876 h 6858000"/>
              <a:gd name="connsiteX188" fmla="*/ 10078601 w 12192000"/>
              <a:gd name="connsiteY188" fmla="*/ 5914728 h 6858000"/>
              <a:gd name="connsiteX189" fmla="*/ 10118396 w 12192000"/>
              <a:gd name="connsiteY189" fmla="*/ 5919410 h 6858000"/>
              <a:gd name="connsiteX190" fmla="*/ 10158192 w 12192000"/>
              <a:gd name="connsiteY190" fmla="*/ 5922921 h 6858000"/>
              <a:gd name="connsiteX191" fmla="*/ 10195647 w 12192000"/>
              <a:gd name="connsiteY191" fmla="*/ 5921751 h 6858000"/>
              <a:gd name="connsiteX192" fmla="*/ 10231931 w 12192000"/>
              <a:gd name="connsiteY192" fmla="*/ 5917069 h 6858000"/>
              <a:gd name="connsiteX193" fmla="*/ 10267044 w 12192000"/>
              <a:gd name="connsiteY193" fmla="*/ 5906535 h 6858000"/>
              <a:gd name="connsiteX194" fmla="*/ 10296306 w 12192000"/>
              <a:gd name="connsiteY194" fmla="*/ 5891319 h 6858000"/>
              <a:gd name="connsiteX195" fmla="*/ 10324397 w 12192000"/>
              <a:gd name="connsiteY195" fmla="*/ 5871421 h 6858000"/>
              <a:gd name="connsiteX196" fmla="*/ 10348977 w 12192000"/>
              <a:gd name="connsiteY196" fmla="*/ 5848012 h 6858000"/>
              <a:gd name="connsiteX197" fmla="*/ 10373556 w 12192000"/>
              <a:gd name="connsiteY197" fmla="*/ 5821091 h 6858000"/>
              <a:gd name="connsiteX198" fmla="*/ 10395795 w 12192000"/>
              <a:gd name="connsiteY198" fmla="*/ 5793000 h 6858000"/>
              <a:gd name="connsiteX199" fmla="*/ 10418034 w 12192000"/>
              <a:gd name="connsiteY199" fmla="*/ 5763739 h 6858000"/>
              <a:gd name="connsiteX200" fmla="*/ 10440272 w 12192000"/>
              <a:gd name="connsiteY200" fmla="*/ 5734477 h 6858000"/>
              <a:gd name="connsiteX201" fmla="*/ 10462511 w 12192000"/>
              <a:gd name="connsiteY201" fmla="*/ 5706386 h 6858000"/>
              <a:gd name="connsiteX202" fmla="*/ 10485920 w 12192000"/>
              <a:gd name="connsiteY202" fmla="*/ 5679466 h 6858000"/>
              <a:gd name="connsiteX203" fmla="*/ 10512841 w 12192000"/>
              <a:gd name="connsiteY203" fmla="*/ 5656057 h 6858000"/>
              <a:gd name="connsiteX204" fmla="*/ 10538591 w 12192000"/>
              <a:gd name="connsiteY204" fmla="*/ 5634988 h 6858000"/>
              <a:gd name="connsiteX205" fmla="*/ 10567852 w 12192000"/>
              <a:gd name="connsiteY205" fmla="*/ 5618602 h 6858000"/>
              <a:gd name="connsiteX206" fmla="*/ 10599455 w 12192000"/>
              <a:gd name="connsiteY206" fmla="*/ 5604556 h 6858000"/>
              <a:gd name="connsiteX207" fmla="*/ 10633398 w 12192000"/>
              <a:gd name="connsiteY207" fmla="*/ 5592852 h 6858000"/>
              <a:gd name="connsiteX208" fmla="*/ 10668512 w 12192000"/>
              <a:gd name="connsiteY208" fmla="*/ 5582318 h 6858000"/>
              <a:gd name="connsiteX209" fmla="*/ 10703626 w 12192000"/>
              <a:gd name="connsiteY209" fmla="*/ 5572954 h 6858000"/>
              <a:gd name="connsiteX210" fmla="*/ 10739910 w 12192000"/>
              <a:gd name="connsiteY210" fmla="*/ 5563590 h 6858000"/>
              <a:gd name="connsiteX211" fmla="*/ 10773853 w 12192000"/>
              <a:gd name="connsiteY211" fmla="*/ 5553056 h 6858000"/>
              <a:gd name="connsiteX212" fmla="*/ 10807796 w 12192000"/>
              <a:gd name="connsiteY212" fmla="*/ 5541352 h 6858000"/>
              <a:gd name="connsiteX213" fmla="*/ 10839399 w 12192000"/>
              <a:gd name="connsiteY213" fmla="*/ 5527306 h 6858000"/>
              <a:gd name="connsiteX214" fmla="*/ 10867490 w 12192000"/>
              <a:gd name="connsiteY214" fmla="*/ 5509749 h 6858000"/>
              <a:gd name="connsiteX215" fmla="*/ 10893240 w 12192000"/>
              <a:gd name="connsiteY215" fmla="*/ 5488681 h 6858000"/>
              <a:gd name="connsiteX216" fmla="*/ 10914308 w 12192000"/>
              <a:gd name="connsiteY216" fmla="*/ 5462931 h 6858000"/>
              <a:gd name="connsiteX217" fmla="*/ 10931865 w 12192000"/>
              <a:gd name="connsiteY217" fmla="*/ 5434840 h 6858000"/>
              <a:gd name="connsiteX218" fmla="*/ 10945910 w 12192000"/>
              <a:gd name="connsiteY218" fmla="*/ 5403238 h 6858000"/>
              <a:gd name="connsiteX219" fmla="*/ 10957615 w 12192000"/>
              <a:gd name="connsiteY219" fmla="*/ 5369294 h 6858000"/>
              <a:gd name="connsiteX220" fmla="*/ 10968149 w 12192000"/>
              <a:gd name="connsiteY220" fmla="*/ 5335351 h 6858000"/>
              <a:gd name="connsiteX221" fmla="*/ 10977513 w 12192000"/>
              <a:gd name="connsiteY221" fmla="*/ 5299067 h 6858000"/>
              <a:gd name="connsiteX222" fmla="*/ 10986876 w 12192000"/>
              <a:gd name="connsiteY222" fmla="*/ 5263953 h 6858000"/>
              <a:gd name="connsiteX223" fmla="*/ 10997410 w 12192000"/>
              <a:gd name="connsiteY223" fmla="*/ 5228839 h 6858000"/>
              <a:gd name="connsiteX224" fmla="*/ 11009115 w 12192000"/>
              <a:gd name="connsiteY224" fmla="*/ 5194896 h 6858000"/>
              <a:gd name="connsiteX225" fmla="*/ 11023160 w 12192000"/>
              <a:gd name="connsiteY225" fmla="*/ 5163294 h 6858000"/>
              <a:gd name="connsiteX226" fmla="*/ 11039547 w 12192000"/>
              <a:gd name="connsiteY226" fmla="*/ 5134032 h 6858000"/>
              <a:gd name="connsiteX227" fmla="*/ 11060615 w 12192000"/>
              <a:gd name="connsiteY227" fmla="*/ 5108282 h 6858000"/>
              <a:gd name="connsiteX228" fmla="*/ 11084024 w 12192000"/>
              <a:gd name="connsiteY228" fmla="*/ 5081362 h 6858000"/>
              <a:gd name="connsiteX229" fmla="*/ 11110945 w 12192000"/>
              <a:gd name="connsiteY229" fmla="*/ 5057952 h 6858000"/>
              <a:gd name="connsiteX230" fmla="*/ 11139036 w 12192000"/>
              <a:gd name="connsiteY230" fmla="*/ 5035714 h 6858000"/>
              <a:gd name="connsiteX231" fmla="*/ 11169468 w 12192000"/>
              <a:gd name="connsiteY231" fmla="*/ 5013475 h 6858000"/>
              <a:gd name="connsiteX232" fmla="*/ 11198729 w 12192000"/>
              <a:gd name="connsiteY232" fmla="*/ 4991236 h 6858000"/>
              <a:gd name="connsiteX233" fmla="*/ 11226820 w 12192000"/>
              <a:gd name="connsiteY233" fmla="*/ 4968998 h 6858000"/>
              <a:gd name="connsiteX234" fmla="*/ 11253741 w 12192000"/>
              <a:gd name="connsiteY234" fmla="*/ 4944418 h 6858000"/>
              <a:gd name="connsiteX235" fmla="*/ 11277150 w 12192000"/>
              <a:gd name="connsiteY235" fmla="*/ 4919838 h 6858000"/>
              <a:gd name="connsiteX236" fmla="*/ 11297048 w 12192000"/>
              <a:gd name="connsiteY236" fmla="*/ 4891747 h 6858000"/>
              <a:gd name="connsiteX237" fmla="*/ 11312264 w 12192000"/>
              <a:gd name="connsiteY237" fmla="*/ 4862486 h 6858000"/>
              <a:gd name="connsiteX238" fmla="*/ 11322798 w 12192000"/>
              <a:gd name="connsiteY238" fmla="*/ 4827372 h 6858000"/>
              <a:gd name="connsiteX239" fmla="*/ 11327480 w 12192000"/>
              <a:gd name="connsiteY239" fmla="*/ 4791088 h 6858000"/>
              <a:gd name="connsiteX240" fmla="*/ 11328650 w 12192000"/>
              <a:gd name="connsiteY240" fmla="*/ 4753633 h 6858000"/>
              <a:gd name="connsiteX241" fmla="*/ 11325139 w 12192000"/>
              <a:gd name="connsiteY241" fmla="*/ 4713838 h 6858000"/>
              <a:gd name="connsiteX242" fmla="*/ 11320457 w 12192000"/>
              <a:gd name="connsiteY242" fmla="*/ 4674042 h 6858000"/>
              <a:gd name="connsiteX243" fmla="*/ 11314605 w 12192000"/>
              <a:gd name="connsiteY243" fmla="*/ 4634247 h 6858000"/>
              <a:gd name="connsiteX244" fmla="*/ 11309923 w 12192000"/>
              <a:gd name="connsiteY244" fmla="*/ 4594451 h 6858000"/>
              <a:gd name="connsiteX245" fmla="*/ 11307582 w 12192000"/>
              <a:gd name="connsiteY245" fmla="*/ 4554655 h 6858000"/>
              <a:gd name="connsiteX246" fmla="*/ 11307582 w 12192000"/>
              <a:gd name="connsiteY246" fmla="*/ 4516030 h 6858000"/>
              <a:gd name="connsiteX247" fmla="*/ 11312264 w 12192000"/>
              <a:gd name="connsiteY247" fmla="*/ 4479746 h 6858000"/>
              <a:gd name="connsiteX248" fmla="*/ 11321628 w 12192000"/>
              <a:gd name="connsiteY248" fmla="*/ 4443462 h 6858000"/>
              <a:gd name="connsiteX249" fmla="*/ 11335673 w 12192000"/>
              <a:gd name="connsiteY249" fmla="*/ 4409519 h 6858000"/>
              <a:gd name="connsiteX250" fmla="*/ 11354400 w 12192000"/>
              <a:gd name="connsiteY250" fmla="*/ 4374405 h 6858000"/>
              <a:gd name="connsiteX251" fmla="*/ 11373128 w 12192000"/>
              <a:gd name="connsiteY251" fmla="*/ 4339291 h 6858000"/>
              <a:gd name="connsiteX252" fmla="*/ 11394196 w 12192000"/>
              <a:gd name="connsiteY252" fmla="*/ 4304177 h 6858000"/>
              <a:gd name="connsiteX253" fmla="*/ 11414094 w 12192000"/>
              <a:gd name="connsiteY253" fmla="*/ 4270234 h 6858000"/>
              <a:gd name="connsiteX254" fmla="*/ 11431650 w 12192000"/>
              <a:gd name="connsiteY254" fmla="*/ 4233950 h 6858000"/>
              <a:gd name="connsiteX255" fmla="*/ 11445696 w 12192000"/>
              <a:gd name="connsiteY255" fmla="*/ 4198836 h 6858000"/>
              <a:gd name="connsiteX256" fmla="*/ 11455060 w 12192000"/>
              <a:gd name="connsiteY256" fmla="*/ 4162552 h 6858000"/>
              <a:gd name="connsiteX257" fmla="*/ 11458571 w 12192000"/>
              <a:gd name="connsiteY257" fmla="*/ 4125097 h 6858000"/>
              <a:gd name="connsiteX258" fmla="*/ 11455060 w 12192000"/>
              <a:gd name="connsiteY258" fmla="*/ 4087643 h 6858000"/>
              <a:gd name="connsiteX259" fmla="*/ 11445696 w 12192000"/>
              <a:gd name="connsiteY259" fmla="*/ 4051358 h 6858000"/>
              <a:gd name="connsiteX260" fmla="*/ 11431650 w 12192000"/>
              <a:gd name="connsiteY260" fmla="*/ 4016245 h 6858000"/>
              <a:gd name="connsiteX261" fmla="*/ 11414094 w 12192000"/>
              <a:gd name="connsiteY261" fmla="*/ 3979961 h 6858000"/>
              <a:gd name="connsiteX262" fmla="*/ 11394196 w 12192000"/>
              <a:gd name="connsiteY262" fmla="*/ 3946017 h 6858000"/>
              <a:gd name="connsiteX263" fmla="*/ 11373128 w 12192000"/>
              <a:gd name="connsiteY263" fmla="*/ 3910903 h 6858000"/>
              <a:gd name="connsiteX264" fmla="*/ 11354400 w 12192000"/>
              <a:gd name="connsiteY264" fmla="*/ 3875790 h 6858000"/>
              <a:gd name="connsiteX265" fmla="*/ 11335673 w 12192000"/>
              <a:gd name="connsiteY265" fmla="*/ 3840676 h 6858000"/>
              <a:gd name="connsiteX266" fmla="*/ 11321628 w 12192000"/>
              <a:gd name="connsiteY266" fmla="*/ 3806733 h 6858000"/>
              <a:gd name="connsiteX267" fmla="*/ 11312264 w 12192000"/>
              <a:gd name="connsiteY267" fmla="*/ 3770449 h 6858000"/>
              <a:gd name="connsiteX268" fmla="*/ 11307582 w 12192000"/>
              <a:gd name="connsiteY268" fmla="*/ 3734164 h 6858000"/>
              <a:gd name="connsiteX269" fmla="*/ 11307582 w 12192000"/>
              <a:gd name="connsiteY269" fmla="*/ 3695539 h 6858000"/>
              <a:gd name="connsiteX270" fmla="*/ 11309923 w 12192000"/>
              <a:gd name="connsiteY270" fmla="*/ 3655744 h 6858000"/>
              <a:gd name="connsiteX271" fmla="*/ 11314605 w 12192000"/>
              <a:gd name="connsiteY271" fmla="*/ 3615948 h 6858000"/>
              <a:gd name="connsiteX272" fmla="*/ 11320457 w 12192000"/>
              <a:gd name="connsiteY272" fmla="*/ 3576152 h 6858000"/>
              <a:gd name="connsiteX273" fmla="*/ 11325139 w 12192000"/>
              <a:gd name="connsiteY273" fmla="*/ 3536357 h 6858000"/>
              <a:gd name="connsiteX274" fmla="*/ 11328650 w 12192000"/>
              <a:gd name="connsiteY274" fmla="*/ 3496561 h 6858000"/>
              <a:gd name="connsiteX275" fmla="*/ 11327480 w 12192000"/>
              <a:gd name="connsiteY275" fmla="*/ 3459107 h 6858000"/>
              <a:gd name="connsiteX276" fmla="*/ 11322798 w 12192000"/>
              <a:gd name="connsiteY276" fmla="*/ 3422822 h 6858000"/>
              <a:gd name="connsiteX277" fmla="*/ 11312264 w 12192000"/>
              <a:gd name="connsiteY277" fmla="*/ 3387709 h 6858000"/>
              <a:gd name="connsiteX278" fmla="*/ 11297048 w 12192000"/>
              <a:gd name="connsiteY278" fmla="*/ 3358447 h 6858000"/>
              <a:gd name="connsiteX279" fmla="*/ 11277150 w 12192000"/>
              <a:gd name="connsiteY279" fmla="*/ 3330356 h 6858000"/>
              <a:gd name="connsiteX280" fmla="*/ 11253741 w 12192000"/>
              <a:gd name="connsiteY280" fmla="*/ 3305777 h 6858000"/>
              <a:gd name="connsiteX281" fmla="*/ 11226820 w 12192000"/>
              <a:gd name="connsiteY281" fmla="*/ 3281197 h 6858000"/>
              <a:gd name="connsiteX282" fmla="*/ 11198729 w 12192000"/>
              <a:gd name="connsiteY282" fmla="*/ 3258958 h 6858000"/>
              <a:gd name="connsiteX283" fmla="*/ 11169468 w 12192000"/>
              <a:gd name="connsiteY283" fmla="*/ 3236720 h 6858000"/>
              <a:gd name="connsiteX284" fmla="*/ 11139036 w 12192000"/>
              <a:gd name="connsiteY284" fmla="*/ 3214481 h 6858000"/>
              <a:gd name="connsiteX285" fmla="*/ 11110945 w 12192000"/>
              <a:gd name="connsiteY285" fmla="*/ 3192242 h 6858000"/>
              <a:gd name="connsiteX286" fmla="*/ 11084024 w 12192000"/>
              <a:gd name="connsiteY286" fmla="*/ 3168833 h 6858000"/>
              <a:gd name="connsiteX287" fmla="*/ 11060615 w 12192000"/>
              <a:gd name="connsiteY287" fmla="*/ 3141913 h 6858000"/>
              <a:gd name="connsiteX288" fmla="*/ 11039547 w 12192000"/>
              <a:gd name="connsiteY288" fmla="*/ 3116162 h 6858000"/>
              <a:gd name="connsiteX289" fmla="*/ 11023160 w 12192000"/>
              <a:gd name="connsiteY289" fmla="*/ 3086901 h 6858000"/>
              <a:gd name="connsiteX290" fmla="*/ 11009115 w 12192000"/>
              <a:gd name="connsiteY290" fmla="*/ 3055299 h 6858000"/>
              <a:gd name="connsiteX291" fmla="*/ 10997410 w 12192000"/>
              <a:gd name="connsiteY291" fmla="*/ 3021355 h 6858000"/>
              <a:gd name="connsiteX292" fmla="*/ 10986876 w 12192000"/>
              <a:gd name="connsiteY292" fmla="*/ 2986242 h 6858000"/>
              <a:gd name="connsiteX293" fmla="*/ 10977513 w 12192000"/>
              <a:gd name="connsiteY293" fmla="*/ 2951128 h 6858000"/>
              <a:gd name="connsiteX294" fmla="*/ 10968149 w 12192000"/>
              <a:gd name="connsiteY294" fmla="*/ 2914844 h 6858000"/>
              <a:gd name="connsiteX295" fmla="*/ 10957615 w 12192000"/>
              <a:gd name="connsiteY295" fmla="*/ 2880900 h 6858000"/>
              <a:gd name="connsiteX296" fmla="*/ 10945910 w 12192000"/>
              <a:gd name="connsiteY296" fmla="*/ 2846957 h 6858000"/>
              <a:gd name="connsiteX297" fmla="*/ 10931865 w 12192000"/>
              <a:gd name="connsiteY297" fmla="*/ 2815355 h 6858000"/>
              <a:gd name="connsiteX298" fmla="*/ 10914308 w 12192000"/>
              <a:gd name="connsiteY298" fmla="*/ 2787264 h 6858000"/>
              <a:gd name="connsiteX299" fmla="*/ 10893240 w 12192000"/>
              <a:gd name="connsiteY299" fmla="*/ 2761514 h 6858000"/>
              <a:gd name="connsiteX300" fmla="*/ 10867490 w 12192000"/>
              <a:gd name="connsiteY300" fmla="*/ 2740445 h 6858000"/>
              <a:gd name="connsiteX301" fmla="*/ 10839399 w 12192000"/>
              <a:gd name="connsiteY301" fmla="*/ 2722888 h 6858000"/>
              <a:gd name="connsiteX302" fmla="*/ 10807796 w 12192000"/>
              <a:gd name="connsiteY302" fmla="*/ 2708843 h 6858000"/>
              <a:gd name="connsiteX303" fmla="*/ 10773853 w 12192000"/>
              <a:gd name="connsiteY303" fmla="*/ 2697138 h 6858000"/>
              <a:gd name="connsiteX304" fmla="*/ 10739910 w 12192000"/>
              <a:gd name="connsiteY304" fmla="*/ 2686604 h 6858000"/>
              <a:gd name="connsiteX305" fmla="*/ 10703626 w 12192000"/>
              <a:gd name="connsiteY305" fmla="*/ 2677241 h 6858000"/>
              <a:gd name="connsiteX306" fmla="*/ 10668512 w 12192000"/>
              <a:gd name="connsiteY306" fmla="*/ 2667877 h 6858000"/>
              <a:gd name="connsiteX307" fmla="*/ 10633398 w 12192000"/>
              <a:gd name="connsiteY307" fmla="*/ 2657343 h 6858000"/>
              <a:gd name="connsiteX308" fmla="*/ 10599455 w 12192000"/>
              <a:gd name="connsiteY308" fmla="*/ 2645638 h 6858000"/>
              <a:gd name="connsiteX309" fmla="*/ 10567852 w 12192000"/>
              <a:gd name="connsiteY309" fmla="*/ 2631593 h 6858000"/>
              <a:gd name="connsiteX310" fmla="*/ 10538591 w 12192000"/>
              <a:gd name="connsiteY310" fmla="*/ 2615206 h 6858000"/>
              <a:gd name="connsiteX311" fmla="*/ 10512841 w 12192000"/>
              <a:gd name="connsiteY311" fmla="*/ 2594138 h 6858000"/>
              <a:gd name="connsiteX312" fmla="*/ 10485920 w 12192000"/>
              <a:gd name="connsiteY312" fmla="*/ 2570729 h 6858000"/>
              <a:gd name="connsiteX313" fmla="*/ 10462511 w 12192000"/>
              <a:gd name="connsiteY313" fmla="*/ 2543808 h 6858000"/>
              <a:gd name="connsiteX314" fmla="*/ 10440272 w 12192000"/>
              <a:gd name="connsiteY314" fmla="*/ 2515717 h 6858000"/>
              <a:gd name="connsiteX315" fmla="*/ 10418034 w 12192000"/>
              <a:gd name="connsiteY315" fmla="*/ 2486456 h 6858000"/>
              <a:gd name="connsiteX316" fmla="*/ 10395795 w 12192000"/>
              <a:gd name="connsiteY316" fmla="*/ 2457194 h 6858000"/>
              <a:gd name="connsiteX317" fmla="*/ 10373556 w 12192000"/>
              <a:gd name="connsiteY317" fmla="*/ 2429103 h 6858000"/>
              <a:gd name="connsiteX318" fmla="*/ 10348977 w 12192000"/>
              <a:gd name="connsiteY318" fmla="*/ 2402183 h 6858000"/>
              <a:gd name="connsiteX319" fmla="*/ 10324397 w 12192000"/>
              <a:gd name="connsiteY319" fmla="*/ 2378774 h 6858000"/>
              <a:gd name="connsiteX320" fmla="*/ 10296306 w 12192000"/>
              <a:gd name="connsiteY320" fmla="*/ 2358876 h 6858000"/>
              <a:gd name="connsiteX321" fmla="*/ 10267044 w 12192000"/>
              <a:gd name="connsiteY321" fmla="*/ 2343660 h 6858000"/>
              <a:gd name="connsiteX322" fmla="*/ 10231931 w 12192000"/>
              <a:gd name="connsiteY322" fmla="*/ 2333126 h 6858000"/>
              <a:gd name="connsiteX323" fmla="*/ 10195647 w 12192000"/>
              <a:gd name="connsiteY323" fmla="*/ 2328444 h 6858000"/>
              <a:gd name="connsiteX324" fmla="*/ 10158192 w 12192000"/>
              <a:gd name="connsiteY324" fmla="*/ 2327274 h 6858000"/>
              <a:gd name="connsiteX325" fmla="*/ 10118396 w 12192000"/>
              <a:gd name="connsiteY325" fmla="*/ 2330785 h 6858000"/>
              <a:gd name="connsiteX326" fmla="*/ 10078601 w 12192000"/>
              <a:gd name="connsiteY326" fmla="*/ 2335467 h 6858000"/>
              <a:gd name="connsiteX327" fmla="*/ 10038805 w 12192000"/>
              <a:gd name="connsiteY327" fmla="*/ 2341319 h 6858000"/>
              <a:gd name="connsiteX328" fmla="*/ 9999010 w 12192000"/>
              <a:gd name="connsiteY328" fmla="*/ 2346001 h 6858000"/>
              <a:gd name="connsiteX329" fmla="*/ 9959214 w 12192000"/>
              <a:gd name="connsiteY329" fmla="*/ 2348342 h 6858000"/>
              <a:gd name="connsiteX330" fmla="*/ 9920589 w 12192000"/>
              <a:gd name="connsiteY330" fmla="*/ 2348342 h 6858000"/>
              <a:gd name="connsiteX331" fmla="*/ 9884305 w 12192000"/>
              <a:gd name="connsiteY331" fmla="*/ 2343660 h 6858000"/>
              <a:gd name="connsiteX332" fmla="*/ 9846850 w 12192000"/>
              <a:gd name="connsiteY332" fmla="*/ 2334296 h 6858000"/>
              <a:gd name="connsiteX333" fmla="*/ 9812907 w 12192000"/>
              <a:gd name="connsiteY333" fmla="*/ 2320251 h 6858000"/>
              <a:gd name="connsiteX334" fmla="*/ 9777793 w 12192000"/>
              <a:gd name="connsiteY334" fmla="*/ 2301524 h 6858000"/>
              <a:gd name="connsiteX335" fmla="*/ 9742679 w 12192000"/>
              <a:gd name="connsiteY335" fmla="*/ 2282796 h 6858000"/>
              <a:gd name="connsiteX336" fmla="*/ 9707566 w 12192000"/>
              <a:gd name="connsiteY336" fmla="*/ 2261728 h 6858000"/>
              <a:gd name="connsiteX337" fmla="*/ 9673622 w 12192000"/>
              <a:gd name="connsiteY337" fmla="*/ 2241830 h 6858000"/>
              <a:gd name="connsiteX338" fmla="*/ 9637338 w 12192000"/>
              <a:gd name="connsiteY338" fmla="*/ 2224273 h 6858000"/>
              <a:gd name="connsiteX339" fmla="*/ 9602224 w 12192000"/>
              <a:gd name="connsiteY339" fmla="*/ 2210228 h 6858000"/>
              <a:gd name="connsiteX340" fmla="*/ 9565940 w 12192000"/>
              <a:gd name="connsiteY340" fmla="*/ 2200864 h 6858000"/>
              <a:gd name="connsiteX341" fmla="*/ 9528486 w 12192000"/>
              <a:gd name="connsiteY341" fmla="*/ 219735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9528486" y="2197353"/>
                </a:moveTo>
                <a:lnTo>
                  <a:pt x="9491031" y="2200864"/>
                </a:lnTo>
                <a:lnTo>
                  <a:pt x="9454747" y="2210228"/>
                </a:lnTo>
                <a:lnTo>
                  <a:pt x="9419633" y="2224273"/>
                </a:lnTo>
                <a:lnTo>
                  <a:pt x="9383349" y="2241830"/>
                </a:lnTo>
                <a:lnTo>
                  <a:pt x="9349405" y="2261728"/>
                </a:lnTo>
                <a:lnTo>
                  <a:pt x="9314292" y="2282796"/>
                </a:lnTo>
                <a:lnTo>
                  <a:pt x="9279178" y="2301524"/>
                </a:lnTo>
                <a:lnTo>
                  <a:pt x="9244064" y="2320251"/>
                </a:lnTo>
                <a:lnTo>
                  <a:pt x="9208950" y="2334296"/>
                </a:lnTo>
                <a:lnTo>
                  <a:pt x="9172666" y="2343660"/>
                </a:lnTo>
                <a:lnTo>
                  <a:pt x="9136382" y="2348342"/>
                </a:lnTo>
                <a:lnTo>
                  <a:pt x="9097757" y="2348342"/>
                </a:lnTo>
                <a:lnTo>
                  <a:pt x="9057961" y="2346001"/>
                </a:lnTo>
                <a:lnTo>
                  <a:pt x="9018166" y="2341319"/>
                </a:lnTo>
                <a:lnTo>
                  <a:pt x="8978370" y="2335467"/>
                </a:lnTo>
                <a:lnTo>
                  <a:pt x="8938575" y="2330785"/>
                </a:lnTo>
                <a:lnTo>
                  <a:pt x="8898779" y="2327274"/>
                </a:lnTo>
                <a:lnTo>
                  <a:pt x="8861324" y="2328444"/>
                </a:lnTo>
                <a:lnTo>
                  <a:pt x="8825040" y="2333126"/>
                </a:lnTo>
                <a:lnTo>
                  <a:pt x="8789926" y="2343660"/>
                </a:lnTo>
                <a:lnTo>
                  <a:pt x="8760665" y="2358876"/>
                </a:lnTo>
                <a:lnTo>
                  <a:pt x="8732574" y="2378774"/>
                </a:lnTo>
                <a:lnTo>
                  <a:pt x="8707994" y="2402183"/>
                </a:lnTo>
                <a:lnTo>
                  <a:pt x="8683415" y="2429103"/>
                </a:lnTo>
                <a:lnTo>
                  <a:pt x="8661176" y="2457194"/>
                </a:lnTo>
                <a:lnTo>
                  <a:pt x="8638937" y="2486456"/>
                </a:lnTo>
                <a:lnTo>
                  <a:pt x="8616699" y="2515717"/>
                </a:lnTo>
                <a:lnTo>
                  <a:pt x="8594460" y="2543808"/>
                </a:lnTo>
                <a:lnTo>
                  <a:pt x="8571051" y="2570729"/>
                </a:lnTo>
                <a:lnTo>
                  <a:pt x="8544130" y="2594138"/>
                </a:lnTo>
                <a:lnTo>
                  <a:pt x="8518380" y="2615206"/>
                </a:lnTo>
                <a:lnTo>
                  <a:pt x="8489119" y="2631593"/>
                </a:lnTo>
                <a:lnTo>
                  <a:pt x="8457516" y="2645638"/>
                </a:lnTo>
                <a:lnTo>
                  <a:pt x="8423573" y="2657343"/>
                </a:lnTo>
                <a:lnTo>
                  <a:pt x="8388459" y="2667877"/>
                </a:lnTo>
                <a:lnTo>
                  <a:pt x="8353346" y="2677241"/>
                </a:lnTo>
                <a:lnTo>
                  <a:pt x="8317062" y="2686604"/>
                </a:lnTo>
                <a:lnTo>
                  <a:pt x="8283118" y="2697138"/>
                </a:lnTo>
                <a:lnTo>
                  <a:pt x="8249175" y="2708843"/>
                </a:lnTo>
                <a:lnTo>
                  <a:pt x="8217573" y="2722888"/>
                </a:lnTo>
                <a:lnTo>
                  <a:pt x="8189482" y="2740445"/>
                </a:lnTo>
                <a:lnTo>
                  <a:pt x="8163732" y="2761514"/>
                </a:lnTo>
                <a:lnTo>
                  <a:pt x="8142663" y="2787264"/>
                </a:lnTo>
                <a:lnTo>
                  <a:pt x="8125106" y="2815355"/>
                </a:lnTo>
                <a:lnTo>
                  <a:pt x="8111061" y="2846957"/>
                </a:lnTo>
                <a:lnTo>
                  <a:pt x="8099356" y="2880900"/>
                </a:lnTo>
                <a:lnTo>
                  <a:pt x="8088822" y="2914844"/>
                </a:lnTo>
                <a:lnTo>
                  <a:pt x="8079459" y="2951128"/>
                </a:lnTo>
                <a:lnTo>
                  <a:pt x="8070095" y="2986242"/>
                </a:lnTo>
                <a:lnTo>
                  <a:pt x="8059561" y="3021355"/>
                </a:lnTo>
                <a:lnTo>
                  <a:pt x="8047856" y="3055299"/>
                </a:lnTo>
                <a:lnTo>
                  <a:pt x="8033811" y="3086901"/>
                </a:lnTo>
                <a:lnTo>
                  <a:pt x="8017424" y="3116162"/>
                </a:lnTo>
                <a:lnTo>
                  <a:pt x="7996356" y="3141913"/>
                </a:lnTo>
                <a:lnTo>
                  <a:pt x="7972947" y="3168833"/>
                </a:lnTo>
                <a:lnTo>
                  <a:pt x="7946026" y="3192242"/>
                </a:lnTo>
                <a:lnTo>
                  <a:pt x="7916765" y="3214481"/>
                </a:lnTo>
                <a:lnTo>
                  <a:pt x="7887503" y="3236720"/>
                </a:lnTo>
                <a:lnTo>
                  <a:pt x="7858242" y="3258958"/>
                </a:lnTo>
                <a:lnTo>
                  <a:pt x="7830151" y="3281197"/>
                </a:lnTo>
                <a:lnTo>
                  <a:pt x="7803230" y="3305777"/>
                </a:lnTo>
                <a:lnTo>
                  <a:pt x="7779821" y="3330356"/>
                </a:lnTo>
                <a:lnTo>
                  <a:pt x="7759923" y="3358447"/>
                </a:lnTo>
                <a:lnTo>
                  <a:pt x="7744708" y="3387709"/>
                </a:lnTo>
                <a:lnTo>
                  <a:pt x="7734173" y="3422822"/>
                </a:lnTo>
                <a:lnTo>
                  <a:pt x="7729492" y="3459107"/>
                </a:lnTo>
                <a:lnTo>
                  <a:pt x="7728321" y="3496561"/>
                </a:lnTo>
                <a:lnTo>
                  <a:pt x="7731832" y="3536357"/>
                </a:lnTo>
                <a:lnTo>
                  <a:pt x="7736514" y="3576152"/>
                </a:lnTo>
                <a:lnTo>
                  <a:pt x="7742367" y="3615948"/>
                </a:lnTo>
                <a:lnTo>
                  <a:pt x="7747048" y="3655744"/>
                </a:lnTo>
                <a:lnTo>
                  <a:pt x="7749389" y="3695539"/>
                </a:lnTo>
                <a:lnTo>
                  <a:pt x="7749389" y="3734164"/>
                </a:lnTo>
                <a:lnTo>
                  <a:pt x="7744708" y="3770449"/>
                </a:lnTo>
                <a:lnTo>
                  <a:pt x="7735344" y="3806733"/>
                </a:lnTo>
                <a:lnTo>
                  <a:pt x="7721298" y="3840676"/>
                </a:lnTo>
                <a:lnTo>
                  <a:pt x="7703741" y="3875790"/>
                </a:lnTo>
                <a:lnTo>
                  <a:pt x="7683844" y="3910903"/>
                </a:lnTo>
                <a:lnTo>
                  <a:pt x="7662775" y="3946017"/>
                </a:lnTo>
                <a:lnTo>
                  <a:pt x="7642878" y="3979961"/>
                </a:lnTo>
                <a:lnTo>
                  <a:pt x="7625321" y="4016245"/>
                </a:lnTo>
                <a:lnTo>
                  <a:pt x="7611275" y="4051358"/>
                </a:lnTo>
                <a:lnTo>
                  <a:pt x="7601912" y="4087643"/>
                </a:lnTo>
                <a:lnTo>
                  <a:pt x="7598400" y="4125097"/>
                </a:lnTo>
                <a:lnTo>
                  <a:pt x="7601912" y="4162552"/>
                </a:lnTo>
                <a:lnTo>
                  <a:pt x="7611275" y="4198836"/>
                </a:lnTo>
                <a:lnTo>
                  <a:pt x="7625321" y="4233950"/>
                </a:lnTo>
                <a:lnTo>
                  <a:pt x="7642878" y="4270234"/>
                </a:lnTo>
                <a:lnTo>
                  <a:pt x="7662775" y="4304177"/>
                </a:lnTo>
                <a:lnTo>
                  <a:pt x="7683844" y="4339291"/>
                </a:lnTo>
                <a:lnTo>
                  <a:pt x="7703741" y="4374405"/>
                </a:lnTo>
                <a:lnTo>
                  <a:pt x="7721298" y="4409519"/>
                </a:lnTo>
                <a:lnTo>
                  <a:pt x="7735344" y="4443462"/>
                </a:lnTo>
                <a:lnTo>
                  <a:pt x="7744708" y="4479746"/>
                </a:lnTo>
                <a:lnTo>
                  <a:pt x="7749389" y="4516030"/>
                </a:lnTo>
                <a:lnTo>
                  <a:pt x="7749389" y="4554655"/>
                </a:lnTo>
                <a:lnTo>
                  <a:pt x="7747048" y="4594451"/>
                </a:lnTo>
                <a:lnTo>
                  <a:pt x="7742367" y="4634247"/>
                </a:lnTo>
                <a:lnTo>
                  <a:pt x="7736514" y="4674042"/>
                </a:lnTo>
                <a:lnTo>
                  <a:pt x="7731832" y="4713838"/>
                </a:lnTo>
                <a:lnTo>
                  <a:pt x="7728321" y="4753633"/>
                </a:lnTo>
                <a:lnTo>
                  <a:pt x="7729492" y="4791088"/>
                </a:lnTo>
                <a:lnTo>
                  <a:pt x="7734173" y="4827372"/>
                </a:lnTo>
                <a:lnTo>
                  <a:pt x="7744708" y="4862486"/>
                </a:lnTo>
                <a:lnTo>
                  <a:pt x="7759923" y="4891747"/>
                </a:lnTo>
                <a:lnTo>
                  <a:pt x="7779821" y="4919838"/>
                </a:lnTo>
                <a:lnTo>
                  <a:pt x="7803230" y="4944418"/>
                </a:lnTo>
                <a:lnTo>
                  <a:pt x="7830151" y="4968998"/>
                </a:lnTo>
                <a:lnTo>
                  <a:pt x="7858242" y="4991236"/>
                </a:lnTo>
                <a:lnTo>
                  <a:pt x="7887503" y="5013475"/>
                </a:lnTo>
                <a:lnTo>
                  <a:pt x="7916765" y="5035714"/>
                </a:lnTo>
                <a:lnTo>
                  <a:pt x="7946026" y="5057952"/>
                </a:lnTo>
                <a:lnTo>
                  <a:pt x="7972947" y="5081362"/>
                </a:lnTo>
                <a:lnTo>
                  <a:pt x="7996356" y="5108282"/>
                </a:lnTo>
                <a:lnTo>
                  <a:pt x="8017424" y="5134032"/>
                </a:lnTo>
                <a:lnTo>
                  <a:pt x="8033811" y="5163294"/>
                </a:lnTo>
                <a:lnTo>
                  <a:pt x="8047856" y="5194896"/>
                </a:lnTo>
                <a:lnTo>
                  <a:pt x="8059561" y="5228839"/>
                </a:lnTo>
                <a:lnTo>
                  <a:pt x="8070095" y="5263953"/>
                </a:lnTo>
                <a:lnTo>
                  <a:pt x="8079459" y="5299067"/>
                </a:lnTo>
                <a:lnTo>
                  <a:pt x="8088822" y="5335351"/>
                </a:lnTo>
                <a:lnTo>
                  <a:pt x="8099356" y="5369294"/>
                </a:lnTo>
                <a:lnTo>
                  <a:pt x="8111061" y="5403238"/>
                </a:lnTo>
                <a:lnTo>
                  <a:pt x="8125106" y="5434840"/>
                </a:lnTo>
                <a:lnTo>
                  <a:pt x="8142663" y="5462931"/>
                </a:lnTo>
                <a:lnTo>
                  <a:pt x="8163732" y="5488681"/>
                </a:lnTo>
                <a:lnTo>
                  <a:pt x="8189482" y="5509749"/>
                </a:lnTo>
                <a:lnTo>
                  <a:pt x="8217573" y="5527306"/>
                </a:lnTo>
                <a:lnTo>
                  <a:pt x="8249175" y="5541352"/>
                </a:lnTo>
                <a:lnTo>
                  <a:pt x="8283118" y="5553056"/>
                </a:lnTo>
                <a:lnTo>
                  <a:pt x="8317062" y="5563590"/>
                </a:lnTo>
                <a:lnTo>
                  <a:pt x="8353346" y="5572954"/>
                </a:lnTo>
                <a:lnTo>
                  <a:pt x="8388459" y="5582318"/>
                </a:lnTo>
                <a:lnTo>
                  <a:pt x="8423573" y="5592852"/>
                </a:lnTo>
                <a:lnTo>
                  <a:pt x="8457516" y="5604556"/>
                </a:lnTo>
                <a:lnTo>
                  <a:pt x="8489119" y="5618602"/>
                </a:lnTo>
                <a:lnTo>
                  <a:pt x="8518380" y="5634988"/>
                </a:lnTo>
                <a:lnTo>
                  <a:pt x="8544130" y="5656057"/>
                </a:lnTo>
                <a:lnTo>
                  <a:pt x="8571051" y="5679466"/>
                </a:lnTo>
                <a:lnTo>
                  <a:pt x="8594460" y="5706386"/>
                </a:lnTo>
                <a:lnTo>
                  <a:pt x="8616699" y="5734477"/>
                </a:lnTo>
                <a:lnTo>
                  <a:pt x="8638937" y="5763739"/>
                </a:lnTo>
                <a:lnTo>
                  <a:pt x="8661176" y="5793000"/>
                </a:lnTo>
                <a:lnTo>
                  <a:pt x="8683415" y="5821091"/>
                </a:lnTo>
                <a:lnTo>
                  <a:pt x="8707994" y="5848012"/>
                </a:lnTo>
                <a:lnTo>
                  <a:pt x="8732574" y="5871421"/>
                </a:lnTo>
                <a:lnTo>
                  <a:pt x="8760665" y="5891319"/>
                </a:lnTo>
                <a:lnTo>
                  <a:pt x="8789926" y="5906535"/>
                </a:lnTo>
                <a:lnTo>
                  <a:pt x="8825040" y="5917069"/>
                </a:lnTo>
                <a:lnTo>
                  <a:pt x="8861324" y="5921751"/>
                </a:lnTo>
                <a:lnTo>
                  <a:pt x="8898779" y="5922921"/>
                </a:lnTo>
                <a:lnTo>
                  <a:pt x="8938575" y="5919410"/>
                </a:lnTo>
                <a:lnTo>
                  <a:pt x="8978370" y="5914728"/>
                </a:lnTo>
                <a:lnTo>
                  <a:pt x="9018166" y="5908876"/>
                </a:lnTo>
                <a:lnTo>
                  <a:pt x="9057961" y="5904194"/>
                </a:lnTo>
                <a:lnTo>
                  <a:pt x="9097757" y="5901853"/>
                </a:lnTo>
                <a:lnTo>
                  <a:pt x="9136382" y="5901853"/>
                </a:lnTo>
                <a:lnTo>
                  <a:pt x="9172666" y="5906535"/>
                </a:lnTo>
                <a:lnTo>
                  <a:pt x="9208950" y="5915898"/>
                </a:lnTo>
                <a:lnTo>
                  <a:pt x="9244064" y="5929944"/>
                </a:lnTo>
                <a:lnTo>
                  <a:pt x="9279178" y="5948671"/>
                </a:lnTo>
                <a:lnTo>
                  <a:pt x="9314292" y="5967398"/>
                </a:lnTo>
                <a:lnTo>
                  <a:pt x="9349405" y="5988467"/>
                </a:lnTo>
                <a:lnTo>
                  <a:pt x="9383349" y="6008364"/>
                </a:lnTo>
                <a:lnTo>
                  <a:pt x="9419633" y="6025921"/>
                </a:lnTo>
                <a:lnTo>
                  <a:pt x="9454747" y="6039967"/>
                </a:lnTo>
                <a:lnTo>
                  <a:pt x="9491031" y="6049331"/>
                </a:lnTo>
                <a:lnTo>
                  <a:pt x="9528486" y="6052842"/>
                </a:lnTo>
                <a:lnTo>
                  <a:pt x="9565940" y="6049331"/>
                </a:lnTo>
                <a:lnTo>
                  <a:pt x="9602224" y="6039967"/>
                </a:lnTo>
                <a:lnTo>
                  <a:pt x="9637338" y="6025921"/>
                </a:lnTo>
                <a:lnTo>
                  <a:pt x="9673622" y="6008364"/>
                </a:lnTo>
                <a:lnTo>
                  <a:pt x="9707566" y="5988467"/>
                </a:lnTo>
                <a:lnTo>
                  <a:pt x="9742679" y="5967398"/>
                </a:lnTo>
                <a:lnTo>
                  <a:pt x="9777793" y="5948671"/>
                </a:lnTo>
                <a:lnTo>
                  <a:pt x="9812907" y="5929944"/>
                </a:lnTo>
                <a:lnTo>
                  <a:pt x="9846850" y="5915898"/>
                </a:lnTo>
                <a:lnTo>
                  <a:pt x="9884305" y="5906535"/>
                </a:lnTo>
                <a:lnTo>
                  <a:pt x="9920589" y="5901853"/>
                </a:lnTo>
                <a:lnTo>
                  <a:pt x="9959214" y="5901853"/>
                </a:lnTo>
                <a:lnTo>
                  <a:pt x="9999010" y="5904194"/>
                </a:lnTo>
                <a:lnTo>
                  <a:pt x="10038805" y="5908876"/>
                </a:lnTo>
                <a:lnTo>
                  <a:pt x="10078601" y="5914728"/>
                </a:lnTo>
                <a:lnTo>
                  <a:pt x="10118396" y="5919410"/>
                </a:lnTo>
                <a:lnTo>
                  <a:pt x="10158192" y="5922921"/>
                </a:lnTo>
                <a:lnTo>
                  <a:pt x="10195647" y="5921751"/>
                </a:lnTo>
                <a:lnTo>
                  <a:pt x="10231931" y="5917069"/>
                </a:lnTo>
                <a:lnTo>
                  <a:pt x="10267044" y="5906535"/>
                </a:lnTo>
                <a:lnTo>
                  <a:pt x="10296306" y="5891319"/>
                </a:lnTo>
                <a:lnTo>
                  <a:pt x="10324397" y="5871421"/>
                </a:lnTo>
                <a:lnTo>
                  <a:pt x="10348977" y="5848012"/>
                </a:lnTo>
                <a:lnTo>
                  <a:pt x="10373556" y="5821091"/>
                </a:lnTo>
                <a:lnTo>
                  <a:pt x="10395795" y="5793000"/>
                </a:lnTo>
                <a:lnTo>
                  <a:pt x="10418034" y="5763739"/>
                </a:lnTo>
                <a:lnTo>
                  <a:pt x="10440272" y="5734477"/>
                </a:lnTo>
                <a:lnTo>
                  <a:pt x="10462511" y="5706386"/>
                </a:lnTo>
                <a:lnTo>
                  <a:pt x="10485920" y="5679466"/>
                </a:lnTo>
                <a:lnTo>
                  <a:pt x="10512841" y="5656057"/>
                </a:lnTo>
                <a:lnTo>
                  <a:pt x="10538591" y="5634988"/>
                </a:lnTo>
                <a:lnTo>
                  <a:pt x="10567852" y="5618602"/>
                </a:lnTo>
                <a:lnTo>
                  <a:pt x="10599455" y="5604556"/>
                </a:lnTo>
                <a:lnTo>
                  <a:pt x="10633398" y="5592852"/>
                </a:lnTo>
                <a:lnTo>
                  <a:pt x="10668512" y="5582318"/>
                </a:lnTo>
                <a:lnTo>
                  <a:pt x="10703626" y="5572954"/>
                </a:lnTo>
                <a:lnTo>
                  <a:pt x="10739910" y="5563590"/>
                </a:lnTo>
                <a:lnTo>
                  <a:pt x="10773853" y="5553056"/>
                </a:lnTo>
                <a:lnTo>
                  <a:pt x="10807796" y="5541352"/>
                </a:lnTo>
                <a:lnTo>
                  <a:pt x="10839399" y="5527306"/>
                </a:lnTo>
                <a:lnTo>
                  <a:pt x="10867490" y="5509749"/>
                </a:lnTo>
                <a:lnTo>
                  <a:pt x="10893240" y="5488681"/>
                </a:lnTo>
                <a:lnTo>
                  <a:pt x="10914308" y="5462931"/>
                </a:lnTo>
                <a:lnTo>
                  <a:pt x="10931865" y="5434840"/>
                </a:lnTo>
                <a:lnTo>
                  <a:pt x="10945910" y="5403238"/>
                </a:lnTo>
                <a:lnTo>
                  <a:pt x="10957615" y="5369294"/>
                </a:lnTo>
                <a:lnTo>
                  <a:pt x="10968149" y="5335351"/>
                </a:lnTo>
                <a:lnTo>
                  <a:pt x="10977513" y="5299067"/>
                </a:lnTo>
                <a:lnTo>
                  <a:pt x="10986876" y="5263953"/>
                </a:lnTo>
                <a:lnTo>
                  <a:pt x="10997410" y="5228839"/>
                </a:lnTo>
                <a:lnTo>
                  <a:pt x="11009115" y="5194896"/>
                </a:lnTo>
                <a:lnTo>
                  <a:pt x="11023160" y="5163294"/>
                </a:lnTo>
                <a:lnTo>
                  <a:pt x="11039547" y="5134032"/>
                </a:lnTo>
                <a:lnTo>
                  <a:pt x="11060615" y="5108282"/>
                </a:lnTo>
                <a:lnTo>
                  <a:pt x="11084024" y="5081362"/>
                </a:lnTo>
                <a:lnTo>
                  <a:pt x="11110945" y="5057952"/>
                </a:lnTo>
                <a:lnTo>
                  <a:pt x="11139036" y="5035714"/>
                </a:lnTo>
                <a:lnTo>
                  <a:pt x="11169468" y="5013475"/>
                </a:lnTo>
                <a:lnTo>
                  <a:pt x="11198729" y="4991236"/>
                </a:lnTo>
                <a:lnTo>
                  <a:pt x="11226820" y="4968998"/>
                </a:lnTo>
                <a:lnTo>
                  <a:pt x="11253741" y="4944418"/>
                </a:lnTo>
                <a:lnTo>
                  <a:pt x="11277150" y="4919838"/>
                </a:lnTo>
                <a:lnTo>
                  <a:pt x="11297048" y="4891747"/>
                </a:lnTo>
                <a:lnTo>
                  <a:pt x="11312264" y="4862486"/>
                </a:lnTo>
                <a:lnTo>
                  <a:pt x="11322798" y="4827372"/>
                </a:lnTo>
                <a:lnTo>
                  <a:pt x="11327480" y="4791088"/>
                </a:lnTo>
                <a:lnTo>
                  <a:pt x="11328650" y="4753633"/>
                </a:lnTo>
                <a:lnTo>
                  <a:pt x="11325139" y="4713838"/>
                </a:lnTo>
                <a:lnTo>
                  <a:pt x="11320457" y="4674042"/>
                </a:lnTo>
                <a:lnTo>
                  <a:pt x="11314605" y="4634247"/>
                </a:lnTo>
                <a:lnTo>
                  <a:pt x="11309923" y="4594451"/>
                </a:lnTo>
                <a:lnTo>
                  <a:pt x="11307582" y="4554655"/>
                </a:lnTo>
                <a:lnTo>
                  <a:pt x="11307582" y="4516030"/>
                </a:lnTo>
                <a:lnTo>
                  <a:pt x="11312264" y="4479746"/>
                </a:lnTo>
                <a:lnTo>
                  <a:pt x="11321628" y="4443462"/>
                </a:lnTo>
                <a:lnTo>
                  <a:pt x="11335673" y="4409519"/>
                </a:lnTo>
                <a:lnTo>
                  <a:pt x="11354400" y="4374405"/>
                </a:lnTo>
                <a:lnTo>
                  <a:pt x="11373128" y="4339291"/>
                </a:lnTo>
                <a:lnTo>
                  <a:pt x="11394196" y="4304177"/>
                </a:lnTo>
                <a:lnTo>
                  <a:pt x="11414094" y="4270234"/>
                </a:lnTo>
                <a:lnTo>
                  <a:pt x="11431650" y="4233950"/>
                </a:lnTo>
                <a:lnTo>
                  <a:pt x="11445696" y="4198836"/>
                </a:lnTo>
                <a:lnTo>
                  <a:pt x="11455060" y="4162552"/>
                </a:lnTo>
                <a:lnTo>
                  <a:pt x="11458571" y="4125097"/>
                </a:lnTo>
                <a:lnTo>
                  <a:pt x="11455060" y="4087643"/>
                </a:lnTo>
                <a:lnTo>
                  <a:pt x="11445696" y="4051358"/>
                </a:lnTo>
                <a:lnTo>
                  <a:pt x="11431650" y="4016245"/>
                </a:lnTo>
                <a:lnTo>
                  <a:pt x="11414094" y="3979961"/>
                </a:lnTo>
                <a:lnTo>
                  <a:pt x="11394196" y="3946017"/>
                </a:lnTo>
                <a:lnTo>
                  <a:pt x="11373128" y="3910903"/>
                </a:lnTo>
                <a:lnTo>
                  <a:pt x="11354400" y="3875790"/>
                </a:lnTo>
                <a:lnTo>
                  <a:pt x="11335673" y="3840676"/>
                </a:lnTo>
                <a:lnTo>
                  <a:pt x="11321628" y="3806733"/>
                </a:lnTo>
                <a:lnTo>
                  <a:pt x="11312264" y="3770449"/>
                </a:lnTo>
                <a:lnTo>
                  <a:pt x="11307582" y="3734164"/>
                </a:lnTo>
                <a:lnTo>
                  <a:pt x="11307582" y="3695539"/>
                </a:lnTo>
                <a:lnTo>
                  <a:pt x="11309923" y="3655744"/>
                </a:lnTo>
                <a:lnTo>
                  <a:pt x="11314605" y="3615948"/>
                </a:lnTo>
                <a:lnTo>
                  <a:pt x="11320457" y="3576152"/>
                </a:lnTo>
                <a:lnTo>
                  <a:pt x="11325139" y="3536357"/>
                </a:lnTo>
                <a:lnTo>
                  <a:pt x="11328650" y="3496561"/>
                </a:lnTo>
                <a:lnTo>
                  <a:pt x="11327480" y="3459107"/>
                </a:lnTo>
                <a:lnTo>
                  <a:pt x="11322798" y="3422822"/>
                </a:lnTo>
                <a:lnTo>
                  <a:pt x="11312264" y="3387709"/>
                </a:lnTo>
                <a:lnTo>
                  <a:pt x="11297048" y="3358447"/>
                </a:lnTo>
                <a:lnTo>
                  <a:pt x="11277150" y="3330356"/>
                </a:lnTo>
                <a:lnTo>
                  <a:pt x="11253741" y="3305777"/>
                </a:lnTo>
                <a:lnTo>
                  <a:pt x="11226820" y="3281197"/>
                </a:lnTo>
                <a:lnTo>
                  <a:pt x="11198729" y="3258958"/>
                </a:lnTo>
                <a:lnTo>
                  <a:pt x="11169468" y="3236720"/>
                </a:lnTo>
                <a:lnTo>
                  <a:pt x="11139036" y="3214481"/>
                </a:lnTo>
                <a:lnTo>
                  <a:pt x="11110945" y="3192242"/>
                </a:lnTo>
                <a:lnTo>
                  <a:pt x="11084024" y="3168833"/>
                </a:lnTo>
                <a:lnTo>
                  <a:pt x="11060615" y="3141913"/>
                </a:lnTo>
                <a:lnTo>
                  <a:pt x="11039547" y="3116162"/>
                </a:lnTo>
                <a:lnTo>
                  <a:pt x="11023160" y="3086901"/>
                </a:lnTo>
                <a:lnTo>
                  <a:pt x="11009115" y="3055299"/>
                </a:lnTo>
                <a:lnTo>
                  <a:pt x="10997410" y="3021355"/>
                </a:lnTo>
                <a:lnTo>
                  <a:pt x="10986876" y="2986242"/>
                </a:lnTo>
                <a:lnTo>
                  <a:pt x="10977513" y="2951128"/>
                </a:lnTo>
                <a:lnTo>
                  <a:pt x="10968149" y="2914844"/>
                </a:lnTo>
                <a:lnTo>
                  <a:pt x="10957615" y="2880900"/>
                </a:lnTo>
                <a:lnTo>
                  <a:pt x="10945910" y="2846957"/>
                </a:lnTo>
                <a:lnTo>
                  <a:pt x="10931865" y="2815355"/>
                </a:lnTo>
                <a:lnTo>
                  <a:pt x="10914308" y="2787264"/>
                </a:lnTo>
                <a:lnTo>
                  <a:pt x="10893240" y="2761514"/>
                </a:lnTo>
                <a:lnTo>
                  <a:pt x="10867490" y="2740445"/>
                </a:lnTo>
                <a:lnTo>
                  <a:pt x="10839399" y="2722888"/>
                </a:lnTo>
                <a:lnTo>
                  <a:pt x="10807796" y="2708843"/>
                </a:lnTo>
                <a:lnTo>
                  <a:pt x="10773853" y="2697138"/>
                </a:lnTo>
                <a:lnTo>
                  <a:pt x="10739910" y="2686604"/>
                </a:lnTo>
                <a:lnTo>
                  <a:pt x="10703626" y="2677241"/>
                </a:lnTo>
                <a:lnTo>
                  <a:pt x="10668512" y="2667877"/>
                </a:lnTo>
                <a:lnTo>
                  <a:pt x="10633398" y="2657343"/>
                </a:lnTo>
                <a:lnTo>
                  <a:pt x="10599455" y="2645638"/>
                </a:lnTo>
                <a:lnTo>
                  <a:pt x="10567852" y="2631593"/>
                </a:lnTo>
                <a:lnTo>
                  <a:pt x="10538591" y="2615206"/>
                </a:lnTo>
                <a:lnTo>
                  <a:pt x="10512841" y="2594138"/>
                </a:lnTo>
                <a:lnTo>
                  <a:pt x="10485920" y="2570729"/>
                </a:lnTo>
                <a:lnTo>
                  <a:pt x="10462511" y="2543808"/>
                </a:lnTo>
                <a:lnTo>
                  <a:pt x="10440272" y="2515717"/>
                </a:lnTo>
                <a:lnTo>
                  <a:pt x="10418034" y="2486456"/>
                </a:lnTo>
                <a:lnTo>
                  <a:pt x="10395795" y="2457194"/>
                </a:lnTo>
                <a:lnTo>
                  <a:pt x="10373556" y="2429103"/>
                </a:lnTo>
                <a:lnTo>
                  <a:pt x="10348977" y="2402183"/>
                </a:lnTo>
                <a:lnTo>
                  <a:pt x="10324397" y="2378774"/>
                </a:lnTo>
                <a:lnTo>
                  <a:pt x="10296306" y="2358876"/>
                </a:lnTo>
                <a:lnTo>
                  <a:pt x="10267044" y="2343660"/>
                </a:lnTo>
                <a:lnTo>
                  <a:pt x="10231931" y="2333126"/>
                </a:lnTo>
                <a:lnTo>
                  <a:pt x="10195647" y="2328444"/>
                </a:lnTo>
                <a:lnTo>
                  <a:pt x="10158192" y="2327274"/>
                </a:lnTo>
                <a:lnTo>
                  <a:pt x="10118396" y="2330785"/>
                </a:lnTo>
                <a:lnTo>
                  <a:pt x="10078601" y="2335467"/>
                </a:lnTo>
                <a:lnTo>
                  <a:pt x="10038805" y="2341319"/>
                </a:lnTo>
                <a:lnTo>
                  <a:pt x="9999010" y="2346001"/>
                </a:lnTo>
                <a:lnTo>
                  <a:pt x="9959214" y="2348342"/>
                </a:lnTo>
                <a:lnTo>
                  <a:pt x="9920589" y="2348342"/>
                </a:lnTo>
                <a:lnTo>
                  <a:pt x="9884305" y="2343660"/>
                </a:lnTo>
                <a:lnTo>
                  <a:pt x="9846850" y="2334296"/>
                </a:lnTo>
                <a:lnTo>
                  <a:pt x="9812907" y="2320251"/>
                </a:lnTo>
                <a:lnTo>
                  <a:pt x="9777793" y="2301524"/>
                </a:lnTo>
                <a:lnTo>
                  <a:pt x="9742679" y="2282796"/>
                </a:lnTo>
                <a:lnTo>
                  <a:pt x="9707566" y="2261728"/>
                </a:lnTo>
                <a:lnTo>
                  <a:pt x="9673622" y="2241830"/>
                </a:lnTo>
                <a:lnTo>
                  <a:pt x="9637338" y="2224273"/>
                </a:lnTo>
                <a:lnTo>
                  <a:pt x="9602224" y="2210228"/>
                </a:lnTo>
                <a:lnTo>
                  <a:pt x="9565940" y="2200864"/>
                </a:lnTo>
                <a:lnTo>
                  <a:pt x="9528486" y="2197353"/>
                </a:lnTo>
                <a:close/>
              </a:path>
            </a:pathLst>
          </a:custGeom>
          <a:solidFill>
            <a:schemeClr val="bg2"/>
          </a:solidFill>
          <a:ln w="10160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02DB4DEE-9E67-0CFD-3B9C-652E07B52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757657"/>
            <a:ext cx="10178322" cy="1492132"/>
          </a:xfrm>
        </p:spPr>
        <p:txBody>
          <a:bodyPr>
            <a:normAutofit/>
          </a:bodyPr>
          <a:lstStyle/>
          <a:p>
            <a:r>
              <a:rPr lang="hr-HR" sz="3500" dirty="0"/>
              <a:t>Zamjena pozitivnim slikama</a:t>
            </a:r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0D3B0D10-EF29-472A-8E3D-EBEDDD162C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5AA5DFC-66BC-E83F-DF3C-1571462F29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286001"/>
            <a:ext cx="6015897" cy="3593591"/>
          </a:xfrm>
        </p:spPr>
        <p:txBody>
          <a:bodyPr>
            <a:normAutofit/>
          </a:bodyPr>
          <a:lstStyle/>
          <a:p>
            <a:r>
              <a:rPr lang="hr-HR" sz="2400" dirty="0"/>
              <a:t>važnost redovitog vježbanja mijenjanja spontanih stresnih slika pozitivnijim slikama</a:t>
            </a:r>
          </a:p>
          <a:p>
            <a:endParaRPr lang="hr-HR" sz="2400" dirty="0"/>
          </a:p>
          <a:p>
            <a:r>
              <a:rPr lang="hr-HR" sz="2400" dirty="0"/>
              <a:t>primjerice, zamisliti ugodnu scenu s mnoštvom detalja, koristeći sva moguća osjetila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4FF49E3-3CF7-467D-BE04-86D18D2490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99560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E910EE2B-BF47-102F-EEF8-CF77B3F995C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544" r="3745" b="-2"/>
          <a:stretch/>
        </p:blipFill>
        <p:spPr>
          <a:xfrm>
            <a:off x="7373816" y="2145636"/>
            <a:ext cx="4261588" cy="3954707"/>
          </a:xfrm>
          <a:prstGeom prst="rect">
            <a:avLst/>
          </a:prstGeom>
        </p:spPr>
      </p:pic>
      <p:sp>
        <p:nvSpPr>
          <p:cNvPr id="9" name="Freeform 8">
            <a:extLst>
              <a:ext uri="{FF2B5EF4-FFF2-40B4-BE49-F238E27FC236}">
                <a16:creationId xmlns:a16="http://schemas.microsoft.com/office/drawing/2014/main" id="{438E2B1E-5364-451C-8B5F-2D1BFF5A687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-1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9528486 w 12192000"/>
              <a:gd name="connsiteY5" fmla="*/ 2197353 h 6858000"/>
              <a:gd name="connsiteX6" fmla="*/ 9491031 w 12192000"/>
              <a:gd name="connsiteY6" fmla="*/ 2200864 h 6858000"/>
              <a:gd name="connsiteX7" fmla="*/ 9454747 w 12192000"/>
              <a:gd name="connsiteY7" fmla="*/ 2210228 h 6858000"/>
              <a:gd name="connsiteX8" fmla="*/ 9419633 w 12192000"/>
              <a:gd name="connsiteY8" fmla="*/ 2224273 h 6858000"/>
              <a:gd name="connsiteX9" fmla="*/ 9383349 w 12192000"/>
              <a:gd name="connsiteY9" fmla="*/ 2241830 h 6858000"/>
              <a:gd name="connsiteX10" fmla="*/ 9349405 w 12192000"/>
              <a:gd name="connsiteY10" fmla="*/ 2261728 h 6858000"/>
              <a:gd name="connsiteX11" fmla="*/ 9314292 w 12192000"/>
              <a:gd name="connsiteY11" fmla="*/ 2282796 h 6858000"/>
              <a:gd name="connsiteX12" fmla="*/ 9279178 w 12192000"/>
              <a:gd name="connsiteY12" fmla="*/ 2301524 h 6858000"/>
              <a:gd name="connsiteX13" fmla="*/ 9244064 w 12192000"/>
              <a:gd name="connsiteY13" fmla="*/ 2320251 h 6858000"/>
              <a:gd name="connsiteX14" fmla="*/ 9208950 w 12192000"/>
              <a:gd name="connsiteY14" fmla="*/ 2334296 h 6858000"/>
              <a:gd name="connsiteX15" fmla="*/ 9172666 w 12192000"/>
              <a:gd name="connsiteY15" fmla="*/ 2343660 h 6858000"/>
              <a:gd name="connsiteX16" fmla="*/ 9136382 w 12192000"/>
              <a:gd name="connsiteY16" fmla="*/ 2348342 h 6858000"/>
              <a:gd name="connsiteX17" fmla="*/ 9097757 w 12192000"/>
              <a:gd name="connsiteY17" fmla="*/ 2348342 h 6858000"/>
              <a:gd name="connsiteX18" fmla="*/ 9057961 w 12192000"/>
              <a:gd name="connsiteY18" fmla="*/ 2346001 h 6858000"/>
              <a:gd name="connsiteX19" fmla="*/ 9018166 w 12192000"/>
              <a:gd name="connsiteY19" fmla="*/ 2341319 h 6858000"/>
              <a:gd name="connsiteX20" fmla="*/ 8978370 w 12192000"/>
              <a:gd name="connsiteY20" fmla="*/ 2335467 h 6858000"/>
              <a:gd name="connsiteX21" fmla="*/ 8938575 w 12192000"/>
              <a:gd name="connsiteY21" fmla="*/ 2330785 h 6858000"/>
              <a:gd name="connsiteX22" fmla="*/ 8898779 w 12192000"/>
              <a:gd name="connsiteY22" fmla="*/ 2327274 h 6858000"/>
              <a:gd name="connsiteX23" fmla="*/ 8861324 w 12192000"/>
              <a:gd name="connsiteY23" fmla="*/ 2328444 h 6858000"/>
              <a:gd name="connsiteX24" fmla="*/ 8825040 w 12192000"/>
              <a:gd name="connsiteY24" fmla="*/ 2333126 h 6858000"/>
              <a:gd name="connsiteX25" fmla="*/ 8789926 w 12192000"/>
              <a:gd name="connsiteY25" fmla="*/ 2343660 h 6858000"/>
              <a:gd name="connsiteX26" fmla="*/ 8760665 w 12192000"/>
              <a:gd name="connsiteY26" fmla="*/ 2358876 h 6858000"/>
              <a:gd name="connsiteX27" fmla="*/ 8732574 w 12192000"/>
              <a:gd name="connsiteY27" fmla="*/ 2378774 h 6858000"/>
              <a:gd name="connsiteX28" fmla="*/ 8707994 w 12192000"/>
              <a:gd name="connsiteY28" fmla="*/ 2402183 h 6858000"/>
              <a:gd name="connsiteX29" fmla="*/ 8683415 w 12192000"/>
              <a:gd name="connsiteY29" fmla="*/ 2429103 h 6858000"/>
              <a:gd name="connsiteX30" fmla="*/ 8661176 w 12192000"/>
              <a:gd name="connsiteY30" fmla="*/ 2457194 h 6858000"/>
              <a:gd name="connsiteX31" fmla="*/ 8638937 w 12192000"/>
              <a:gd name="connsiteY31" fmla="*/ 2486456 h 6858000"/>
              <a:gd name="connsiteX32" fmla="*/ 8616699 w 12192000"/>
              <a:gd name="connsiteY32" fmla="*/ 2515717 h 6858000"/>
              <a:gd name="connsiteX33" fmla="*/ 8594460 w 12192000"/>
              <a:gd name="connsiteY33" fmla="*/ 2543808 h 6858000"/>
              <a:gd name="connsiteX34" fmla="*/ 8571051 w 12192000"/>
              <a:gd name="connsiteY34" fmla="*/ 2570729 h 6858000"/>
              <a:gd name="connsiteX35" fmla="*/ 8544130 w 12192000"/>
              <a:gd name="connsiteY35" fmla="*/ 2594138 h 6858000"/>
              <a:gd name="connsiteX36" fmla="*/ 8518380 w 12192000"/>
              <a:gd name="connsiteY36" fmla="*/ 2615206 h 6858000"/>
              <a:gd name="connsiteX37" fmla="*/ 8489119 w 12192000"/>
              <a:gd name="connsiteY37" fmla="*/ 2631593 h 6858000"/>
              <a:gd name="connsiteX38" fmla="*/ 8457516 w 12192000"/>
              <a:gd name="connsiteY38" fmla="*/ 2645638 h 6858000"/>
              <a:gd name="connsiteX39" fmla="*/ 8423573 w 12192000"/>
              <a:gd name="connsiteY39" fmla="*/ 2657343 h 6858000"/>
              <a:gd name="connsiteX40" fmla="*/ 8388459 w 12192000"/>
              <a:gd name="connsiteY40" fmla="*/ 2667877 h 6858000"/>
              <a:gd name="connsiteX41" fmla="*/ 8353346 w 12192000"/>
              <a:gd name="connsiteY41" fmla="*/ 2677241 h 6858000"/>
              <a:gd name="connsiteX42" fmla="*/ 8317062 w 12192000"/>
              <a:gd name="connsiteY42" fmla="*/ 2686604 h 6858000"/>
              <a:gd name="connsiteX43" fmla="*/ 8283118 w 12192000"/>
              <a:gd name="connsiteY43" fmla="*/ 2697138 h 6858000"/>
              <a:gd name="connsiteX44" fmla="*/ 8249175 w 12192000"/>
              <a:gd name="connsiteY44" fmla="*/ 2708843 h 6858000"/>
              <a:gd name="connsiteX45" fmla="*/ 8217573 w 12192000"/>
              <a:gd name="connsiteY45" fmla="*/ 2722888 h 6858000"/>
              <a:gd name="connsiteX46" fmla="*/ 8189482 w 12192000"/>
              <a:gd name="connsiteY46" fmla="*/ 2740445 h 6858000"/>
              <a:gd name="connsiteX47" fmla="*/ 8163732 w 12192000"/>
              <a:gd name="connsiteY47" fmla="*/ 2761514 h 6858000"/>
              <a:gd name="connsiteX48" fmla="*/ 8142663 w 12192000"/>
              <a:gd name="connsiteY48" fmla="*/ 2787264 h 6858000"/>
              <a:gd name="connsiteX49" fmla="*/ 8125106 w 12192000"/>
              <a:gd name="connsiteY49" fmla="*/ 2815355 h 6858000"/>
              <a:gd name="connsiteX50" fmla="*/ 8111061 w 12192000"/>
              <a:gd name="connsiteY50" fmla="*/ 2846957 h 6858000"/>
              <a:gd name="connsiteX51" fmla="*/ 8099356 w 12192000"/>
              <a:gd name="connsiteY51" fmla="*/ 2880900 h 6858000"/>
              <a:gd name="connsiteX52" fmla="*/ 8088822 w 12192000"/>
              <a:gd name="connsiteY52" fmla="*/ 2914844 h 6858000"/>
              <a:gd name="connsiteX53" fmla="*/ 8079459 w 12192000"/>
              <a:gd name="connsiteY53" fmla="*/ 2951128 h 6858000"/>
              <a:gd name="connsiteX54" fmla="*/ 8070095 w 12192000"/>
              <a:gd name="connsiteY54" fmla="*/ 2986242 h 6858000"/>
              <a:gd name="connsiteX55" fmla="*/ 8059561 w 12192000"/>
              <a:gd name="connsiteY55" fmla="*/ 3021355 h 6858000"/>
              <a:gd name="connsiteX56" fmla="*/ 8047856 w 12192000"/>
              <a:gd name="connsiteY56" fmla="*/ 3055299 h 6858000"/>
              <a:gd name="connsiteX57" fmla="*/ 8033811 w 12192000"/>
              <a:gd name="connsiteY57" fmla="*/ 3086901 h 6858000"/>
              <a:gd name="connsiteX58" fmla="*/ 8017424 w 12192000"/>
              <a:gd name="connsiteY58" fmla="*/ 3116162 h 6858000"/>
              <a:gd name="connsiteX59" fmla="*/ 7996356 w 12192000"/>
              <a:gd name="connsiteY59" fmla="*/ 3141913 h 6858000"/>
              <a:gd name="connsiteX60" fmla="*/ 7972947 w 12192000"/>
              <a:gd name="connsiteY60" fmla="*/ 3168833 h 6858000"/>
              <a:gd name="connsiteX61" fmla="*/ 7946026 w 12192000"/>
              <a:gd name="connsiteY61" fmla="*/ 3192242 h 6858000"/>
              <a:gd name="connsiteX62" fmla="*/ 7916765 w 12192000"/>
              <a:gd name="connsiteY62" fmla="*/ 3214481 h 6858000"/>
              <a:gd name="connsiteX63" fmla="*/ 7887503 w 12192000"/>
              <a:gd name="connsiteY63" fmla="*/ 3236720 h 6858000"/>
              <a:gd name="connsiteX64" fmla="*/ 7858242 w 12192000"/>
              <a:gd name="connsiteY64" fmla="*/ 3258958 h 6858000"/>
              <a:gd name="connsiteX65" fmla="*/ 7830151 w 12192000"/>
              <a:gd name="connsiteY65" fmla="*/ 3281197 h 6858000"/>
              <a:gd name="connsiteX66" fmla="*/ 7803230 w 12192000"/>
              <a:gd name="connsiteY66" fmla="*/ 3305777 h 6858000"/>
              <a:gd name="connsiteX67" fmla="*/ 7779821 w 12192000"/>
              <a:gd name="connsiteY67" fmla="*/ 3330356 h 6858000"/>
              <a:gd name="connsiteX68" fmla="*/ 7759923 w 12192000"/>
              <a:gd name="connsiteY68" fmla="*/ 3358447 h 6858000"/>
              <a:gd name="connsiteX69" fmla="*/ 7744708 w 12192000"/>
              <a:gd name="connsiteY69" fmla="*/ 3387709 h 6858000"/>
              <a:gd name="connsiteX70" fmla="*/ 7734173 w 12192000"/>
              <a:gd name="connsiteY70" fmla="*/ 3422822 h 6858000"/>
              <a:gd name="connsiteX71" fmla="*/ 7729492 w 12192000"/>
              <a:gd name="connsiteY71" fmla="*/ 3459107 h 6858000"/>
              <a:gd name="connsiteX72" fmla="*/ 7728321 w 12192000"/>
              <a:gd name="connsiteY72" fmla="*/ 3496561 h 6858000"/>
              <a:gd name="connsiteX73" fmla="*/ 7731832 w 12192000"/>
              <a:gd name="connsiteY73" fmla="*/ 3536357 h 6858000"/>
              <a:gd name="connsiteX74" fmla="*/ 7736514 w 12192000"/>
              <a:gd name="connsiteY74" fmla="*/ 3576152 h 6858000"/>
              <a:gd name="connsiteX75" fmla="*/ 7742367 w 12192000"/>
              <a:gd name="connsiteY75" fmla="*/ 3615948 h 6858000"/>
              <a:gd name="connsiteX76" fmla="*/ 7747048 w 12192000"/>
              <a:gd name="connsiteY76" fmla="*/ 3655744 h 6858000"/>
              <a:gd name="connsiteX77" fmla="*/ 7749389 w 12192000"/>
              <a:gd name="connsiteY77" fmla="*/ 3695539 h 6858000"/>
              <a:gd name="connsiteX78" fmla="*/ 7749389 w 12192000"/>
              <a:gd name="connsiteY78" fmla="*/ 3734164 h 6858000"/>
              <a:gd name="connsiteX79" fmla="*/ 7744708 w 12192000"/>
              <a:gd name="connsiteY79" fmla="*/ 3770449 h 6858000"/>
              <a:gd name="connsiteX80" fmla="*/ 7735344 w 12192000"/>
              <a:gd name="connsiteY80" fmla="*/ 3806733 h 6858000"/>
              <a:gd name="connsiteX81" fmla="*/ 7721298 w 12192000"/>
              <a:gd name="connsiteY81" fmla="*/ 3840676 h 6858000"/>
              <a:gd name="connsiteX82" fmla="*/ 7703741 w 12192000"/>
              <a:gd name="connsiteY82" fmla="*/ 3875790 h 6858000"/>
              <a:gd name="connsiteX83" fmla="*/ 7683844 w 12192000"/>
              <a:gd name="connsiteY83" fmla="*/ 3910903 h 6858000"/>
              <a:gd name="connsiteX84" fmla="*/ 7662775 w 12192000"/>
              <a:gd name="connsiteY84" fmla="*/ 3946017 h 6858000"/>
              <a:gd name="connsiteX85" fmla="*/ 7642878 w 12192000"/>
              <a:gd name="connsiteY85" fmla="*/ 3979961 h 6858000"/>
              <a:gd name="connsiteX86" fmla="*/ 7625321 w 12192000"/>
              <a:gd name="connsiteY86" fmla="*/ 4016245 h 6858000"/>
              <a:gd name="connsiteX87" fmla="*/ 7611275 w 12192000"/>
              <a:gd name="connsiteY87" fmla="*/ 4051358 h 6858000"/>
              <a:gd name="connsiteX88" fmla="*/ 7601912 w 12192000"/>
              <a:gd name="connsiteY88" fmla="*/ 4087643 h 6858000"/>
              <a:gd name="connsiteX89" fmla="*/ 7598400 w 12192000"/>
              <a:gd name="connsiteY89" fmla="*/ 4125097 h 6858000"/>
              <a:gd name="connsiteX90" fmla="*/ 7601912 w 12192000"/>
              <a:gd name="connsiteY90" fmla="*/ 4162552 h 6858000"/>
              <a:gd name="connsiteX91" fmla="*/ 7611275 w 12192000"/>
              <a:gd name="connsiteY91" fmla="*/ 4198836 h 6858000"/>
              <a:gd name="connsiteX92" fmla="*/ 7625321 w 12192000"/>
              <a:gd name="connsiteY92" fmla="*/ 4233950 h 6858000"/>
              <a:gd name="connsiteX93" fmla="*/ 7642878 w 12192000"/>
              <a:gd name="connsiteY93" fmla="*/ 4270234 h 6858000"/>
              <a:gd name="connsiteX94" fmla="*/ 7662775 w 12192000"/>
              <a:gd name="connsiteY94" fmla="*/ 4304177 h 6858000"/>
              <a:gd name="connsiteX95" fmla="*/ 7683844 w 12192000"/>
              <a:gd name="connsiteY95" fmla="*/ 4339291 h 6858000"/>
              <a:gd name="connsiteX96" fmla="*/ 7703741 w 12192000"/>
              <a:gd name="connsiteY96" fmla="*/ 4374405 h 6858000"/>
              <a:gd name="connsiteX97" fmla="*/ 7721298 w 12192000"/>
              <a:gd name="connsiteY97" fmla="*/ 4409519 h 6858000"/>
              <a:gd name="connsiteX98" fmla="*/ 7735344 w 12192000"/>
              <a:gd name="connsiteY98" fmla="*/ 4443462 h 6858000"/>
              <a:gd name="connsiteX99" fmla="*/ 7744708 w 12192000"/>
              <a:gd name="connsiteY99" fmla="*/ 4479746 h 6858000"/>
              <a:gd name="connsiteX100" fmla="*/ 7749389 w 12192000"/>
              <a:gd name="connsiteY100" fmla="*/ 4516030 h 6858000"/>
              <a:gd name="connsiteX101" fmla="*/ 7749389 w 12192000"/>
              <a:gd name="connsiteY101" fmla="*/ 4554655 h 6858000"/>
              <a:gd name="connsiteX102" fmla="*/ 7747048 w 12192000"/>
              <a:gd name="connsiteY102" fmla="*/ 4594451 h 6858000"/>
              <a:gd name="connsiteX103" fmla="*/ 7742367 w 12192000"/>
              <a:gd name="connsiteY103" fmla="*/ 4634247 h 6858000"/>
              <a:gd name="connsiteX104" fmla="*/ 7736514 w 12192000"/>
              <a:gd name="connsiteY104" fmla="*/ 4674042 h 6858000"/>
              <a:gd name="connsiteX105" fmla="*/ 7731832 w 12192000"/>
              <a:gd name="connsiteY105" fmla="*/ 4713838 h 6858000"/>
              <a:gd name="connsiteX106" fmla="*/ 7728321 w 12192000"/>
              <a:gd name="connsiteY106" fmla="*/ 4753633 h 6858000"/>
              <a:gd name="connsiteX107" fmla="*/ 7729492 w 12192000"/>
              <a:gd name="connsiteY107" fmla="*/ 4791088 h 6858000"/>
              <a:gd name="connsiteX108" fmla="*/ 7734173 w 12192000"/>
              <a:gd name="connsiteY108" fmla="*/ 4827372 h 6858000"/>
              <a:gd name="connsiteX109" fmla="*/ 7744708 w 12192000"/>
              <a:gd name="connsiteY109" fmla="*/ 4862486 h 6858000"/>
              <a:gd name="connsiteX110" fmla="*/ 7759923 w 12192000"/>
              <a:gd name="connsiteY110" fmla="*/ 4891747 h 6858000"/>
              <a:gd name="connsiteX111" fmla="*/ 7779821 w 12192000"/>
              <a:gd name="connsiteY111" fmla="*/ 4919838 h 6858000"/>
              <a:gd name="connsiteX112" fmla="*/ 7803230 w 12192000"/>
              <a:gd name="connsiteY112" fmla="*/ 4944418 h 6858000"/>
              <a:gd name="connsiteX113" fmla="*/ 7830151 w 12192000"/>
              <a:gd name="connsiteY113" fmla="*/ 4968998 h 6858000"/>
              <a:gd name="connsiteX114" fmla="*/ 7858242 w 12192000"/>
              <a:gd name="connsiteY114" fmla="*/ 4991236 h 6858000"/>
              <a:gd name="connsiteX115" fmla="*/ 7887503 w 12192000"/>
              <a:gd name="connsiteY115" fmla="*/ 5013475 h 6858000"/>
              <a:gd name="connsiteX116" fmla="*/ 7916765 w 12192000"/>
              <a:gd name="connsiteY116" fmla="*/ 5035714 h 6858000"/>
              <a:gd name="connsiteX117" fmla="*/ 7946026 w 12192000"/>
              <a:gd name="connsiteY117" fmla="*/ 5057952 h 6858000"/>
              <a:gd name="connsiteX118" fmla="*/ 7972947 w 12192000"/>
              <a:gd name="connsiteY118" fmla="*/ 5081362 h 6858000"/>
              <a:gd name="connsiteX119" fmla="*/ 7996356 w 12192000"/>
              <a:gd name="connsiteY119" fmla="*/ 5108282 h 6858000"/>
              <a:gd name="connsiteX120" fmla="*/ 8017424 w 12192000"/>
              <a:gd name="connsiteY120" fmla="*/ 5134032 h 6858000"/>
              <a:gd name="connsiteX121" fmla="*/ 8033811 w 12192000"/>
              <a:gd name="connsiteY121" fmla="*/ 5163294 h 6858000"/>
              <a:gd name="connsiteX122" fmla="*/ 8047856 w 12192000"/>
              <a:gd name="connsiteY122" fmla="*/ 5194896 h 6858000"/>
              <a:gd name="connsiteX123" fmla="*/ 8059561 w 12192000"/>
              <a:gd name="connsiteY123" fmla="*/ 5228839 h 6858000"/>
              <a:gd name="connsiteX124" fmla="*/ 8070095 w 12192000"/>
              <a:gd name="connsiteY124" fmla="*/ 5263953 h 6858000"/>
              <a:gd name="connsiteX125" fmla="*/ 8079459 w 12192000"/>
              <a:gd name="connsiteY125" fmla="*/ 5299067 h 6858000"/>
              <a:gd name="connsiteX126" fmla="*/ 8088822 w 12192000"/>
              <a:gd name="connsiteY126" fmla="*/ 5335351 h 6858000"/>
              <a:gd name="connsiteX127" fmla="*/ 8099356 w 12192000"/>
              <a:gd name="connsiteY127" fmla="*/ 5369294 h 6858000"/>
              <a:gd name="connsiteX128" fmla="*/ 8111061 w 12192000"/>
              <a:gd name="connsiteY128" fmla="*/ 5403238 h 6858000"/>
              <a:gd name="connsiteX129" fmla="*/ 8125106 w 12192000"/>
              <a:gd name="connsiteY129" fmla="*/ 5434840 h 6858000"/>
              <a:gd name="connsiteX130" fmla="*/ 8142663 w 12192000"/>
              <a:gd name="connsiteY130" fmla="*/ 5462931 h 6858000"/>
              <a:gd name="connsiteX131" fmla="*/ 8163732 w 12192000"/>
              <a:gd name="connsiteY131" fmla="*/ 5488681 h 6858000"/>
              <a:gd name="connsiteX132" fmla="*/ 8189482 w 12192000"/>
              <a:gd name="connsiteY132" fmla="*/ 5509749 h 6858000"/>
              <a:gd name="connsiteX133" fmla="*/ 8217573 w 12192000"/>
              <a:gd name="connsiteY133" fmla="*/ 5527306 h 6858000"/>
              <a:gd name="connsiteX134" fmla="*/ 8249175 w 12192000"/>
              <a:gd name="connsiteY134" fmla="*/ 5541352 h 6858000"/>
              <a:gd name="connsiteX135" fmla="*/ 8283118 w 12192000"/>
              <a:gd name="connsiteY135" fmla="*/ 5553056 h 6858000"/>
              <a:gd name="connsiteX136" fmla="*/ 8317062 w 12192000"/>
              <a:gd name="connsiteY136" fmla="*/ 5563590 h 6858000"/>
              <a:gd name="connsiteX137" fmla="*/ 8353346 w 12192000"/>
              <a:gd name="connsiteY137" fmla="*/ 5572954 h 6858000"/>
              <a:gd name="connsiteX138" fmla="*/ 8388459 w 12192000"/>
              <a:gd name="connsiteY138" fmla="*/ 5582318 h 6858000"/>
              <a:gd name="connsiteX139" fmla="*/ 8423573 w 12192000"/>
              <a:gd name="connsiteY139" fmla="*/ 5592852 h 6858000"/>
              <a:gd name="connsiteX140" fmla="*/ 8457516 w 12192000"/>
              <a:gd name="connsiteY140" fmla="*/ 5604556 h 6858000"/>
              <a:gd name="connsiteX141" fmla="*/ 8489119 w 12192000"/>
              <a:gd name="connsiteY141" fmla="*/ 5618602 h 6858000"/>
              <a:gd name="connsiteX142" fmla="*/ 8518380 w 12192000"/>
              <a:gd name="connsiteY142" fmla="*/ 5634988 h 6858000"/>
              <a:gd name="connsiteX143" fmla="*/ 8544130 w 12192000"/>
              <a:gd name="connsiteY143" fmla="*/ 5656057 h 6858000"/>
              <a:gd name="connsiteX144" fmla="*/ 8571051 w 12192000"/>
              <a:gd name="connsiteY144" fmla="*/ 5679466 h 6858000"/>
              <a:gd name="connsiteX145" fmla="*/ 8594460 w 12192000"/>
              <a:gd name="connsiteY145" fmla="*/ 5706386 h 6858000"/>
              <a:gd name="connsiteX146" fmla="*/ 8616699 w 12192000"/>
              <a:gd name="connsiteY146" fmla="*/ 5734477 h 6858000"/>
              <a:gd name="connsiteX147" fmla="*/ 8638937 w 12192000"/>
              <a:gd name="connsiteY147" fmla="*/ 5763739 h 6858000"/>
              <a:gd name="connsiteX148" fmla="*/ 8661176 w 12192000"/>
              <a:gd name="connsiteY148" fmla="*/ 5793000 h 6858000"/>
              <a:gd name="connsiteX149" fmla="*/ 8683415 w 12192000"/>
              <a:gd name="connsiteY149" fmla="*/ 5821091 h 6858000"/>
              <a:gd name="connsiteX150" fmla="*/ 8707994 w 12192000"/>
              <a:gd name="connsiteY150" fmla="*/ 5848012 h 6858000"/>
              <a:gd name="connsiteX151" fmla="*/ 8732574 w 12192000"/>
              <a:gd name="connsiteY151" fmla="*/ 5871421 h 6858000"/>
              <a:gd name="connsiteX152" fmla="*/ 8760665 w 12192000"/>
              <a:gd name="connsiteY152" fmla="*/ 5891319 h 6858000"/>
              <a:gd name="connsiteX153" fmla="*/ 8789926 w 12192000"/>
              <a:gd name="connsiteY153" fmla="*/ 5906535 h 6858000"/>
              <a:gd name="connsiteX154" fmla="*/ 8825040 w 12192000"/>
              <a:gd name="connsiteY154" fmla="*/ 5917069 h 6858000"/>
              <a:gd name="connsiteX155" fmla="*/ 8861324 w 12192000"/>
              <a:gd name="connsiteY155" fmla="*/ 5921751 h 6858000"/>
              <a:gd name="connsiteX156" fmla="*/ 8898779 w 12192000"/>
              <a:gd name="connsiteY156" fmla="*/ 5922921 h 6858000"/>
              <a:gd name="connsiteX157" fmla="*/ 8938575 w 12192000"/>
              <a:gd name="connsiteY157" fmla="*/ 5919410 h 6858000"/>
              <a:gd name="connsiteX158" fmla="*/ 8978370 w 12192000"/>
              <a:gd name="connsiteY158" fmla="*/ 5914728 h 6858000"/>
              <a:gd name="connsiteX159" fmla="*/ 9018166 w 12192000"/>
              <a:gd name="connsiteY159" fmla="*/ 5908876 h 6858000"/>
              <a:gd name="connsiteX160" fmla="*/ 9057961 w 12192000"/>
              <a:gd name="connsiteY160" fmla="*/ 5904194 h 6858000"/>
              <a:gd name="connsiteX161" fmla="*/ 9097757 w 12192000"/>
              <a:gd name="connsiteY161" fmla="*/ 5901853 h 6858000"/>
              <a:gd name="connsiteX162" fmla="*/ 9136382 w 12192000"/>
              <a:gd name="connsiteY162" fmla="*/ 5901853 h 6858000"/>
              <a:gd name="connsiteX163" fmla="*/ 9172666 w 12192000"/>
              <a:gd name="connsiteY163" fmla="*/ 5906535 h 6858000"/>
              <a:gd name="connsiteX164" fmla="*/ 9208950 w 12192000"/>
              <a:gd name="connsiteY164" fmla="*/ 5915898 h 6858000"/>
              <a:gd name="connsiteX165" fmla="*/ 9244064 w 12192000"/>
              <a:gd name="connsiteY165" fmla="*/ 5929944 h 6858000"/>
              <a:gd name="connsiteX166" fmla="*/ 9279178 w 12192000"/>
              <a:gd name="connsiteY166" fmla="*/ 5948671 h 6858000"/>
              <a:gd name="connsiteX167" fmla="*/ 9314292 w 12192000"/>
              <a:gd name="connsiteY167" fmla="*/ 5967398 h 6858000"/>
              <a:gd name="connsiteX168" fmla="*/ 9349405 w 12192000"/>
              <a:gd name="connsiteY168" fmla="*/ 5988467 h 6858000"/>
              <a:gd name="connsiteX169" fmla="*/ 9383349 w 12192000"/>
              <a:gd name="connsiteY169" fmla="*/ 6008364 h 6858000"/>
              <a:gd name="connsiteX170" fmla="*/ 9419633 w 12192000"/>
              <a:gd name="connsiteY170" fmla="*/ 6025921 h 6858000"/>
              <a:gd name="connsiteX171" fmla="*/ 9454747 w 12192000"/>
              <a:gd name="connsiteY171" fmla="*/ 6039967 h 6858000"/>
              <a:gd name="connsiteX172" fmla="*/ 9491031 w 12192000"/>
              <a:gd name="connsiteY172" fmla="*/ 6049331 h 6858000"/>
              <a:gd name="connsiteX173" fmla="*/ 9528486 w 12192000"/>
              <a:gd name="connsiteY173" fmla="*/ 6052842 h 6858000"/>
              <a:gd name="connsiteX174" fmla="*/ 9565940 w 12192000"/>
              <a:gd name="connsiteY174" fmla="*/ 6049331 h 6858000"/>
              <a:gd name="connsiteX175" fmla="*/ 9602224 w 12192000"/>
              <a:gd name="connsiteY175" fmla="*/ 6039967 h 6858000"/>
              <a:gd name="connsiteX176" fmla="*/ 9637338 w 12192000"/>
              <a:gd name="connsiteY176" fmla="*/ 6025921 h 6858000"/>
              <a:gd name="connsiteX177" fmla="*/ 9673622 w 12192000"/>
              <a:gd name="connsiteY177" fmla="*/ 6008364 h 6858000"/>
              <a:gd name="connsiteX178" fmla="*/ 9707566 w 12192000"/>
              <a:gd name="connsiteY178" fmla="*/ 5988467 h 6858000"/>
              <a:gd name="connsiteX179" fmla="*/ 9742679 w 12192000"/>
              <a:gd name="connsiteY179" fmla="*/ 5967398 h 6858000"/>
              <a:gd name="connsiteX180" fmla="*/ 9777793 w 12192000"/>
              <a:gd name="connsiteY180" fmla="*/ 5948671 h 6858000"/>
              <a:gd name="connsiteX181" fmla="*/ 9812907 w 12192000"/>
              <a:gd name="connsiteY181" fmla="*/ 5929944 h 6858000"/>
              <a:gd name="connsiteX182" fmla="*/ 9846850 w 12192000"/>
              <a:gd name="connsiteY182" fmla="*/ 5915898 h 6858000"/>
              <a:gd name="connsiteX183" fmla="*/ 9884305 w 12192000"/>
              <a:gd name="connsiteY183" fmla="*/ 5906535 h 6858000"/>
              <a:gd name="connsiteX184" fmla="*/ 9920589 w 12192000"/>
              <a:gd name="connsiteY184" fmla="*/ 5901853 h 6858000"/>
              <a:gd name="connsiteX185" fmla="*/ 9959214 w 12192000"/>
              <a:gd name="connsiteY185" fmla="*/ 5901853 h 6858000"/>
              <a:gd name="connsiteX186" fmla="*/ 9999010 w 12192000"/>
              <a:gd name="connsiteY186" fmla="*/ 5904194 h 6858000"/>
              <a:gd name="connsiteX187" fmla="*/ 10038805 w 12192000"/>
              <a:gd name="connsiteY187" fmla="*/ 5908876 h 6858000"/>
              <a:gd name="connsiteX188" fmla="*/ 10078601 w 12192000"/>
              <a:gd name="connsiteY188" fmla="*/ 5914728 h 6858000"/>
              <a:gd name="connsiteX189" fmla="*/ 10118396 w 12192000"/>
              <a:gd name="connsiteY189" fmla="*/ 5919410 h 6858000"/>
              <a:gd name="connsiteX190" fmla="*/ 10158192 w 12192000"/>
              <a:gd name="connsiteY190" fmla="*/ 5922921 h 6858000"/>
              <a:gd name="connsiteX191" fmla="*/ 10195647 w 12192000"/>
              <a:gd name="connsiteY191" fmla="*/ 5921751 h 6858000"/>
              <a:gd name="connsiteX192" fmla="*/ 10231931 w 12192000"/>
              <a:gd name="connsiteY192" fmla="*/ 5917069 h 6858000"/>
              <a:gd name="connsiteX193" fmla="*/ 10267044 w 12192000"/>
              <a:gd name="connsiteY193" fmla="*/ 5906535 h 6858000"/>
              <a:gd name="connsiteX194" fmla="*/ 10296306 w 12192000"/>
              <a:gd name="connsiteY194" fmla="*/ 5891319 h 6858000"/>
              <a:gd name="connsiteX195" fmla="*/ 10324397 w 12192000"/>
              <a:gd name="connsiteY195" fmla="*/ 5871421 h 6858000"/>
              <a:gd name="connsiteX196" fmla="*/ 10348977 w 12192000"/>
              <a:gd name="connsiteY196" fmla="*/ 5848012 h 6858000"/>
              <a:gd name="connsiteX197" fmla="*/ 10373556 w 12192000"/>
              <a:gd name="connsiteY197" fmla="*/ 5821091 h 6858000"/>
              <a:gd name="connsiteX198" fmla="*/ 10395795 w 12192000"/>
              <a:gd name="connsiteY198" fmla="*/ 5793000 h 6858000"/>
              <a:gd name="connsiteX199" fmla="*/ 10418034 w 12192000"/>
              <a:gd name="connsiteY199" fmla="*/ 5763739 h 6858000"/>
              <a:gd name="connsiteX200" fmla="*/ 10440272 w 12192000"/>
              <a:gd name="connsiteY200" fmla="*/ 5734477 h 6858000"/>
              <a:gd name="connsiteX201" fmla="*/ 10462511 w 12192000"/>
              <a:gd name="connsiteY201" fmla="*/ 5706386 h 6858000"/>
              <a:gd name="connsiteX202" fmla="*/ 10485920 w 12192000"/>
              <a:gd name="connsiteY202" fmla="*/ 5679466 h 6858000"/>
              <a:gd name="connsiteX203" fmla="*/ 10512841 w 12192000"/>
              <a:gd name="connsiteY203" fmla="*/ 5656057 h 6858000"/>
              <a:gd name="connsiteX204" fmla="*/ 10538591 w 12192000"/>
              <a:gd name="connsiteY204" fmla="*/ 5634988 h 6858000"/>
              <a:gd name="connsiteX205" fmla="*/ 10567852 w 12192000"/>
              <a:gd name="connsiteY205" fmla="*/ 5618602 h 6858000"/>
              <a:gd name="connsiteX206" fmla="*/ 10599455 w 12192000"/>
              <a:gd name="connsiteY206" fmla="*/ 5604556 h 6858000"/>
              <a:gd name="connsiteX207" fmla="*/ 10633398 w 12192000"/>
              <a:gd name="connsiteY207" fmla="*/ 5592852 h 6858000"/>
              <a:gd name="connsiteX208" fmla="*/ 10668512 w 12192000"/>
              <a:gd name="connsiteY208" fmla="*/ 5582318 h 6858000"/>
              <a:gd name="connsiteX209" fmla="*/ 10703626 w 12192000"/>
              <a:gd name="connsiteY209" fmla="*/ 5572954 h 6858000"/>
              <a:gd name="connsiteX210" fmla="*/ 10739910 w 12192000"/>
              <a:gd name="connsiteY210" fmla="*/ 5563590 h 6858000"/>
              <a:gd name="connsiteX211" fmla="*/ 10773853 w 12192000"/>
              <a:gd name="connsiteY211" fmla="*/ 5553056 h 6858000"/>
              <a:gd name="connsiteX212" fmla="*/ 10807796 w 12192000"/>
              <a:gd name="connsiteY212" fmla="*/ 5541352 h 6858000"/>
              <a:gd name="connsiteX213" fmla="*/ 10839399 w 12192000"/>
              <a:gd name="connsiteY213" fmla="*/ 5527306 h 6858000"/>
              <a:gd name="connsiteX214" fmla="*/ 10867490 w 12192000"/>
              <a:gd name="connsiteY214" fmla="*/ 5509749 h 6858000"/>
              <a:gd name="connsiteX215" fmla="*/ 10893240 w 12192000"/>
              <a:gd name="connsiteY215" fmla="*/ 5488681 h 6858000"/>
              <a:gd name="connsiteX216" fmla="*/ 10914308 w 12192000"/>
              <a:gd name="connsiteY216" fmla="*/ 5462931 h 6858000"/>
              <a:gd name="connsiteX217" fmla="*/ 10931865 w 12192000"/>
              <a:gd name="connsiteY217" fmla="*/ 5434840 h 6858000"/>
              <a:gd name="connsiteX218" fmla="*/ 10945910 w 12192000"/>
              <a:gd name="connsiteY218" fmla="*/ 5403238 h 6858000"/>
              <a:gd name="connsiteX219" fmla="*/ 10957615 w 12192000"/>
              <a:gd name="connsiteY219" fmla="*/ 5369294 h 6858000"/>
              <a:gd name="connsiteX220" fmla="*/ 10968149 w 12192000"/>
              <a:gd name="connsiteY220" fmla="*/ 5335351 h 6858000"/>
              <a:gd name="connsiteX221" fmla="*/ 10977513 w 12192000"/>
              <a:gd name="connsiteY221" fmla="*/ 5299067 h 6858000"/>
              <a:gd name="connsiteX222" fmla="*/ 10986876 w 12192000"/>
              <a:gd name="connsiteY222" fmla="*/ 5263953 h 6858000"/>
              <a:gd name="connsiteX223" fmla="*/ 10997410 w 12192000"/>
              <a:gd name="connsiteY223" fmla="*/ 5228839 h 6858000"/>
              <a:gd name="connsiteX224" fmla="*/ 11009115 w 12192000"/>
              <a:gd name="connsiteY224" fmla="*/ 5194896 h 6858000"/>
              <a:gd name="connsiteX225" fmla="*/ 11023160 w 12192000"/>
              <a:gd name="connsiteY225" fmla="*/ 5163294 h 6858000"/>
              <a:gd name="connsiteX226" fmla="*/ 11039547 w 12192000"/>
              <a:gd name="connsiteY226" fmla="*/ 5134032 h 6858000"/>
              <a:gd name="connsiteX227" fmla="*/ 11060615 w 12192000"/>
              <a:gd name="connsiteY227" fmla="*/ 5108282 h 6858000"/>
              <a:gd name="connsiteX228" fmla="*/ 11084024 w 12192000"/>
              <a:gd name="connsiteY228" fmla="*/ 5081362 h 6858000"/>
              <a:gd name="connsiteX229" fmla="*/ 11110945 w 12192000"/>
              <a:gd name="connsiteY229" fmla="*/ 5057952 h 6858000"/>
              <a:gd name="connsiteX230" fmla="*/ 11139036 w 12192000"/>
              <a:gd name="connsiteY230" fmla="*/ 5035714 h 6858000"/>
              <a:gd name="connsiteX231" fmla="*/ 11169468 w 12192000"/>
              <a:gd name="connsiteY231" fmla="*/ 5013475 h 6858000"/>
              <a:gd name="connsiteX232" fmla="*/ 11198729 w 12192000"/>
              <a:gd name="connsiteY232" fmla="*/ 4991236 h 6858000"/>
              <a:gd name="connsiteX233" fmla="*/ 11226820 w 12192000"/>
              <a:gd name="connsiteY233" fmla="*/ 4968998 h 6858000"/>
              <a:gd name="connsiteX234" fmla="*/ 11253741 w 12192000"/>
              <a:gd name="connsiteY234" fmla="*/ 4944418 h 6858000"/>
              <a:gd name="connsiteX235" fmla="*/ 11277150 w 12192000"/>
              <a:gd name="connsiteY235" fmla="*/ 4919838 h 6858000"/>
              <a:gd name="connsiteX236" fmla="*/ 11297048 w 12192000"/>
              <a:gd name="connsiteY236" fmla="*/ 4891747 h 6858000"/>
              <a:gd name="connsiteX237" fmla="*/ 11312264 w 12192000"/>
              <a:gd name="connsiteY237" fmla="*/ 4862486 h 6858000"/>
              <a:gd name="connsiteX238" fmla="*/ 11322798 w 12192000"/>
              <a:gd name="connsiteY238" fmla="*/ 4827372 h 6858000"/>
              <a:gd name="connsiteX239" fmla="*/ 11327480 w 12192000"/>
              <a:gd name="connsiteY239" fmla="*/ 4791088 h 6858000"/>
              <a:gd name="connsiteX240" fmla="*/ 11328650 w 12192000"/>
              <a:gd name="connsiteY240" fmla="*/ 4753633 h 6858000"/>
              <a:gd name="connsiteX241" fmla="*/ 11325139 w 12192000"/>
              <a:gd name="connsiteY241" fmla="*/ 4713838 h 6858000"/>
              <a:gd name="connsiteX242" fmla="*/ 11320457 w 12192000"/>
              <a:gd name="connsiteY242" fmla="*/ 4674042 h 6858000"/>
              <a:gd name="connsiteX243" fmla="*/ 11314605 w 12192000"/>
              <a:gd name="connsiteY243" fmla="*/ 4634247 h 6858000"/>
              <a:gd name="connsiteX244" fmla="*/ 11309923 w 12192000"/>
              <a:gd name="connsiteY244" fmla="*/ 4594451 h 6858000"/>
              <a:gd name="connsiteX245" fmla="*/ 11307582 w 12192000"/>
              <a:gd name="connsiteY245" fmla="*/ 4554655 h 6858000"/>
              <a:gd name="connsiteX246" fmla="*/ 11307582 w 12192000"/>
              <a:gd name="connsiteY246" fmla="*/ 4516030 h 6858000"/>
              <a:gd name="connsiteX247" fmla="*/ 11312264 w 12192000"/>
              <a:gd name="connsiteY247" fmla="*/ 4479746 h 6858000"/>
              <a:gd name="connsiteX248" fmla="*/ 11321628 w 12192000"/>
              <a:gd name="connsiteY248" fmla="*/ 4443462 h 6858000"/>
              <a:gd name="connsiteX249" fmla="*/ 11335673 w 12192000"/>
              <a:gd name="connsiteY249" fmla="*/ 4409519 h 6858000"/>
              <a:gd name="connsiteX250" fmla="*/ 11354400 w 12192000"/>
              <a:gd name="connsiteY250" fmla="*/ 4374405 h 6858000"/>
              <a:gd name="connsiteX251" fmla="*/ 11373128 w 12192000"/>
              <a:gd name="connsiteY251" fmla="*/ 4339291 h 6858000"/>
              <a:gd name="connsiteX252" fmla="*/ 11394196 w 12192000"/>
              <a:gd name="connsiteY252" fmla="*/ 4304177 h 6858000"/>
              <a:gd name="connsiteX253" fmla="*/ 11414094 w 12192000"/>
              <a:gd name="connsiteY253" fmla="*/ 4270234 h 6858000"/>
              <a:gd name="connsiteX254" fmla="*/ 11431650 w 12192000"/>
              <a:gd name="connsiteY254" fmla="*/ 4233950 h 6858000"/>
              <a:gd name="connsiteX255" fmla="*/ 11445696 w 12192000"/>
              <a:gd name="connsiteY255" fmla="*/ 4198836 h 6858000"/>
              <a:gd name="connsiteX256" fmla="*/ 11455060 w 12192000"/>
              <a:gd name="connsiteY256" fmla="*/ 4162552 h 6858000"/>
              <a:gd name="connsiteX257" fmla="*/ 11458571 w 12192000"/>
              <a:gd name="connsiteY257" fmla="*/ 4125097 h 6858000"/>
              <a:gd name="connsiteX258" fmla="*/ 11455060 w 12192000"/>
              <a:gd name="connsiteY258" fmla="*/ 4087643 h 6858000"/>
              <a:gd name="connsiteX259" fmla="*/ 11445696 w 12192000"/>
              <a:gd name="connsiteY259" fmla="*/ 4051358 h 6858000"/>
              <a:gd name="connsiteX260" fmla="*/ 11431650 w 12192000"/>
              <a:gd name="connsiteY260" fmla="*/ 4016245 h 6858000"/>
              <a:gd name="connsiteX261" fmla="*/ 11414094 w 12192000"/>
              <a:gd name="connsiteY261" fmla="*/ 3979961 h 6858000"/>
              <a:gd name="connsiteX262" fmla="*/ 11394196 w 12192000"/>
              <a:gd name="connsiteY262" fmla="*/ 3946017 h 6858000"/>
              <a:gd name="connsiteX263" fmla="*/ 11373128 w 12192000"/>
              <a:gd name="connsiteY263" fmla="*/ 3910903 h 6858000"/>
              <a:gd name="connsiteX264" fmla="*/ 11354400 w 12192000"/>
              <a:gd name="connsiteY264" fmla="*/ 3875790 h 6858000"/>
              <a:gd name="connsiteX265" fmla="*/ 11335673 w 12192000"/>
              <a:gd name="connsiteY265" fmla="*/ 3840676 h 6858000"/>
              <a:gd name="connsiteX266" fmla="*/ 11321628 w 12192000"/>
              <a:gd name="connsiteY266" fmla="*/ 3806733 h 6858000"/>
              <a:gd name="connsiteX267" fmla="*/ 11312264 w 12192000"/>
              <a:gd name="connsiteY267" fmla="*/ 3770449 h 6858000"/>
              <a:gd name="connsiteX268" fmla="*/ 11307582 w 12192000"/>
              <a:gd name="connsiteY268" fmla="*/ 3734164 h 6858000"/>
              <a:gd name="connsiteX269" fmla="*/ 11307582 w 12192000"/>
              <a:gd name="connsiteY269" fmla="*/ 3695539 h 6858000"/>
              <a:gd name="connsiteX270" fmla="*/ 11309923 w 12192000"/>
              <a:gd name="connsiteY270" fmla="*/ 3655744 h 6858000"/>
              <a:gd name="connsiteX271" fmla="*/ 11314605 w 12192000"/>
              <a:gd name="connsiteY271" fmla="*/ 3615948 h 6858000"/>
              <a:gd name="connsiteX272" fmla="*/ 11320457 w 12192000"/>
              <a:gd name="connsiteY272" fmla="*/ 3576152 h 6858000"/>
              <a:gd name="connsiteX273" fmla="*/ 11325139 w 12192000"/>
              <a:gd name="connsiteY273" fmla="*/ 3536357 h 6858000"/>
              <a:gd name="connsiteX274" fmla="*/ 11328650 w 12192000"/>
              <a:gd name="connsiteY274" fmla="*/ 3496561 h 6858000"/>
              <a:gd name="connsiteX275" fmla="*/ 11327480 w 12192000"/>
              <a:gd name="connsiteY275" fmla="*/ 3459107 h 6858000"/>
              <a:gd name="connsiteX276" fmla="*/ 11322798 w 12192000"/>
              <a:gd name="connsiteY276" fmla="*/ 3422822 h 6858000"/>
              <a:gd name="connsiteX277" fmla="*/ 11312264 w 12192000"/>
              <a:gd name="connsiteY277" fmla="*/ 3387709 h 6858000"/>
              <a:gd name="connsiteX278" fmla="*/ 11297048 w 12192000"/>
              <a:gd name="connsiteY278" fmla="*/ 3358447 h 6858000"/>
              <a:gd name="connsiteX279" fmla="*/ 11277150 w 12192000"/>
              <a:gd name="connsiteY279" fmla="*/ 3330356 h 6858000"/>
              <a:gd name="connsiteX280" fmla="*/ 11253741 w 12192000"/>
              <a:gd name="connsiteY280" fmla="*/ 3305777 h 6858000"/>
              <a:gd name="connsiteX281" fmla="*/ 11226820 w 12192000"/>
              <a:gd name="connsiteY281" fmla="*/ 3281197 h 6858000"/>
              <a:gd name="connsiteX282" fmla="*/ 11198729 w 12192000"/>
              <a:gd name="connsiteY282" fmla="*/ 3258958 h 6858000"/>
              <a:gd name="connsiteX283" fmla="*/ 11169468 w 12192000"/>
              <a:gd name="connsiteY283" fmla="*/ 3236720 h 6858000"/>
              <a:gd name="connsiteX284" fmla="*/ 11139036 w 12192000"/>
              <a:gd name="connsiteY284" fmla="*/ 3214481 h 6858000"/>
              <a:gd name="connsiteX285" fmla="*/ 11110945 w 12192000"/>
              <a:gd name="connsiteY285" fmla="*/ 3192242 h 6858000"/>
              <a:gd name="connsiteX286" fmla="*/ 11084024 w 12192000"/>
              <a:gd name="connsiteY286" fmla="*/ 3168833 h 6858000"/>
              <a:gd name="connsiteX287" fmla="*/ 11060615 w 12192000"/>
              <a:gd name="connsiteY287" fmla="*/ 3141913 h 6858000"/>
              <a:gd name="connsiteX288" fmla="*/ 11039547 w 12192000"/>
              <a:gd name="connsiteY288" fmla="*/ 3116162 h 6858000"/>
              <a:gd name="connsiteX289" fmla="*/ 11023160 w 12192000"/>
              <a:gd name="connsiteY289" fmla="*/ 3086901 h 6858000"/>
              <a:gd name="connsiteX290" fmla="*/ 11009115 w 12192000"/>
              <a:gd name="connsiteY290" fmla="*/ 3055299 h 6858000"/>
              <a:gd name="connsiteX291" fmla="*/ 10997410 w 12192000"/>
              <a:gd name="connsiteY291" fmla="*/ 3021355 h 6858000"/>
              <a:gd name="connsiteX292" fmla="*/ 10986876 w 12192000"/>
              <a:gd name="connsiteY292" fmla="*/ 2986242 h 6858000"/>
              <a:gd name="connsiteX293" fmla="*/ 10977513 w 12192000"/>
              <a:gd name="connsiteY293" fmla="*/ 2951128 h 6858000"/>
              <a:gd name="connsiteX294" fmla="*/ 10968149 w 12192000"/>
              <a:gd name="connsiteY294" fmla="*/ 2914844 h 6858000"/>
              <a:gd name="connsiteX295" fmla="*/ 10957615 w 12192000"/>
              <a:gd name="connsiteY295" fmla="*/ 2880900 h 6858000"/>
              <a:gd name="connsiteX296" fmla="*/ 10945910 w 12192000"/>
              <a:gd name="connsiteY296" fmla="*/ 2846957 h 6858000"/>
              <a:gd name="connsiteX297" fmla="*/ 10931865 w 12192000"/>
              <a:gd name="connsiteY297" fmla="*/ 2815355 h 6858000"/>
              <a:gd name="connsiteX298" fmla="*/ 10914308 w 12192000"/>
              <a:gd name="connsiteY298" fmla="*/ 2787264 h 6858000"/>
              <a:gd name="connsiteX299" fmla="*/ 10893240 w 12192000"/>
              <a:gd name="connsiteY299" fmla="*/ 2761514 h 6858000"/>
              <a:gd name="connsiteX300" fmla="*/ 10867490 w 12192000"/>
              <a:gd name="connsiteY300" fmla="*/ 2740445 h 6858000"/>
              <a:gd name="connsiteX301" fmla="*/ 10839399 w 12192000"/>
              <a:gd name="connsiteY301" fmla="*/ 2722888 h 6858000"/>
              <a:gd name="connsiteX302" fmla="*/ 10807796 w 12192000"/>
              <a:gd name="connsiteY302" fmla="*/ 2708843 h 6858000"/>
              <a:gd name="connsiteX303" fmla="*/ 10773853 w 12192000"/>
              <a:gd name="connsiteY303" fmla="*/ 2697138 h 6858000"/>
              <a:gd name="connsiteX304" fmla="*/ 10739910 w 12192000"/>
              <a:gd name="connsiteY304" fmla="*/ 2686604 h 6858000"/>
              <a:gd name="connsiteX305" fmla="*/ 10703626 w 12192000"/>
              <a:gd name="connsiteY305" fmla="*/ 2677241 h 6858000"/>
              <a:gd name="connsiteX306" fmla="*/ 10668512 w 12192000"/>
              <a:gd name="connsiteY306" fmla="*/ 2667877 h 6858000"/>
              <a:gd name="connsiteX307" fmla="*/ 10633398 w 12192000"/>
              <a:gd name="connsiteY307" fmla="*/ 2657343 h 6858000"/>
              <a:gd name="connsiteX308" fmla="*/ 10599455 w 12192000"/>
              <a:gd name="connsiteY308" fmla="*/ 2645638 h 6858000"/>
              <a:gd name="connsiteX309" fmla="*/ 10567852 w 12192000"/>
              <a:gd name="connsiteY309" fmla="*/ 2631593 h 6858000"/>
              <a:gd name="connsiteX310" fmla="*/ 10538591 w 12192000"/>
              <a:gd name="connsiteY310" fmla="*/ 2615206 h 6858000"/>
              <a:gd name="connsiteX311" fmla="*/ 10512841 w 12192000"/>
              <a:gd name="connsiteY311" fmla="*/ 2594138 h 6858000"/>
              <a:gd name="connsiteX312" fmla="*/ 10485920 w 12192000"/>
              <a:gd name="connsiteY312" fmla="*/ 2570729 h 6858000"/>
              <a:gd name="connsiteX313" fmla="*/ 10462511 w 12192000"/>
              <a:gd name="connsiteY313" fmla="*/ 2543808 h 6858000"/>
              <a:gd name="connsiteX314" fmla="*/ 10440272 w 12192000"/>
              <a:gd name="connsiteY314" fmla="*/ 2515717 h 6858000"/>
              <a:gd name="connsiteX315" fmla="*/ 10418034 w 12192000"/>
              <a:gd name="connsiteY315" fmla="*/ 2486456 h 6858000"/>
              <a:gd name="connsiteX316" fmla="*/ 10395795 w 12192000"/>
              <a:gd name="connsiteY316" fmla="*/ 2457194 h 6858000"/>
              <a:gd name="connsiteX317" fmla="*/ 10373556 w 12192000"/>
              <a:gd name="connsiteY317" fmla="*/ 2429103 h 6858000"/>
              <a:gd name="connsiteX318" fmla="*/ 10348977 w 12192000"/>
              <a:gd name="connsiteY318" fmla="*/ 2402183 h 6858000"/>
              <a:gd name="connsiteX319" fmla="*/ 10324397 w 12192000"/>
              <a:gd name="connsiteY319" fmla="*/ 2378774 h 6858000"/>
              <a:gd name="connsiteX320" fmla="*/ 10296306 w 12192000"/>
              <a:gd name="connsiteY320" fmla="*/ 2358876 h 6858000"/>
              <a:gd name="connsiteX321" fmla="*/ 10267044 w 12192000"/>
              <a:gd name="connsiteY321" fmla="*/ 2343660 h 6858000"/>
              <a:gd name="connsiteX322" fmla="*/ 10231931 w 12192000"/>
              <a:gd name="connsiteY322" fmla="*/ 2333126 h 6858000"/>
              <a:gd name="connsiteX323" fmla="*/ 10195647 w 12192000"/>
              <a:gd name="connsiteY323" fmla="*/ 2328444 h 6858000"/>
              <a:gd name="connsiteX324" fmla="*/ 10158192 w 12192000"/>
              <a:gd name="connsiteY324" fmla="*/ 2327274 h 6858000"/>
              <a:gd name="connsiteX325" fmla="*/ 10118396 w 12192000"/>
              <a:gd name="connsiteY325" fmla="*/ 2330785 h 6858000"/>
              <a:gd name="connsiteX326" fmla="*/ 10078601 w 12192000"/>
              <a:gd name="connsiteY326" fmla="*/ 2335467 h 6858000"/>
              <a:gd name="connsiteX327" fmla="*/ 10038805 w 12192000"/>
              <a:gd name="connsiteY327" fmla="*/ 2341319 h 6858000"/>
              <a:gd name="connsiteX328" fmla="*/ 9999010 w 12192000"/>
              <a:gd name="connsiteY328" fmla="*/ 2346001 h 6858000"/>
              <a:gd name="connsiteX329" fmla="*/ 9959214 w 12192000"/>
              <a:gd name="connsiteY329" fmla="*/ 2348342 h 6858000"/>
              <a:gd name="connsiteX330" fmla="*/ 9920589 w 12192000"/>
              <a:gd name="connsiteY330" fmla="*/ 2348342 h 6858000"/>
              <a:gd name="connsiteX331" fmla="*/ 9884305 w 12192000"/>
              <a:gd name="connsiteY331" fmla="*/ 2343660 h 6858000"/>
              <a:gd name="connsiteX332" fmla="*/ 9846850 w 12192000"/>
              <a:gd name="connsiteY332" fmla="*/ 2334296 h 6858000"/>
              <a:gd name="connsiteX333" fmla="*/ 9812907 w 12192000"/>
              <a:gd name="connsiteY333" fmla="*/ 2320251 h 6858000"/>
              <a:gd name="connsiteX334" fmla="*/ 9777793 w 12192000"/>
              <a:gd name="connsiteY334" fmla="*/ 2301524 h 6858000"/>
              <a:gd name="connsiteX335" fmla="*/ 9742679 w 12192000"/>
              <a:gd name="connsiteY335" fmla="*/ 2282796 h 6858000"/>
              <a:gd name="connsiteX336" fmla="*/ 9707566 w 12192000"/>
              <a:gd name="connsiteY336" fmla="*/ 2261728 h 6858000"/>
              <a:gd name="connsiteX337" fmla="*/ 9673622 w 12192000"/>
              <a:gd name="connsiteY337" fmla="*/ 2241830 h 6858000"/>
              <a:gd name="connsiteX338" fmla="*/ 9637338 w 12192000"/>
              <a:gd name="connsiteY338" fmla="*/ 2224273 h 6858000"/>
              <a:gd name="connsiteX339" fmla="*/ 9602224 w 12192000"/>
              <a:gd name="connsiteY339" fmla="*/ 2210228 h 6858000"/>
              <a:gd name="connsiteX340" fmla="*/ 9565940 w 12192000"/>
              <a:gd name="connsiteY340" fmla="*/ 2200864 h 6858000"/>
              <a:gd name="connsiteX341" fmla="*/ 9528486 w 12192000"/>
              <a:gd name="connsiteY341" fmla="*/ 219735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9528486" y="2197353"/>
                </a:moveTo>
                <a:lnTo>
                  <a:pt x="9491031" y="2200864"/>
                </a:lnTo>
                <a:lnTo>
                  <a:pt x="9454747" y="2210228"/>
                </a:lnTo>
                <a:lnTo>
                  <a:pt x="9419633" y="2224273"/>
                </a:lnTo>
                <a:lnTo>
                  <a:pt x="9383349" y="2241830"/>
                </a:lnTo>
                <a:lnTo>
                  <a:pt x="9349405" y="2261728"/>
                </a:lnTo>
                <a:lnTo>
                  <a:pt x="9314292" y="2282796"/>
                </a:lnTo>
                <a:lnTo>
                  <a:pt x="9279178" y="2301524"/>
                </a:lnTo>
                <a:lnTo>
                  <a:pt x="9244064" y="2320251"/>
                </a:lnTo>
                <a:lnTo>
                  <a:pt x="9208950" y="2334296"/>
                </a:lnTo>
                <a:lnTo>
                  <a:pt x="9172666" y="2343660"/>
                </a:lnTo>
                <a:lnTo>
                  <a:pt x="9136382" y="2348342"/>
                </a:lnTo>
                <a:lnTo>
                  <a:pt x="9097757" y="2348342"/>
                </a:lnTo>
                <a:lnTo>
                  <a:pt x="9057961" y="2346001"/>
                </a:lnTo>
                <a:lnTo>
                  <a:pt x="9018166" y="2341319"/>
                </a:lnTo>
                <a:lnTo>
                  <a:pt x="8978370" y="2335467"/>
                </a:lnTo>
                <a:lnTo>
                  <a:pt x="8938575" y="2330785"/>
                </a:lnTo>
                <a:lnTo>
                  <a:pt x="8898779" y="2327274"/>
                </a:lnTo>
                <a:lnTo>
                  <a:pt x="8861324" y="2328444"/>
                </a:lnTo>
                <a:lnTo>
                  <a:pt x="8825040" y="2333126"/>
                </a:lnTo>
                <a:lnTo>
                  <a:pt x="8789926" y="2343660"/>
                </a:lnTo>
                <a:lnTo>
                  <a:pt x="8760665" y="2358876"/>
                </a:lnTo>
                <a:lnTo>
                  <a:pt x="8732574" y="2378774"/>
                </a:lnTo>
                <a:lnTo>
                  <a:pt x="8707994" y="2402183"/>
                </a:lnTo>
                <a:lnTo>
                  <a:pt x="8683415" y="2429103"/>
                </a:lnTo>
                <a:lnTo>
                  <a:pt x="8661176" y="2457194"/>
                </a:lnTo>
                <a:lnTo>
                  <a:pt x="8638937" y="2486456"/>
                </a:lnTo>
                <a:lnTo>
                  <a:pt x="8616699" y="2515717"/>
                </a:lnTo>
                <a:lnTo>
                  <a:pt x="8594460" y="2543808"/>
                </a:lnTo>
                <a:lnTo>
                  <a:pt x="8571051" y="2570729"/>
                </a:lnTo>
                <a:lnTo>
                  <a:pt x="8544130" y="2594138"/>
                </a:lnTo>
                <a:lnTo>
                  <a:pt x="8518380" y="2615206"/>
                </a:lnTo>
                <a:lnTo>
                  <a:pt x="8489119" y="2631593"/>
                </a:lnTo>
                <a:lnTo>
                  <a:pt x="8457516" y="2645638"/>
                </a:lnTo>
                <a:lnTo>
                  <a:pt x="8423573" y="2657343"/>
                </a:lnTo>
                <a:lnTo>
                  <a:pt x="8388459" y="2667877"/>
                </a:lnTo>
                <a:lnTo>
                  <a:pt x="8353346" y="2677241"/>
                </a:lnTo>
                <a:lnTo>
                  <a:pt x="8317062" y="2686604"/>
                </a:lnTo>
                <a:lnTo>
                  <a:pt x="8283118" y="2697138"/>
                </a:lnTo>
                <a:lnTo>
                  <a:pt x="8249175" y="2708843"/>
                </a:lnTo>
                <a:lnTo>
                  <a:pt x="8217573" y="2722888"/>
                </a:lnTo>
                <a:lnTo>
                  <a:pt x="8189482" y="2740445"/>
                </a:lnTo>
                <a:lnTo>
                  <a:pt x="8163732" y="2761514"/>
                </a:lnTo>
                <a:lnTo>
                  <a:pt x="8142663" y="2787264"/>
                </a:lnTo>
                <a:lnTo>
                  <a:pt x="8125106" y="2815355"/>
                </a:lnTo>
                <a:lnTo>
                  <a:pt x="8111061" y="2846957"/>
                </a:lnTo>
                <a:lnTo>
                  <a:pt x="8099356" y="2880900"/>
                </a:lnTo>
                <a:lnTo>
                  <a:pt x="8088822" y="2914844"/>
                </a:lnTo>
                <a:lnTo>
                  <a:pt x="8079459" y="2951128"/>
                </a:lnTo>
                <a:lnTo>
                  <a:pt x="8070095" y="2986242"/>
                </a:lnTo>
                <a:lnTo>
                  <a:pt x="8059561" y="3021355"/>
                </a:lnTo>
                <a:lnTo>
                  <a:pt x="8047856" y="3055299"/>
                </a:lnTo>
                <a:lnTo>
                  <a:pt x="8033811" y="3086901"/>
                </a:lnTo>
                <a:lnTo>
                  <a:pt x="8017424" y="3116162"/>
                </a:lnTo>
                <a:lnTo>
                  <a:pt x="7996356" y="3141913"/>
                </a:lnTo>
                <a:lnTo>
                  <a:pt x="7972947" y="3168833"/>
                </a:lnTo>
                <a:lnTo>
                  <a:pt x="7946026" y="3192242"/>
                </a:lnTo>
                <a:lnTo>
                  <a:pt x="7916765" y="3214481"/>
                </a:lnTo>
                <a:lnTo>
                  <a:pt x="7887503" y="3236720"/>
                </a:lnTo>
                <a:lnTo>
                  <a:pt x="7858242" y="3258958"/>
                </a:lnTo>
                <a:lnTo>
                  <a:pt x="7830151" y="3281197"/>
                </a:lnTo>
                <a:lnTo>
                  <a:pt x="7803230" y="3305777"/>
                </a:lnTo>
                <a:lnTo>
                  <a:pt x="7779821" y="3330356"/>
                </a:lnTo>
                <a:lnTo>
                  <a:pt x="7759923" y="3358447"/>
                </a:lnTo>
                <a:lnTo>
                  <a:pt x="7744708" y="3387709"/>
                </a:lnTo>
                <a:lnTo>
                  <a:pt x="7734173" y="3422822"/>
                </a:lnTo>
                <a:lnTo>
                  <a:pt x="7729492" y="3459107"/>
                </a:lnTo>
                <a:lnTo>
                  <a:pt x="7728321" y="3496561"/>
                </a:lnTo>
                <a:lnTo>
                  <a:pt x="7731832" y="3536357"/>
                </a:lnTo>
                <a:lnTo>
                  <a:pt x="7736514" y="3576152"/>
                </a:lnTo>
                <a:lnTo>
                  <a:pt x="7742367" y="3615948"/>
                </a:lnTo>
                <a:lnTo>
                  <a:pt x="7747048" y="3655744"/>
                </a:lnTo>
                <a:lnTo>
                  <a:pt x="7749389" y="3695539"/>
                </a:lnTo>
                <a:lnTo>
                  <a:pt x="7749389" y="3734164"/>
                </a:lnTo>
                <a:lnTo>
                  <a:pt x="7744708" y="3770449"/>
                </a:lnTo>
                <a:lnTo>
                  <a:pt x="7735344" y="3806733"/>
                </a:lnTo>
                <a:lnTo>
                  <a:pt x="7721298" y="3840676"/>
                </a:lnTo>
                <a:lnTo>
                  <a:pt x="7703741" y="3875790"/>
                </a:lnTo>
                <a:lnTo>
                  <a:pt x="7683844" y="3910903"/>
                </a:lnTo>
                <a:lnTo>
                  <a:pt x="7662775" y="3946017"/>
                </a:lnTo>
                <a:lnTo>
                  <a:pt x="7642878" y="3979961"/>
                </a:lnTo>
                <a:lnTo>
                  <a:pt x="7625321" y="4016245"/>
                </a:lnTo>
                <a:lnTo>
                  <a:pt x="7611275" y="4051358"/>
                </a:lnTo>
                <a:lnTo>
                  <a:pt x="7601912" y="4087643"/>
                </a:lnTo>
                <a:lnTo>
                  <a:pt x="7598400" y="4125097"/>
                </a:lnTo>
                <a:lnTo>
                  <a:pt x="7601912" y="4162552"/>
                </a:lnTo>
                <a:lnTo>
                  <a:pt x="7611275" y="4198836"/>
                </a:lnTo>
                <a:lnTo>
                  <a:pt x="7625321" y="4233950"/>
                </a:lnTo>
                <a:lnTo>
                  <a:pt x="7642878" y="4270234"/>
                </a:lnTo>
                <a:lnTo>
                  <a:pt x="7662775" y="4304177"/>
                </a:lnTo>
                <a:lnTo>
                  <a:pt x="7683844" y="4339291"/>
                </a:lnTo>
                <a:lnTo>
                  <a:pt x="7703741" y="4374405"/>
                </a:lnTo>
                <a:lnTo>
                  <a:pt x="7721298" y="4409519"/>
                </a:lnTo>
                <a:lnTo>
                  <a:pt x="7735344" y="4443462"/>
                </a:lnTo>
                <a:lnTo>
                  <a:pt x="7744708" y="4479746"/>
                </a:lnTo>
                <a:lnTo>
                  <a:pt x="7749389" y="4516030"/>
                </a:lnTo>
                <a:lnTo>
                  <a:pt x="7749389" y="4554655"/>
                </a:lnTo>
                <a:lnTo>
                  <a:pt x="7747048" y="4594451"/>
                </a:lnTo>
                <a:lnTo>
                  <a:pt x="7742367" y="4634247"/>
                </a:lnTo>
                <a:lnTo>
                  <a:pt x="7736514" y="4674042"/>
                </a:lnTo>
                <a:lnTo>
                  <a:pt x="7731832" y="4713838"/>
                </a:lnTo>
                <a:lnTo>
                  <a:pt x="7728321" y="4753633"/>
                </a:lnTo>
                <a:lnTo>
                  <a:pt x="7729492" y="4791088"/>
                </a:lnTo>
                <a:lnTo>
                  <a:pt x="7734173" y="4827372"/>
                </a:lnTo>
                <a:lnTo>
                  <a:pt x="7744708" y="4862486"/>
                </a:lnTo>
                <a:lnTo>
                  <a:pt x="7759923" y="4891747"/>
                </a:lnTo>
                <a:lnTo>
                  <a:pt x="7779821" y="4919838"/>
                </a:lnTo>
                <a:lnTo>
                  <a:pt x="7803230" y="4944418"/>
                </a:lnTo>
                <a:lnTo>
                  <a:pt x="7830151" y="4968998"/>
                </a:lnTo>
                <a:lnTo>
                  <a:pt x="7858242" y="4991236"/>
                </a:lnTo>
                <a:lnTo>
                  <a:pt x="7887503" y="5013475"/>
                </a:lnTo>
                <a:lnTo>
                  <a:pt x="7916765" y="5035714"/>
                </a:lnTo>
                <a:lnTo>
                  <a:pt x="7946026" y="5057952"/>
                </a:lnTo>
                <a:lnTo>
                  <a:pt x="7972947" y="5081362"/>
                </a:lnTo>
                <a:lnTo>
                  <a:pt x="7996356" y="5108282"/>
                </a:lnTo>
                <a:lnTo>
                  <a:pt x="8017424" y="5134032"/>
                </a:lnTo>
                <a:lnTo>
                  <a:pt x="8033811" y="5163294"/>
                </a:lnTo>
                <a:lnTo>
                  <a:pt x="8047856" y="5194896"/>
                </a:lnTo>
                <a:lnTo>
                  <a:pt x="8059561" y="5228839"/>
                </a:lnTo>
                <a:lnTo>
                  <a:pt x="8070095" y="5263953"/>
                </a:lnTo>
                <a:lnTo>
                  <a:pt x="8079459" y="5299067"/>
                </a:lnTo>
                <a:lnTo>
                  <a:pt x="8088822" y="5335351"/>
                </a:lnTo>
                <a:lnTo>
                  <a:pt x="8099356" y="5369294"/>
                </a:lnTo>
                <a:lnTo>
                  <a:pt x="8111061" y="5403238"/>
                </a:lnTo>
                <a:lnTo>
                  <a:pt x="8125106" y="5434840"/>
                </a:lnTo>
                <a:lnTo>
                  <a:pt x="8142663" y="5462931"/>
                </a:lnTo>
                <a:lnTo>
                  <a:pt x="8163732" y="5488681"/>
                </a:lnTo>
                <a:lnTo>
                  <a:pt x="8189482" y="5509749"/>
                </a:lnTo>
                <a:lnTo>
                  <a:pt x="8217573" y="5527306"/>
                </a:lnTo>
                <a:lnTo>
                  <a:pt x="8249175" y="5541352"/>
                </a:lnTo>
                <a:lnTo>
                  <a:pt x="8283118" y="5553056"/>
                </a:lnTo>
                <a:lnTo>
                  <a:pt x="8317062" y="5563590"/>
                </a:lnTo>
                <a:lnTo>
                  <a:pt x="8353346" y="5572954"/>
                </a:lnTo>
                <a:lnTo>
                  <a:pt x="8388459" y="5582318"/>
                </a:lnTo>
                <a:lnTo>
                  <a:pt x="8423573" y="5592852"/>
                </a:lnTo>
                <a:lnTo>
                  <a:pt x="8457516" y="5604556"/>
                </a:lnTo>
                <a:lnTo>
                  <a:pt x="8489119" y="5618602"/>
                </a:lnTo>
                <a:lnTo>
                  <a:pt x="8518380" y="5634988"/>
                </a:lnTo>
                <a:lnTo>
                  <a:pt x="8544130" y="5656057"/>
                </a:lnTo>
                <a:lnTo>
                  <a:pt x="8571051" y="5679466"/>
                </a:lnTo>
                <a:lnTo>
                  <a:pt x="8594460" y="5706386"/>
                </a:lnTo>
                <a:lnTo>
                  <a:pt x="8616699" y="5734477"/>
                </a:lnTo>
                <a:lnTo>
                  <a:pt x="8638937" y="5763739"/>
                </a:lnTo>
                <a:lnTo>
                  <a:pt x="8661176" y="5793000"/>
                </a:lnTo>
                <a:lnTo>
                  <a:pt x="8683415" y="5821091"/>
                </a:lnTo>
                <a:lnTo>
                  <a:pt x="8707994" y="5848012"/>
                </a:lnTo>
                <a:lnTo>
                  <a:pt x="8732574" y="5871421"/>
                </a:lnTo>
                <a:lnTo>
                  <a:pt x="8760665" y="5891319"/>
                </a:lnTo>
                <a:lnTo>
                  <a:pt x="8789926" y="5906535"/>
                </a:lnTo>
                <a:lnTo>
                  <a:pt x="8825040" y="5917069"/>
                </a:lnTo>
                <a:lnTo>
                  <a:pt x="8861324" y="5921751"/>
                </a:lnTo>
                <a:lnTo>
                  <a:pt x="8898779" y="5922921"/>
                </a:lnTo>
                <a:lnTo>
                  <a:pt x="8938575" y="5919410"/>
                </a:lnTo>
                <a:lnTo>
                  <a:pt x="8978370" y="5914728"/>
                </a:lnTo>
                <a:lnTo>
                  <a:pt x="9018166" y="5908876"/>
                </a:lnTo>
                <a:lnTo>
                  <a:pt x="9057961" y="5904194"/>
                </a:lnTo>
                <a:lnTo>
                  <a:pt x="9097757" y="5901853"/>
                </a:lnTo>
                <a:lnTo>
                  <a:pt x="9136382" y="5901853"/>
                </a:lnTo>
                <a:lnTo>
                  <a:pt x="9172666" y="5906535"/>
                </a:lnTo>
                <a:lnTo>
                  <a:pt x="9208950" y="5915898"/>
                </a:lnTo>
                <a:lnTo>
                  <a:pt x="9244064" y="5929944"/>
                </a:lnTo>
                <a:lnTo>
                  <a:pt x="9279178" y="5948671"/>
                </a:lnTo>
                <a:lnTo>
                  <a:pt x="9314292" y="5967398"/>
                </a:lnTo>
                <a:lnTo>
                  <a:pt x="9349405" y="5988467"/>
                </a:lnTo>
                <a:lnTo>
                  <a:pt x="9383349" y="6008364"/>
                </a:lnTo>
                <a:lnTo>
                  <a:pt x="9419633" y="6025921"/>
                </a:lnTo>
                <a:lnTo>
                  <a:pt x="9454747" y="6039967"/>
                </a:lnTo>
                <a:lnTo>
                  <a:pt x="9491031" y="6049331"/>
                </a:lnTo>
                <a:lnTo>
                  <a:pt x="9528486" y="6052842"/>
                </a:lnTo>
                <a:lnTo>
                  <a:pt x="9565940" y="6049331"/>
                </a:lnTo>
                <a:lnTo>
                  <a:pt x="9602224" y="6039967"/>
                </a:lnTo>
                <a:lnTo>
                  <a:pt x="9637338" y="6025921"/>
                </a:lnTo>
                <a:lnTo>
                  <a:pt x="9673622" y="6008364"/>
                </a:lnTo>
                <a:lnTo>
                  <a:pt x="9707566" y="5988467"/>
                </a:lnTo>
                <a:lnTo>
                  <a:pt x="9742679" y="5967398"/>
                </a:lnTo>
                <a:lnTo>
                  <a:pt x="9777793" y="5948671"/>
                </a:lnTo>
                <a:lnTo>
                  <a:pt x="9812907" y="5929944"/>
                </a:lnTo>
                <a:lnTo>
                  <a:pt x="9846850" y="5915898"/>
                </a:lnTo>
                <a:lnTo>
                  <a:pt x="9884305" y="5906535"/>
                </a:lnTo>
                <a:lnTo>
                  <a:pt x="9920589" y="5901853"/>
                </a:lnTo>
                <a:lnTo>
                  <a:pt x="9959214" y="5901853"/>
                </a:lnTo>
                <a:lnTo>
                  <a:pt x="9999010" y="5904194"/>
                </a:lnTo>
                <a:lnTo>
                  <a:pt x="10038805" y="5908876"/>
                </a:lnTo>
                <a:lnTo>
                  <a:pt x="10078601" y="5914728"/>
                </a:lnTo>
                <a:lnTo>
                  <a:pt x="10118396" y="5919410"/>
                </a:lnTo>
                <a:lnTo>
                  <a:pt x="10158192" y="5922921"/>
                </a:lnTo>
                <a:lnTo>
                  <a:pt x="10195647" y="5921751"/>
                </a:lnTo>
                <a:lnTo>
                  <a:pt x="10231931" y="5917069"/>
                </a:lnTo>
                <a:lnTo>
                  <a:pt x="10267044" y="5906535"/>
                </a:lnTo>
                <a:lnTo>
                  <a:pt x="10296306" y="5891319"/>
                </a:lnTo>
                <a:lnTo>
                  <a:pt x="10324397" y="5871421"/>
                </a:lnTo>
                <a:lnTo>
                  <a:pt x="10348977" y="5848012"/>
                </a:lnTo>
                <a:lnTo>
                  <a:pt x="10373556" y="5821091"/>
                </a:lnTo>
                <a:lnTo>
                  <a:pt x="10395795" y="5793000"/>
                </a:lnTo>
                <a:lnTo>
                  <a:pt x="10418034" y="5763739"/>
                </a:lnTo>
                <a:lnTo>
                  <a:pt x="10440272" y="5734477"/>
                </a:lnTo>
                <a:lnTo>
                  <a:pt x="10462511" y="5706386"/>
                </a:lnTo>
                <a:lnTo>
                  <a:pt x="10485920" y="5679466"/>
                </a:lnTo>
                <a:lnTo>
                  <a:pt x="10512841" y="5656057"/>
                </a:lnTo>
                <a:lnTo>
                  <a:pt x="10538591" y="5634988"/>
                </a:lnTo>
                <a:lnTo>
                  <a:pt x="10567852" y="5618602"/>
                </a:lnTo>
                <a:lnTo>
                  <a:pt x="10599455" y="5604556"/>
                </a:lnTo>
                <a:lnTo>
                  <a:pt x="10633398" y="5592852"/>
                </a:lnTo>
                <a:lnTo>
                  <a:pt x="10668512" y="5582318"/>
                </a:lnTo>
                <a:lnTo>
                  <a:pt x="10703626" y="5572954"/>
                </a:lnTo>
                <a:lnTo>
                  <a:pt x="10739910" y="5563590"/>
                </a:lnTo>
                <a:lnTo>
                  <a:pt x="10773853" y="5553056"/>
                </a:lnTo>
                <a:lnTo>
                  <a:pt x="10807796" y="5541352"/>
                </a:lnTo>
                <a:lnTo>
                  <a:pt x="10839399" y="5527306"/>
                </a:lnTo>
                <a:lnTo>
                  <a:pt x="10867490" y="5509749"/>
                </a:lnTo>
                <a:lnTo>
                  <a:pt x="10893240" y="5488681"/>
                </a:lnTo>
                <a:lnTo>
                  <a:pt x="10914308" y="5462931"/>
                </a:lnTo>
                <a:lnTo>
                  <a:pt x="10931865" y="5434840"/>
                </a:lnTo>
                <a:lnTo>
                  <a:pt x="10945910" y="5403238"/>
                </a:lnTo>
                <a:lnTo>
                  <a:pt x="10957615" y="5369294"/>
                </a:lnTo>
                <a:lnTo>
                  <a:pt x="10968149" y="5335351"/>
                </a:lnTo>
                <a:lnTo>
                  <a:pt x="10977513" y="5299067"/>
                </a:lnTo>
                <a:lnTo>
                  <a:pt x="10986876" y="5263953"/>
                </a:lnTo>
                <a:lnTo>
                  <a:pt x="10997410" y="5228839"/>
                </a:lnTo>
                <a:lnTo>
                  <a:pt x="11009115" y="5194896"/>
                </a:lnTo>
                <a:lnTo>
                  <a:pt x="11023160" y="5163294"/>
                </a:lnTo>
                <a:lnTo>
                  <a:pt x="11039547" y="5134032"/>
                </a:lnTo>
                <a:lnTo>
                  <a:pt x="11060615" y="5108282"/>
                </a:lnTo>
                <a:lnTo>
                  <a:pt x="11084024" y="5081362"/>
                </a:lnTo>
                <a:lnTo>
                  <a:pt x="11110945" y="5057952"/>
                </a:lnTo>
                <a:lnTo>
                  <a:pt x="11139036" y="5035714"/>
                </a:lnTo>
                <a:lnTo>
                  <a:pt x="11169468" y="5013475"/>
                </a:lnTo>
                <a:lnTo>
                  <a:pt x="11198729" y="4991236"/>
                </a:lnTo>
                <a:lnTo>
                  <a:pt x="11226820" y="4968998"/>
                </a:lnTo>
                <a:lnTo>
                  <a:pt x="11253741" y="4944418"/>
                </a:lnTo>
                <a:lnTo>
                  <a:pt x="11277150" y="4919838"/>
                </a:lnTo>
                <a:lnTo>
                  <a:pt x="11297048" y="4891747"/>
                </a:lnTo>
                <a:lnTo>
                  <a:pt x="11312264" y="4862486"/>
                </a:lnTo>
                <a:lnTo>
                  <a:pt x="11322798" y="4827372"/>
                </a:lnTo>
                <a:lnTo>
                  <a:pt x="11327480" y="4791088"/>
                </a:lnTo>
                <a:lnTo>
                  <a:pt x="11328650" y="4753633"/>
                </a:lnTo>
                <a:lnTo>
                  <a:pt x="11325139" y="4713838"/>
                </a:lnTo>
                <a:lnTo>
                  <a:pt x="11320457" y="4674042"/>
                </a:lnTo>
                <a:lnTo>
                  <a:pt x="11314605" y="4634247"/>
                </a:lnTo>
                <a:lnTo>
                  <a:pt x="11309923" y="4594451"/>
                </a:lnTo>
                <a:lnTo>
                  <a:pt x="11307582" y="4554655"/>
                </a:lnTo>
                <a:lnTo>
                  <a:pt x="11307582" y="4516030"/>
                </a:lnTo>
                <a:lnTo>
                  <a:pt x="11312264" y="4479746"/>
                </a:lnTo>
                <a:lnTo>
                  <a:pt x="11321628" y="4443462"/>
                </a:lnTo>
                <a:lnTo>
                  <a:pt x="11335673" y="4409519"/>
                </a:lnTo>
                <a:lnTo>
                  <a:pt x="11354400" y="4374405"/>
                </a:lnTo>
                <a:lnTo>
                  <a:pt x="11373128" y="4339291"/>
                </a:lnTo>
                <a:lnTo>
                  <a:pt x="11394196" y="4304177"/>
                </a:lnTo>
                <a:lnTo>
                  <a:pt x="11414094" y="4270234"/>
                </a:lnTo>
                <a:lnTo>
                  <a:pt x="11431650" y="4233950"/>
                </a:lnTo>
                <a:lnTo>
                  <a:pt x="11445696" y="4198836"/>
                </a:lnTo>
                <a:lnTo>
                  <a:pt x="11455060" y="4162552"/>
                </a:lnTo>
                <a:lnTo>
                  <a:pt x="11458571" y="4125097"/>
                </a:lnTo>
                <a:lnTo>
                  <a:pt x="11455060" y="4087643"/>
                </a:lnTo>
                <a:lnTo>
                  <a:pt x="11445696" y="4051358"/>
                </a:lnTo>
                <a:lnTo>
                  <a:pt x="11431650" y="4016245"/>
                </a:lnTo>
                <a:lnTo>
                  <a:pt x="11414094" y="3979961"/>
                </a:lnTo>
                <a:lnTo>
                  <a:pt x="11394196" y="3946017"/>
                </a:lnTo>
                <a:lnTo>
                  <a:pt x="11373128" y="3910903"/>
                </a:lnTo>
                <a:lnTo>
                  <a:pt x="11354400" y="3875790"/>
                </a:lnTo>
                <a:lnTo>
                  <a:pt x="11335673" y="3840676"/>
                </a:lnTo>
                <a:lnTo>
                  <a:pt x="11321628" y="3806733"/>
                </a:lnTo>
                <a:lnTo>
                  <a:pt x="11312264" y="3770449"/>
                </a:lnTo>
                <a:lnTo>
                  <a:pt x="11307582" y="3734164"/>
                </a:lnTo>
                <a:lnTo>
                  <a:pt x="11307582" y="3695539"/>
                </a:lnTo>
                <a:lnTo>
                  <a:pt x="11309923" y="3655744"/>
                </a:lnTo>
                <a:lnTo>
                  <a:pt x="11314605" y="3615948"/>
                </a:lnTo>
                <a:lnTo>
                  <a:pt x="11320457" y="3576152"/>
                </a:lnTo>
                <a:lnTo>
                  <a:pt x="11325139" y="3536357"/>
                </a:lnTo>
                <a:lnTo>
                  <a:pt x="11328650" y="3496561"/>
                </a:lnTo>
                <a:lnTo>
                  <a:pt x="11327480" y="3459107"/>
                </a:lnTo>
                <a:lnTo>
                  <a:pt x="11322798" y="3422822"/>
                </a:lnTo>
                <a:lnTo>
                  <a:pt x="11312264" y="3387709"/>
                </a:lnTo>
                <a:lnTo>
                  <a:pt x="11297048" y="3358447"/>
                </a:lnTo>
                <a:lnTo>
                  <a:pt x="11277150" y="3330356"/>
                </a:lnTo>
                <a:lnTo>
                  <a:pt x="11253741" y="3305777"/>
                </a:lnTo>
                <a:lnTo>
                  <a:pt x="11226820" y="3281197"/>
                </a:lnTo>
                <a:lnTo>
                  <a:pt x="11198729" y="3258958"/>
                </a:lnTo>
                <a:lnTo>
                  <a:pt x="11169468" y="3236720"/>
                </a:lnTo>
                <a:lnTo>
                  <a:pt x="11139036" y="3214481"/>
                </a:lnTo>
                <a:lnTo>
                  <a:pt x="11110945" y="3192242"/>
                </a:lnTo>
                <a:lnTo>
                  <a:pt x="11084024" y="3168833"/>
                </a:lnTo>
                <a:lnTo>
                  <a:pt x="11060615" y="3141913"/>
                </a:lnTo>
                <a:lnTo>
                  <a:pt x="11039547" y="3116162"/>
                </a:lnTo>
                <a:lnTo>
                  <a:pt x="11023160" y="3086901"/>
                </a:lnTo>
                <a:lnTo>
                  <a:pt x="11009115" y="3055299"/>
                </a:lnTo>
                <a:lnTo>
                  <a:pt x="10997410" y="3021355"/>
                </a:lnTo>
                <a:lnTo>
                  <a:pt x="10986876" y="2986242"/>
                </a:lnTo>
                <a:lnTo>
                  <a:pt x="10977513" y="2951128"/>
                </a:lnTo>
                <a:lnTo>
                  <a:pt x="10968149" y="2914844"/>
                </a:lnTo>
                <a:lnTo>
                  <a:pt x="10957615" y="2880900"/>
                </a:lnTo>
                <a:lnTo>
                  <a:pt x="10945910" y="2846957"/>
                </a:lnTo>
                <a:lnTo>
                  <a:pt x="10931865" y="2815355"/>
                </a:lnTo>
                <a:lnTo>
                  <a:pt x="10914308" y="2787264"/>
                </a:lnTo>
                <a:lnTo>
                  <a:pt x="10893240" y="2761514"/>
                </a:lnTo>
                <a:lnTo>
                  <a:pt x="10867490" y="2740445"/>
                </a:lnTo>
                <a:lnTo>
                  <a:pt x="10839399" y="2722888"/>
                </a:lnTo>
                <a:lnTo>
                  <a:pt x="10807796" y="2708843"/>
                </a:lnTo>
                <a:lnTo>
                  <a:pt x="10773853" y="2697138"/>
                </a:lnTo>
                <a:lnTo>
                  <a:pt x="10739910" y="2686604"/>
                </a:lnTo>
                <a:lnTo>
                  <a:pt x="10703626" y="2677241"/>
                </a:lnTo>
                <a:lnTo>
                  <a:pt x="10668512" y="2667877"/>
                </a:lnTo>
                <a:lnTo>
                  <a:pt x="10633398" y="2657343"/>
                </a:lnTo>
                <a:lnTo>
                  <a:pt x="10599455" y="2645638"/>
                </a:lnTo>
                <a:lnTo>
                  <a:pt x="10567852" y="2631593"/>
                </a:lnTo>
                <a:lnTo>
                  <a:pt x="10538591" y="2615206"/>
                </a:lnTo>
                <a:lnTo>
                  <a:pt x="10512841" y="2594138"/>
                </a:lnTo>
                <a:lnTo>
                  <a:pt x="10485920" y="2570729"/>
                </a:lnTo>
                <a:lnTo>
                  <a:pt x="10462511" y="2543808"/>
                </a:lnTo>
                <a:lnTo>
                  <a:pt x="10440272" y="2515717"/>
                </a:lnTo>
                <a:lnTo>
                  <a:pt x="10418034" y="2486456"/>
                </a:lnTo>
                <a:lnTo>
                  <a:pt x="10395795" y="2457194"/>
                </a:lnTo>
                <a:lnTo>
                  <a:pt x="10373556" y="2429103"/>
                </a:lnTo>
                <a:lnTo>
                  <a:pt x="10348977" y="2402183"/>
                </a:lnTo>
                <a:lnTo>
                  <a:pt x="10324397" y="2378774"/>
                </a:lnTo>
                <a:lnTo>
                  <a:pt x="10296306" y="2358876"/>
                </a:lnTo>
                <a:lnTo>
                  <a:pt x="10267044" y="2343660"/>
                </a:lnTo>
                <a:lnTo>
                  <a:pt x="10231931" y="2333126"/>
                </a:lnTo>
                <a:lnTo>
                  <a:pt x="10195647" y="2328444"/>
                </a:lnTo>
                <a:lnTo>
                  <a:pt x="10158192" y="2327274"/>
                </a:lnTo>
                <a:lnTo>
                  <a:pt x="10118396" y="2330785"/>
                </a:lnTo>
                <a:lnTo>
                  <a:pt x="10078601" y="2335467"/>
                </a:lnTo>
                <a:lnTo>
                  <a:pt x="10038805" y="2341319"/>
                </a:lnTo>
                <a:lnTo>
                  <a:pt x="9999010" y="2346001"/>
                </a:lnTo>
                <a:lnTo>
                  <a:pt x="9959214" y="2348342"/>
                </a:lnTo>
                <a:lnTo>
                  <a:pt x="9920589" y="2348342"/>
                </a:lnTo>
                <a:lnTo>
                  <a:pt x="9884305" y="2343660"/>
                </a:lnTo>
                <a:lnTo>
                  <a:pt x="9846850" y="2334296"/>
                </a:lnTo>
                <a:lnTo>
                  <a:pt x="9812907" y="2320251"/>
                </a:lnTo>
                <a:lnTo>
                  <a:pt x="9777793" y="2301524"/>
                </a:lnTo>
                <a:lnTo>
                  <a:pt x="9742679" y="2282796"/>
                </a:lnTo>
                <a:lnTo>
                  <a:pt x="9707566" y="2261728"/>
                </a:lnTo>
                <a:lnTo>
                  <a:pt x="9673622" y="2241830"/>
                </a:lnTo>
                <a:lnTo>
                  <a:pt x="9637338" y="2224273"/>
                </a:lnTo>
                <a:lnTo>
                  <a:pt x="9602224" y="2210228"/>
                </a:lnTo>
                <a:lnTo>
                  <a:pt x="9565940" y="2200864"/>
                </a:lnTo>
                <a:lnTo>
                  <a:pt x="9528486" y="2197353"/>
                </a:lnTo>
                <a:close/>
              </a:path>
            </a:pathLst>
          </a:custGeom>
          <a:solidFill>
            <a:schemeClr val="bg2"/>
          </a:solidFill>
          <a:ln w="10160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A0BD8A03-BDFA-9C78-6EA9-EFA95E9E1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</p:spPr>
        <p:txBody>
          <a:bodyPr>
            <a:noAutofit/>
          </a:bodyPr>
          <a:lstStyle/>
          <a:p>
            <a:r>
              <a:rPr lang="hr-HR" sz="3500" dirty="0"/>
              <a:t/>
            </a:r>
            <a:br>
              <a:rPr lang="hr-HR" sz="3500" dirty="0"/>
            </a:br>
            <a:r>
              <a:rPr lang="hr-HR" sz="3500" dirty="0"/>
              <a:t>Fokusiranje na pozitivne strane</a:t>
            </a:r>
            <a:br>
              <a:rPr lang="hr-HR" sz="3500" dirty="0"/>
            </a:br>
            <a:endParaRPr lang="hr-HR" sz="3500" dirty="0"/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0D3B0D10-EF29-472A-8E3D-EBEDDD162C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351F3C4-0DFB-DE98-D22B-BE74253E2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286001"/>
            <a:ext cx="6015897" cy="3593591"/>
          </a:xfrm>
        </p:spPr>
        <p:txBody>
          <a:bodyPr>
            <a:normAutofit/>
          </a:bodyPr>
          <a:lstStyle/>
          <a:p>
            <a:r>
              <a:rPr lang="hr-HR" sz="2200" dirty="0"/>
              <a:t>zamišljanje pozitivnih strana nadolazeće stresne situacije</a:t>
            </a:r>
          </a:p>
          <a:p>
            <a:endParaRPr lang="hr-HR" sz="2200" dirty="0"/>
          </a:p>
          <a:p>
            <a:r>
              <a:rPr lang="hr-HR" sz="2200" dirty="0"/>
              <a:t>primjerice, zamišljanje pozitivnih dijelova tijeka i ishoda same situacije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4FF49E3-3CF7-467D-BE04-86D18D2490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265920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06F0F283-C8B6-4598-89C9-C404C98A571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E473B0C0-761B-443F-97A0-9D6E01FBB75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-1" y="-2"/>
            <a:ext cx="6300250" cy="6858002"/>
          </a:xfrm>
          <a:custGeom>
            <a:avLst/>
            <a:gdLst>
              <a:gd name="connsiteX0" fmla="*/ 0 w 6300250"/>
              <a:gd name="connsiteY0" fmla="*/ 0 h 6858002"/>
              <a:gd name="connsiteX1" fmla="*/ 3149600 w 6300250"/>
              <a:gd name="connsiteY1" fmla="*/ 0 h 6858002"/>
              <a:gd name="connsiteX2" fmla="*/ 3149600 w 6300250"/>
              <a:gd name="connsiteY2" fmla="*/ 2 h 6858002"/>
              <a:gd name="connsiteX3" fmla="*/ 6110455 w 6300250"/>
              <a:gd name="connsiteY3" fmla="*/ 2 h 6858002"/>
              <a:gd name="connsiteX4" fmla="*/ 6115495 w 6300250"/>
              <a:gd name="connsiteY4" fmla="*/ 66677 h 6858002"/>
              <a:gd name="connsiteX5" fmla="*/ 6123892 w 6300250"/>
              <a:gd name="connsiteY5" fmla="*/ 122239 h 6858002"/>
              <a:gd name="connsiteX6" fmla="*/ 6133970 w 6300250"/>
              <a:gd name="connsiteY6" fmla="*/ 174627 h 6858002"/>
              <a:gd name="connsiteX7" fmla="*/ 6150766 w 6300250"/>
              <a:gd name="connsiteY7" fmla="*/ 217489 h 6858002"/>
              <a:gd name="connsiteX8" fmla="*/ 6167562 w 6300250"/>
              <a:gd name="connsiteY8" fmla="*/ 260352 h 6858002"/>
              <a:gd name="connsiteX9" fmla="*/ 6187717 w 6300250"/>
              <a:gd name="connsiteY9" fmla="*/ 296864 h 6858002"/>
              <a:gd name="connsiteX10" fmla="*/ 6207872 w 6300250"/>
              <a:gd name="connsiteY10" fmla="*/ 334964 h 6858002"/>
              <a:gd name="connsiteX11" fmla="*/ 6226348 w 6300250"/>
              <a:gd name="connsiteY11" fmla="*/ 369889 h 6858002"/>
              <a:gd name="connsiteX12" fmla="*/ 6244823 w 6300250"/>
              <a:gd name="connsiteY12" fmla="*/ 409577 h 6858002"/>
              <a:gd name="connsiteX13" fmla="*/ 6261619 w 6300250"/>
              <a:gd name="connsiteY13" fmla="*/ 450852 h 6858002"/>
              <a:gd name="connsiteX14" fmla="*/ 6276736 w 6300250"/>
              <a:gd name="connsiteY14" fmla="*/ 496889 h 6858002"/>
              <a:gd name="connsiteX15" fmla="*/ 6288493 w 6300250"/>
              <a:gd name="connsiteY15" fmla="*/ 546102 h 6858002"/>
              <a:gd name="connsiteX16" fmla="*/ 6296891 w 6300250"/>
              <a:gd name="connsiteY16" fmla="*/ 606427 h 6858002"/>
              <a:gd name="connsiteX17" fmla="*/ 6300250 w 6300250"/>
              <a:gd name="connsiteY17" fmla="*/ 673102 h 6858002"/>
              <a:gd name="connsiteX18" fmla="*/ 6296891 w 6300250"/>
              <a:gd name="connsiteY18" fmla="*/ 744539 h 6858002"/>
              <a:gd name="connsiteX19" fmla="*/ 6288493 w 6300250"/>
              <a:gd name="connsiteY19" fmla="*/ 801689 h 6858002"/>
              <a:gd name="connsiteX20" fmla="*/ 6276736 w 6300250"/>
              <a:gd name="connsiteY20" fmla="*/ 854077 h 6858002"/>
              <a:gd name="connsiteX21" fmla="*/ 6261619 w 6300250"/>
              <a:gd name="connsiteY21" fmla="*/ 901702 h 6858002"/>
              <a:gd name="connsiteX22" fmla="*/ 6244823 w 6300250"/>
              <a:gd name="connsiteY22" fmla="*/ 942977 h 6858002"/>
              <a:gd name="connsiteX23" fmla="*/ 6224668 w 6300250"/>
              <a:gd name="connsiteY23" fmla="*/ 981077 h 6858002"/>
              <a:gd name="connsiteX24" fmla="*/ 6204513 w 6300250"/>
              <a:gd name="connsiteY24" fmla="*/ 1017589 h 6858002"/>
              <a:gd name="connsiteX25" fmla="*/ 6184358 w 6300250"/>
              <a:gd name="connsiteY25" fmla="*/ 1055689 h 6858002"/>
              <a:gd name="connsiteX26" fmla="*/ 6165882 w 6300250"/>
              <a:gd name="connsiteY26" fmla="*/ 1095377 h 6858002"/>
              <a:gd name="connsiteX27" fmla="*/ 6147406 w 6300250"/>
              <a:gd name="connsiteY27" fmla="*/ 1136652 h 6858002"/>
              <a:gd name="connsiteX28" fmla="*/ 6132291 w 6300250"/>
              <a:gd name="connsiteY28" fmla="*/ 1182689 h 6858002"/>
              <a:gd name="connsiteX29" fmla="*/ 6122213 w 6300250"/>
              <a:gd name="connsiteY29" fmla="*/ 1235077 h 6858002"/>
              <a:gd name="connsiteX30" fmla="*/ 6112135 w 6300250"/>
              <a:gd name="connsiteY30" fmla="*/ 1295402 h 6858002"/>
              <a:gd name="connsiteX31" fmla="*/ 6110455 w 6300250"/>
              <a:gd name="connsiteY31" fmla="*/ 1363664 h 6858002"/>
              <a:gd name="connsiteX32" fmla="*/ 6112135 w 6300250"/>
              <a:gd name="connsiteY32" fmla="*/ 1431927 h 6858002"/>
              <a:gd name="connsiteX33" fmla="*/ 6122213 w 6300250"/>
              <a:gd name="connsiteY33" fmla="*/ 1492252 h 6858002"/>
              <a:gd name="connsiteX34" fmla="*/ 6132291 w 6300250"/>
              <a:gd name="connsiteY34" fmla="*/ 1544639 h 6858002"/>
              <a:gd name="connsiteX35" fmla="*/ 6147406 w 6300250"/>
              <a:gd name="connsiteY35" fmla="*/ 1589089 h 6858002"/>
              <a:gd name="connsiteX36" fmla="*/ 6165882 w 6300250"/>
              <a:gd name="connsiteY36" fmla="*/ 1631952 h 6858002"/>
              <a:gd name="connsiteX37" fmla="*/ 6184358 w 6300250"/>
              <a:gd name="connsiteY37" fmla="*/ 1671639 h 6858002"/>
              <a:gd name="connsiteX38" fmla="*/ 6204513 w 6300250"/>
              <a:gd name="connsiteY38" fmla="*/ 1708152 h 6858002"/>
              <a:gd name="connsiteX39" fmla="*/ 6224668 w 6300250"/>
              <a:gd name="connsiteY39" fmla="*/ 1743077 h 6858002"/>
              <a:gd name="connsiteX40" fmla="*/ 6244823 w 6300250"/>
              <a:gd name="connsiteY40" fmla="*/ 1782764 h 6858002"/>
              <a:gd name="connsiteX41" fmla="*/ 6261619 w 6300250"/>
              <a:gd name="connsiteY41" fmla="*/ 1824039 h 6858002"/>
              <a:gd name="connsiteX42" fmla="*/ 6276736 w 6300250"/>
              <a:gd name="connsiteY42" fmla="*/ 1870077 h 6858002"/>
              <a:gd name="connsiteX43" fmla="*/ 6288493 w 6300250"/>
              <a:gd name="connsiteY43" fmla="*/ 1922464 h 6858002"/>
              <a:gd name="connsiteX44" fmla="*/ 6296891 w 6300250"/>
              <a:gd name="connsiteY44" fmla="*/ 1982789 h 6858002"/>
              <a:gd name="connsiteX45" fmla="*/ 6300250 w 6300250"/>
              <a:gd name="connsiteY45" fmla="*/ 2051052 h 6858002"/>
              <a:gd name="connsiteX46" fmla="*/ 6296891 w 6300250"/>
              <a:gd name="connsiteY46" fmla="*/ 2119314 h 6858002"/>
              <a:gd name="connsiteX47" fmla="*/ 6288493 w 6300250"/>
              <a:gd name="connsiteY47" fmla="*/ 2179639 h 6858002"/>
              <a:gd name="connsiteX48" fmla="*/ 6276736 w 6300250"/>
              <a:gd name="connsiteY48" fmla="*/ 2232027 h 6858002"/>
              <a:gd name="connsiteX49" fmla="*/ 6261619 w 6300250"/>
              <a:gd name="connsiteY49" fmla="*/ 2278064 h 6858002"/>
              <a:gd name="connsiteX50" fmla="*/ 6244823 w 6300250"/>
              <a:gd name="connsiteY50" fmla="*/ 2319339 h 6858002"/>
              <a:gd name="connsiteX51" fmla="*/ 6224668 w 6300250"/>
              <a:gd name="connsiteY51" fmla="*/ 2359027 h 6858002"/>
              <a:gd name="connsiteX52" fmla="*/ 6204513 w 6300250"/>
              <a:gd name="connsiteY52" fmla="*/ 2395539 h 6858002"/>
              <a:gd name="connsiteX53" fmla="*/ 6184358 w 6300250"/>
              <a:gd name="connsiteY53" fmla="*/ 2433639 h 6858002"/>
              <a:gd name="connsiteX54" fmla="*/ 6165882 w 6300250"/>
              <a:gd name="connsiteY54" fmla="*/ 2471739 h 6858002"/>
              <a:gd name="connsiteX55" fmla="*/ 6147406 w 6300250"/>
              <a:gd name="connsiteY55" fmla="*/ 2513014 h 6858002"/>
              <a:gd name="connsiteX56" fmla="*/ 6132291 w 6300250"/>
              <a:gd name="connsiteY56" fmla="*/ 2560639 h 6858002"/>
              <a:gd name="connsiteX57" fmla="*/ 6122213 w 6300250"/>
              <a:gd name="connsiteY57" fmla="*/ 2613027 h 6858002"/>
              <a:gd name="connsiteX58" fmla="*/ 6112135 w 6300250"/>
              <a:gd name="connsiteY58" fmla="*/ 2671764 h 6858002"/>
              <a:gd name="connsiteX59" fmla="*/ 6110455 w 6300250"/>
              <a:gd name="connsiteY59" fmla="*/ 2741614 h 6858002"/>
              <a:gd name="connsiteX60" fmla="*/ 6112135 w 6300250"/>
              <a:gd name="connsiteY60" fmla="*/ 2809877 h 6858002"/>
              <a:gd name="connsiteX61" fmla="*/ 6122213 w 6300250"/>
              <a:gd name="connsiteY61" fmla="*/ 2868614 h 6858002"/>
              <a:gd name="connsiteX62" fmla="*/ 6132291 w 6300250"/>
              <a:gd name="connsiteY62" fmla="*/ 2922589 h 6858002"/>
              <a:gd name="connsiteX63" fmla="*/ 6147406 w 6300250"/>
              <a:gd name="connsiteY63" fmla="*/ 2967039 h 6858002"/>
              <a:gd name="connsiteX64" fmla="*/ 6165882 w 6300250"/>
              <a:gd name="connsiteY64" fmla="*/ 3009902 h 6858002"/>
              <a:gd name="connsiteX65" fmla="*/ 6184358 w 6300250"/>
              <a:gd name="connsiteY65" fmla="*/ 3046414 h 6858002"/>
              <a:gd name="connsiteX66" fmla="*/ 6204513 w 6300250"/>
              <a:gd name="connsiteY66" fmla="*/ 3084514 h 6858002"/>
              <a:gd name="connsiteX67" fmla="*/ 6224668 w 6300250"/>
              <a:gd name="connsiteY67" fmla="*/ 3121027 h 6858002"/>
              <a:gd name="connsiteX68" fmla="*/ 6244823 w 6300250"/>
              <a:gd name="connsiteY68" fmla="*/ 3160714 h 6858002"/>
              <a:gd name="connsiteX69" fmla="*/ 6261619 w 6300250"/>
              <a:gd name="connsiteY69" fmla="*/ 3201989 h 6858002"/>
              <a:gd name="connsiteX70" fmla="*/ 6276736 w 6300250"/>
              <a:gd name="connsiteY70" fmla="*/ 3248027 h 6858002"/>
              <a:gd name="connsiteX71" fmla="*/ 6288493 w 6300250"/>
              <a:gd name="connsiteY71" fmla="*/ 3300414 h 6858002"/>
              <a:gd name="connsiteX72" fmla="*/ 6296891 w 6300250"/>
              <a:gd name="connsiteY72" fmla="*/ 3360739 h 6858002"/>
              <a:gd name="connsiteX73" fmla="*/ 6300250 w 6300250"/>
              <a:gd name="connsiteY73" fmla="*/ 3427414 h 6858002"/>
              <a:gd name="connsiteX74" fmla="*/ 6296891 w 6300250"/>
              <a:gd name="connsiteY74" fmla="*/ 3497264 h 6858002"/>
              <a:gd name="connsiteX75" fmla="*/ 6288493 w 6300250"/>
              <a:gd name="connsiteY75" fmla="*/ 3557589 h 6858002"/>
              <a:gd name="connsiteX76" fmla="*/ 6276736 w 6300250"/>
              <a:gd name="connsiteY76" fmla="*/ 3609977 h 6858002"/>
              <a:gd name="connsiteX77" fmla="*/ 6261619 w 6300250"/>
              <a:gd name="connsiteY77" fmla="*/ 3656014 h 6858002"/>
              <a:gd name="connsiteX78" fmla="*/ 6244823 w 6300250"/>
              <a:gd name="connsiteY78" fmla="*/ 3697289 h 6858002"/>
              <a:gd name="connsiteX79" fmla="*/ 6224668 w 6300250"/>
              <a:gd name="connsiteY79" fmla="*/ 3736977 h 6858002"/>
              <a:gd name="connsiteX80" fmla="*/ 6184358 w 6300250"/>
              <a:gd name="connsiteY80" fmla="*/ 3811589 h 6858002"/>
              <a:gd name="connsiteX81" fmla="*/ 6165882 w 6300250"/>
              <a:gd name="connsiteY81" fmla="*/ 3848102 h 6858002"/>
              <a:gd name="connsiteX82" fmla="*/ 6147406 w 6300250"/>
              <a:gd name="connsiteY82" fmla="*/ 3890964 h 6858002"/>
              <a:gd name="connsiteX83" fmla="*/ 6132291 w 6300250"/>
              <a:gd name="connsiteY83" fmla="*/ 3935414 h 6858002"/>
              <a:gd name="connsiteX84" fmla="*/ 6122213 w 6300250"/>
              <a:gd name="connsiteY84" fmla="*/ 3987802 h 6858002"/>
              <a:gd name="connsiteX85" fmla="*/ 6112135 w 6300250"/>
              <a:gd name="connsiteY85" fmla="*/ 4048127 h 6858002"/>
              <a:gd name="connsiteX86" fmla="*/ 6110455 w 6300250"/>
              <a:gd name="connsiteY86" fmla="*/ 4116389 h 6858002"/>
              <a:gd name="connsiteX87" fmla="*/ 6112135 w 6300250"/>
              <a:gd name="connsiteY87" fmla="*/ 4186239 h 6858002"/>
              <a:gd name="connsiteX88" fmla="*/ 6122213 w 6300250"/>
              <a:gd name="connsiteY88" fmla="*/ 4244977 h 6858002"/>
              <a:gd name="connsiteX89" fmla="*/ 6132291 w 6300250"/>
              <a:gd name="connsiteY89" fmla="*/ 4297364 h 6858002"/>
              <a:gd name="connsiteX90" fmla="*/ 6147406 w 6300250"/>
              <a:gd name="connsiteY90" fmla="*/ 4343402 h 6858002"/>
              <a:gd name="connsiteX91" fmla="*/ 6165882 w 6300250"/>
              <a:gd name="connsiteY91" fmla="*/ 4386264 h 6858002"/>
              <a:gd name="connsiteX92" fmla="*/ 6184358 w 6300250"/>
              <a:gd name="connsiteY92" fmla="*/ 4424364 h 6858002"/>
              <a:gd name="connsiteX93" fmla="*/ 6224668 w 6300250"/>
              <a:gd name="connsiteY93" fmla="*/ 4498977 h 6858002"/>
              <a:gd name="connsiteX94" fmla="*/ 6244823 w 6300250"/>
              <a:gd name="connsiteY94" fmla="*/ 4537077 h 6858002"/>
              <a:gd name="connsiteX95" fmla="*/ 6261619 w 6300250"/>
              <a:gd name="connsiteY95" fmla="*/ 4579939 h 6858002"/>
              <a:gd name="connsiteX96" fmla="*/ 6276736 w 6300250"/>
              <a:gd name="connsiteY96" fmla="*/ 4625977 h 6858002"/>
              <a:gd name="connsiteX97" fmla="*/ 6288493 w 6300250"/>
              <a:gd name="connsiteY97" fmla="*/ 4678364 h 6858002"/>
              <a:gd name="connsiteX98" fmla="*/ 6296891 w 6300250"/>
              <a:gd name="connsiteY98" fmla="*/ 4738689 h 6858002"/>
              <a:gd name="connsiteX99" fmla="*/ 6300250 w 6300250"/>
              <a:gd name="connsiteY99" fmla="*/ 4806952 h 6858002"/>
              <a:gd name="connsiteX100" fmla="*/ 6296891 w 6300250"/>
              <a:gd name="connsiteY100" fmla="*/ 4875214 h 6858002"/>
              <a:gd name="connsiteX101" fmla="*/ 6288493 w 6300250"/>
              <a:gd name="connsiteY101" fmla="*/ 4935539 h 6858002"/>
              <a:gd name="connsiteX102" fmla="*/ 6276736 w 6300250"/>
              <a:gd name="connsiteY102" fmla="*/ 4987927 h 6858002"/>
              <a:gd name="connsiteX103" fmla="*/ 6261619 w 6300250"/>
              <a:gd name="connsiteY103" fmla="*/ 5033964 h 6858002"/>
              <a:gd name="connsiteX104" fmla="*/ 6244823 w 6300250"/>
              <a:gd name="connsiteY104" fmla="*/ 5075239 h 6858002"/>
              <a:gd name="connsiteX105" fmla="*/ 6224668 w 6300250"/>
              <a:gd name="connsiteY105" fmla="*/ 5114927 h 6858002"/>
              <a:gd name="connsiteX106" fmla="*/ 6204513 w 6300250"/>
              <a:gd name="connsiteY106" fmla="*/ 5149852 h 6858002"/>
              <a:gd name="connsiteX107" fmla="*/ 6184358 w 6300250"/>
              <a:gd name="connsiteY107" fmla="*/ 5186364 h 6858002"/>
              <a:gd name="connsiteX108" fmla="*/ 6165882 w 6300250"/>
              <a:gd name="connsiteY108" fmla="*/ 5226052 h 6858002"/>
              <a:gd name="connsiteX109" fmla="*/ 6147406 w 6300250"/>
              <a:gd name="connsiteY109" fmla="*/ 5268914 h 6858002"/>
              <a:gd name="connsiteX110" fmla="*/ 6132291 w 6300250"/>
              <a:gd name="connsiteY110" fmla="*/ 5313364 h 6858002"/>
              <a:gd name="connsiteX111" fmla="*/ 6122213 w 6300250"/>
              <a:gd name="connsiteY111" fmla="*/ 5365752 h 6858002"/>
              <a:gd name="connsiteX112" fmla="*/ 6112135 w 6300250"/>
              <a:gd name="connsiteY112" fmla="*/ 5426077 h 6858002"/>
              <a:gd name="connsiteX113" fmla="*/ 6110455 w 6300250"/>
              <a:gd name="connsiteY113" fmla="*/ 5494339 h 6858002"/>
              <a:gd name="connsiteX114" fmla="*/ 6112135 w 6300250"/>
              <a:gd name="connsiteY114" fmla="*/ 5562602 h 6858002"/>
              <a:gd name="connsiteX115" fmla="*/ 6122213 w 6300250"/>
              <a:gd name="connsiteY115" fmla="*/ 5622927 h 6858002"/>
              <a:gd name="connsiteX116" fmla="*/ 6132291 w 6300250"/>
              <a:gd name="connsiteY116" fmla="*/ 5675314 h 6858002"/>
              <a:gd name="connsiteX117" fmla="*/ 6147406 w 6300250"/>
              <a:gd name="connsiteY117" fmla="*/ 5721352 h 6858002"/>
              <a:gd name="connsiteX118" fmla="*/ 6165882 w 6300250"/>
              <a:gd name="connsiteY118" fmla="*/ 5762627 h 6858002"/>
              <a:gd name="connsiteX119" fmla="*/ 6184358 w 6300250"/>
              <a:gd name="connsiteY119" fmla="*/ 5802314 h 6858002"/>
              <a:gd name="connsiteX120" fmla="*/ 6204513 w 6300250"/>
              <a:gd name="connsiteY120" fmla="*/ 5840414 h 6858002"/>
              <a:gd name="connsiteX121" fmla="*/ 6224668 w 6300250"/>
              <a:gd name="connsiteY121" fmla="*/ 5876927 h 6858002"/>
              <a:gd name="connsiteX122" fmla="*/ 6244823 w 6300250"/>
              <a:gd name="connsiteY122" fmla="*/ 5915027 h 6858002"/>
              <a:gd name="connsiteX123" fmla="*/ 6261619 w 6300250"/>
              <a:gd name="connsiteY123" fmla="*/ 5956302 h 6858002"/>
              <a:gd name="connsiteX124" fmla="*/ 6276736 w 6300250"/>
              <a:gd name="connsiteY124" fmla="*/ 6003927 h 6858002"/>
              <a:gd name="connsiteX125" fmla="*/ 6288493 w 6300250"/>
              <a:gd name="connsiteY125" fmla="*/ 6056314 h 6858002"/>
              <a:gd name="connsiteX126" fmla="*/ 6296891 w 6300250"/>
              <a:gd name="connsiteY126" fmla="*/ 6113464 h 6858002"/>
              <a:gd name="connsiteX127" fmla="*/ 6300250 w 6300250"/>
              <a:gd name="connsiteY127" fmla="*/ 6183314 h 6858002"/>
              <a:gd name="connsiteX128" fmla="*/ 6296891 w 6300250"/>
              <a:gd name="connsiteY128" fmla="*/ 6251577 h 6858002"/>
              <a:gd name="connsiteX129" fmla="*/ 6288493 w 6300250"/>
              <a:gd name="connsiteY129" fmla="*/ 6311902 h 6858002"/>
              <a:gd name="connsiteX130" fmla="*/ 6276736 w 6300250"/>
              <a:gd name="connsiteY130" fmla="*/ 6361114 h 6858002"/>
              <a:gd name="connsiteX131" fmla="*/ 6261619 w 6300250"/>
              <a:gd name="connsiteY131" fmla="*/ 6407152 h 6858002"/>
              <a:gd name="connsiteX132" fmla="*/ 6244823 w 6300250"/>
              <a:gd name="connsiteY132" fmla="*/ 6448427 h 6858002"/>
              <a:gd name="connsiteX133" fmla="*/ 6226348 w 6300250"/>
              <a:gd name="connsiteY133" fmla="*/ 6488114 h 6858002"/>
              <a:gd name="connsiteX134" fmla="*/ 6207872 w 6300250"/>
              <a:gd name="connsiteY134" fmla="*/ 6523039 h 6858002"/>
              <a:gd name="connsiteX135" fmla="*/ 6187717 w 6300250"/>
              <a:gd name="connsiteY135" fmla="*/ 6561139 h 6858002"/>
              <a:gd name="connsiteX136" fmla="*/ 6167562 w 6300250"/>
              <a:gd name="connsiteY136" fmla="*/ 6597652 h 6858002"/>
              <a:gd name="connsiteX137" fmla="*/ 6150766 w 6300250"/>
              <a:gd name="connsiteY137" fmla="*/ 6640514 h 6858002"/>
              <a:gd name="connsiteX138" fmla="*/ 6133970 w 6300250"/>
              <a:gd name="connsiteY138" fmla="*/ 6683377 h 6858002"/>
              <a:gd name="connsiteX139" fmla="*/ 6123892 w 6300250"/>
              <a:gd name="connsiteY139" fmla="*/ 6735764 h 6858002"/>
              <a:gd name="connsiteX140" fmla="*/ 6115495 w 6300250"/>
              <a:gd name="connsiteY140" fmla="*/ 6791327 h 6858002"/>
              <a:gd name="connsiteX141" fmla="*/ 6110455 w 6300250"/>
              <a:gd name="connsiteY141" fmla="*/ 6858002 h 6858002"/>
              <a:gd name="connsiteX142" fmla="*/ 3149600 w 6300250"/>
              <a:gd name="connsiteY142" fmla="*/ 6858002 h 6858002"/>
              <a:gd name="connsiteX143" fmla="*/ 2707087 w 6300250"/>
              <a:gd name="connsiteY143" fmla="*/ 6858002 h 6858002"/>
              <a:gd name="connsiteX144" fmla="*/ 0 w 6300250"/>
              <a:gd name="connsiteY144" fmla="*/ 685800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6300250" h="6858002">
                <a:moveTo>
                  <a:pt x="0" y="0"/>
                </a:moveTo>
                <a:lnTo>
                  <a:pt x="3149600" y="0"/>
                </a:lnTo>
                <a:lnTo>
                  <a:pt x="3149600" y="2"/>
                </a:lnTo>
                <a:lnTo>
                  <a:pt x="6110455" y="2"/>
                </a:lnTo>
                <a:lnTo>
                  <a:pt x="6115495" y="66677"/>
                </a:lnTo>
                <a:lnTo>
                  <a:pt x="6123892" y="122239"/>
                </a:lnTo>
                <a:lnTo>
                  <a:pt x="6133970" y="174627"/>
                </a:lnTo>
                <a:lnTo>
                  <a:pt x="6150766" y="217489"/>
                </a:lnTo>
                <a:lnTo>
                  <a:pt x="6167562" y="260352"/>
                </a:lnTo>
                <a:lnTo>
                  <a:pt x="6187717" y="296864"/>
                </a:lnTo>
                <a:lnTo>
                  <a:pt x="6207872" y="334964"/>
                </a:lnTo>
                <a:lnTo>
                  <a:pt x="6226348" y="369889"/>
                </a:lnTo>
                <a:lnTo>
                  <a:pt x="6244823" y="409577"/>
                </a:lnTo>
                <a:lnTo>
                  <a:pt x="6261619" y="450852"/>
                </a:lnTo>
                <a:lnTo>
                  <a:pt x="6276736" y="496889"/>
                </a:lnTo>
                <a:lnTo>
                  <a:pt x="6288493" y="546102"/>
                </a:lnTo>
                <a:lnTo>
                  <a:pt x="6296891" y="606427"/>
                </a:lnTo>
                <a:lnTo>
                  <a:pt x="6300250" y="673102"/>
                </a:lnTo>
                <a:lnTo>
                  <a:pt x="6296891" y="744539"/>
                </a:lnTo>
                <a:lnTo>
                  <a:pt x="6288493" y="801689"/>
                </a:lnTo>
                <a:lnTo>
                  <a:pt x="6276736" y="854077"/>
                </a:lnTo>
                <a:lnTo>
                  <a:pt x="6261619" y="901702"/>
                </a:lnTo>
                <a:lnTo>
                  <a:pt x="6244823" y="942977"/>
                </a:lnTo>
                <a:lnTo>
                  <a:pt x="6224668" y="981077"/>
                </a:lnTo>
                <a:lnTo>
                  <a:pt x="6204513" y="1017589"/>
                </a:lnTo>
                <a:lnTo>
                  <a:pt x="6184358" y="1055689"/>
                </a:lnTo>
                <a:lnTo>
                  <a:pt x="6165882" y="1095377"/>
                </a:lnTo>
                <a:lnTo>
                  <a:pt x="6147406" y="1136652"/>
                </a:lnTo>
                <a:lnTo>
                  <a:pt x="6132291" y="1182689"/>
                </a:lnTo>
                <a:lnTo>
                  <a:pt x="6122213" y="1235077"/>
                </a:lnTo>
                <a:lnTo>
                  <a:pt x="6112135" y="1295402"/>
                </a:lnTo>
                <a:lnTo>
                  <a:pt x="6110455" y="1363664"/>
                </a:lnTo>
                <a:lnTo>
                  <a:pt x="6112135" y="1431927"/>
                </a:lnTo>
                <a:lnTo>
                  <a:pt x="6122213" y="1492252"/>
                </a:lnTo>
                <a:lnTo>
                  <a:pt x="6132291" y="1544639"/>
                </a:lnTo>
                <a:lnTo>
                  <a:pt x="6147406" y="1589089"/>
                </a:lnTo>
                <a:lnTo>
                  <a:pt x="6165882" y="1631952"/>
                </a:lnTo>
                <a:lnTo>
                  <a:pt x="6184358" y="1671639"/>
                </a:lnTo>
                <a:lnTo>
                  <a:pt x="6204513" y="1708152"/>
                </a:lnTo>
                <a:lnTo>
                  <a:pt x="6224668" y="1743077"/>
                </a:lnTo>
                <a:lnTo>
                  <a:pt x="6244823" y="1782764"/>
                </a:lnTo>
                <a:lnTo>
                  <a:pt x="6261619" y="1824039"/>
                </a:lnTo>
                <a:lnTo>
                  <a:pt x="6276736" y="1870077"/>
                </a:lnTo>
                <a:lnTo>
                  <a:pt x="6288493" y="1922464"/>
                </a:lnTo>
                <a:lnTo>
                  <a:pt x="6296891" y="1982789"/>
                </a:lnTo>
                <a:lnTo>
                  <a:pt x="6300250" y="2051052"/>
                </a:lnTo>
                <a:lnTo>
                  <a:pt x="6296891" y="2119314"/>
                </a:lnTo>
                <a:lnTo>
                  <a:pt x="6288493" y="2179639"/>
                </a:lnTo>
                <a:lnTo>
                  <a:pt x="6276736" y="2232027"/>
                </a:lnTo>
                <a:lnTo>
                  <a:pt x="6261619" y="2278064"/>
                </a:lnTo>
                <a:lnTo>
                  <a:pt x="6244823" y="2319339"/>
                </a:lnTo>
                <a:lnTo>
                  <a:pt x="6224668" y="2359027"/>
                </a:lnTo>
                <a:lnTo>
                  <a:pt x="6204513" y="2395539"/>
                </a:lnTo>
                <a:lnTo>
                  <a:pt x="6184358" y="2433639"/>
                </a:lnTo>
                <a:lnTo>
                  <a:pt x="6165882" y="2471739"/>
                </a:lnTo>
                <a:lnTo>
                  <a:pt x="6147406" y="2513014"/>
                </a:lnTo>
                <a:lnTo>
                  <a:pt x="6132291" y="2560639"/>
                </a:lnTo>
                <a:lnTo>
                  <a:pt x="6122213" y="2613027"/>
                </a:lnTo>
                <a:lnTo>
                  <a:pt x="6112135" y="2671764"/>
                </a:lnTo>
                <a:lnTo>
                  <a:pt x="6110455" y="2741614"/>
                </a:lnTo>
                <a:lnTo>
                  <a:pt x="6112135" y="2809877"/>
                </a:lnTo>
                <a:lnTo>
                  <a:pt x="6122213" y="2868614"/>
                </a:lnTo>
                <a:lnTo>
                  <a:pt x="6132291" y="2922589"/>
                </a:lnTo>
                <a:lnTo>
                  <a:pt x="6147406" y="2967039"/>
                </a:lnTo>
                <a:lnTo>
                  <a:pt x="6165882" y="3009902"/>
                </a:lnTo>
                <a:lnTo>
                  <a:pt x="6184358" y="3046414"/>
                </a:lnTo>
                <a:lnTo>
                  <a:pt x="6204513" y="3084514"/>
                </a:lnTo>
                <a:lnTo>
                  <a:pt x="6224668" y="3121027"/>
                </a:lnTo>
                <a:lnTo>
                  <a:pt x="6244823" y="3160714"/>
                </a:lnTo>
                <a:lnTo>
                  <a:pt x="6261619" y="3201989"/>
                </a:lnTo>
                <a:lnTo>
                  <a:pt x="6276736" y="3248027"/>
                </a:lnTo>
                <a:lnTo>
                  <a:pt x="6288493" y="3300414"/>
                </a:lnTo>
                <a:lnTo>
                  <a:pt x="6296891" y="3360739"/>
                </a:lnTo>
                <a:lnTo>
                  <a:pt x="6300250" y="3427414"/>
                </a:lnTo>
                <a:lnTo>
                  <a:pt x="6296891" y="3497264"/>
                </a:lnTo>
                <a:lnTo>
                  <a:pt x="6288493" y="3557589"/>
                </a:lnTo>
                <a:lnTo>
                  <a:pt x="6276736" y="3609977"/>
                </a:lnTo>
                <a:lnTo>
                  <a:pt x="6261619" y="3656014"/>
                </a:lnTo>
                <a:lnTo>
                  <a:pt x="6244823" y="3697289"/>
                </a:lnTo>
                <a:lnTo>
                  <a:pt x="6224668" y="3736977"/>
                </a:lnTo>
                <a:lnTo>
                  <a:pt x="6184358" y="3811589"/>
                </a:lnTo>
                <a:lnTo>
                  <a:pt x="6165882" y="3848102"/>
                </a:lnTo>
                <a:lnTo>
                  <a:pt x="6147406" y="3890964"/>
                </a:lnTo>
                <a:lnTo>
                  <a:pt x="6132291" y="3935414"/>
                </a:lnTo>
                <a:lnTo>
                  <a:pt x="6122213" y="3987802"/>
                </a:lnTo>
                <a:lnTo>
                  <a:pt x="6112135" y="4048127"/>
                </a:lnTo>
                <a:lnTo>
                  <a:pt x="6110455" y="4116389"/>
                </a:lnTo>
                <a:lnTo>
                  <a:pt x="6112135" y="4186239"/>
                </a:lnTo>
                <a:lnTo>
                  <a:pt x="6122213" y="4244977"/>
                </a:lnTo>
                <a:lnTo>
                  <a:pt x="6132291" y="4297364"/>
                </a:lnTo>
                <a:lnTo>
                  <a:pt x="6147406" y="4343402"/>
                </a:lnTo>
                <a:lnTo>
                  <a:pt x="6165882" y="4386264"/>
                </a:lnTo>
                <a:lnTo>
                  <a:pt x="6184358" y="4424364"/>
                </a:lnTo>
                <a:lnTo>
                  <a:pt x="6224668" y="4498977"/>
                </a:lnTo>
                <a:lnTo>
                  <a:pt x="6244823" y="4537077"/>
                </a:lnTo>
                <a:lnTo>
                  <a:pt x="6261619" y="4579939"/>
                </a:lnTo>
                <a:lnTo>
                  <a:pt x="6276736" y="4625977"/>
                </a:lnTo>
                <a:lnTo>
                  <a:pt x="6288493" y="4678364"/>
                </a:lnTo>
                <a:lnTo>
                  <a:pt x="6296891" y="4738689"/>
                </a:lnTo>
                <a:lnTo>
                  <a:pt x="6300250" y="4806952"/>
                </a:lnTo>
                <a:lnTo>
                  <a:pt x="6296891" y="4875214"/>
                </a:lnTo>
                <a:lnTo>
                  <a:pt x="6288493" y="4935539"/>
                </a:lnTo>
                <a:lnTo>
                  <a:pt x="6276736" y="4987927"/>
                </a:lnTo>
                <a:lnTo>
                  <a:pt x="6261619" y="5033964"/>
                </a:lnTo>
                <a:lnTo>
                  <a:pt x="6244823" y="5075239"/>
                </a:lnTo>
                <a:lnTo>
                  <a:pt x="6224668" y="5114927"/>
                </a:lnTo>
                <a:lnTo>
                  <a:pt x="6204513" y="5149852"/>
                </a:lnTo>
                <a:lnTo>
                  <a:pt x="6184358" y="5186364"/>
                </a:lnTo>
                <a:lnTo>
                  <a:pt x="6165882" y="5226052"/>
                </a:lnTo>
                <a:lnTo>
                  <a:pt x="6147406" y="5268914"/>
                </a:lnTo>
                <a:lnTo>
                  <a:pt x="6132291" y="5313364"/>
                </a:lnTo>
                <a:lnTo>
                  <a:pt x="6122213" y="5365752"/>
                </a:lnTo>
                <a:lnTo>
                  <a:pt x="6112135" y="5426077"/>
                </a:lnTo>
                <a:lnTo>
                  <a:pt x="6110455" y="5494339"/>
                </a:lnTo>
                <a:lnTo>
                  <a:pt x="6112135" y="5562602"/>
                </a:lnTo>
                <a:lnTo>
                  <a:pt x="6122213" y="5622927"/>
                </a:lnTo>
                <a:lnTo>
                  <a:pt x="6132291" y="5675314"/>
                </a:lnTo>
                <a:lnTo>
                  <a:pt x="6147406" y="5721352"/>
                </a:lnTo>
                <a:lnTo>
                  <a:pt x="6165882" y="5762627"/>
                </a:lnTo>
                <a:lnTo>
                  <a:pt x="6184358" y="5802314"/>
                </a:lnTo>
                <a:lnTo>
                  <a:pt x="6204513" y="5840414"/>
                </a:lnTo>
                <a:lnTo>
                  <a:pt x="6224668" y="5876927"/>
                </a:lnTo>
                <a:lnTo>
                  <a:pt x="6244823" y="5915027"/>
                </a:lnTo>
                <a:lnTo>
                  <a:pt x="6261619" y="5956302"/>
                </a:lnTo>
                <a:lnTo>
                  <a:pt x="6276736" y="6003927"/>
                </a:lnTo>
                <a:lnTo>
                  <a:pt x="6288493" y="6056314"/>
                </a:lnTo>
                <a:lnTo>
                  <a:pt x="6296891" y="6113464"/>
                </a:lnTo>
                <a:lnTo>
                  <a:pt x="6300250" y="6183314"/>
                </a:lnTo>
                <a:lnTo>
                  <a:pt x="6296891" y="6251577"/>
                </a:lnTo>
                <a:lnTo>
                  <a:pt x="6288493" y="6311902"/>
                </a:lnTo>
                <a:lnTo>
                  <a:pt x="6276736" y="6361114"/>
                </a:lnTo>
                <a:lnTo>
                  <a:pt x="6261619" y="6407152"/>
                </a:lnTo>
                <a:lnTo>
                  <a:pt x="6244823" y="6448427"/>
                </a:lnTo>
                <a:lnTo>
                  <a:pt x="6226348" y="6488114"/>
                </a:lnTo>
                <a:lnTo>
                  <a:pt x="6207872" y="6523039"/>
                </a:lnTo>
                <a:lnTo>
                  <a:pt x="6187717" y="6561139"/>
                </a:lnTo>
                <a:lnTo>
                  <a:pt x="6167562" y="6597652"/>
                </a:lnTo>
                <a:lnTo>
                  <a:pt x="6150766" y="6640514"/>
                </a:lnTo>
                <a:lnTo>
                  <a:pt x="6133970" y="6683377"/>
                </a:lnTo>
                <a:lnTo>
                  <a:pt x="6123892" y="6735764"/>
                </a:lnTo>
                <a:lnTo>
                  <a:pt x="6115495" y="6791327"/>
                </a:lnTo>
                <a:lnTo>
                  <a:pt x="6110455" y="6858002"/>
                </a:lnTo>
                <a:lnTo>
                  <a:pt x="3149600" y="6858002"/>
                </a:lnTo>
                <a:lnTo>
                  <a:pt x="2707087" y="6858002"/>
                </a:lnTo>
                <a:lnTo>
                  <a:pt x="0" y="6858002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FFBFDF2B-A3D3-12A1-5906-481387385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933" y="1162940"/>
            <a:ext cx="4515598" cy="4532120"/>
          </a:xfrm>
        </p:spPr>
        <p:txBody>
          <a:bodyPr anchor="ctr">
            <a:normAutofit/>
          </a:bodyPr>
          <a:lstStyle/>
          <a:p>
            <a:r>
              <a:rPr lang="hr-HR" sz="3500" dirty="0">
                <a:solidFill>
                  <a:srgbClr val="2A1A00"/>
                </a:solidFill>
              </a:rPr>
              <a:t>identifikacija</a:t>
            </a:r>
            <a:br>
              <a:rPr lang="hr-HR" sz="3500" dirty="0">
                <a:solidFill>
                  <a:srgbClr val="2A1A00"/>
                </a:solidFill>
              </a:rPr>
            </a:br>
            <a:r>
              <a:rPr lang="hr-HR" sz="3500" dirty="0">
                <a:solidFill>
                  <a:srgbClr val="2A1A00"/>
                </a:solidFill>
              </a:rPr>
              <a:t>Uznemirujućih misli (1)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3B475C6-1445-41C7-9360-49FD7C1C1E7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A08A316-FDDC-F4AF-CF03-E015401639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9271" y="1128451"/>
            <a:ext cx="4680729" cy="4566609"/>
          </a:xfrm>
        </p:spPr>
        <p:txBody>
          <a:bodyPr anchor="ctr">
            <a:normAutofit/>
          </a:bodyPr>
          <a:lstStyle/>
          <a:p>
            <a:r>
              <a:rPr lang="hr-HR" sz="2200" dirty="0"/>
              <a:t>iako mnogi klijenti imaju negativne automatske misli, rijetki su ih svjesni</a:t>
            </a:r>
          </a:p>
          <a:p>
            <a:r>
              <a:rPr lang="hr-HR" sz="2200" dirty="0"/>
              <a:t>traju milisekundu</a:t>
            </a:r>
          </a:p>
          <a:p>
            <a:r>
              <a:rPr lang="hr-HR" sz="2200" dirty="0"/>
              <a:t>kada klijenti imaju uznemirujuće slike korisno je naučiti ih tehnikama imaginacije</a:t>
            </a:r>
          </a:p>
          <a:p>
            <a:r>
              <a:rPr lang="hr-HR" sz="2200" dirty="0"/>
              <a:t>kada slike nisu detektirane, obično izazivaju kontinuiranu uznemirenost</a:t>
            </a:r>
          </a:p>
          <a:p>
            <a:r>
              <a:rPr lang="hr-HR" sz="2200" dirty="0"/>
              <a:t>važnost </a:t>
            </a:r>
            <a:r>
              <a:rPr lang="hr-HR" sz="2200" dirty="0" err="1"/>
              <a:t>psihoedukacije</a:t>
            </a:r>
            <a:endParaRPr lang="hr-HR" sz="2200" dirty="0"/>
          </a:p>
        </p:txBody>
      </p:sp>
    </p:spTree>
    <p:extLst>
      <p:ext uri="{BB962C8B-B14F-4D97-AF65-F5344CB8AC3E}">
        <p14:creationId xmlns:p14="http://schemas.microsoft.com/office/powerpoint/2010/main" val="9499707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5B8038F-9D7E-41B0-F271-6CFE3406F4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6F0F283-C8B6-4598-89C9-C404C98A571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473B0C0-761B-443F-97A0-9D6E01FBB75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-1" y="-2"/>
            <a:ext cx="6300250" cy="6858002"/>
          </a:xfrm>
          <a:custGeom>
            <a:avLst/>
            <a:gdLst>
              <a:gd name="connsiteX0" fmla="*/ 0 w 6300250"/>
              <a:gd name="connsiteY0" fmla="*/ 0 h 6858002"/>
              <a:gd name="connsiteX1" fmla="*/ 3149600 w 6300250"/>
              <a:gd name="connsiteY1" fmla="*/ 0 h 6858002"/>
              <a:gd name="connsiteX2" fmla="*/ 3149600 w 6300250"/>
              <a:gd name="connsiteY2" fmla="*/ 2 h 6858002"/>
              <a:gd name="connsiteX3" fmla="*/ 6110455 w 6300250"/>
              <a:gd name="connsiteY3" fmla="*/ 2 h 6858002"/>
              <a:gd name="connsiteX4" fmla="*/ 6115495 w 6300250"/>
              <a:gd name="connsiteY4" fmla="*/ 66677 h 6858002"/>
              <a:gd name="connsiteX5" fmla="*/ 6123892 w 6300250"/>
              <a:gd name="connsiteY5" fmla="*/ 122239 h 6858002"/>
              <a:gd name="connsiteX6" fmla="*/ 6133970 w 6300250"/>
              <a:gd name="connsiteY6" fmla="*/ 174627 h 6858002"/>
              <a:gd name="connsiteX7" fmla="*/ 6150766 w 6300250"/>
              <a:gd name="connsiteY7" fmla="*/ 217489 h 6858002"/>
              <a:gd name="connsiteX8" fmla="*/ 6167562 w 6300250"/>
              <a:gd name="connsiteY8" fmla="*/ 260352 h 6858002"/>
              <a:gd name="connsiteX9" fmla="*/ 6187717 w 6300250"/>
              <a:gd name="connsiteY9" fmla="*/ 296864 h 6858002"/>
              <a:gd name="connsiteX10" fmla="*/ 6207872 w 6300250"/>
              <a:gd name="connsiteY10" fmla="*/ 334964 h 6858002"/>
              <a:gd name="connsiteX11" fmla="*/ 6226348 w 6300250"/>
              <a:gd name="connsiteY11" fmla="*/ 369889 h 6858002"/>
              <a:gd name="connsiteX12" fmla="*/ 6244823 w 6300250"/>
              <a:gd name="connsiteY12" fmla="*/ 409577 h 6858002"/>
              <a:gd name="connsiteX13" fmla="*/ 6261619 w 6300250"/>
              <a:gd name="connsiteY13" fmla="*/ 450852 h 6858002"/>
              <a:gd name="connsiteX14" fmla="*/ 6276736 w 6300250"/>
              <a:gd name="connsiteY14" fmla="*/ 496889 h 6858002"/>
              <a:gd name="connsiteX15" fmla="*/ 6288493 w 6300250"/>
              <a:gd name="connsiteY15" fmla="*/ 546102 h 6858002"/>
              <a:gd name="connsiteX16" fmla="*/ 6296891 w 6300250"/>
              <a:gd name="connsiteY16" fmla="*/ 606427 h 6858002"/>
              <a:gd name="connsiteX17" fmla="*/ 6300250 w 6300250"/>
              <a:gd name="connsiteY17" fmla="*/ 673102 h 6858002"/>
              <a:gd name="connsiteX18" fmla="*/ 6296891 w 6300250"/>
              <a:gd name="connsiteY18" fmla="*/ 744539 h 6858002"/>
              <a:gd name="connsiteX19" fmla="*/ 6288493 w 6300250"/>
              <a:gd name="connsiteY19" fmla="*/ 801689 h 6858002"/>
              <a:gd name="connsiteX20" fmla="*/ 6276736 w 6300250"/>
              <a:gd name="connsiteY20" fmla="*/ 854077 h 6858002"/>
              <a:gd name="connsiteX21" fmla="*/ 6261619 w 6300250"/>
              <a:gd name="connsiteY21" fmla="*/ 901702 h 6858002"/>
              <a:gd name="connsiteX22" fmla="*/ 6244823 w 6300250"/>
              <a:gd name="connsiteY22" fmla="*/ 942977 h 6858002"/>
              <a:gd name="connsiteX23" fmla="*/ 6224668 w 6300250"/>
              <a:gd name="connsiteY23" fmla="*/ 981077 h 6858002"/>
              <a:gd name="connsiteX24" fmla="*/ 6204513 w 6300250"/>
              <a:gd name="connsiteY24" fmla="*/ 1017589 h 6858002"/>
              <a:gd name="connsiteX25" fmla="*/ 6184358 w 6300250"/>
              <a:gd name="connsiteY25" fmla="*/ 1055689 h 6858002"/>
              <a:gd name="connsiteX26" fmla="*/ 6165882 w 6300250"/>
              <a:gd name="connsiteY26" fmla="*/ 1095377 h 6858002"/>
              <a:gd name="connsiteX27" fmla="*/ 6147406 w 6300250"/>
              <a:gd name="connsiteY27" fmla="*/ 1136652 h 6858002"/>
              <a:gd name="connsiteX28" fmla="*/ 6132291 w 6300250"/>
              <a:gd name="connsiteY28" fmla="*/ 1182689 h 6858002"/>
              <a:gd name="connsiteX29" fmla="*/ 6122213 w 6300250"/>
              <a:gd name="connsiteY29" fmla="*/ 1235077 h 6858002"/>
              <a:gd name="connsiteX30" fmla="*/ 6112135 w 6300250"/>
              <a:gd name="connsiteY30" fmla="*/ 1295402 h 6858002"/>
              <a:gd name="connsiteX31" fmla="*/ 6110455 w 6300250"/>
              <a:gd name="connsiteY31" fmla="*/ 1363664 h 6858002"/>
              <a:gd name="connsiteX32" fmla="*/ 6112135 w 6300250"/>
              <a:gd name="connsiteY32" fmla="*/ 1431927 h 6858002"/>
              <a:gd name="connsiteX33" fmla="*/ 6122213 w 6300250"/>
              <a:gd name="connsiteY33" fmla="*/ 1492252 h 6858002"/>
              <a:gd name="connsiteX34" fmla="*/ 6132291 w 6300250"/>
              <a:gd name="connsiteY34" fmla="*/ 1544639 h 6858002"/>
              <a:gd name="connsiteX35" fmla="*/ 6147406 w 6300250"/>
              <a:gd name="connsiteY35" fmla="*/ 1589089 h 6858002"/>
              <a:gd name="connsiteX36" fmla="*/ 6165882 w 6300250"/>
              <a:gd name="connsiteY36" fmla="*/ 1631952 h 6858002"/>
              <a:gd name="connsiteX37" fmla="*/ 6184358 w 6300250"/>
              <a:gd name="connsiteY37" fmla="*/ 1671639 h 6858002"/>
              <a:gd name="connsiteX38" fmla="*/ 6204513 w 6300250"/>
              <a:gd name="connsiteY38" fmla="*/ 1708152 h 6858002"/>
              <a:gd name="connsiteX39" fmla="*/ 6224668 w 6300250"/>
              <a:gd name="connsiteY39" fmla="*/ 1743077 h 6858002"/>
              <a:gd name="connsiteX40" fmla="*/ 6244823 w 6300250"/>
              <a:gd name="connsiteY40" fmla="*/ 1782764 h 6858002"/>
              <a:gd name="connsiteX41" fmla="*/ 6261619 w 6300250"/>
              <a:gd name="connsiteY41" fmla="*/ 1824039 h 6858002"/>
              <a:gd name="connsiteX42" fmla="*/ 6276736 w 6300250"/>
              <a:gd name="connsiteY42" fmla="*/ 1870077 h 6858002"/>
              <a:gd name="connsiteX43" fmla="*/ 6288493 w 6300250"/>
              <a:gd name="connsiteY43" fmla="*/ 1922464 h 6858002"/>
              <a:gd name="connsiteX44" fmla="*/ 6296891 w 6300250"/>
              <a:gd name="connsiteY44" fmla="*/ 1982789 h 6858002"/>
              <a:gd name="connsiteX45" fmla="*/ 6300250 w 6300250"/>
              <a:gd name="connsiteY45" fmla="*/ 2051052 h 6858002"/>
              <a:gd name="connsiteX46" fmla="*/ 6296891 w 6300250"/>
              <a:gd name="connsiteY46" fmla="*/ 2119314 h 6858002"/>
              <a:gd name="connsiteX47" fmla="*/ 6288493 w 6300250"/>
              <a:gd name="connsiteY47" fmla="*/ 2179639 h 6858002"/>
              <a:gd name="connsiteX48" fmla="*/ 6276736 w 6300250"/>
              <a:gd name="connsiteY48" fmla="*/ 2232027 h 6858002"/>
              <a:gd name="connsiteX49" fmla="*/ 6261619 w 6300250"/>
              <a:gd name="connsiteY49" fmla="*/ 2278064 h 6858002"/>
              <a:gd name="connsiteX50" fmla="*/ 6244823 w 6300250"/>
              <a:gd name="connsiteY50" fmla="*/ 2319339 h 6858002"/>
              <a:gd name="connsiteX51" fmla="*/ 6224668 w 6300250"/>
              <a:gd name="connsiteY51" fmla="*/ 2359027 h 6858002"/>
              <a:gd name="connsiteX52" fmla="*/ 6204513 w 6300250"/>
              <a:gd name="connsiteY52" fmla="*/ 2395539 h 6858002"/>
              <a:gd name="connsiteX53" fmla="*/ 6184358 w 6300250"/>
              <a:gd name="connsiteY53" fmla="*/ 2433639 h 6858002"/>
              <a:gd name="connsiteX54" fmla="*/ 6165882 w 6300250"/>
              <a:gd name="connsiteY54" fmla="*/ 2471739 h 6858002"/>
              <a:gd name="connsiteX55" fmla="*/ 6147406 w 6300250"/>
              <a:gd name="connsiteY55" fmla="*/ 2513014 h 6858002"/>
              <a:gd name="connsiteX56" fmla="*/ 6132291 w 6300250"/>
              <a:gd name="connsiteY56" fmla="*/ 2560639 h 6858002"/>
              <a:gd name="connsiteX57" fmla="*/ 6122213 w 6300250"/>
              <a:gd name="connsiteY57" fmla="*/ 2613027 h 6858002"/>
              <a:gd name="connsiteX58" fmla="*/ 6112135 w 6300250"/>
              <a:gd name="connsiteY58" fmla="*/ 2671764 h 6858002"/>
              <a:gd name="connsiteX59" fmla="*/ 6110455 w 6300250"/>
              <a:gd name="connsiteY59" fmla="*/ 2741614 h 6858002"/>
              <a:gd name="connsiteX60" fmla="*/ 6112135 w 6300250"/>
              <a:gd name="connsiteY60" fmla="*/ 2809877 h 6858002"/>
              <a:gd name="connsiteX61" fmla="*/ 6122213 w 6300250"/>
              <a:gd name="connsiteY61" fmla="*/ 2868614 h 6858002"/>
              <a:gd name="connsiteX62" fmla="*/ 6132291 w 6300250"/>
              <a:gd name="connsiteY62" fmla="*/ 2922589 h 6858002"/>
              <a:gd name="connsiteX63" fmla="*/ 6147406 w 6300250"/>
              <a:gd name="connsiteY63" fmla="*/ 2967039 h 6858002"/>
              <a:gd name="connsiteX64" fmla="*/ 6165882 w 6300250"/>
              <a:gd name="connsiteY64" fmla="*/ 3009902 h 6858002"/>
              <a:gd name="connsiteX65" fmla="*/ 6184358 w 6300250"/>
              <a:gd name="connsiteY65" fmla="*/ 3046414 h 6858002"/>
              <a:gd name="connsiteX66" fmla="*/ 6204513 w 6300250"/>
              <a:gd name="connsiteY66" fmla="*/ 3084514 h 6858002"/>
              <a:gd name="connsiteX67" fmla="*/ 6224668 w 6300250"/>
              <a:gd name="connsiteY67" fmla="*/ 3121027 h 6858002"/>
              <a:gd name="connsiteX68" fmla="*/ 6244823 w 6300250"/>
              <a:gd name="connsiteY68" fmla="*/ 3160714 h 6858002"/>
              <a:gd name="connsiteX69" fmla="*/ 6261619 w 6300250"/>
              <a:gd name="connsiteY69" fmla="*/ 3201989 h 6858002"/>
              <a:gd name="connsiteX70" fmla="*/ 6276736 w 6300250"/>
              <a:gd name="connsiteY70" fmla="*/ 3248027 h 6858002"/>
              <a:gd name="connsiteX71" fmla="*/ 6288493 w 6300250"/>
              <a:gd name="connsiteY71" fmla="*/ 3300414 h 6858002"/>
              <a:gd name="connsiteX72" fmla="*/ 6296891 w 6300250"/>
              <a:gd name="connsiteY72" fmla="*/ 3360739 h 6858002"/>
              <a:gd name="connsiteX73" fmla="*/ 6300250 w 6300250"/>
              <a:gd name="connsiteY73" fmla="*/ 3427414 h 6858002"/>
              <a:gd name="connsiteX74" fmla="*/ 6296891 w 6300250"/>
              <a:gd name="connsiteY74" fmla="*/ 3497264 h 6858002"/>
              <a:gd name="connsiteX75" fmla="*/ 6288493 w 6300250"/>
              <a:gd name="connsiteY75" fmla="*/ 3557589 h 6858002"/>
              <a:gd name="connsiteX76" fmla="*/ 6276736 w 6300250"/>
              <a:gd name="connsiteY76" fmla="*/ 3609977 h 6858002"/>
              <a:gd name="connsiteX77" fmla="*/ 6261619 w 6300250"/>
              <a:gd name="connsiteY77" fmla="*/ 3656014 h 6858002"/>
              <a:gd name="connsiteX78" fmla="*/ 6244823 w 6300250"/>
              <a:gd name="connsiteY78" fmla="*/ 3697289 h 6858002"/>
              <a:gd name="connsiteX79" fmla="*/ 6224668 w 6300250"/>
              <a:gd name="connsiteY79" fmla="*/ 3736977 h 6858002"/>
              <a:gd name="connsiteX80" fmla="*/ 6184358 w 6300250"/>
              <a:gd name="connsiteY80" fmla="*/ 3811589 h 6858002"/>
              <a:gd name="connsiteX81" fmla="*/ 6165882 w 6300250"/>
              <a:gd name="connsiteY81" fmla="*/ 3848102 h 6858002"/>
              <a:gd name="connsiteX82" fmla="*/ 6147406 w 6300250"/>
              <a:gd name="connsiteY82" fmla="*/ 3890964 h 6858002"/>
              <a:gd name="connsiteX83" fmla="*/ 6132291 w 6300250"/>
              <a:gd name="connsiteY83" fmla="*/ 3935414 h 6858002"/>
              <a:gd name="connsiteX84" fmla="*/ 6122213 w 6300250"/>
              <a:gd name="connsiteY84" fmla="*/ 3987802 h 6858002"/>
              <a:gd name="connsiteX85" fmla="*/ 6112135 w 6300250"/>
              <a:gd name="connsiteY85" fmla="*/ 4048127 h 6858002"/>
              <a:gd name="connsiteX86" fmla="*/ 6110455 w 6300250"/>
              <a:gd name="connsiteY86" fmla="*/ 4116389 h 6858002"/>
              <a:gd name="connsiteX87" fmla="*/ 6112135 w 6300250"/>
              <a:gd name="connsiteY87" fmla="*/ 4186239 h 6858002"/>
              <a:gd name="connsiteX88" fmla="*/ 6122213 w 6300250"/>
              <a:gd name="connsiteY88" fmla="*/ 4244977 h 6858002"/>
              <a:gd name="connsiteX89" fmla="*/ 6132291 w 6300250"/>
              <a:gd name="connsiteY89" fmla="*/ 4297364 h 6858002"/>
              <a:gd name="connsiteX90" fmla="*/ 6147406 w 6300250"/>
              <a:gd name="connsiteY90" fmla="*/ 4343402 h 6858002"/>
              <a:gd name="connsiteX91" fmla="*/ 6165882 w 6300250"/>
              <a:gd name="connsiteY91" fmla="*/ 4386264 h 6858002"/>
              <a:gd name="connsiteX92" fmla="*/ 6184358 w 6300250"/>
              <a:gd name="connsiteY92" fmla="*/ 4424364 h 6858002"/>
              <a:gd name="connsiteX93" fmla="*/ 6224668 w 6300250"/>
              <a:gd name="connsiteY93" fmla="*/ 4498977 h 6858002"/>
              <a:gd name="connsiteX94" fmla="*/ 6244823 w 6300250"/>
              <a:gd name="connsiteY94" fmla="*/ 4537077 h 6858002"/>
              <a:gd name="connsiteX95" fmla="*/ 6261619 w 6300250"/>
              <a:gd name="connsiteY95" fmla="*/ 4579939 h 6858002"/>
              <a:gd name="connsiteX96" fmla="*/ 6276736 w 6300250"/>
              <a:gd name="connsiteY96" fmla="*/ 4625977 h 6858002"/>
              <a:gd name="connsiteX97" fmla="*/ 6288493 w 6300250"/>
              <a:gd name="connsiteY97" fmla="*/ 4678364 h 6858002"/>
              <a:gd name="connsiteX98" fmla="*/ 6296891 w 6300250"/>
              <a:gd name="connsiteY98" fmla="*/ 4738689 h 6858002"/>
              <a:gd name="connsiteX99" fmla="*/ 6300250 w 6300250"/>
              <a:gd name="connsiteY99" fmla="*/ 4806952 h 6858002"/>
              <a:gd name="connsiteX100" fmla="*/ 6296891 w 6300250"/>
              <a:gd name="connsiteY100" fmla="*/ 4875214 h 6858002"/>
              <a:gd name="connsiteX101" fmla="*/ 6288493 w 6300250"/>
              <a:gd name="connsiteY101" fmla="*/ 4935539 h 6858002"/>
              <a:gd name="connsiteX102" fmla="*/ 6276736 w 6300250"/>
              <a:gd name="connsiteY102" fmla="*/ 4987927 h 6858002"/>
              <a:gd name="connsiteX103" fmla="*/ 6261619 w 6300250"/>
              <a:gd name="connsiteY103" fmla="*/ 5033964 h 6858002"/>
              <a:gd name="connsiteX104" fmla="*/ 6244823 w 6300250"/>
              <a:gd name="connsiteY104" fmla="*/ 5075239 h 6858002"/>
              <a:gd name="connsiteX105" fmla="*/ 6224668 w 6300250"/>
              <a:gd name="connsiteY105" fmla="*/ 5114927 h 6858002"/>
              <a:gd name="connsiteX106" fmla="*/ 6204513 w 6300250"/>
              <a:gd name="connsiteY106" fmla="*/ 5149852 h 6858002"/>
              <a:gd name="connsiteX107" fmla="*/ 6184358 w 6300250"/>
              <a:gd name="connsiteY107" fmla="*/ 5186364 h 6858002"/>
              <a:gd name="connsiteX108" fmla="*/ 6165882 w 6300250"/>
              <a:gd name="connsiteY108" fmla="*/ 5226052 h 6858002"/>
              <a:gd name="connsiteX109" fmla="*/ 6147406 w 6300250"/>
              <a:gd name="connsiteY109" fmla="*/ 5268914 h 6858002"/>
              <a:gd name="connsiteX110" fmla="*/ 6132291 w 6300250"/>
              <a:gd name="connsiteY110" fmla="*/ 5313364 h 6858002"/>
              <a:gd name="connsiteX111" fmla="*/ 6122213 w 6300250"/>
              <a:gd name="connsiteY111" fmla="*/ 5365752 h 6858002"/>
              <a:gd name="connsiteX112" fmla="*/ 6112135 w 6300250"/>
              <a:gd name="connsiteY112" fmla="*/ 5426077 h 6858002"/>
              <a:gd name="connsiteX113" fmla="*/ 6110455 w 6300250"/>
              <a:gd name="connsiteY113" fmla="*/ 5494339 h 6858002"/>
              <a:gd name="connsiteX114" fmla="*/ 6112135 w 6300250"/>
              <a:gd name="connsiteY114" fmla="*/ 5562602 h 6858002"/>
              <a:gd name="connsiteX115" fmla="*/ 6122213 w 6300250"/>
              <a:gd name="connsiteY115" fmla="*/ 5622927 h 6858002"/>
              <a:gd name="connsiteX116" fmla="*/ 6132291 w 6300250"/>
              <a:gd name="connsiteY116" fmla="*/ 5675314 h 6858002"/>
              <a:gd name="connsiteX117" fmla="*/ 6147406 w 6300250"/>
              <a:gd name="connsiteY117" fmla="*/ 5721352 h 6858002"/>
              <a:gd name="connsiteX118" fmla="*/ 6165882 w 6300250"/>
              <a:gd name="connsiteY118" fmla="*/ 5762627 h 6858002"/>
              <a:gd name="connsiteX119" fmla="*/ 6184358 w 6300250"/>
              <a:gd name="connsiteY119" fmla="*/ 5802314 h 6858002"/>
              <a:gd name="connsiteX120" fmla="*/ 6204513 w 6300250"/>
              <a:gd name="connsiteY120" fmla="*/ 5840414 h 6858002"/>
              <a:gd name="connsiteX121" fmla="*/ 6224668 w 6300250"/>
              <a:gd name="connsiteY121" fmla="*/ 5876927 h 6858002"/>
              <a:gd name="connsiteX122" fmla="*/ 6244823 w 6300250"/>
              <a:gd name="connsiteY122" fmla="*/ 5915027 h 6858002"/>
              <a:gd name="connsiteX123" fmla="*/ 6261619 w 6300250"/>
              <a:gd name="connsiteY123" fmla="*/ 5956302 h 6858002"/>
              <a:gd name="connsiteX124" fmla="*/ 6276736 w 6300250"/>
              <a:gd name="connsiteY124" fmla="*/ 6003927 h 6858002"/>
              <a:gd name="connsiteX125" fmla="*/ 6288493 w 6300250"/>
              <a:gd name="connsiteY125" fmla="*/ 6056314 h 6858002"/>
              <a:gd name="connsiteX126" fmla="*/ 6296891 w 6300250"/>
              <a:gd name="connsiteY126" fmla="*/ 6113464 h 6858002"/>
              <a:gd name="connsiteX127" fmla="*/ 6300250 w 6300250"/>
              <a:gd name="connsiteY127" fmla="*/ 6183314 h 6858002"/>
              <a:gd name="connsiteX128" fmla="*/ 6296891 w 6300250"/>
              <a:gd name="connsiteY128" fmla="*/ 6251577 h 6858002"/>
              <a:gd name="connsiteX129" fmla="*/ 6288493 w 6300250"/>
              <a:gd name="connsiteY129" fmla="*/ 6311902 h 6858002"/>
              <a:gd name="connsiteX130" fmla="*/ 6276736 w 6300250"/>
              <a:gd name="connsiteY130" fmla="*/ 6361114 h 6858002"/>
              <a:gd name="connsiteX131" fmla="*/ 6261619 w 6300250"/>
              <a:gd name="connsiteY131" fmla="*/ 6407152 h 6858002"/>
              <a:gd name="connsiteX132" fmla="*/ 6244823 w 6300250"/>
              <a:gd name="connsiteY132" fmla="*/ 6448427 h 6858002"/>
              <a:gd name="connsiteX133" fmla="*/ 6226348 w 6300250"/>
              <a:gd name="connsiteY133" fmla="*/ 6488114 h 6858002"/>
              <a:gd name="connsiteX134" fmla="*/ 6207872 w 6300250"/>
              <a:gd name="connsiteY134" fmla="*/ 6523039 h 6858002"/>
              <a:gd name="connsiteX135" fmla="*/ 6187717 w 6300250"/>
              <a:gd name="connsiteY135" fmla="*/ 6561139 h 6858002"/>
              <a:gd name="connsiteX136" fmla="*/ 6167562 w 6300250"/>
              <a:gd name="connsiteY136" fmla="*/ 6597652 h 6858002"/>
              <a:gd name="connsiteX137" fmla="*/ 6150766 w 6300250"/>
              <a:gd name="connsiteY137" fmla="*/ 6640514 h 6858002"/>
              <a:gd name="connsiteX138" fmla="*/ 6133970 w 6300250"/>
              <a:gd name="connsiteY138" fmla="*/ 6683377 h 6858002"/>
              <a:gd name="connsiteX139" fmla="*/ 6123892 w 6300250"/>
              <a:gd name="connsiteY139" fmla="*/ 6735764 h 6858002"/>
              <a:gd name="connsiteX140" fmla="*/ 6115495 w 6300250"/>
              <a:gd name="connsiteY140" fmla="*/ 6791327 h 6858002"/>
              <a:gd name="connsiteX141" fmla="*/ 6110455 w 6300250"/>
              <a:gd name="connsiteY141" fmla="*/ 6858002 h 6858002"/>
              <a:gd name="connsiteX142" fmla="*/ 3149600 w 6300250"/>
              <a:gd name="connsiteY142" fmla="*/ 6858002 h 6858002"/>
              <a:gd name="connsiteX143" fmla="*/ 2707087 w 6300250"/>
              <a:gd name="connsiteY143" fmla="*/ 6858002 h 6858002"/>
              <a:gd name="connsiteX144" fmla="*/ 0 w 6300250"/>
              <a:gd name="connsiteY144" fmla="*/ 685800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6300250" h="6858002">
                <a:moveTo>
                  <a:pt x="0" y="0"/>
                </a:moveTo>
                <a:lnTo>
                  <a:pt x="3149600" y="0"/>
                </a:lnTo>
                <a:lnTo>
                  <a:pt x="3149600" y="2"/>
                </a:lnTo>
                <a:lnTo>
                  <a:pt x="6110455" y="2"/>
                </a:lnTo>
                <a:lnTo>
                  <a:pt x="6115495" y="66677"/>
                </a:lnTo>
                <a:lnTo>
                  <a:pt x="6123892" y="122239"/>
                </a:lnTo>
                <a:lnTo>
                  <a:pt x="6133970" y="174627"/>
                </a:lnTo>
                <a:lnTo>
                  <a:pt x="6150766" y="217489"/>
                </a:lnTo>
                <a:lnTo>
                  <a:pt x="6167562" y="260352"/>
                </a:lnTo>
                <a:lnTo>
                  <a:pt x="6187717" y="296864"/>
                </a:lnTo>
                <a:lnTo>
                  <a:pt x="6207872" y="334964"/>
                </a:lnTo>
                <a:lnTo>
                  <a:pt x="6226348" y="369889"/>
                </a:lnTo>
                <a:lnTo>
                  <a:pt x="6244823" y="409577"/>
                </a:lnTo>
                <a:lnTo>
                  <a:pt x="6261619" y="450852"/>
                </a:lnTo>
                <a:lnTo>
                  <a:pt x="6276736" y="496889"/>
                </a:lnTo>
                <a:lnTo>
                  <a:pt x="6288493" y="546102"/>
                </a:lnTo>
                <a:lnTo>
                  <a:pt x="6296891" y="606427"/>
                </a:lnTo>
                <a:lnTo>
                  <a:pt x="6300250" y="673102"/>
                </a:lnTo>
                <a:lnTo>
                  <a:pt x="6296891" y="744539"/>
                </a:lnTo>
                <a:lnTo>
                  <a:pt x="6288493" y="801689"/>
                </a:lnTo>
                <a:lnTo>
                  <a:pt x="6276736" y="854077"/>
                </a:lnTo>
                <a:lnTo>
                  <a:pt x="6261619" y="901702"/>
                </a:lnTo>
                <a:lnTo>
                  <a:pt x="6244823" y="942977"/>
                </a:lnTo>
                <a:lnTo>
                  <a:pt x="6224668" y="981077"/>
                </a:lnTo>
                <a:lnTo>
                  <a:pt x="6204513" y="1017589"/>
                </a:lnTo>
                <a:lnTo>
                  <a:pt x="6184358" y="1055689"/>
                </a:lnTo>
                <a:lnTo>
                  <a:pt x="6165882" y="1095377"/>
                </a:lnTo>
                <a:lnTo>
                  <a:pt x="6147406" y="1136652"/>
                </a:lnTo>
                <a:lnTo>
                  <a:pt x="6132291" y="1182689"/>
                </a:lnTo>
                <a:lnTo>
                  <a:pt x="6122213" y="1235077"/>
                </a:lnTo>
                <a:lnTo>
                  <a:pt x="6112135" y="1295402"/>
                </a:lnTo>
                <a:lnTo>
                  <a:pt x="6110455" y="1363664"/>
                </a:lnTo>
                <a:lnTo>
                  <a:pt x="6112135" y="1431927"/>
                </a:lnTo>
                <a:lnTo>
                  <a:pt x="6122213" y="1492252"/>
                </a:lnTo>
                <a:lnTo>
                  <a:pt x="6132291" y="1544639"/>
                </a:lnTo>
                <a:lnTo>
                  <a:pt x="6147406" y="1589089"/>
                </a:lnTo>
                <a:lnTo>
                  <a:pt x="6165882" y="1631952"/>
                </a:lnTo>
                <a:lnTo>
                  <a:pt x="6184358" y="1671639"/>
                </a:lnTo>
                <a:lnTo>
                  <a:pt x="6204513" y="1708152"/>
                </a:lnTo>
                <a:lnTo>
                  <a:pt x="6224668" y="1743077"/>
                </a:lnTo>
                <a:lnTo>
                  <a:pt x="6244823" y="1782764"/>
                </a:lnTo>
                <a:lnTo>
                  <a:pt x="6261619" y="1824039"/>
                </a:lnTo>
                <a:lnTo>
                  <a:pt x="6276736" y="1870077"/>
                </a:lnTo>
                <a:lnTo>
                  <a:pt x="6288493" y="1922464"/>
                </a:lnTo>
                <a:lnTo>
                  <a:pt x="6296891" y="1982789"/>
                </a:lnTo>
                <a:lnTo>
                  <a:pt x="6300250" y="2051052"/>
                </a:lnTo>
                <a:lnTo>
                  <a:pt x="6296891" y="2119314"/>
                </a:lnTo>
                <a:lnTo>
                  <a:pt x="6288493" y="2179639"/>
                </a:lnTo>
                <a:lnTo>
                  <a:pt x="6276736" y="2232027"/>
                </a:lnTo>
                <a:lnTo>
                  <a:pt x="6261619" y="2278064"/>
                </a:lnTo>
                <a:lnTo>
                  <a:pt x="6244823" y="2319339"/>
                </a:lnTo>
                <a:lnTo>
                  <a:pt x="6224668" y="2359027"/>
                </a:lnTo>
                <a:lnTo>
                  <a:pt x="6204513" y="2395539"/>
                </a:lnTo>
                <a:lnTo>
                  <a:pt x="6184358" y="2433639"/>
                </a:lnTo>
                <a:lnTo>
                  <a:pt x="6165882" y="2471739"/>
                </a:lnTo>
                <a:lnTo>
                  <a:pt x="6147406" y="2513014"/>
                </a:lnTo>
                <a:lnTo>
                  <a:pt x="6132291" y="2560639"/>
                </a:lnTo>
                <a:lnTo>
                  <a:pt x="6122213" y="2613027"/>
                </a:lnTo>
                <a:lnTo>
                  <a:pt x="6112135" y="2671764"/>
                </a:lnTo>
                <a:lnTo>
                  <a:pt x="6110455" y="2741614"/>
                </a:lnTo>
                <a:lnTo>
                  <a:pt x="6112135" y="2809877"/>
                </a:lnTo>
                <a:lnTo>
                  <a:pt x="6122213" y="2868614"/>
                </a:lnTo>
                <a:lnTo>
                  <a:pt x="6132291" y="2922589"/>
                </a:lnTo>
                <a:lnTo>
                  <a:pt x="6147406" y="2967039"/>
                </a:lnTo>
                <a:lnTo>
                  <a:pt x="6165882" y="3009902"/>
                </a:lnTo>
                <a:lnTo>
                  <a:pt x="6184358" y="3046414"/>
                </a:lnTo>
                <a:lnTo>
                  <a:pt x="6204513" y="3084514"/>
                </a:lnTo>
                <a:lnTo>
                  <a:pt x="6224668" y="3121027"/>
                </a:lnTo>
                <a:lnTo>
                  <a:pt x="6244823" y="3160714"/>
                </a:lnTo>
                <a:lnTo>
                  <a:pt x="6261619" y="3201989"/>
                </a:lnTo>
                <a:lnTo>
                  <a:pt x="6276736" y="3248027"/>
                </a:lnTo>
                <a:lnTo>
                  <a:pt x="6288493" y="3300414"/>
                </a:lnTo>
                <a:lnTo>
                  <a:pt x="6296891" y="3360739"/>
                </a:lnTo>
                <a:lnTo>
                  <a:pt x="6300250" y="3427414"/>
                </a:lnTo>
                <a:lnTo>
                  <a:pt x="6296891" y="3497264"/>
                </a:lnTo>
                <a:lnTo>
                  <a:pt x="6288493" y="3557589"/>
                </a:lnTo>
                <a:lnTo>
                  <a:pt x="6276736" y="3609977"/>
                </a:lnTo>
                <a:lnTo>
                  <a:pt x="6261619" y="3656014"/>
                </a:lnTo>
                <a:lnTo>
                  <a:pt x="6244823" y="3697289"/>
                </a:lnTo>
                <a:lnTo>
                  <a:pt x="6224668" y="3736977"/>
                </a:lnTo>
                <a:lnTo>
                  <a:pt x="6184358" y="3811589"/>
                </a:lnTo>
                <a:lnTo>
                  <a:pt x="6165882" y="3848102"/>
                </a:lnTo>
                <a:lnTo>
                  <a:pt x="6147406" y="3890964"/>
                </a:lnTo>
                <a:lnTo>
                  <a:pt x="6132291" y="3935414"/>
                </a:lnTo>
                <a:lnTo>
                  <a:pt x="6122213" y="3987802"/>
                </a:lnTo>
                <a:lnTo>
                  <a:pt x="6112135" y="4048127"/>
                </a:lnTo>
                <a:lnTo>
                  <a:pt x="6110455" y="4116389"/>
                </a:lnTo>
                <a:lnTo>
                  <a:pt x="6112135" y="4186239"/>
                </a:lnTo>
                <a:lnTo>
                  <a:pt x="6122213" y="4244977"/>
                </a:lnTo>
                <a:lnTo>
                  <a:pt x="6132291" y="4297364"/>
                </a:lnTo>
                <a:lnTo>
                  <a:pt x="6147406" y="4343402"/>
                </a:lnTo>
                <a:lnTo>
                  <a:pt x="6165882" y="4386264"/>
                </a:lnTo>
                <a:lnTo>
                  <a:pt x="6184358" y="4424364"/>
                </a:lnTo>
                <a:lnTo>
                  <a:pt x="6224668" y="4498977"/>
                </a:lnTo>
                <a:lnTo>
                  <a:pt x="6244823" y="4537077"/>
                </a:lnTo>
                <a:lnTo>
                  <a:pt x="6261619" y="4579939"/>
                </a:lnTo>
                <a:lnTo>
                  <a:pt x="6276736" y="4625977"/>
                </a:lnTo>
                <a:lnTo>
                  <a:pt x="6288493" y="4678364"/>
                </a:lnTo>
                <a:lnTo>
                  <a:pt x="6296891" y="4738689"/>
                </a:lnTo>
                <a:lnTo>
                  <a:pt x="6300250" y="4806952"/>
                </a:lnTo>
                <a:lnTo>
                  <a:pt x="6296891" y="4875214"/>
                </a:lnTo>
                <a:lnTo>
                  <a:pt x="6288493" y="4935539"/>
                </a:lnTo>
                <a:lnTo>
                  <a:pt x="6276736" y="4987927"/>
                </a:lnTo>
                <a:lnTo>
                  <a:pt x="6261619" y="5033964"/>
                </a:lnTo>
                <a:lnTo>
                  <a:pt x="6244823" y="5075239"/>
                </a:lnTo>
                <a:lnTo>
                  <a:pt x="6224668" y="5114927"/>
                </a:lnTo>
                <a:lnTo>
                  <a:pt x="6204513" y="5149852"/>
                </a:lnTo>
                <a:lnTo>
                  <a:pt x="6184358" y="5186364"/>
                </a:lnTo>
                <a:lnTo>
                  <a:pt x="6165882" y="5226052"/>
                </a:lnTo>
                <a:lnTo>
                  <a:pt x="6147406" y="5268914"/>
                </a:lnTo>
                <a:lnTo>
                  <a:pt x="6132291" y="5313364"/>
                </a:lnTo>
                <a:lnTo>
                  <a:pt x="6122213" y="5365752"/>
                </a:lnTo>
                <a:lnTo>
                  <a:pt x="6112135" y="5426077"/>
                </a:lnTo>
                <a:lnTo>
                  <a:pt x="6110455" y="5494339"/>
                </a:lnTo>
                <a:lnTo>
                  <a:pt x="6112135" y="5562602"/>
                </a:lnTo>
                <a:lnTo>
                  <a:pt x="6122213" y="5622927"/>
                </a:lnTo>
                <a:lnTo>
                  <a:pt x="6132291" y="5675314"/>
                </a:lnTo>
                <a:lnTo>
                  <a:pt x="6147406" y="5721352"/>
                </a:lnTo>
                <a:lnTo>
                  <a:pt x="6165882" y="5762627"/>
                </a:lnTo>
                <a:lnTo>
                  <a:pt x="6184358" y="5802314"/>
                </a:lnTo>
                <a:lnTo>
                  <a:pt x="6204513" y="5840414"/>
                </a:lnTo>
                <a:lnTo>
                  <a:pt x="6224668" y="5876927"/>
                </a:lnTo>
                <a:lnTo>
                  <a:pt x="6244823" y="5915027"/>
                </a:lnTo>
                <a:lnTo>
                  <a:pt x="6261619" y="5956302"/>
                </a:lnTo>
                <a:lnTo>
                  <a:pt x="6276736" y="6003927"/>
                </a:lnTo>
                <a:lnTo>
                  <a:pt x="6288493" y="6056314"/>
                </a:lnTo>
                <a:lnTo>
                  <a:pt x="6296891" y="6113464"/>
                </a:lnTo>
                <a:lnTo>
                  <a:pt x="6300250" y="6183314"/>
                </a:lnTo>
                <a:lnTo>
                  <a:pt x="6296891" y="6251577"/>
                </a:lnTo>
                <a:lnTo>
                  <a:pt x="6288493" y="6311902"/>
                </a:lnTo>
                <a:lnTo>
                  <a:pt x="6276736" y="6361114"/>
                </a:lnTo>
                <a:lnTo>
                  <a:pt x="6261619" y="6407152"/>
                </a:lnTo>
                <a:lnTo>
                  <a:pt x="6244823" y="6448427"/>
                </a:lnTo>
                <a:lnTo>
                  <a:pt x="6226348" y="6488114"/>
                </a:lnTo>
                <a:lnTo>
                  <a:pt x="6207872" y="6523039"/>
                </a:lnTo>
                <a:lnTo>
                  <a:pt x="6187717" y="6561139"/>
                </a:lnTo>
                <a:lnTo>
                  <a:pt x="6167562" y="6597652"/>
                </a:lnTo>
                <a:lnTo>
                  <a:pt x="6150766" y="6640514"/>
                </a:lnTo>
                <a:lnTo>
                  <a:pt x="6133970" y="6683377"/>
                </a:lnTo>
                <a:lnTo>
                  <a:pt x="6123892" y="6735764"/>
                </a:lnTo>
                <a:lnTo>
                  <a:pt x="6115495" y="6791327"/>
                </a:lnTo>
                <a:lnTo>
                  <a:pt x="6110455" y="6858002"/>
                </a:lnTo>
                <a:lnTo>
                  <a:pt x="3149600" y="6858002"/>
                </a:lnTo>
                <a:lnTo>
                  <a:pt x="2707087" y="6858002"/>
                </a:lnTo>
                <a:lnTo>
                  <a:pt x="0" y="6858002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766DB528-F4C0-F00B-4658-7FF7CDF10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933" y="1162940"/>
            <a:ext cx="4515598" cy="4532120"/>
          </a:xfrm>
        </p:spPr>
        <p:txBody>
          <a:bodyPr anchor="ctr">
            <a:normAutofit/>
          </a:bodyPr>
          <a:lstStyle/>
          <a:p>
            <a:r>
              <a:rPr lang="hr-HR" sz="3500" dirty="0">
                <a:solidFill>
                  <a:srgbClr val="2A1A00"/>
                </a:solidFill>
              </a:rPr>
              <a:t>identifikacija</a:t>
            </a:r>
            <a:br>
              <a:rPr lang="hr-HR" sz="3500" dirty="0">
                <a:solidFill>
                  <a:srgbClr val="2A1A00"/>
                </a:solidFill>
              </a:rPr>
            </a:br>
            <a:r>
              <a:rPr lang="hr-HR" sz="3500" dirty="0">
                <a:solidFill>
                  <a:srgbClr val="2A1A00"/>
                </a:solidFill>
              </a:rPr>
              <a:t>Uznemirujućih misli (2)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3B475C6-1445-41C7-9360-49FD7C1C1E7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DE7B601-464E-A0E3-7459-ECCA073786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0249" y="3032911"/>
            <a:ext cx="5129751" cy="3006180"/>
          </a:xfrm>
        </p:spPr>
        <p:txBody>
          <a:bodyPr anchor="ctr">
            <a:noAutofit/>
          </a:bodyPr>
          <a:lstStyle/>
          <a:p>
            <a:r>
              <a:rPr lang="hr-HR" sz="2200" dirty="0"/>
              <a:t>ponekad je potrebno upotrijebiti sinonime: mentalne slike, sanjarenje, fantazija, maštanje, film u našem umu, sjećanje…</a:t>
            </a:r>
          </a:p>
          <a:p>
            <a:r>
              <a:rPr lang="hr-HR" sz="2200" dirty="0"/>
              <a:t>pojedini klijenti ne govore o slikama koje su identificirali jer su iste uznemirujuće i ne žele ih ponovno proživljavati ili se boje da će ih terapeut doživjeti </a:t>
            </a:r>
            <a:r>
              <a:rPr lang="hr-HR" sz="2200" i="1" dirty="0"/>
              <a:t>poremećenima</a:t>
            </a:r>
          </a:p>
          <a:p>
            <a:pPr marL="0" indent="0">
              <a:buNone/>
            </a:pPr>
            <a:endParaRPr lang="hr-HR" sz="2200" dirty="0"/>
          </a:p>
          <a:p>
            <a:pPr marL="0" indent="0">
              <a:buNone/>
            </a:pPr>
            <a:r>
              <a:rPr lang="hr-HR" sz="2200" dirty="0"/>
              <a:t>          </a:t>
            </a:r>
            <a:r>
              <a:rPr lang="hr-H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važnost normalizacije iskustva</a:t>
            </a:r>
            <a:endParaRPr lang="hr-HR" sz="2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hr-HR" sz="2200" i="1" dirty="0"/>
          </a:p>
          <a:p>
            <a:endParaRPr lang="hr-HR" sz="2200" i="1" dirty="0"/>
          </a:p>
          <a:p>
            <a:pPr marL="0" indent="0">
              <a:buNone/>
            </a:pPr>
            <a:endParaRPr lang="hr-HR" sz="2200" i="1" dirty="0"/>
          </a:p>
          <a:p>
            <a:pPr marL="0" indent="0">
              <a:buNone/>
            </a:pPr>
            <a:r>
              <a:rPr lang="hr-HR" sz="2200" i="1" dirty="0"/>
              <a:t>                      </a:t>
            </a:r>
          </a:p>
        </p:txBody>
      </p:sp>
      <p:sp>
        <p:nvSpPr>
          <p:cNvPr id="4" name="Strelica: prema dolje 3">
            <a:extLst>
              <a:ext uri="{FF2B5EF4-FFF2-40B4-BE49-F238E27FC236}">
                <a16:creationId xmlns:a16="http://schemas.microsoft.com/office/drawing/2014/main" id="{57937281-1423-3CEC-5960-A2E2FA9C8CFD}"/>
              </a:ext>
            </a:extLst>
          </p:cNvPr>
          <p:cNvSpPr/>
          <p:nvPr/>
        </p:nvSpPr>
        <p:spPr>
          <a:xfrm>
            <a:off x="8706688" y="4815042"/>
            <a:ext cx="316871" cy="34403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70098857"/>
      </p:ext>
    </p:extLst>
  </p:cSld>
  <p:clrMapOvr>
    <a:masterClrMapping/>
  </p:clrMapOvr>
</p:sld>
</file>

<file path=ppt/theme/theme1.xml><?xml version="1.0" encoding="utf-8"?>
<a:theme xmlns:a="http://schemas.openxmlformats.org/drawingml/2006/main" name="Značka">
  <a:themeElements>
    <a:clrScheme name="Značka">
      <a:dk1>
        <a:sysClr val="windowText" lastClr="000000"/>
      </a:dk1>
      <a:lt1>
        <a:sysClr val="window" lastClr="FFFFFF"/>
      </a:lt1>
      <a:dk2>
        <a:srgbClr val="0B082E"/>
      </a:dk2>
      <a:lt2>
        <a:srgbClr val="F3F3F2"/>
      </a:lt2>
      <a:accent1>
        <a:srgbClr val="62B4C6"/>
      </a:accent1>
      <a:accent2>
        <a:srgbClr val="1B376E"/>
      </a:accent2>
      <a:accent3>
        <a:srgbClr val="9EBE55"/>
      </a:accent3>
      <a:accent4>
        <a:srgbClr val="C65E5E"/>
      </a:accent4>
      <a:accent5>
        <a:srgbClr val="D3BA55"/>
      </a:accent5>
      <a:accent6>
        <a:srgbClr val="96648A"/>
      </a:accent6>
      <a:hlink>
        <a:srgbClr val="62B4C6"/>
      </a:hlink>
      <a:folHlink>
        <a:srgbClr val="96648A"/>
      </a:folHlink>
    </a:clrScheme>
    <a:fontScheme name="Značka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Značka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D71F8F05-6246-47AF-9E68-E57F6C93F79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Značka</Template>
  <TotalTime>198</TotalTime>
  <Words>515</Words>
  <Application>Microsoft Office PowerPoint</Application>
  <PresentationFormat>Widescreen</PresentationFormat>
  <Paragraphs>81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Gill Sans MT</vt:lpstr>
      <vt:lpstr>Impact</vt:lpstr>
      <vt:lpstr>Times New Roman</vt:lpstr>
      <vt:lpstr>Wingdings</vt:lpstr>
      <vt:lpstr>Značka</vt:lpstr>
      <vt:lpstr>Imaginacija</vt:lpstr>
      <vt:lpstr>Što je imaginacija?</vt:lpstr>
      <vt:lpstr>Fokusiranje na pozitivna sjećanja</vt:lpstr>
      <vt:lpstr> Uvježbavanje adaptivnih tehnika suočavanja   </vt:lpstr>
      <vt:lpstr>Distanciranje</vt:lpstr>
      <vt:lpstr>Zamjena pozitivnim slikama</vt:lpstr>
      <vt:lpstr> Fokusiranje na pozitivne strane </vt:lpstr>
      <vt:lpstr>identifikacija Uznemirujućih misli (1)</vt:lpstr>
      <vt:lpstr>identifikacija Uznemirujućih misli (2)</vt:lpstr>
      <vt:lpstr>MODIFICIRANJE SpontaNIH negativnIH SLIKA (1)</vt:lpstr>
      <vt:lpstr>MODIFICIRANJE SpontaNIH negativnIH slika (2)</vt:lpstr>
      <vt:lpstr>Važnost imaginacije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Imaginacija</dc:title>
  <dc:creator>Andree Brundić</dc:creator>
  <cp:lastModifiedBy>hubikotvr@outlook.com</cp:lastModifiedBy>
  <cp:revision>4</cp:revision>
  <dcterms:created xsi:type="dcterms:W3CDTF">2025-01-09T15:56:06Z</dcterms:created>
  <dcterms:modified xsi:type="dcterms:W3CDTF">2025-02-05T12:37:56Z</dcterms:modified>
</cp:coreProperties>
</file>