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4"/>
  </p:notesMasterIdLst>
  <p:handoutMasterIdLst>
    <p:handoutMasterId r:id="rId25"/>
  </p:handoutMasterIdLst>
  <p:sldIdLst>
    <p:sldId id="312" r:id="rId5"/>
    <p:sldId id="360" r:id="rId6"/>
    <p:sldId id="282" r:id="rId7"/>
    <p:sldId id="358" r:id="rId8"/>
    <p:sldId id="346" r:id="rId9"/>
    <p:sldId id="347" r:id="rId10"/>
    <p:sldId id="349" r:id="rId11"/>
    <p:sldId id="350" r:id="rId12"/>
    <p:sldId id="326" r:id="rId13"/>
    <p:sldId id="328" r:id="rId14"/>
    <p:sldId id="353" r:id="rId15"/>
    <p:sldId id="354" r:id="rId16"/>
    <p:sldId id="355" r:id="rId17"/>
    <p:sldId id="356" r:id="rId18"/>
    <p:sldId id="342" r:id="rId19"/>
    <p:sldId id="357" r:id="rId20"/>
    <p:sldId id="343" r:id="rId21"/>
    <p:sldId id="281" r:id="rId22"/>
    <p:sldId id="297" r:id="rId2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F9A1CEFC-3DC4-9822-6102-882A5A2E5F98}" name="Margareta Kovač" initials="MK" userId="S::margareta.kovac1@skole.hr::4b750b67-3907-431a-a043-6360e85910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EF"/>
    <a:srgbClr val="D4D593"/>
    <a:srgbClr val="202C8F"/>
    <a:srgbClr val="FDFBF6"/>
    <a:srgbClr val="AAC4E9"/>
    <a:srgbClr val="F5CDCE"/>
    <a:srgbClr val="DF8C8C"/>
    <a:srgbClr val="E6F0FE"/>
    <a:srgbClr val="CDBE8A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782C0-8E6B-4CFE-8144-B973CF2A4FAF}" v="2056" dt="2025-01-27T19:21:16.936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431" autoAdjust="0"/>
  </p:normalViewPr>
  <p:slideViewPr>
    <p:cSldViewPr snapToGrid="0" snapToObjects="1">
      <p:cViewPr varScale="1">
        <p:scale>
          <a:sx n="92" d="100"/>
          <a:sy n="92" d="100"/>
        </p:scale>
        <p:origin x="1176" y="7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00DF5-5A89-41CE-805F-A1A41094BE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FC45AD-46A6-4036-A6A7-946C38D86436}">
      <dgm:prSet phldrT="[Text]"/>
      <dgm:spPr>
        <a:solidFill>
          <a:schemeClr val="accent1"/>
        </a:solidFill>
      </dgm:spPr>
      <dgm:t>
        <a:bodyPr/>
        <a:lstStyle/>
        <a:p>
          <a:pPr rtl="0"/>
          <a:r>
            <a:rPr lang="hr-HR" b="1" dirty="0">
              <a:solidFill>
                <a:schemeClr val="accent6"/>
              </a:solidFill>
              <a:latin typeface="Abadi"/>
            </a:rPr>
            <a:t>POČETNI DIO     </a:t>
          </a:r>
          <a:endParaRPr lang="en-GB" b="1" dirty="0">
            <a:solidFill>
              <a:schemeClr val="accent6"/>
            </a:solidFill>
            <a:latin typeface="Abadi"/>
          </a:endParaRPr>
        </a:p>
      </dgm:t>
    </dgm:pt>
    <dgm:pt modelId="{7576FD2E-ECD8-4C9D-8570-EB59264C05D0}" type="parTrans" cxnId="{DA645D61-5FBE-4196-A516-1614F79E62E7}">
      <dgm:prSet/>
      <dgm:spPr/>
      <dgm:t>
        <a:bodyPr/>
        <a:lstStyle/>
        <a:p>
          <a:endParaRPr lang="en-GB"/>
        </a:p>
      </dgm:t>
    </dgm:pt>
    <dgm:pt modelId="{B7E74E60-A5D5-41E7-AC7B-DEC01998F6F2}" type="sibTrans" cxnId="{DA645D61-5FBE-4196-A516-1614F79E62E7}">
      <dgm:prSet/>
      <dgm:spPr/>
      <dgm:t>
        <a:bodyPr/>
        <a:lstStyle/>
        <a:p>
          <a:endParaRPr lang="en-GB"/>
        </a:p>
      </dgm:t>
    </dgm:pt>
    <dgm:pt modelId="{49F60257-7817-46B8-A953-78E23E470EBB}">
      <dgm:prSet phldrT="[Text]"/>
      <dgm:spPr>
        <a:solidFill>
          <a:schemeClr val="accent1"/>
        </a:solidFill>
      </dgm:spPr>
      <dgm:t>
        <a:bodyPr/>
        <a:lstStyle/>
        <a:p>
          <a:r>
            <a:rPr lang="hr-HR" b="1" dirty="0">
              <a:solidFill>
                <a:schemeClr val="accent6"/>
              </a:solidFill>
              <a:latin typeface="Abadi"/>
            </a:rPr>
            <a:t>ZAVRŠNI DIO</a:t>
          </a:r>
          <a:endParaRPr lang="en-GB" b="1" dirty="0">
            <a:solidFill>
              <a:schemeClr val="accent6"/>
            </a:solidFill>
            <a:latin typeface="Abadi"/>
          </a:endParaRPr>
        </a:p>
      </dgm:t>
    </dgm:pt>
    <dgm:pt modelId="{224949CE-35A2-4C20-B354-5C3894702F39}" type="parTrans" cxnId="{E323F615-1C1B-44F2-A983-A726C65B30F9}">
      <dgm:prSet/>
      <dgm:spPr/>
      <dgm:t>
        <a:bodyPr/>
        <a:lstStyle/>
        <a:p>
          <a:endParaRPr lang="en-GB"/>
        </a:p>
      </dgm:t>
    </dgm:pt>
    <dgm:pt modelId="{D6A6289F-B4CF-4B34-841F-5150D72E26CE}" type="sibTrans" cxnId="{E323F615-1C1B-44F2-A983-A726C65B30F9}">
      <dgm:prSet/>
      <dgm:spPr/>
      <dgm:t>
        <a:bodyPr/>
        <a:lstStyle/>
        <a:p>
          <a:endParaRPr lang="en-GB"/>
        </a:p>
      </dgm:t>
    </dgm:pt>
    <dgm:pt modelId="{E5147B2F-A132-4111-8B80-E7610C2CA0B2}">
      <dgm:prSet phldrT="[Text]"/>
      <dgm:spPr/>
      <dgm:t>
        <a:bodyPr/>
        <a:lstStyle/>
        <a:p>
          <a:pPr rtl="0">
            <a:buClr>
              <a:srgbClr val="AAC4E9"/>
            </a:buClr>
            <a:buSzPct val="80000"/>
            <a:buFont typeface="+mj-lt"/>
            <a:buAutoNum type="arabicParenR" startAt="7"/>
          </a:pPr>
          <a:r>
            <a:rPr lang="hr-HR" dirty="0">
              <a:solidFill>
                <a:schemeClr val="accent6"/>
              </a:solidFill>
              <a:latin typeface="Abadi"/>
            </a:rPr>
            <a:t> sažimanje seanse</a:t>
          </a:r>
          <a:endParaRPr lang="en-GB" dirty="0">
            <a:solidFill>
              <a:schemeClr val="accent6"/>
            </a:solidFill>
            <a:latin typeface="Abadi"/>
          </a:endParaRPr>
        </a:p>
      </dgm:t>
    </dgm:pt>
    <dgm:pt modelId="{E8EC6DDF-AEE5-4EF5-9F43-A5634404B81B}" type="parTrans" cxnId="{D581D35C-B206-4CD7-B9DF-58CB4CDE8E1F}">
      <dgm:prSet/>
      <dgm:spPr/>
      <dgm:t>
        <a:bodyPr/>
        <a:lstStyle/>
        <a:p>
          <a:endParaRPr lang="en-GB"/>
        </a:p>
      </dgm:t>
    </dgm:pt>
    <dgm:pt modelId="{F0297E8B-15BC-41A9-91A6-06A51FC6045D}" type="sibTrans" cxnId="{D581D35C-B206-4CD7-B9DF-58CB4CDE8E1F}">
      <dgm:prSet/>
      <dgm:spPr/>
      <dgm:t>
        <a:bodyPr/>
        <a:lstStyle/>
        <a:p>
          <a:endParaRPr lang="en-GB"/>
        </a:p>
      </dgm:t>
    </dgm:pt>
    <dgm:pt modelId="{040273C5-136D-43BA-9A25-C78D9670861B}">
      <dgm:prSet phldrT="[Text]"/>
      <dgm:spPr/>
      <dgm:t>
        <a:bodyPr/>
        <a:lstStyle/>
        <a:p>
          <a:pPr rtl="0">
            <a:buClr>
              <a:schemeClr val="accent3"/>
            </a:buClr>
            <a:buSzPct val="80000"/>
            <a:buFont typeface="+mj-lt"/>
            <a:buAutoNum type="arabicParenR"/>
          </a:pPr>
          <a:r>
            <a:rPr lang="hr-HR" dirty="0">
              <a:solidFill>
                <a:schemeClr val="accent6"/>
              </a:solidFill>
              <a:latin typeface="Abadi"/>
            </a:rPr>
            <a:t> dogovaranje dnevnog reda</a:t>
          </a:r>
          <a:endParaRPr lang="en-GB" dirty="0">
            <a:solidFill>
              <a:schemeClr val="accent6"/>
            </a:solidFill>
            <a:latin typeface="Abadi"/>
          </a:endParaRPr>
        </a:p>
      </dgm:t>
    </dgm:pt>
    <dgm:pt modelId="{8879C6F1-6EA0-4C38-809A-B0631C57DDED}" type="parTrans" cxnId="{61BF203B-D992-4B9E-8FA0-F3CC64A2BC2A}">
      <dgm:prSet/>
      <dgm:spPr/>
      <dgm:t>
        <a:bodyPr/>
        <a:lstStyle/>
        <a:p>
          <a:endParaRPr lang="en-GB"/>
        </a:p>
      </dgm:t>
    </dgm:pt>
    <dgm:pt modelId="{A3D71758-E4F4-4D8D-88B4-398EB11555D9}" type="sibTrans" cxnId="{61BF203B-D992-4B9E-8FA0-F3CC64A2BC2A}">
      <dgm:prSet/>
      <dgm:spPr/>
      <dgm:t>
        <a:bodyPr/>
        <a:lstStyle/>
        <a:p>
          <a:endParaRPr lang="en-GB"/>
        </a:p>
      </dgm:t>
    </dgm:pt>
    <dgm:pt modelId="{0040D3F4-9FE4-46DA-9781-D839DFFBE83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1" dirty="0">
              <a:solidFill>
                <a:schemeClr val="accent6"/>
              </a:solidFill>
              <a:latin typeface="Abadi"/>
            </a:rPr>
            <a:t>SREDIŠNJI DIO</a:t>
          </a:r>
        </a:p>
      </dgm:t>
    </dgm:pt>
    <dgm:pt modelId="{70D599FF-9701-4421-A130-67D398A20DE8}" type="parTrans" cxnId="{3405CF1B-489E-497C-86B8-47CAF9071F61}">
      <dgm:prSet/>
      <dgm:spPr/>
      <dgm:t>
        <a:bodyPr/>
        <a:lstStyle/>
        <a:p>
          <a:endParaRPr lang="en-GB"/>
        </a:p>
      </dgm:t>
    </dgm:pt>
    <dgm:pt modelId="{03810444-4963-4850-A018-093B5E8F329F}" type="sibTrans" cxnId="{3405CF1B-489E-497C-86B8-47CAF9071F61}">
      <dgm:prSet/>
      <dgm:spPr/>
      <dgm:t>
        <a:bodyPr/>
        <a:lstStyle/>
        <a:p>
          <a:endParaRPr lang="en-GB"/>
        </a:p>
      </dgm:t>
    </dgm:pt>
    <dgm:pt modelId="{B3CEC62D-1BED-41FD-A6B8-AEC7F26A9D55}">
      <dgm:prSet phldrT="[Text]"/>
      <dgm:spPr/>
      <dgm:t>
        <a:bodyPr/>
        <a:lstStyle/>
        <a:p>
          <a:pPr rtl="0">
            <a:buClr>
              <a:schemeClr val="accent3"/>
            </a:buClr>
            <a:buSzPct val="80000"/>
            <a:buFont typeface="+mj-lt"/>
            <a:buAutoNum type="arabicParenR"/>
          </a:pPr>
          <a:r>
            <a:rPr lang="hr-HR" dirty="0">
              <a:solidFill>
                <a:schemeClr val="accent6"/>
              </a:solidFill>
              <a:latin typeface="Abadi"/>
            </a:rPr>
            <a:t> kratki </a:t>
          </a:r>
          <a:r>
            <a:rPr lang="hr-HR" i="1" dirty="0" err="1">
              <a:solidFill>
                <a:schemeClr val="accent6"/>
              </a:solidFill>
              <a:latin typeface="Abadi"/>
            </a:rPr>
            <a:t>update</a:t>
          </a:r>
          <a:r>
            <a:rPr lang="hr-HR" dirty="0">
              <a:solidFill>
                <a:schemeClr val="accent6"/>
              </a:solidFill>
              <a:latin typeface="Abadi"/>
            </a:rPr>
            <a:t> od prošle seanse (+ i - ) i pregled samostalnog rada od prošlog susreta</a:t>
          </a:r>
          <a:endParaRPr lang="en-GB" dirty="0">
            <a:solidFill>
              <a:schemeClr val="accent6"/>
            </a:solidFill>
            <a:latin typeface="Abadi"/>
          </a:endParaRPr>
        </a:p>
      </dgm:t>
    </dgm:pt>
    <dgm:pt modelId="{721A6D7A-A81A-417C-B2D6-77C6DE8FFD81}" type="parTrans" cxnId="{308FA24C-A3D0-4610-990B-A3872C9702EB}">
      <dgm:prSet/>
      <dgm:spPr/>
      <dgm:t>
        <a:bodyPr/>
        <a:lstStyle/>
        <a:p>
          <a:endParaRPr lang="en-GB"/>
        </a:p>
      </dgm:t>
    </dgm:pt>
    <dgm:pt modelId="{7D3E4847-AB9A-499E-B058-CEBAA9784C1C}" type="sibTrans" cxnId="{308FA24C-A3D0-4610-990B-A3872C9702EB}">
      <dgm:prSet/>
      <dgm:spPr/>
      <dgm:t>
        <a:bodyPr/>
        <a:lstStyle/>
        <a:p>
          <a:endParaRPr lang="en-GB"/>
        </a:p>
      </dgm:t>
    </dgm:pt>
    <dgm:pt modelId="{8A412CA7-5741-4D60-BC03-A426BDB304A0}">
      <dgm:prSet phldrT="[Text]"/>
      <dgm:spPr/>
      <dgm:t>
        <a:bodyPr/>
        <a:lstStyle/>
        <a:p>
          <a:pPr rtl="0">
            <a:buClr>
              <a:schemeClr val="accent3"/>
            </a:buClr>
            <a:buSzPct val="80000"/>
            <a:buFont typeface="+mj-lt"/>
            <a:buAutoNum type="arabicParenR"/>
          </a:pPr>
          <a:r>
            <a:rPr lang="hr-HR" dirty="0">
              <a:solidFill>
                <a:schemeClr val="accent6"/>
              </a:solidFill>
              <a:latin typeface="Abadi"/>
            </a:rPr>
            <a:t> određivanje prioriteta</a:t>
          </a:r>
          <a:endParaRPr lang="en-GB" dirty="0">
            <a:solidFill>
              <a:schemeClr val="accent6"/>
            </a:solidFill>
            <a:latin typeface="Abadi"/>
          </a:endParaRPr>
        </a:p>
      </dgm:t>
    </dgm:pt>
    <dgm:pt modelId="{4BA9AF93-051B-42BC-9667-6D3FCFCC9E74}" type="parTrans" cxnId="{996C8F30-284A-418A-9003-32CEF349BD06}">
      <dgm:prSet/>
      <dgm:spPr/>
      <dgm:t>
        <a:bodyPr/>
        <a:lstStyle/>
        <a:p>
          <a:endParaRPr lang="en-GB"/>
        </a:p>
      </dgm:t>
    </dgm:pt>
    <dgm:pt modelId="{008DB00E-F096-4E46-9F88-C7B5E9A51AFD}" type="sibTrans" cxnId="{996C8F30-284A-418A-9003-32CEF349BD06}">
      <dgm:prSet/>
      <dgm:spPr/>
      <dgm:t>
        <a:bodyPr/>
        <a:lstStyle/>
        <a:p>
          <a:endParaRPr lang="en-GB"/>
        </a:p>
      </dgm:t>
    </dgm:pt>
    <dgm:pt modelId="{352D9EF2-60FE-4326-B399-0A37F501D8D2}">
      <dgm:prSet phldrT="[Text]"/>
      <dgm:spPr/>
      <dgm:t>
        <a:bodyPr/>
        <a:lstStyle/>
        <a:p>
          <a:pPr rtl="0">
            <a:buClr>
              <a:srgbClr val="AAC4E9"/>
            </a:buClr>
            <a:buSzPct val="80000"/>
            <a:buFont typeface="+mj-lt"/>
            <a:buAutoNum type="arabicParenR" startAt="5"/>
          </a:pPr>
          <a:r>
            <a:rPr lang="hr-HR" dirty="0">
              <a:solidFill>
                <a:schemeClr val="accent6"/>
              </a:solidFill>
              <a:latin typeface="Abadi"/>
            </a:rPr>
            <a:t> rad na prvoj točki dnevnog reda</a:t>
          </a:r>
          <a:endParaRPr lang="hr-HR" dirty="0">
            <a:solidFill>
              <a:schemeClr val="accent2"/>
            </a:solidFill>
            <a:latin typeface="Abadi"/>
          </a:endParaRPr>
        </a:p>
      </dgm:t>
    </dgm:pt>
    <dgm:pt modelId="{BD4606E0-8E93-418E-B0A8-DE8BD26A25A9}" type="parTrans" cxnId="{0E49EAEC-4D60-4467-B374-137210E272B7}">
      <dgm:prSet/>
      <dgm:spPr/>
      <dgm:t>
        <a:bodyPr/>
        <a:lstStyle/>
        <a:p>
          <a:endParaRPr lang="en-GB"/>
        </a:p>
      </dgm:t>
    </dgm:pt>
    <dgm:pt modelId="{80DF0E71-B8E8-45A6-8213-B9BC77CB66BB}" type="sibTrans" cxnId="{0E49EAEC-4D60-4467-B374-137210E272B7}">
      <dgm:prSet/>
      <dgm:spPr/>
      <dgm:t>
        <a:bodyPr/>
        <a:lstStyle/>
        <a:p>
          <a:endParaRPr lang="en-GB"/>
        </a:p>
      </dgm:t>
    </dgm:pt>
    <dgm:pt modelId="{4DBE0343-3E8A-4B17-A944-D1DB27F334D4}">
      <dgm:prSet phldrT="[Text]"/>
      <dgm:spPr/>
      <dgm:t>
        <a:bodyPr/>
        <a:lstStyle/>
        <a:p>
          <a:pPr rtl="0">
            <a:buClr>
              <a:srgbClr val="AAC4E9"/>
            </a:buClr>
            <a:buSzPct val="80000"/>
            <a:buFont typeface="+mj-lt"/>
            <a:buAutoNum type="arabicParenR" startAt="7"/>
          </a:pPr>
          <a:r>
            <a:rPr lang="hr-HR" dirty="0">
              <a:solidFill>
                <a:schemeClr val="accent6"/>
              </a:solidFill>
              <a:latin typeface="Abadi"/>
            </a:rPr>
            <a:t> dogovaranje samostalnog rada za idući tjedan</a:t>
          </a:r>
          <a:endParaRPr lang="en-GB" dirty="0">
            <a:solidFill>
              <a:schemeClr val="accent6"/>
            </a:solidFill>
            <a:latin typeface="Abadi"/>
          </a:endParaRPr>
        </a:p>
      </dgm:t>
    </dgm:pt>
    <dgm:pt modelId="{B84FC5FD-2ADA-4BDB-B21A-AF15E81B8991}" type="parTrans" cxnId="{3E9FC973-9094-49A2-BE96-C43E5F2C1B4A}">
      <dgm:prSet/>
      <dgm:spPr/>
      <dgm:t>
        <a:bodyPr/>
        <a:lstStyle/>
        <a:p>
          <a:endParaRPr lang="en-GB"/>
        </a:p>
      </dgm:t>
    </dgm:pt>
    <dgm:pt modelId="{5170D3B3-6561-45D2-8570-DCB5212147A4}" type="sibTrans" cxnId="{3E9FC973-9094-49A2-BE96-C43E5F2C1B4A}">
      <dgm:prSet/>
      <dgm:spPr/>
      <dgm:t>
        <a:bodyPr/>
        <a:lstStyle/>
        <a:p>
          <a:endParaRPr lang="en-GB"/>
        </a:p>
      </dgm:t>
    </dgm:pt>
    <dgm:pt modelId="{A939FE7D-931E-4594-9E93-EEDD5FDC20F5}">
      <dgm:prSet phldrT="[Text]"/>
      <dgm:spPr/>
      <dgm:t>
        <a:bodyPr/>
        <a:lstStyle/>
        <a:p>
          <a:pPr rtl="0">
            <a:buClr>
              <a:srgbClr val="AAC4E9"/>
            </a:buClr>
            <a:buSzPct val="80000"/>
            <a:buFont typeface="+mj-lt"/>
            <a:buAutoNum type="arabicParenR" startAt="7"/>
          </a:pPr>
          <a:r>
            <a:rPr lang="hr-HR" dirty="0">
              <a:solidFill>
                <a:schemeClr val="accent6"/>
              </a:solidFill>
              <a:latin typeface="Abadi"/>
            </a:rPr>
            <a:t> potaknuti davanje povratne informacije</a:t>
          </a:r>
          <a:endParaRPr lang="en-GB" dirty="0">
            <a:solidFill>
              <a:schemeClr val="accent6"/>
            </a:solidFill>
            <a:latin typeface="Abadi"/>
          </a:endParaRPr>
        </a:p>
      </dgm:t>
    </dgm:pt>
    <dgm:pt modelId="{8F8F3FBE-3378-474E-87B5-C4380982C0E4}" type="parTrans" cxnId="{A5848853-C774-4022-9076-5D5FD1119C5B}">
      <dgm:prSet/>
      <dgm:spPr/>
      <dgm:t>
        <a:bodyPr/>
        <a:lstStyle/>
        <a:p>
          <a:endParaRPr lang="en-GB"/>
        </a:p>
      </dgm:t>
    </dgm:pt>
    <dgm:pt modelId="{01819CB2-6F9D-4864-B6EA-14B6016C6225}" type="sibTrans" cxnId="{A5848853-C774-4022-9076-5D5FD1119C5B}">
      <dgm:prSet/>
      <dgm:spPr/>
      <dgm:t>
        <a:bodyPr/>
        <a:lstStyle/>
        <a:p>
          <a:endParaRPr lang="en-GB"/>
        </a:p>
      </dgm:t>
    </dgm:pt>
    <dgm:pt modelId="{A49D04F6-89D3-4F0D-ABDB-B0E46E74E701}">
      <dgm:prSet phldr="0"/>
      <dgm:spPr/>
      <dgm:t>
        <a:bodyPr/>
        <a:lstStyle/>
        <a:p>
          <a:pPr rtl="0">
            <a:buClr>
              <a:schemeClr val="accent3"/>
            </a:buClr>
            <a:buSzPct val="80000"/>
            <a:buFont typeface="+mj-lt"/>
            <a:buAutoNum type="arabicParenR"/>
          </a:pPr>
          <a:r>
            <a:rPr lang="hr-HR" dirty="0">
              <a:solidFill>
                <a:schemeClr val="accent6"/>
              </a:solidFill>
              <a:latin typeface="Abadi"/>
            </a:rPr>
            <a:t> raspoloženje /  </a:t>
          </a:r>
          <a:r>
            <a:rPr lang="hr-HR" dirty="0" err="1">
              <a:solidFill>
                <a:schemeClr val="accent6"/>
              </a:solidFill>
              <a:latin typeface="Abadi"/>
            </a:rPr>
            <a:t>psihofarmaci</a:t>
          </a:r>
          <a:r>
            <a:rPr lang="hr-HR" dirty="0">
              <a:solidFill>
                <a:schemeClr val="accent6"/>
              </a:solidFill>
              <a:latin typeface="Abadi"/>
            </a:rPr>
            <a:t> / druge vrste terapije</a:t>
          </a:r>
          <a:endParaRPr lang="en-US" dirty="0">
            <a:solidFill>
              <a:schemeClr val="accent6"/>
            </a:solidFill>
          </a:endParaRPr>
        </a:p>
      </dgm:t>
    </dgm:pt>
    <dgm:pt modelId="{9D2D8DE8-05A5-4DD3-974E-627D84659A12}" type="parTrans" cxnId="{D0D9130C-9904-4347-8776-A5D7616CD94E}">
      <dgm:prSet/>
      <dgm:spPr/>
      <dgm:t>
        <a:bodyPr/>
        <a:lstStyle/>
        <a:p>
          <a:endParaRPr lang="en-US"/>
        </a:p>
      </dgm:t>
    </dgm:pt>
    <dgm:pt modelId="{4B1F2EF6-0D84-4A00-92C1-02AB94819C61}" type="sibTrans" cxnId="{D0D9130C-9904-4347-8776-A5D7616CD94E}">
      <dgm:prSet/>
      <dgm:spPr/>
      <dgm:t>
        <a:bodyPr/>
        <a:lstStyle/>
        <a:p>
          <a:endParaRPr lang="en-US"/>
        </a:p>
      </dgm:t>
    </dgm:pt>
    <dgm:pt modelId="{F77B1632-07E1-4F75-952A-3135750BDD68}">
      <dgm:prSet phldrT="[Text]"/>
      <dgm:spPr/>
      <dgm:t>
        <a:bodyPr/>
        <a:lstStyle/>
        <a:p>
          <a:pPr rtl="0">
            <a:buClr>
              <a:srgbClr val="AAC4E9"/>
            </a:buClr>
            <a:buSzPct val="80000"/>
            <a:buFont typeface="+mj-lt"/>
            <a:buAutoNum type="arabicParenR" startAt="5"/>
          </a:pPr>
          <a:r>
            <a:rPr lang="hr-HR" dirty="0">
              <a:solidFill>
                <a:schemeClr val="accent6"/>
              </a:solidFill>
              <a:latin typeface="Abadi"/>
            </a:rPr>
            <a:t>rad na drugoj i trećoj točki dnevnog reda (ako ostane vremena)</a:t>
          </a:r>
          <a:endParaRPr lang="hr-HR" dirty="0">
            <a:solidFill>
              <a:schemeClr val="accent2"/>
            </a:solidFill>
            <a:latin typeface="Abadi"/>
          </a:endParaRPr>
        </a:p>
      </dgm:t>
    </dgm:pt>
    <dgm:pt modelId="{A1913B68-81DA-4142-8D7C-35338AEC86CE}" type="parTrans" cxnId="{E8B69F68-7086-4DB4-B96D-B5960D33B0DE}">
      <dgm:prSet/>
      <dgm:spPr/>
      <dgm:t>
        <a:bodyPr/>
        <a:lstStyle/>
        <a:p>
          <a:endParaRPr lang="en-US"/>
        </a:p>
      </dgm:t>
    </dgm:pt>
    <dgm:pt modelId="{F4A229C3-B37C-4CFB-93AD-419EF394BB40}" type="sibTrans" cxnId="{E8B69F68-7086-4DB4-B96D-B5960D33B0DE}">
      <dgm:prSet/>
      <dgm:spPr/>
      <dgm:t>
        <a:bodyPr/>
        <a:lstStyle/>
        <a:p>
          <a:endParaRPr lang="en-US"/>
        </a:p>
      </dgm:t>
    </dgm:pt>
    <dgm:pt modelId="{F59F3CB7-F187-4D92-8BEB-95DF0F76C6A5}" type="pres">
      <dgm:prSet presAssocID="{3D900DF5-5A89-41CE-805F-A1A41094BE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4BCFCB-839F-4B1D-AD9A-46C120FBAD9B}" type="pres">
      <dgm:prSet presAssocID="{9AFC45AD-46A6-4036-A6A7-946C38D864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73246-DB47-45D2-9791-57C24FB5760B}" type="pres">
      <dgm:prSet presAssocID="{9AFC45AD-46A6-4036-A6A7-946C38D8643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F9192-E747-424D-B621-5775FDFE0C1C}" type="pres">
      <dgm:prSet presAssocID="{0040D3F4-9FE4-46DA-9781-D839DFFBE8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6561C-1853-4547-891A-1970645815BB}" type="pres">
      <dgm:prSet presAssocID="{0040D3F4-9FE4-46DA-9781-D839DFFBE83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C5FDE-E9F4-45A2-B956-C8BE1D4A7A64}" type="pres">
      <dgm:prSet presAssocID="{49F60257-7817-46B8-A953-78E23E470E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0322C-DB1A-471A-A8E5-910814A5E062}" type="pres">
      <dgm:prSet presAssocID="{49F60257-7817-46B8-A953-78E23E470EB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8678E-70DB-4E3A-8108-E5A331320E59}" type="presOf" srcId="{9AFC45AD-46A6-4036-A6A7-946C38D86436}" destId="{484BCFCB-839F-4B1D-AD9A-46C120FBAD9B}" srcOrd="0" destOrd="0" presId="urn:microsoft.com/office/officeart/2005/8/layout/vList2"/>
    <dgm:cxn modelId="{996C8F30-284A-418A-9003-32CEF349BD06}" srcId="{9AFC45AD-46A6-4036-A6A7-946C38D86436}" destId="{8A412CA7-5741-4D60-BC03-A426BDB304A0}" srcOrd="3" destOrd="0" parTransId="{4BA9AF93-051B-42BC-9667-6D3FCFCC9E74}" sibTransId="{008DB00E-F096-4E46-9F88-C7B5E9A51AFD}"/>
    <dgm:cxn modelId="{E323F615-1C1B-44F2-A983-A726C65B30F9}" srcId="{3D900DF5-5A89-41CE-805F-A1A41094BE8D}" destId="{49F60257-7817-46B8-A953-78E23E470EBB}" srcOrd="2" destOrd="0" parTransId="{224949CE-35A2-4C20-B354-5C3894702F39}" sibTransId="{D6A6289F-B4CF-4B34-841F-5150D72E26CE}"/>
    <dgm:cxn modelId="{6E8AAC74-0524-4BA2-A96D-12871E519672}" type="presOf" srcId="{F77B1632-07E1-4F75-952A-3135750BDD68}" destId="{2196561C-1853-4547-891A-1970645815BB}" srcOrd="0" destOrd="1" presId="urn:microsoft.com/office/officeart/2005/8/layout/vList2"/>
    <dgm:cxn modelId="{6E3A2D0D-344F-4EFD-9389-A948510DB09F}" type="presOf" srcId="{E5147B2F-A132-4111-8B80-E7610C2CA0B2}" destId="{8410322C-DB1A-471A-A8E5-910814A5E062}" srcOrd="0" destOrd="0" presId="urn:microsoft.com/office/officeart/2005/8/layout/vList2"/>
    <dgm:cxn modelId="{50102EF5-D9F7-461D-BDE9-68457EEEBFC2}" type="presOf" srcId="{8A412CA7-5741-4D60-BC03-A426BDB304A0}" destId="{9A573246-DB47-45D2-9791-57C24FB5760B}" srcOrd="0" destOrd="3" presId="urn:microsoft.com/office/officeart/2005/8/layout/vList2"/>
    <dgm:cxn modelId="{A5848853-C774-4022-9076-5D5FD1119C5B}" srcId="{49F60257-7817-46B8-A953-78E23E470EBB}" destId="{A939FE7D-931E-4594-9E93-EEDD5FDC20F5}" srcOrd="2" destOrd="0" parTransId="{8F8F3FBE-3378-474E-87B5-C4380982C0E4}" sibTransId="{01819CB2-6F9D-4864-B6EA-14B6016C6225}"/>
    <dgm:cxn modelId="{A9A3FAB6-2A1E-47F2-9A7D-F97019860E38}" type="presOf" srcId="{0040D3F4-9FE4-46DA-9781-D839DFFBE832}" destId="{665F9192-E747-424D-B621-5775FDFE0C1C}" srcOrd="0" destOrd="0" presId="urn:microsoft.com/office/officeart/2005/8/layout/vList2"/>
    <dgm:cxn modelId="{2388EF0D-6688-4172-A4E4-2F2FBF17AD3C}" type="presOf" srcId="{B3CEC62D-1BED-41FD-A6B8-AEC7F26A9D55}" destId="{9A573246-DB47-45D2-9791-57C24FB5760B}" srcOrd="0" destOrd="2" presId="urn:microsoft.com/office/officeart/2005/8/layout/vList2"/>
    <dgm:cxn modelId="{68E65C9E-A5EE-4A0B-BE88-C233626F2030}" type="presOf" srcId="{A49D04F6-89D3-4F0D-ABDB-B0E46E74E701}" destId="{9A573246-DB47-45D2-9791-57C24FB5760B}" srcOrd="0" destOrd="0" presId="urn:microsoft.com/office/officeart/2005/8/layout/vList2"/>
    <dgm:cxn modelId="{38BFB419-F04B-4F1C-898E-216773077FE4}" type="presOf" srcId="{49F60257-7817-46B8-A953-78E23E470EBB}" destId="{558C5FDE-E9F4-45A2-B956-C8BE1D4A7A64}" srcOrd="0" destOrd="0" presId="urn:microsoft.com/office/officeart/2005/8/layout/vList2"/>
    <dgm:cxn modelId="{3E9FC973-9094-49A2-BE96-C43E5F2C1B4A}" srcId="{49F60257-7817-46B8-A953-78E23E470EBB}" destId="{4DBE0343-3E8A-4B17-A944-D1DB27F334D4}" srcOrd="1" destOrd="0" parTransId="{B84FC5FD-2ADA-4BDB-B21A-AF15E81B8991}" sibTransId="{5170D3B3-6561-45D2-8570-DCB5212147A4}"/>
    <dgm:cxn modelId="{61BF203B-D992-4B9E-8FA0-F3CC64A2BC2A}" srcId="{9AFC45AD-46A6-4036-A6A7-946C38D86436}" destId="{040273C5-136D-43BA-9A25-C78D9670861B}" srcOrd="1" destOrd="0" parTransId="{8879C6F1-6EA0-4C38-809A-B0631C57DDED}" sibTransId="{A3D71758-E4F4-4D8D-88B4-398EB11555D9}"/>
    <dgm:cxn modelId="{308FA24C-A3D0-4610-990B-A3872C9702EB}" srcId="{9AFC45AD-46A6-4036-A6A7-946C38D86436}" destId="{B3CEC62D-1BED-41FD-A6B8-AEC7F26A9D55}" srcOrd="2" destOrd="0" parTransId="{721A6D7A-A81A-417C-B2D6-77C6DE8FFD81}" sibTransId="{7D3E4847-AB9A-499E-B058-CEBAA9784C1C}"/>
    <dgm:cxn modelId="{7056FC8A-73D4-4941-A3CC-689A96058715}" type="presOf" srcId="{352D9EF2-60FE-4326-B399-0A37F501D8D2}" destId="{2196561C-1853-4547-891A-1970645815BB}" srcOrd="0" destOrd="0" presId="urn:microsoft.com/office/officeart/2005/8/layout/vList2"/>
    <dgm:cxn modelId="{DA645D61-5FBE-4196-A516-1614F79E62E7}" srcId="{3D900DF5-5A89-41CE-805F-A1A41094BE8D}" destId="{9AFC45AD-46A6-4036-A6A7-946C38D86436}" srcOrd="0" destOrd="0" parTransId="{7576FD2E-ECD8-4C9D-8570-EB59264C05D0}" sibTransId="{B7E74E60-A5D5-41E7-AC7B-DEC01998F6F2}"/>
    <dgm:cxn modelId="{D581D35C-B206-4CD7-B9DF-58CB4CDE8E1F}" srcId="{49F60257-7817-46B8-A953-78E23E470EBB}" destId="{E5147B2F-A132-4111-8B80-E7610C2CA0B2}" srcOrd="0" destOrd="0" parTransId="{E8EC6DDF-AEE5-4EF5-9F43-A5634404B81B}" sibTransId="{F0297E8B-15BC-41A9-91A6-06A51FC6045D}"/>
    <dgm:cxn modelId="{824359A5-B34A-4C5F-AB85-6E0819BBACFA}" type="presOf" srcId="{4DBE0343-3E8A-4B17-A944-D1DB27F334D4}" destId="{8410322C-DB1A-471A-A8E5-910814A5E062}" srcOrd="0" destOrd="1" presId="urn:microsoft.com/office/officeart/2005/8/layout/vList2"/>
    <dgm:cxn modelId="{0F04C86A-30E5-4E5C-A95B-64BEB66B9A75}" type="presOf" srcId="{3D900DF5-5A89-41CE-805F-A1A41094BE8D}" destId="{F59F3CB7-F187-4D92-8BEB-95DF0F76C6A5}" srcOrd="0" destOrd="0" presId="urn:microsoft.com/office/officeart/2005/8/layout/vList2"/>
    <dgm:cxn modelId="{E8B69F68-7086-4DB4-B96D-B5960D33B0DE}" srcId="{0040D3F4-9FE4-46DA-9781-D839DFFBE832}" destId="{F77B1632-07E1-4F75-952A-3135750BDD68}" srcOrd="1" destOrd="0" parTransId="{A1913B68-81DA-4142-8D7C-35338AEC86CE}" sibTransId="{F4A229C3-B37C-4CFB-93AD-419EF394BB40}"/>
    <dgm:cxn modelId="{0E49EAEC-4D60-4467-B374-137210E272B7}" srcId="{0040D3F4-9FE4-46DA-9781-D839DFFBE832}" destId="{352D9EF2-60FE-4326-B399-0A37F501D8D2}" srcOrd="0" destOrd="0" parTransId="{BD4606E0-8E93-418E-B0A8-DE8BD26A25A9}" sibTransId="{80DF0E71-B8E8-45A6-8213-B9BC77CB66BB}"/>
    <dgm:cxn modelId="{3405CF1B-489E-497C-86B8-47CAF9071F61}" srcId="{3D900DF5-5A89-41CE-805F-A1A41094BE8D}" destId="{0040D3F4-9FE4-46DA-9781-D839DFFBE832}" srcOrd="1" destOrd="0" parTransId="{70D599FF-9701-4421-A130-67D398A20DE8}" sibTransId="{03810444-4963-4850-A018-093B5E8F329F}"/>
    <dgm:cxn modelId="{B9197AF1-A115-4E1B-8E23-22DB8C9DDB46}" type="presOf" srcId="{040273C5-136D-43BA-9A25-C78D9670861B}" destId="{9A573246-DB47-45D2-9791-57C24FB5760B}" srcOrd="0" destOrd="1" presId="urn:microsoft.com/office/officeart/2005/8/layout/vList2"/>
    <dgm:cxn modelId="{98D0529C-4513-479C-9F33-73408AB450B5}" type="presOf" srcId="{A939FE7D-931E-4594-9E93-EEDD5FDC20F5}" destId="{8410322C-DB1A-471A-A8E5-910814A5E062}" srcOrd="0" destOrd="2" presId="urn:microsoft.com/office/officeart/2005/8/layout/vList2"/>
    <dgm:cxn modelId="{D0D9130C-9904-4347-8776-A5D7616CD94E}" srcId="{9AFC45AD-46A6-4036-A6A7-946C38D86436}" destId="{A49D04F6-89D3-4F0D-ABDB-B0E46E74E701}" srcOrd="0" destOrd="0" parTransId="{9D2D8DE8-05A5-4DD3-974E-627D84659A12}" sibTransId="{4B1F2EF6-0D84-4A00-92C1-02AB94819C61}"/>
    <dgm:cxn modelId="{3D1586FD-6FEF-4AB7-990F-B1D29B669709}" type="presParOf" srcId="{F59F3CB7-F187-4D92-8BEB-95DF0F76C6A5}" destId="{484BCFCB-839F-4B1D-AD9A-46C120FBAD9B}" srcOrd="0" destOrd="0" presId="urn:microsoft.com/office/officeart/2005/8/layout/vList2"/>
    <dgm:cxn modelId="{F7966AF2-4323-44F0-B029-42F698FD6B70}" type="presParOf" srcId="{F59F3CB7-F187-4D92-8BEB-95DF0F76C6A5}" destId="{9A573246-DB47-45D2-9791-57C24FB5760B}" srcOrd="1" destOrd="0" presId="urn:microsoft.com/office/officeart/2005/8/layout/vList2"/>
    <dgm:cxn modelId="{6F56DDB3-AAAE-467F-9A9A-9FC59785FAC4}" type="presParOf" srcId="{F59F3CB7-F187-4D92-8BEB-95DF0F76C6A5}" destId="{665F9192-E747-424D-B621-5775FDFE0C1C}" srcOrd="2" destOrd="0" presId="urn:microsoft.com/office/officeart/2005/8/layout/vList2"/>
    <dgm:cxn modelId="{E57A78E1-13E3-42D1-8BFE-150CCBB514BB}" type="presParOf" srcId="{F59F3CB7-F187-4D92-8BEB-95DF0F76C6A5}" destId="{2196561C-1853-4547-891A-1970645815BB}" srcOrd="3" destOrd="0" presId="urn:microsoft.com/office/officeart/2005/8/layout/vList2"/>
    <dgm:cxn modelId="{EFA4F711-98CF-4584-A55E-593B55D92218}" type="presParOf" srcId="{F59F3CB7-F187-4D92-8BEB-95DF0F76C6A5}" destId="{558C5FDE-E9F4-45A2-B956-C8BE1D4A7A64}" srcOrd="4" destOrd="0" presId="urn:microsoft.com/office/officeart/2005/8/layout/vList2"/>
    <dgm:cxn modelId="{AC15B2A9-5292-4785-AC4C-6213FF637567}" type="presParOf" srcId="{F59F3CB7-F187-4D92-8BEB-95DF0F76C6A5}" destId="{8410322C-DB1A-471A-A8E5-910814A5E06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AF195-B1F4-4499-82BE-CF8950BB37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332C7D-FA7C-4C84-A068-0126918E2ADE}">
      <dgm:prSet phldrT="[Text]" custT="1"/>
      <dgm:spPr>
        <a:solidFill>
          <a:schemeClr val="accent4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hr-HR" sz="2400" b="0" dirty="0">
              <a:solidFill>
                <a:schemeClr val="accent6"/>
              </a:solidFill>
              <a:latin typeface="Abadi" panose="020B0604020104020204" pitchFamily="34" charset="0"/>
            </a:rPr>
            <a:t>raspoloženje +</a:t>
          </a:r>
          <a:br>
            <a:rPr lang="hr-HR" sz="2400" b="0" dirty="0">
              <a:solidFill>
                <a:schemeClr val="accent6"/>
              </a:solidFill>
              <a:latin typeface="Abadi" panose="020B0604020104020204" pitchFamily="34" charset="0"/>
            </a:rPr>
          </a:br>
          <a:r>
            <a:rPr lang="hr-HR" sz="2400" b="0" dirty="0" err="1">
              <a:solidFill>
                <a:schemeClr val="accent6"/>
              </a:solidFill>
              <a:latin typeface="Abadi" panose="020B0604020104020204" pitchFamily="34" charset="0"/>
            </a:rPr>
            <a:t>psihofarmaci</a:t>
          </a:r>
          <a:r>
            <a:rPr lang="hr-HR" sz="2400" b="0" dirty="0">
              <a:solidFill>
                <a:schemeClr val="accent6"/>
              </a:solidFill>
              <a:latin typeface="Abadi" panose="020B0604020104020204" pitchFamily="34" charset="0"/>
            </a:rPr>
            <a:t> i druge terapije</a:t>
          </a:r>
          <a:endParaRPr lang="en-US" sz="2400" dirty="0"/>
        </a:p>
      </dgm:t>
    </dgm:pt>
    <dgm:pt modelId="{EBF556E7-1054-4C95-864F-EC65761AC8B4}" type="parTrans" cxnId="{4AFC9180-930E-4426-987E-23ACC1E1F1C1}">
      <dgm:prSet/>
      <dgm:spPr/>
      <dgm:t>
        <a:bodyPr/>
        <a:lstStyle/>
        <a:p>
          <a:endParaRPr lang="en-US" sz="2200"/>
        </a:p>
      </dgm:t>
    </dgm:pt>
    <dgm:pt modelId="{C1541C84-EF9F-4579-AB1B-38E077654E7F}" type="sibTrans" cxnId="{4AFC9180-930E-4426-987E-23ACC1E1F1C1}">
      <dgm:prSet/>
      <dgm:spPr/>
      <dgm:t>
        <a:bodyPr/>
        <a:lstStyle/>
        <a:p>
          <a:endParaRPr lang="en-US" sz="2200"/>
        </a:p>
      </dgm:t>
    </dgm:pt>
    <dgm:pt modelId="{3CD2CEA8-CDF9-489D-9706-F5D048936C01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2200" b="0" dirty="0">
              <a:solidFill>
                <a:schemeClr val="accent6"/>
              </a:solidFill>
              <a:latin typeface="Abadi" panose="020B0604020104020204" pitchFamily="34" charset="0"/>
            </a:rPr>
            <a:t>provjeriti </a:t>
          </a:r>
          <a:r>
            <a:rPr lang="hr-HR" sz="2200" b="0" dirty="0" err="1">
              <a:solidFill>
                <a:schemeClr val="accent6"/>
              </a:solidFill>
              <a:latin typeface="Abadi" panose="020B0604020104020204" pitchFamily="34" charset="0"/>
            </a:rPr>
            <a:t>klijentovo</a:t>
          </a:r>
          <a:r>
            <a:rPr lang="hr-HR" sz="2200" b="0" dirty="0">
              <a:solidFill>
                <a:schemeClr val="accent6"/>
              </a:solidFill>
              <a:latin typeface="Abadi" panose="020B0604020104020204" pitchFamily="34" charset="0"/>
            </a:rPr>
            <a:t> </a:t>
          </a:r>
          <a:r>
            <a:rPr lang="hr-HR" sz="2200" b="0" dirty="0" err="1">
              <a:solidFill>
                <a:schemeClr val="accent6"/>
              </a:solidFill>
              <a:latin typeface="Abadi" panose="020B0604020104020204" pitchFamily="34" charset="0"/>
            </a:rPr>
            <a:t>atribuiranje</a:t>
          </a:r>
          <a:r>
            <a:rPr lang="hr-HR" sz="2200" b="0" dirty="0">
              <a:solidFill>
                <a:schemeClr val="accent6"/>
              </a:solidFill>
              <a:latin typeface="Abadi" panose="020B0604020104020204" pitchFamily="34" charset="0"/>
            </a:rPr>
            <a:t> promjena u raspoloženju</a:t>
          </a:r>
          <a:endParaRPr lang="en-US" sz="2200" dirty="0"/>
        </a:p>
      </dgm:t>
    </dgm:pt>
    <dgm:pt modelId="{5503C46D-2A87-4FF6-8F81-4420B1B328A1}" type="parTrans" cxnId="{CD509C2E-1095-4629-B218-0BFCE57A3C63}">
      <dgm:prSet/>
      <dgm:spPr/>
      <dgm:t>
        <a:bodyPr/>
        <a:lstStyle/>
        <a:p>
          <a:endParaRPr lang="en-US" sz="2200"/>
        </a:p>
      </dgm:t>
    </dgm:pt>
    <dgm:pt modelId="{F8F08459-732A-4AD5-AD25-3E79924C1C2A}" type="sibTrans" cxnId="{CD509C2E-1095-4629-B218-0BFCE57A3C63}">
      <dgm:prSet/>
      <dgm:spPr/>
      <dgm:t>
        <a:bodyPr/>
        <a:lstStyle/>
        <a:p>
          <a:endParaRPr lang="en-US" sz="2200"/>
        </a:p>
      </dgm:t>
    </dgm:pt>
    <dgm:pt modelId="{7EAF719E-F39C-4BB9-87A3-D7C67D7B12F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hr-HR" sz="2500" b="0" dirty="0">
              <a:solidFill>
                <a:schemeClr val="accent6"/>
              </a:solidFill>
              <a:latin typeface="Abadi" panose="020B0604020104020204" pitchFamily="34" charset="0"/>
            </a:rPr>
            <a:t>dogovaranje dnevnog reda</a:t>
          </a:r>
          <a:endParaRPr lang="en-US" sz="2500" dirty="0"/>
        </a:p>
      </dgm:t>
    </dgm:pt>
    <dgm:pt modelId="{BEBD9187-FE6B-4D7E-B410-0DDC44298118}" type="parTrans" cxnId="{F8161946-EE6F-40AC-9582-307A31D15F28}">
      <dgm:prSet/>
      <dgm:spPr/>
      <dgm:t>
        <a:bodyPr/>
        <a:lstStyle/>
        <a:p>
          <a:endParaRPr lang="en-US" sz="2200"/>
        </a:p>
      </dgm:t>
    </dgm:pt>
    <dgm:pt modelId="{AAED08C7-2FB0-4665-9254-FF5EBEAFDA84}" type="sibTrans" cxnId="{F8161946-EE6F-40AC-9582-307A31D15F28}">
      <dgm:prSet/>
      <dgm:spPr/>
      <dgm:t>
        <a:bodyPr/>
        <a:lstStyle/>
        <a:p>
          <a:endParaRPr lang="en-US" sz="2200"/>
        </a:p>
      </dgm:t>
    </dgm:pt>
    <dgm:pt modelId="{0C5218AA-9B1A-490F-9404-CC28724FB350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2200" b="0" dirty="0" err="1">
              <a:solidFill>
                <a:schemeClr val="accent6"/>
              </a:solidFill>
              <a:latin typeface="Abadi" panose="020B0604020104020204" pitchFamily="34" charset="0"/>
            </a:rPr>
            <a:t>klijentovi</a:t>
          </a:r>
          <a:r>
            <a:rPr lang="hr-HR" sz="2200" b="0" dirty="0">
              <a:solidFill>
                <a:schemeClr val="accent6"/>
              </a:solidFill>
              <a:latin typeface="Abadi" panose="020B0604020104020204" pitchFamily="34" charset="0"/>
            </a:rPr>
            <a:t> ciljevi za ovaj susret</a:t>
          </a:r>
          <a:endParaRPr lang="en-US" sz="2200" dirty="0"/>
        </a:p>
      </dgm:t>
    </dgm:pt>
    <dgm:pt modelId="{84CBCB49-ACE5-45F9-A017-D829F0F8AB0F}" type="parTrans" cxnId="{27946A64-62F9-434C-862C-38085046E898}">
      <dgm:prSet/>
      <dgm:spPr/>
      <dgm:t>
        <a:bodyPr/>
        <a:lstStyle/>
        <a:p>
          <a:endParaRPr lang="en-US" sz="2200"/>
        </a:p>
      </dgm:t>
    </dgm:pt>
    <dgm:pt modelId="{566C2462-5ED0-4174-B347-E112BF8B7FB2}" type="sibTrans" cxnId="{27946A64-62F9-434C-862C-38085046E898}">
      <dgm:prSet/>
      <dgm:spPr/>
      <dgm:t>
        <a:bodyPr/>
        <a:lstStyle/>
        <a:p>
          <a:endParaRPr lang="en-US" sz="2200"/>
        </a:p>
      </dgm:t>
    </dgm:pt>
    <dgm:pt modelId="{9D4A433D-9696-483C-BF8E-DD94730BCB80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2200" b="0" dirty="0">
              <a:solidFill>
                <a:schemeClr val="accent6"/>
              </a:solidFill>
              <a:latin typeface="Abadi" panose="020B0604020104020204" pitchFamily="34" charset="0"/>
            </a:rPr>
            <a:t>provjeriti uzimanje farmakoterapije</a:t>
          </a:r>
        </a:p>
      </dgm:t>
    </dgm:pt>
    <dgm:pt modelId="{CA5F9CAB-E1C6-407A-A705-CC6127962D08}" type="parTrans" cxnId="{7F5CAC2D-B098-445E-BC4C-CF24C209D67D}">
      <dgm:prSet/>
      <dgm:spPr/>
      <dgm:t>
        <a:bodyPr/>
        <a:lstStyle/>
        <a:p>
          <a:endParaRPr lang="en-US" sz="2200"/>
        </a:p>
      </dgm:t>
    </dgm:pt>
    <dgm:pt modelId="{F3DD5F8F-92F1-4CD2-A717-BFB43818861A}" type="sibTrans" cxnId="{7F5CAC2D-B098-445E-BC4C-CF24C209D67D}">
      <dgm:prSet/>
      <dgm:spPr/>
      <dgm:t>
        <a:bodyPr/>
        <a:lstStyle/>
        <a:p>
          <a:endParaRPr lang="en-US" sz="2200"/>
        </a:p>
      </dgm:t>
    </dgm:pt>
    <dgm:pt modelId="{9406E132-4521-4F13-BE74-5FFB2F053C4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2200" b="0" dirty="0">
              <a:solidFill>
                <a:schemeClr val="accent6"/>
              </a:solidFill>
              <a:latin typeface="Abadi" panose="020B0604020104020204" pitchFamily="34" charset="0"/>
            </a:rPr>
            <a:t>problemi o kojima nismo stigli razgovarati prošli put (bilješke!)</a:t>
          </a:r>
        </a:p>
      </dgm:t>
    </dgm:pt>
    <dgm:pt modelId="{AFEB6214-00D3-40B4-A28D-75AB62DD28A1}" type="parTrans" cxnId="{9B4A0231-8339-40AF-8A9F-F4B87A9F9D2F}">
      <dgm:prSet/>
      <dgm:spPr/>
      <dgm:t>
        <a:bodyPr/>
        <a:lstStyle/>
        <a:p>
          <a:endParaRPr lang="en-US" sz="2200"/>
        </a:p>
      </dgm:t>
    </dgm:pt>
    <dgm:pt modelId="{4808FBA4-120F-4CBB-A5A5-676525BEAF98}" type="sibTrans" cxnId="{9B4A0231-8339-40AF-8A9F-F4B87A9F9D2F}">
      <dgm:prSet/>
      <dgm:spPr/>
      <dgm:t>
        <a:bodyPr/>
        <a:lstStyle/>
        <a:p>
          <a:endParaRPr lang="en-US" sz="2200"/>
        </a:p>
      </dgm:t>
    </dgm:pt>
    <dgm:pt modelId="{572E58A8-0F88-4C07-BA53-5DA58101ACD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2200" dirty="0">
              <a:solidFill>
                <a:schemeClr val="accent6"/>
              </a:solidFill>
              <a:latin typeface="Abadi" panose="020B0604020104020204" pitchFamily="34" charset="0"/>
            </a:rPr>
            <a:t>usmjerenost na oporavak </a:t>
          </a:r>
          <a:r>
            <a:rPr lang="hr-HR" sz="2200" dirty="0">
              <a:solidFill>
                <a:schemeClr val="accent6"/>
              </a:solidFill>
              <a:latin typeface="Abadi" panose="020B0604020104020204" pitchFamily="34" charset="0"/>
              <a:sym typeface="Wingdings" panose="05000000000000000000" pitchFamily="2" charset="2"/>
            </a:rPr>
            <a:t> početi s pozitivnim</a:t>
          </a:r>
          <a:endParaRPr lang="en-US" sz="2200" dirty="0">
            <a:solidFill>
              <a:schemeClr val="accent6"/>
            </a:solidFill>
            <a:latin typeface="Abadi" panose="020B0604020104020204" pitchFamily="34" charset="0"/>
          </a:endParaRPr>
        </a:p>
      </dgm:t>
    </dgm:pt>
    <dgm:pt modelId="{467721DD-63AB-4395-B269-832776CEA829}" type="sibTrans" cxnId="{33C4CC35-4B77-4012-981C-BEF1CC866632}">
      <dgm:prSet/>
      <dgm:spPr/>
      <dgm:t>
        <a:bodyPr/>
        <a:lstStyle/>
        <a:p>
          <a:endParaRPr lang="en-US" sz="2200"/>
        </a:p>
      </dgm:t>
    </dgm:pt>
    <dgm:pt modelId="{05FEAE70-DE1B-467D-9014-54081D50463B}" type="parTrans" cxnId="{33C4CC35-4B77-4012-981C-BEF1CC866632}">
      <dgm:prSet/>
      <dgm:spPr/>
      <dgm:t>
        <a:bodyPr/>
        <a:lstStyle/>
        <a:p>
          <a:endParaRPr lang="en-US" sz="2200"/>
        </a:p>
      </dgm:t>
    </dgm:pt>
    <dgm:pt modelId="{7A7BE636-569C-4292-B0B2-232B3D757DB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hr-HR" sz="2500" b="0" dirty="0">
              <a:solidFill>
                <a:schemeClr val="accent6"/>
              </a:solidFill>
              <a:latin typeface="Abadi"/>
            </a:rPr>
            <a:t>kratki </a:t>
          </a:r>
          <a:r>
            <a:rPr lang="hr-HR" sz="2500" b="0" i="1" dirty="0" err="1">
              <a:solidFill>
                <a:schemeClr val="accent6"/>
              </a:solidFill>
              <a:latin typeface="Abadi"/>
            </a:rPr>
            <a:t>update</a:t>
          </a:r>
          <a:r>
            <a:rPr lang="hr-HR" sz="2500" b="0" dirty="0">
              <a:solidFill>
                <a:schemeClr val="accent6"/>
              </a:solidFill>
              <a:latin typeface="Abadi"/>
            </a:rPr>
            <a:t> od prošle seanse </a:t>
          </a:r>
          <a:br>
            <a:rPr lang="hr-HR" sz="2500" b="0" dirty="0">
              <a:solidFill>
                <a:schemeClr val="accent6"/>
              </a:solidFill>
              <a:latin typeface="Abadi"/>
            </a:rPr>
          </a:br>
          <a:r>
            <a:rPr lang="hr-HR" sz="2500" b="0" dirty="0">
              <a:solidFill>
                <a:schemeClr val="accent6"/>
              </a:solidFill>
              <a:latin typeface="Abadi"/>
            </a:rPr>
            <a:t>+ pregled SR od prošlog susreta</a:t>
          </a:r>
          <a:endParaRPr lang="en-US" sz="2500" dirty="0"/>
        </a:p>
      </dgm:t>
    </dgm:pt>
    <dgm:pt modelId="{6A106CEF-93BB-4661-914A-340BAB0E8083}" type="sibTrans" cxnId="{D3493F8E-C076-4DCF-92A6-C8E2C42B65C5}">
      <dgm:prSet/>
      <dgm:spPr/>
      <dgm:t>
        <a:bodyPr/>
        <a:lstStyle/>
        <a:p>
          <a:endParaRPr lang="en-US" sz="2200"/>
        </a:p>
      </dgm:t>
    </dgm:pt>
    <dgm:pt modelId="{7F09730E-F18D-4594-B29F-52CD16273E4E}" type="parTrans" cxnId="{D3493F8E-C076-4DCF-92A6-C8E2C42B65C5}">
      <dgm:prSet/>
      <dgm:spPr/>
      <dgm:t>
        <a:bodyPr/>
        <a:lstStyle/>
        <a:p>
          <a:endParaRPr lang="en-US" sz="2200"/>
        </a:p>
      </dgm:t>
    </dgm:pt>
    <dgm:pt modelId="{7AAE2A87-B175-47C0-859B-4D34BD8C00AF}">
      <dgm:prSet custT="1"/>
      <dgm:spPr>
        <a:solidFill>
          <a:schemeClr val="accent4"/>
        </a:solidFill>
      </dgm:spPr>
      <dgm:t>
        <a:bodyPr/>
        <a:lstStyle/>
        <a:p>
          <a:r>
            <a:rPr lang="hr-HR" sz="2500" b="0" dirty="0">
              <a:solidFill>
                <a:schemeClr val="accent6"/>
              </a:solidFill>
              <a:latin typeface="Abadi"/>
            </a:rPr>
            <a:t>određivanje prioriteta</a:t>
          </a:r>
          <a:endParaRPr lang="en-US" sz="2500" b="0" dirty="0">
            <a:solidFill>
              <a:schemeClr val="accent6"/>
            </a:solidFill>
            <a:latin typeface="Abadi" panose="020B0604020104020204" pitchFamily="34" charset="0"/>
          </a:endParaRPr>
        </a:p>
      </dgm:t>
    </dgm:pt>
    <dgm:pt modelId="{8E580EF1-46F8-4EC2-9FA1-9E7A37AA6314}" type="parTrans" cxnId="{6819D0A4-6CB1-4471-A1A8-C66E7EAE16F7}">
      <dgm:prSet/>
      <dgm:spPr/>
      <dgm:t>
        <a:bodyPr/>
        <a:lstStyle/>
        <a:p>
          <a:endParaRPr lang="en-US" sz="2200"/>
        </a:p>
      </dgm:t>
    </dgm:pt>
    <dgm:pt modelId="{A82060E5-3832-4F61-A713-5AFC925EA201}" type="sibTrans" cxnId="{6819D0A4-6CB1-4471-A1A8-C66E7EAE16F7}">
      <dgm:prSet/>
      <dgm:spPr/>
      <dgm:t>
        <a:bodyPr/>
        <a:lstStyle/>
        <a:p>
          <a:endParaRPr lang="en-US" sz="2200"/>
        </a:p>
      </dgm:t>
    </dgm:pt>
    <dgm:pt modelId="{BEA1F2FD-5CE9-4175-8DCF-4F7049260B30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2200" b="0" dirty="0">
              <a:solidFill>
                <a:schemeClr val="accent6"/>
              </a:solidFill>
              <a:latin typeface="Abadi" panose="020B0604020104020204" pitchFamily="34" charset="0"/>
            </a:rPr>
            <a:t>nabrojati važne teme seanse</a:t>
          </a:r>
          <a:endParaRPr lang="en-US" sz="2200" b="0" dirty="0">
            <a:solidFill>
              <a:schemeClr val="accent6"/>
            </a:solidFill>
            <a:latin typeface="Abadi" panose="020B0604020104020204" pitchFamily="34" charset="0"/>
          </a:endParaRPr>
        </a:p>
      </dgm:t>
    </dgm:pt>
    <dgm:pt modelId="{E614DB1C-DA77-42F0-8508-8CE75C296B03}" type="parTrans" cxnId="{87712A80-6D2F-4C20-85E6-A5105B99D1E5}">
      <dgm:prSet/>
      <dgm:spPr/>
      <dgm:t>
        <a:bodyPr/>
        <a:lstStyle/>
        <a:p>
          <a:endParaRPr lang="en-US" sz="2200"/>
        </a:p>
      </dgm:t>
    </dgm:pt>
    <dgm:pt modelId="{4A1B603E-18A6-4BC9-A0C9-5D387E4DE9D9}" type="sibTrans" cxnId="{87712A80-6D2F-4C20-85E6-A5105B99D1E5}">
      <dgm:prSet/>
      <dgm:spPr/>
      <dgm:t>
        <a:bodyPr/>
        <a:lstStyle/>
        <a:p>
          <a:endParaRPr lang="en-US" sz="2200"/>
        </a:p>
      </dgm:t>
    </dgm:pt>
    <dgm:pt modelId="{C11F07A7-B46C-4899-9E2F-FE72F73EA2C1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2200" dirty="0">
              <a:solidFill>
                <a:schemeClr val="accent6"/>
              </a:solidFill>
              <a:latin typeface="Abadi" panose="020B0604020104020204" pitchFamily="34" charset="0"/>
            </a:rPr>
            <a:t>pregled samostalnog rada </a:t>
          </a:r>
          <a:r>
            <a:rPr lang="hr-HR" sz="2200" dirty="0">
              <a:solidFill>
                <a:schemeClr val="accent6"/>
              </a:solidFill>
              <a:latin typeface="Abadi" panose="020B0604020104020204" pitchFamily="34" charset="0"/>
              <a:sym typeface="Wingdings" panose="05000000000000000000" pitchFamily="2" charset="2"/>
            </a:rPr>
            <a:t> </a:t>
          </a:r>
          <a:r>
            <a:rPr lang="hr-HR" sz="2200" dirty="0">
              <a:solidFill>
                <a:schemeClr val="accent6"/>
              </a:solidFill>
              <a:latin typeface="Abadi" panose="020B0604020104020204" pitchFamily="34" charset="0"/>
            </a:rPr>
            <a:t>pohvaliti, provjeriti benefite zadatka, dogovoriti eventualni nastavak rada, tražiti nove zadatke</a:t>
          </a:r>
          <a:endParaRPr lang="en-US" sz="2200" dirty="0">
            <a:solidFill>
              <a:schemeClr val="accent6"/>
            </a:solidFill>
            <a:latin typeface="Abadi" panose="020B0604020104020204" pitchFamily="34" charset="0"/>
          </a:endParaRPr>
        </a:p>
      </dgm:t>
    </dgm:pt>
    <dgm:pt modelId="{B52EFF1A-423E-4360-90D1-02A623D41FFE}" type="parTrans" cxnId="{FB6F97B7-E543-4536-A58D-2A7695721DF3}">
      <dgm:prSet/>
      <dgm:spPr/>
      <dgm:t>
        <a:bodyPr/>
        <a:lstStyle/>
        <a:p>
          <a:endParaRPr lang="en-US"/>
        </a:p>
      </dgm:t>
    </dgm:pt>
    <dgm:pt modelId="{C6403139-F661-4776-9031-EB4E7EF1E6A5}" type="sibTrans" cxnId="{FB6F97B7-E543-4536-A58D-2A7695721DF3}">
      <dgm:prSet/>
      <dgm:spPr/>
      <dgm:t>
        <a:bodyPr/>
        <a:lstStyle/>
        <a:p>
          <a:endParaRPr lang="en-US"/>
        </a:p>
      </dgm:t>
    </dgm:pt>
    <dgm:pt modelId="{29CE1533-C481-4B96-BBC2-FDC604BB9B34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2200" b="0" dirty="0">
              <a:solidFill>
                <a:schemeClr val="accent6"/>
              </a:solidFill>
              <a:latin typeface="Abadi" panose="020B0604020104020204" pitchFamily="34" charset="0"/>
            </a:rPr>
            <a:t>dogovor oko raspodjele vremena po temama </a:t>
          </a:r>
          <a:endParaRPr lang="en-US" sz="2200" b="0" dirty="0">
            <a:solidFill>
              <a:schemeClr val="accent6"/>
            </a:solidFill>
            <a:latin typeface="Abadi" panose="020B0604020104020204" pitchFamily="34" charset="0"/>
          </a:endParaRPr>
        </a:p>
      </dgm:t>
    </dgm:pt>
    <dgm:pt modelId="{D7323D1C-7582-45C4-9165-5B9C14CD4B7D}" type="parTrans" cxnId="{3BC5E6CA-D9D8-4DBC-920A-BCBDE2461D3C}">
      <dgm:prSet/>
      <dgm:spPr/>
      <dgm:t>
        <a:bodyPr/>
        <a:lstStyle/>
        <a:p>
          <a:endParaRPr lang="en-US"/>
        </a:p>
      </dgm:t>
    </dgm:pt>
    <dgm:pt modelId="{F0994AB9-5BE4-4B02-874E-7702E1E32CB2}" type="sibTrans" cxnId="{3BC5E6CA-D9D8-4DBC-920A-BCBDE2461D3C}">
      <dgm:prSet/>
      <dgm:spPr/>
      <dgm:t>
        <a:bodyPr/>
        <a:lstStyle/>
        <a:p>
          <a:endParaRPr lang="en-US"/>
        </a:p>
      </dgm:t>
    </dgm:pt>
    <dgm:pt modelId="{A8952099-5E77-419F-BDA3-12B82A21D270}" type="pres">
      <dgm:prSet presAssocID="{A2FAF195-B1F4-4499-82BE-CF8950BB37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85DB9-A857-4DAD-9075-A14438F119F3}" type="pres">
      <dgm:prSet presAssocID="{9C332C7D-FA7C-4C84-A068-0126918E2ADE}" presName="linNode" presStyleCnt="0"/>
      <dgm:spPr/>
    </dgm:pt>
    <dgm:pt modelId="{F4509B35-4654-4766-BBE5-261B55CAF423}" type="pres">
      <dgm:prSet presAssocID="{9C332C7D-FA7C-4C84-A068-0126918E2AD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22A23-4C50-42F5-8A90-400027B260B9}" type="pres">
      <dgm:prSet presAssocID="{9C332C7D-FA7C-4C84-A068-0126918E2ADE}" presName="descendantText" presStyleLbl="alignAccFollowNode1" presStyleIdx="0" presStyleCnt="4" custScaleY="116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2E566-3757-416D-918D-E3519044A56C}" type="pres">
      <dgm:prSet presAssocID="{C1541C84-EF9F-4579-AB1B-38E077654E7F}" presName="sp" presStyleCnt="0"/>
      <dgm:spPr/>
    </dgm:pt>
    <dgm:pt modelId="{E147D140-B20C-4F22-9A2A-0BF6CC92C109}" type="pres">
      <dgm:prSet presAssocID="{7EAF719E-F39C-4BB9-87A3-D7C67D7B12F4}" presName="linNode" presStyleCnt="0"/>
      <dgm:spPr/>
    </dgm:pt>
    <dgm:pt modelId="{6E27E2D0-3520-4BBF-AAFB-7EB0474497A0}" type="pres">
      <dgm:prSet presAssocID="{7EAF719E-F39C-4BB9-87A3-D7C67D7B12F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AC93B-45A6-4B73-95D6-1717AE483C45}" type="pres">
      <dgm:prSet presAssocID="{7EAF719E-F39C-4BB9-87A3-D7C67D7B12F4}" presName="descendantText" presStyleLbl="alignAccFollowNode1" presStyleIdx="1" presStyleCnt="4" custScaleY="103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EEAA3-AF69-4F2B-AF93-86768E94DB0E}" type="pres">
      <dgm:prSet presAssocID="{AAED08C7-2FB0-4665-9254-FF5EBEAFDA84}" presName="sp" presStyleCnt="0"/>
      <dgm:spPr/>
    </dgm:pt>
    <dgm:pt modelId="{63376F3B-2BC9-4E63-AEDB-58CB27BB0E48}" type="pres">
      <dgm:prSet presAssocID="{7A7BE636-569C-4292-B0B2-232B3D757DB7}" presName="linNode" presStyleCnt="0"/>
      <dgm:spPr/>
    </dgm:pt>
    <dgm:pt modelId="{53AB6F40-3EB4-4C6F-AAE2-E85BFCAA615B}" type="pres">
      <dgm:prSet presAssocID="{7A7BE636-569C-4292-B0B2-232B3D757DB7}" presName="parentText" presStyleLbl="node1" presStyleIdx="2" presStyleCnt="4" custScaleY="158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2B8C3-25E2-4D68-98D5-49A982473C37}" type="pres">
      <dgm:prSet presAssocID="{7A7BE636-569C-4292-B0B2-232B3D757DB7}" presName="descendantText" presStyleLbl="alignAccFollowNode1" presStyleIdx="2" presStyleCnt="4" custScaleY="182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66D86-3038-437C-8F2E-1BD097D7F170}" type="pres">
      <dgm:prSet presAssocID="{6A106CEF-93BB-4661-914A-340BAB0E8083}" presName="sp" presStyleCnt="0"/>
      <dgm:spPr/>
    </dgm:pt>
    <dgm:pt modelId="{24410FBD-0974-4A54-A992-9F0D0BC84DE8}" type="pres">
      <dgm:prSet presAssocID="{7AAE2A87-B175-47C0-859B-4D34BD8C00AF}" presName="linNode" presStyleCnt="0"/>
      <dgm:spPr/>
    </dgm:pt>
    <dgm:pt modelId="{B6DAA8B9-0D1A-4B61-989D-734AE78A2AEA}" type="pres">
      <dgm:prSet presAssocID="{7AAE2A87-B175-47C0-859B-4D34BD8C00AF}" presName="parentText" presStyleLbl="node1" presStyleIdx="3" presStyleCnt="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062CB-CB53-4789-A280-9E05045E9DE4}" type="pres">
      <dgm:prSet presAssocID="{7AAE2A87-B175-47C0-859B-4D34BD8C00A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45038-2C68-49BF-837C-8E710A1CF2F3}" type="presOf" srcId="{3CD2CEA8-CDF9-489D-9706-F5D048936C01}" destId="{A2622A23-4C50-42F5-8A90-400027B260B9}" srcOrd="0" destOrd="0" presId="urn:microsoft.com/office/officeart/2005/8/layout/vList5"/>
    <dgm:cxn modelId="{E73A09B1-2D92-4120-A12F-3A26715BB560}" type="presOf" srcId="{572E58A8-0F88-4C07-BA53-5DA58101ACDA}" destId="{2322B8C3-25E2-4D68-98D5-49A982473C37}" srcOrd="0" destOrd="0" presId="urn:microsoft.com/office/officeart/2005/8/layout/vList5"/>
    <dgm:cxn modelId="{FE637763-E607-415F-B913-6FF724F6494D}" type="presOf" srcId="{BEA1F2FD-5CE9-4175-8DCF-4F7049260B30}" destId="{BA7062CB-CB53-4789-A280-9E05045E9DE4}" srcOrd="0" destOrd="0" presId="urn:microsoft.com/office/officeart/2005/8/layout/vList5"/>
    <dgm:cxn modelId="{6BE84B6D-BF22-4DF5-85A7-E894A40BFE83}" type="presOf" srcId="{7EAF719E-F39C-4BB9-87A3-D7C67D7B12F4}" destId="{6E27E2D0-3520-4BBF-AAFB-7EB0474497A0}" srcOrd="0" destOrd="0" presId="urn:microsoft.com/office/officeart/2005/8/layout/vList5"/>
    <dgm:cxn modelId="{33C4CC35-4B77-4012-981C-BEF1CC866632}" srcId="{7A7BE636-569C-4292-B0B2-232B3D757DB7}" destId="{572E58A8-0F88-4C07-BA53-5DA58101ACDA}" srcOrd="0" destOrd="0" parTransId="{05FEAE70-DE1B-467D-9014-54081D50463B}" sibTransId="{467721DD-63AB-4395-B269-832776CEA829}"/>
    <dgm:cxn modelId="{6819D0A4-6CB1-4471-A1A8-C66E7EAE16F7}" srcId="{A2FAF195-B1F4-4499-82BE-CF8950BB37DC}" destId="{7AAE2A87-B175-47C0-859B-4D34BD8C00AF}" srcOrd="3" destOrd="0" parTransId="{8E580EF1-46F8-4EC2-9FA1-9E7A37AA6314}" sibTransId="{A82060E5-3832-4F61-A713-5AFC925EA201}"/>
    <dgm:cxn modelId="{B7DC6634-65A2-4CF7-8407-FC8D3054AA93}" type="presOf" srcId="{7AAE2A87-B175-47C0-859B-4D34BD8C00AF}" destId="{B6DAA8B9-0D1A-4B61-989D-734AE78A2AEA}" srcOrd="0" destOrd="0" presId="urn:microsoft.com/office/officeart/2005/8/layout/vList5"/>
    <dgm:cxn modelId="{87712A80-6D2F-4C20-85E6-A5105B99D1E5}" srcId="{7AAE2A87-B175-47C0-859B-4D34BD8C00AF}" destId="{BEA1F2FD-5CE9-4175-8DCF-4F7049260B30}" srcOrd="0" destOrd="0" parTransId="{E614DB1C-DA77-42F0-8508-8CE75C296B03}" sibTransId="{4A1B603E-18A6-4BC9-A0C9-5D387E4DE9D9}"/>
    <dgm:cxn modelId="{4C9B602B-4052-4BCD-913E-D7161877928D}" type="presOf" srcId="{A2FAF195-B1F4-4499-82BE-CF8950BB37DC}" destId="{A8952099-5E77-419F-BDA3-12B82A21D270}" srcOrd="0" destOrd="0" presId="urn:microsoft.com/office/officeart/2005/8/layout/vList5"/>
    <dgm:cxn modelId="{7F5CAC2D-B098-445E-BC4C-CF24C209D67D}" srcId="{9C332C7D-FA7C-4C84-A068-0126918E2ADE}" destId="{9D4A433D-9696-483C-BF8E-DD94730BCB80}" srcOrd="1" destOrd="0" parTransId="{CA5F9CAB-E1C6-407A-A705-CC6127962D08}" sibTransId="{F3DD5F8F-92F1-4CD2-A717-BFB43818861A}"/>
    <dgm:cxn modelId="{F7FFC6D4-0F6D-49EA-8125-38869BDA61A4}" type="presOf" srcId="{29CE1533-C481-4B96-BBC2-FDC604BB9B34}" destId="{BA7062CB-CB53-4789-A280-9E05045E9DE4}" srcOrd="0" destOrd="1" presId="urn:microsoft.com/office/officeart/2005/8/layout/vList5"/>
    <dgm:cxn modelId="{C864CAFB-ECFD-4331-B335-807687AF1ED3}" type="presOf" srcId="{0C5218AA-9B1A-490F-9404-CC28724FB350}" destId="{D27AC93B-45A6-4B73-95D6-1717AE483C45}" srcOrd="0" destOrd="0" presId="urn:microsoft.com/office/officeart/2005/8/layout/vList5"/>
    <dgm:cxn modelId="{D3493F8E-C076-4DCF-92A6-C8E2C42B65C5}" srcId="{A2FAF195-B1F4-4499-82BE-CF8950BB37DC}" destId="{7A7BE636-569C-4292-B0B2-232B3D757DB7}" srcOrd="2" destOrd="0" parTransId="{7F09730E-F18D-4594-B29F-52CD16273E4E}" sibTransId="{6A106CEF-93BB-4661-914A-340BAB0E8083}"/>
    <dgm:cxn modelId="{9B4A0231-8339-40AF-8A9F-F4B87A9F9D2F}" srcId="{7EAF719E-F39C-4BB9-87A3-D7C67D7B12F4}" destId="{9406E132-4521-4F13-BE74-5FFB2F053C4C}" srcOrd="1" destOrd="0" parTransId="{AFEB6214-00D3-40B4-A28D-75AB62DD28A1}" sibTransId="{4808FBA4-120F-4CBB-A5A5-676525BEAF98}"/>
    <dgm:cxn modelId="{F8161946-EE6F-40AC-9582-307A31D15F28}" srcId="{A2FAF195-B1F4-4499-82BE-CF8950BB37DC}" destId="{7EAF719E-F39C-4BB9-87A3-D7C67D7B12F4}" srcOrd="1" destOrd="0" parTransId="{BEBD9187-FE6B-4D7E-B410-0DDC44298118}" sibTransId="{AAED08C7-2FB0-4665-9254-FF5EBEAFDA84}"/>
    <dgm:cxn modelId="{3BC5E6CA-D9D8-4DBC-920A-BCBDE2461D3C}" srcId="{7AAE2A87-B175-47C0-859B-4D34BD8C00AF}" destId="{29CE1533-C481-4B96-BBC2-FDC604BB9B34}" srcOrd="1" destOrd="0" parTransId="{D7323D1C-7582-45C4-9165-5B9C14CD4B7D}" sibTransId="{F0994AB9-5BE4-4B02-874E-7702E1E32CB2}"/>
    <dgm:cxn modelId="{6D6DF104-F85B-47D9-A064-A112D85D676C}" type="presOf" srcId="{9C332C7D-FA7C-4C84-A068-0126918E2ADE}" destId="{F4509B35-4654-4766-BBE5-261B55CAF423}" srcOrd="0" destOrd="0" presId="urn:microsoft.com/office/officeart/2005/8/layout/vList5"/>
    <dgm:cxn modelId="{E325189A-90CF-47B9-A02A-6C105C2F0E1A}" type="presOf" srcId="{7A7BE636-569C-4292-B0B2-232B3D757DB7}" destId="{53AB6F40-3EB4-4C6F-AAE2-E85BFCAA615B}" srcOrd="0" destOrd="0" presId="urn:microsoft.com/office/officeart/2005/8/layout/vList5"/>
    <dgm:cxn modelId="{27946A64-62F9-434C-862C-38085046E898}" srcId="{7EAF719E-F39C-4BB9-87A3-D7C67D7B12F4}" destId="{0C5218AA-9B1A-490F-9404-CC28724FB350}" srcOrd="0" destOrd="0" parTransId="{84CBCB49-ACE5-45F9-A017-D829F0F8AB0F}" sibTransId="{566C2462-5ED0-4174-B347-E112BF8B7FB2}"/>
    <dgm:cxn modelId="{4AFC9180-930E-4426-987E-23ACC1E1F1C1}" srcId="{A2FAF195-B1F4-4499-82BE-CF8950BB37DC}" destId="{9C332C7D-FA7C-4C84-A068-0126918E2ADE}" srcOrd="0" destOrd="0" parTransId="{EBF556E7-1054-4C95-864F-EC65761AC8B4}" sibTransId="{C1541C84-EF9F-4579-AB1B-38E077654E7F}"/>
    <dgm:cxn modelId="{FB6F97B7-E543-4536-A58D-2A7695721DF3}" srcId="{7A7BE636-569C-4292-B0B2-232B3D757DB7}" destId="{C11F07A7-B46C-4899-9E2F-FE72F73EA2C1}" srcOrd="1" destOrd="0" parTransId="{B52EFF1A-423E-4360-90D1-02A623D41FFE}" sibTransId="{C6403139-F661-4776-9031-EB4E7EF1E6A5}"/>
    <dgm:cxn modelId="{80D2EA2D-6168-432A-A71E-14C0725E60F4}" type="presOf" srcId="{C11F07A7-B46C-4899-9E2F-FE72F73EA2C1}" destId="{2322B8C3-25E2-4D68-98D5-49A982473C37}" srcOrd="0" destOrd="1" presId="urn:microsoft.com/office/officeart/2005/8/layout/vList5"/>
    <dgm:cxn modelId="{1C1F1EFB-6F52-4B89-BDE5-13802C85C06D}" type="presOf" srcId="{9D4A433D-9696-483C-BF8E-DD94730BCB80}" destId="{A2622A23-4C50-42F5-8A90-400027B260B9}" srcOrd="0" destOrd="1" presId="urn:microsoft.com/office/officeart/2005/8/layout/vList5"/>
    <dgm:cxn modelId="{CD509C2E-1095-4629-B218-0BFCE57A3C63}" srcId="{9C332C7D-FA7C-4C84-A068-0126918E2ADE}" destId="{3CD2CEA8-CDF9-489D-9706-F5D048936C01}" srcOrd="0" destOrd="0" parTransId="{5503C46D-2A87-4FF6-8F81-4420B1B328A1}" sibTransId="{F8F08459-732A-4AD5-AD25-3E79924C1C2A}"/>
    <dgm:cxn modelId="{114F25A7-14CB-4EED-A53F-2831F46CBD4C}" type="presOf" srcId="{9406E132-4521-4F13-BE74-5FFB2F053C4C}" destId="{D27AC93B-45A6-4B73-95D6-1717AE483C45}" srcOrd="0" destOrd="1" presId="urn:microsoft.com/office/officeart/2005/8/layout/vList5"/>
    <dgm:cxn modelId="{E4B212DA-A200-4EA9-A705-E2056E946EAF}" type="presParOf" srcId="{A8952099-5E77-419F-BDA3-12B82A21D270}" destId="{E5385DB9-A857-4DAD-9075-A14438F119F3}" srcOrd="0" destOrd="0" presId="urn:microsoft.com/office/officeart/2005/8/layout/vList5"/>
    <dgm:cxn modelId="{688A6F2C-AD84-4325-A35E-452FD457CA74}" type="presParOf" srcId="{E5385DB9-A857-4DAD-9075-A14438F119F3}" destId="{F4509B35-4654-4766-BBE5-261B55CAF423}" srcOrd="0" destOrd="0" presId="urn:microsoft.com/office/officeart/2005/8/layout/vList5"/>
    <dgm:cxn modelId="{93829459-B275-47D9-B2BA-27CAAE27CA76}" type="presParOf" srcId="{E5385DB9-A857-4DAD-9075-A14438F119F3}" destId="{A2622A23-4C50-42F5-8A90-400027B260B9}" srcOrd="1" destOrd="0" presId="urn:microsoft.com/office/officeart/2005/8/layout/vList5"/>
    <dgm:cxn modelId="{3B41590B-0EA8-4583-90EB-BFA30CD9A50D}" type="presParOf" srcId="{A8952099-5E77-419F-BDA3-12B82A21D270}" destId="{75A2E566-3757-416D-918D-E3519044A56C}" srcOrd="1" destOrd="0" presId="urn:microsoft.com/office/officeart/2005/8/layout/vList5"/>
    <dgm:cxn modelId="{E4B5B55C-1E6C-48AD-8985-132442BEC539}" type="presParOf" srcId="{A8952099-5E77-419F-BDA3-12B82A21D270}" destId="{E147D140-B20C-4F22-9A2A-0BF6CC92C109}" srcOrd="2" destOrd="0" presId="urn:microsoft.com/office/officeart/2005/8/layout/vList5"/>
    <dgm:cxn modelId="{DAFD2254-85B0-4F8D-9B04-1A4A929D7538}" type="presParOf" srcId="{E147D140-B20C-4F22-9A2A-0BF6CC92C109}" destId="{6E27E2D0-3520-4BBF-AAFB-7EB0474497A0}" srcOrd="0" destOrd="0" presId="urn:microsoft.com/office/officeart/2005/8/layout/vList5"/>
    <dgm:cxn modelId="{F176D330-ACC6-4E19-89FE-483D192E7F80}" type="presParOf" srcId="{E147D140-B20C-4F22-9A2A-0BF6CC92C109}" destId="{D27AC93B-45A6-4B73-95D6-1717AE483C45}" srcOrd="1" destOrd="0" presId="urn:microsoft.com/office/officeart/2005/8/layout/vList5"/>
    <dgm:cxn modelId="{04485723-B537-4A07-BE42-D433A53E5EB7}" type="presParOf" srcId="{A8952099-5E77-419F-BDA3-12B82A21D270}" destId="{65FEEAA3-AF69-4F2B-AF93-86768E94DB0E}" srcOrd="3" destOrd="0" presId="urn:microsoft.com/office/officeart/2005/8/layout/vList5"/>
    <dgm:cxn modelId="{BA6464B5-B917-46CA-9AAE-91BC2AD30F02}" type="presParOf" srcId="{A8952099-5E77-419F-BDA3-12B82A21D270}" destId="{63376F3B-2BC9-4E63-AEDB-58CB27BB0E48}" srcOrd="4" destOrd="0" presId="urn:microsoft.com/office/officeart/2005/8/layout/vList5"/>
    <dgm:cxn modelId="{9E1D4782-FD5B-4F15-BD1E-AA681A52127D}" type="presParOf" srcId="{63376F3B-2BC9-4E63-AEDB-58CB27BB0E48}" destId="{53AB6F40-3EB4-4C6F-AAE2-E85BFCAA615B}" srcOrd="0" destOrd="0" presId="urn:microsoft.com/office/officeart/2005/8/layout/vList5"/>
    <dgm:cxn modelId="{77079954-6F3E-4068-A9F1-1C4DA8D8281A}" type="presParOf" srcId="{63376F3B-2BC9-4E63-AEDB-58CB27BB0E48}" destId="{2322B8C3-25E2-4D68-98D5-49A982473C37}" srcOrd="1" destOrd="0" presId="urn:microsoft.com/office/officeart/2005/8/layout/vList5"/>
    <dgm:cxn modelId="{758BE7DD-C49D-4A53-AF2B-8A620798C78C}" type="presParOf" srcId="{A8952099-5E77-419F-BDA3-12B82A21D270}" destId="{85E66D86-3038-437C-8F2E-1BD097D7F170}" srcOrd="5" destOrd="0" presId="urn:microsoft.com/office/officeart/2005/8/layout/vList5"/>
    <dgm:cxn modelId="{401A862A-9E87-4D9A-B435-AAB8A0EC611C}" type="presParOf" srcId="{A8952099-5E77-419F-BDA3-12B82A21D270}" destId="{24410FBD-0974-4A54-A992-9F0D0BC84DE8}" srcOrd="6" destOrd="0" presId="urn:microsoft.com/office/officeart/2005/8/layout/vList5"/>
    <dgm:cxn modelId="{D9CA93F8-365C-4025-AF4F-6B7E3464263F}" type="presParOf" srcId="{24410FBD-0974-4A54-A992-9F0D0BC84DE8}" destId="{B6DAA8B9-0D1A-4B61-989D-734AE78A2AEA}" srcOrd="0" destOrd="0" presId="urn:microsoft.com/office/officeart/2005/8/layout/vList5"/>
    <dgm:cxn modelId="{8E643E52-FF92-4F23-9EF0-B7EE99EE37BF}" type="presParOf" srcId="{24410FBD-0974-4A54-A992-9F0D0BC84DE8}" destId="{BA7062CB-CB53-4789-A280-9E05045E9D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AF195-B1F4-4499-82BE-CF8950BB37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332C7D-FA7C-4C84-A068-0126918E2ADE}">
      <dgm:prSet phldrT="[Text]" custT="1"/>
      <dgm:spPr>
        <a:solidFill>
          <a:schemeClr val="accent4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hr-HR" sz="3000" b="0" dirty="0">
              <a:solidFill>
                <a:schemeClr val="accent6"/>
              </a:solidFill>
              <a:latin typeface="Abadi" panose="020B0604020104020204" pitchFamily="34" charset="0"/>
            </a:rPr>
            <a:t>sažimanje seanse</a:t>
          </a:r>
          <a:endParaRPr lang="en-US" sz="3000" dirty="0"/>
        </a:p>
      </dgm:t>
    </dgm:pt>
    <dgm:pt modelId="{EBF556E7-1054-4C95-864F-EC65761AC8B4}" type="parTrans" cxnId="{4AFC9180-930E-4426-987E-23ACC1E1F1C1}">
      <dgm:prSet/>
      <dgm:spPr/>
      <dgm:t>
        <a:bodyPr/>
        <a:lstStyle/>
        <a:p>
          <a:endParaRPr lang="en-US" sz="2200"/>
        </a:p>
      </dgm:t>
    </dgm:pt>
    <dgm:pt modelId="{C1541C84-EF9F-4579-AB1B-38E077654E7F}" type="sibTrans" cxnId="{4AFC9180-930E-4426-987E-23ACC1E1F1C1}">
      <dgm:prSet/>
      <dgm:spPr/>
      <dgm:t>
        <a:bodyPr/>
        <a:lstStyle/>
        <a:p>
          <a:endParaRPr lang="en-US" sz="2200"/>
        </a:p>
      </dgm:t>
    </dgm:pt>
    <dgm:pt modelId="{572E58A8-0F88-4C07-BA53-5DA58101ACD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2700" dirty="0">
              <a:solidFill>
                <a:schemeClr val="accent6"/>
              </a:solidFill>
              <a:latin typeface="Abadi" panose="020B0604020104020204" pitchFamily="34" charset="0"/>
            </a:rPr>
            <a:t>provjeriti </a:t>
          </a:r>
          <a:r>
            <a:rPr lang="hr-HR" sz="2700" dirty="0" err="1">
              <a:solidFill>
                <a:schemeClr val="accent6"/>
              </a:solidFill>
              <a:latin typeface="Abadi" panose="020B0604020104020204" pitchFamily="34" charset="0"/>
            </a:rPr>
            <a:t>klijentovo</a:t>
          </a:r>
          <a:r>
            <a:rPr lang="hr-HR" sz="2700" dirty="0">
              <a:solidFill>
                <a:schemeClr val="accent6"/>
              </a:solidFill>
              <a:latin typeface="Abadi" panose="020B0604020104020204" pitchFamily="34" charset="0"/>
            </a:rPr>
            <a:t> zadovoljstvo dosadašnjom suradnjom</a:t>
          </a:r>
          <a:endParaRPr lang="en-US" sz="2700" dirty="0">
            <a:solidFill>
              <a:schemeClr val="accent6"/>
            </a:solidFill>
            <a:latin typeface="Abadi" panose="020B0604020104020204" pitchFamily="34" charset="0"/>
          </a:endParaRPr>
        </a:p>
      </dgm:t>
    </dgm:pt>
    <dgm:pt modelId="{467721DD-63AB-4395-B269-832776CEA829}" type="sibTrans" cxnId="{33C4CC35-4B77-4012-981C-BEF1CC866632}">
      <dgm:prSet/>
      <dgm:spPr/>
      <dgm:t>
        <a:bodyPr/>
        <a:lstStyle/>
        <a:p>
          <a:endParaRPr lang="en-US" sz="2200"/>
        </a:p>
      </dgm:t>
    </dgm:pt>
    <dgm:pt modelId="{05FEAE70-DE1B-467D-9014-54081D50463B}" type="parTrans" cxnId="{33C4CC35-4B77-4012-981C-BEF1CC866632}">
      <dgm:prSet/>
      <dgm:spPr/>
      <dgm:t>
        <a:bodyPr/>
        <a:lstStyle/>
        <a:p>
          <a:endParaRPr lang="en-US" sz="2200"/>
        </a:p>
      </dgm:t>
    </dgm:pt>
    <dgm:pt modelId="{7A7BE636-569C-4292-B0B2-232B3D757DB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hr-HR" sz="3000" b="0" dirty="0">
              <a:solidFill>
                <a:schemeClr val="accent6"/>
              </a:solidFill>
              <a:latin typeface="Abadi" panose="020B0604020104020204" pitchFamily="34" charset="0"/>
            </a:rPr>
            <a:t>poticanje davanja povratne informacije</a:t>
          </a:r>
          <a:endParaRPr lang="en-US" sz="3000" dirty="0"/>
        </a:p>
      </dgm:t>
    </dgm:pt>
    <dgm:pt modelId="{6A106CEF-93BB-4661-914A-340BAB0E8083}" type="sibTrans" cxnId="{D3493F8E-C076-4DCF-92A6-C8E2C42B65C5}">
      <dgm:prSet/>
      <dgm:spPr/>
      <dgm:t>
        <a:bodyPr/>
        <a:lstStyle/>
        <a:p>
          <a:endParaRPr lang="en-US" sz="2200"/>
        </a:p>
      </dgm:t>
    </dgm:pt>
    <dgm:pt modelId="{7F09730E-F18D-4594-B29F-52CD16273E4E}" type="parTrans" cxnId="{D3493F8E-C076-4DCF-92A6-C8E2C42B65C5}">
      <dgm:prSet/>
      <dgm:spPr/>
      <dgm:t>
        <a:bodyPr/>
        <a:lstStyle/>
        <a:p>
          <a:endParaRPr lang="en-US" sz="2200"/>
        </a:p>
      </dgm:t>
    </dgm:pt>
    <dgm:pt modelId="{3CD2CEA8-CDF9-489D-9706-F5D048936C01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2700" b="0" dirty="0">
              <a:solidFill>
                <a:schemeClr val="accent6"/>
              </a:solidFill>
              <a:latin typeface="Abadi" panose="020B0604020104020204" pitchFamily="34" charset="0"/>
            </a:rPr>
            <a:t>usmjeriti </a:t>
          </a:r>
          <a:r>
            <a:rPr lang="hr-HR" sz="2700" b="0" dirty="0" err="1">
              <a:solidFill>
                <a:schemeClr val="accent6"/>
              </a:solidFill>
              <a:latin typeface="Abadi" panose="020B0604020104020204" pitchFamily="34" charset="0"/>
            </a:rPr>
            <a:t>klijentovu</a:t>
          </a:r>
          <a:r>
            <a:rPr lang="hr-HR" sz="2700" b="0" dirty="0">
              <a:solidFill>
                <a:schemeClr val="accent6"/>
              </a:solidFill>
              <a:latin typeface="Abadi" panose="020B0604020104020204" pitchFamily="34" charset="0"/>
            </a:rPr>
            <a:t> pažnju na najvažnije dijelove seanse na pozitivan način</a:t>
          </a:r>
          <a:endParaRPr lang="en-US" sz="2700" dirty="0"/>
        </a:p>
      </dgm:t>
    </dgm:pt>
    <dgm:pt modelId="{F8F08459-732A-4AD5-AD25-3E79924C1C2A}" type="sibTrans" cxnId="{CD509C2E-1095-4629-B218-0BFCE57A3C63}">
      <dgm:prSet/>
      <dgm:spPr/>
      <dgm:t>
        <a:bodyPr/>
        <a:lstStyle/>
        <a:p>
          <a:endParaRPr lang="en-US" sz="2200"/>
        </a:p>
      </dgm:t>
    </dgm:pt>
    <dgm:pt modelId="{5503C46D-2A87-4FF6-8F81-4420B1B328A1}" type="parTrans" cxnId="{CD509C2E-1095-4629-B218-0BFCE57A3C63}">
      <dgm:prSet/>
      <dgm:spPr/>
      <dgm:t>
        <a:bodyPr/>
        <a:lstStyle/>
        <a:p>
          <a:endParaRPr lang="en-US" sz="2200"/>
        </a:p>
      </dgm:t>
    </dgm:pt>
    <dgm:pt modelId="{0C5218AA-9B1A-490F-9404-CC28724FB350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2700" b="0" dirty="0">
              <a:solidFill>
                <a:schemeClr val="accent6"/>
              </a:solidFill>
              <a:latin typeface="Abadi" panose="020B0604020104020204" pitchFamily="34" charset="0"/>
            </a:rPr>
            <a:t>povećati vjerojatnost </a:t>
          </a:r>
          <a:r>
            <a:rPr lang="hr-HR" sz="2700" b="0" dirty="0" err="1">
              <a:solidFill>
                <a:schemeClr val="accent6"/>
              </a:solidFill>
              <a:latin typeface="Abadi" panose="020B0604020104020204" pitchFamily="34" charset="0"/>
            </a:rPr>
            <a:t>klijentovog</a:t>
          </a:r>
          <a:r>
            <a:rPr lang="hr-HR" sz="2700" b="0" dirty="0">
              <a:solidFill>
                <a:schemeClr val="accent6"/>
              </a:solidFill>
              <a:latin typeface="Abadi" panose="020B0604020104020204" pitchFamily="34" charset="0"/>
            </a:rPr>
            <a:t> samostalnog rada kod kuće</a:t>
          </a:r>
          <a:endParaRPr lang="en-US" sz="2700" dirty="0"/>
        </a:p>
      </dgm:t>
    </dgm:pt>
    <dgm:pt modelId="{566C2462-5ED0-4174-B347-E112BF8B7FB2}" type="sibTrans" cxnId="{27946A64-62F9-434C-862C-38085046E898}">
      <dgm:prSet/>
      <dgm:spPr/>
      <dgm:t>
        <a:bodyPr/>
        <a:lstStyle/>
        <a:p>
          <a:endParaRPr lang="en-US" sz="2200"/>
        </a:p>
      </dgm:t>
    </dgm:pt>
    <dgm:pt modelId="{84CBCB49-ACE5-45F9-A017-D829F0F8AB0F}" type="parTrans" cxnId="{27946A64-62F9-434C-862C-38085046E898}">
      <dgm:prSet/>
      <dgm:spPr/>
      <dgm:t>
        <a:bodyPr/>
        <a:lstStyle/>
        <a:p>
          <a:endParaRPr lang="en-US" sz="2200"/>
        </a:p>
      </dgm:t>
    </dgm:pt>
    <dgm:pt modelId="{7EAF719E-F39C-4BB9-87A3-D7C67D7B12F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hr-HR" sz="3000" b="0" dirty="0">
              <a:solidFill>
                <a:schemeClr val="accent6"/>
              </a:solidFill>
              <a:latin typeface="Abadi" panose="020B0604020104020204" pitchFamily="34" charset="0"/>
            </a:rPr>
            <a:t>dogovaranje</a:t>
          </a:r>
          <a:r>
            <a:rPr lang="hr-HR" sz="3000" dirty="0">
              <a:solidFill>
                <a:schemeClr val="accent6"/>
              </a:solidFill>
              <a:latin typeface="Abadi"/>
            </a:rPr>
            <a:t> samostalnog rada za idući tjedan</a:t>
          </a:r>
          <a:endParaRPr lang="en-US" sz="3000" dirty="0"/>
        </a:p>
      </dgm:t>
    </dgm:pt>
    <dgm:pt modelId="{AAED08C7-2FB0-4665-9254-FF5EBEAFDA84}" type="sibTrans" cxnId="{F8161946-EE6F-40AC-9582-307A31D15F28}">
      <dgm:prSet/>
      <dgm:spPr/>
      <dgm:t>
        <a:bodyPr/>
        <a:lstStyle/>
        <a:p>
          <a:endParaRPr lang="en-US" sz="2200"/>
        </a:p>
      </dgm:t>
    </dgm:pt>
    <dgm:pt modelId="{BEBD9187-FE6B-4D7E-B410-0DDC44298118}" type="parTrans" cxnId="{F8161946-EE6F-40AC-9582-307A31D15F28}">
      <dgm:prSet/>
      <dgm:spPr/>
      <dgm:t>
        <a:bodyPr/>
        <a:lstStyle/>
        <a:p>
          <a:endParaRPr lang="en-US" sz="2200"/>
        </a:p>
      </dgm:t>
    </dgm:pt>
    <dgm:pt modelId="{A8952099-5E77-419F-BDA3-12B82A21D270}" type="pres">
      <dgm:prSet presAssocID="{A2FAF195-B1F4-4499-82BE-CF8950BB37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85DB9-A857-4DAD-9075-A14438F119F3}" type="pres">
      <dgm:prSet presAssocID="{9C332C7D-FA7C-4C84-A068-0126918E2ADE}" presName="linNode" presStyleCnt="0"/>
      <dgm:spPr/>
    </dgm:pt>
    <dgm:pt modelId="{F4509B35-4654-4766-BBE5-261B55CAF423}" type="pres">
      <dgm:prSet presAssocID="{9C332C7D-FA7C-4C84-A068-0126918E2AD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22A23-4C50-42F5-8A90-400027B260B9}" type="pres">
      <dgm:prSet presAssocID="{9C332C7D-FA7C-4C84-A068-0126918E2ADE}" presName="descendantText" presStyleLbl="alignAccFollowNode1" presStyleIdx="0" presStyleCnt="3" custScaleY="116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2E566-3757-416D-918D-E3519044A56C}" type="pres">
      <dgm:prSet presAssocID="{C1541C84-EF9F-4579-AB1B-38E077654E7F}" presName="sp" presStyleCnt="0"/>
      <dgm:spPr/>
    </dgm:pt>
    <dgm:pt modelId="{E147D140-B20C-4F22-9A2A-0BF6CC92C109}" type="pres">
      <dgm:prSet presAssocID="{7EAF719E-F39C-4BB9-87A3-D7C67D7B12F4}" presName="linNode" presStyleCnt="0"/>
      <dgm:spPr/>
    </dgm:pt>
    <dgm:pt modelId="{6E27E2D0-3520-4BBF-AAFB-7EB0474497A0}" type="pres">
      <dgm:prSet presAssocID="{7EAF719E-F39C-4BB9-87A3-D7C67D7B12F4}" presName="parentText" presStyleLbl="node1" presStyleIdx="1" presStyleCnt="3" custLinFactNeighborX="-7415" custLinFactNeighborY="-10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AC93B-45A6-4B73-95D6-1717AE483C45}" type="pres">
      <dgm:prSet presAssocID="{7EAF719E-F39C-4BB9-87A3-D7C67D7B12F4}" presName="descendantText" presStyleLbl="alignAccFollowNode1" presStyleIdx="1" presStyleCnt="3" custScaleY="103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EEAA3-AF69-4F2B-AF93-86768E94DB0E}" type="pres">
      <dgm:prSet presAssocID="{AAED08C7-2FB0-4665-9254-FF5EBEAFDA84}" presName="sp" presStyleCnt="0"/>
      <dgm:spPr/>
    </dgm:pt>
    <dgm:pt modelId="{63376F3B-2BC9-4E63-AEDB-58CB27BB0E48}" type="pres">
      <dgm:prSet presAssocID="{7A7BE636-569C-4292-B0B2-232B3D757DB7}" presName="linNode" presStyleCnt="0"/>
      <dgm:spPr/>
    </dgm:pt>
    <dgm:pt modelId="{53AB6F40-3EB4-4C6F-AAE2-E85BFCAA615B}" type="pres">
      <dgm:prSet presAssocID="{7A7BE636-569C-4292-B0B2-232B3D757DB7}" presName="parentText" presStyleLbl="node1" presStyleIdx="2" presStyleCnt="3" custScaleY="158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2B8C3-25E2-4D68-98D5-49A982473C37}" type="pres">
      <dgm:prSet presAssocID="{7A7BE636-569C-4292-B0B2-232B3D757DB7}" presName="descendantText" presStyleLbl="alignAccFollowNode1" presStyleIdx="2" presStyleCnt="3" custScaleY="182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45038-2C68-49BF-837C-8E710A1CF2F3}" type="presOf" srcId="{3CD2CEA8-CDF9-489D-9706-F5D048936C01}" destId="{A2622A23-4C50-42F5-8A90-400027B260B9}" srcOrd="0" destOrd="0" presId="urn:microsoft.com/office/officeart/2005/8/layout/vList5"/>
    <dgm:cxn modelId="{CD509C2E-1095-4629-B218-0BFCE57A3C63}" srcId="{9C332C7D-FA7C-4C84-A068-0126918E2ADE}" destId="{3CD2CEA8-CDF9-489D-9706-F5D048936C01}" srcOrd="0" destOrd="0" parTransId="{5503C46D-2A87-4FF6-8F81-4420B1B328A1}" sibTransId="{F8F08459-732A-4AD5-AD25-3E79924C1C2A}"/>
    <dgm:cxn modelId="{E73A09B1-2D92-4120-A12F-3A26715BB560}" type="presOf" srcId="{572E58A8-0F88-4C07-BA53-5DA58101ACDA}" destId="{2322B8C3-25E2-4D68-98D5-49A982473C37}" srcOrd="0" destOrd="0" presId="urn:microsoft.com/office/officeart/2005/8/layout/vList5"/>
    <dgm:cxn modelId="{F8161946-EE6F-40AC-9582-307A31D15F28}" srcId="{A2FAF195-B1F4-4499-82BE-CF8950BB37DC}" destId="{7EAF719E-F39C-4BB9-87A3-D7C67D7B12F4}" srcOrd="1" destOrd="0" parTransId="{BEBD9187-FE6B-4D7E-B410-0DDC44298118}" sibTransId="{AAED08C7-2FB0-4665-9254-FF5EBEAFDA84}"/>
    <dgm:cxn modelId="{33C4CC35-4B77-4012-981C-BEF1CC866632}" srcId="{7A7BE636-569C-4292-B0B2-232B3D757DB7}" destId="{572E58A8-0F88-4C07-BA53-5DA58101ACDA}" srcOrd="0" destOrd="0" parTransId="{05FEAE70-DE1B-467D-9014-54081D50463B}" sibTransId="{467721DD-63AB-4395-B269-832776CEA829}"/>
    <dgm:cxn modelId="{C864CAFB-ECFD-4331-B335-807687AF1ED3}" type="presOf" srcId="{0C5218AA-9B1A-490F-9404-CC28724FB350}" destId="{D27AC93B-45A6-4B73-95D6-1717AE483C45}" srcOrd="0" destOrd="0" presId="urn:microsoft.com/office/officeart/2005/8/layout/vList5"/>
    <dgm:cxn modelId="{E325189A-90CF-47B9-A02A-6C105C2F0E1A}" type="presOf" srcId="{7A7BE636-569C-4292-B0B2-232B3D757DB7}" destId="{53AB6F40-3EB4-4C6F-AAE2-E85BFCAA615B}" srcOrd="0" destOrd="0" presId="urn:microsoft.com/office/officeart/2005/8/layout/vList5"/>
    <dgm:cxn modelId="{6BE84B6D-BF22-4DF5-85A7-E894A40BFE83}" type="presOf" srcId="{7EAF719E-F39C-4BB9-87A3-D7C67D7B12F4}" destId="{6E27E2D0-3520-4BBF-AAFB-7EB0474497A0}" srcOrd="0" destOrd="0" presId="urn:microsoft.com/office/officeart/2005/8/layout/vList5"/>
    <dgm:cxn modelId="{6D6DF104-F85B-47D9-A064-A112D85D676C}" type="presOf" srcId="{9C332C7D-FA7C-4C84-A068-0126918E2ADE}" destId="{F4509B35-4654-4766-BBE5-261B55CAF423}" srcOrd="0" destOrd="0" presId="urn:microsoft.com/office/officeart/2005/8/layout/vList5"/>
    <dgm:cxn modelId="{4C9B602B-4052-4BCD-913E-D7161877928D}" type="presOf" srcId="{A2FAF195-B1F4-4499-82BE-CF8950BB37DC}" destId="{A8952099-5E77-419F-BDA3-12B82A21D270}" srcOrd="0" destOrd="0" presId="urn:microsoft.com/office/officeart/2005/8/layout/vList5"/>
    <dgm:cxn modelId="{D3493F8E-C076-4DCF-92A6-C8E2C42B65C5}" srcId="{A2FAF195-B1F4-4499-82BE-CF8950BB37DC}" destId="{7A7BE636-569C-4292-B0B2-232B3D757DB7}" srcOrd="2" destOrd="0" parTransId="{7F09730E-F18D-4594-B29F-52CD16273E4E}" sibTransId="{6A106CEF-93BB-4661-914A-340BAB0E8083}"/>
    <dgm:cxn modelId="{4AFC9180-930E-4426-987E-23ACC1E1F1C1}" srcId="{A2FAF195-B1F4-4499-82BE-CF8950BB37DC}" destId="{9C332C7D-FA7C-4C84-A068-0126918E2ADE}" srcOrd="0" destOrd="0" parTransId="{EBF556E7-1054-4C95-864F-EC65761AC8B4}" sibTransId="{C1541C84-EF9F-4579-AB1B-38E077654E7F}"/>
    <dgm:cxn modelId="{27946A64-62F9-434C-862C-38085046E898}" srcId="{7EAF719E-F39C-4BB9-87A3-D7C67D7B12F4}" destId="{0C5218AA-9B1A-490F-9404-CC28724FB350}" srcOrd="0" destOrd="0" parTransId="{84CBCB49-ACE5-45F9-A017-D829F0F8AB0F}" sibTransId="{566C2462-5ED0-4174-B347-E112BF8B7FB2}"/>
    <dgm:cxn modelId="{E4B212DA-A200-4EA9-A705-E2056E946EAF}" type="presParOf" srcId="{A8952099-5E77-419F-BDA3-12B82A21D270}" destId="{E5385DB9-A857-4DAD-9075-A14438F119F3}" srcOrd="0" destOrd="0" presId="urn:microsoft.com/office/officeart/2005/8/layout/vList5"/>
    <dgm:cxn modelId="{688A6F2C-AD84-4325-A35E-452FD457CA74}" type="presParOf" srcId="{E5385DB9-A857-4DAD-9075-A14438F119F3}" destId="{F4509B35-4654-4766-BBE5-261B55CAF423}" srcOrd="0" destOrd="0" presId="urn:microsoft.com/office/officeart/2005/8/layout/vList5"/>
    <dgm:cxn modelId="{93829459-B275-47D9-B2BA-27CAAE27CA76}" type="presParOf" srcId="{E5385DB9-A857-4DAD-9075-A14438F119F3}" destId="{A2622A23-4C50-42F5-8A90-400027B260B9}" srcOrd="1" destOrd="0" presId="urn:microsoft.com/office/officeart/2005/8/layout/vList5"/>
    <dgm:cxn modelId="{3B41590B-0EA8-4583-90EB-BFA30CD9A50D}" type="presParOf" srcId="{A8952099-5E77-419F-BDA3-12B82A21D270}" destId="{75A2E566-3757-416D-918D-E3519044A56C}" srcOrd="1" destOrd="0" presId="urn:microsoft.com/office/officeart/2005/8/layout/vList5"/>
    <dgm:cxn modelId="{E4B5B55C-1E6C-48AD-8985-132442BEC539}" type="presParOf" srcId="{A8952099-5E77-419F-BDA3-12B82A21D270}" destId="{E147D140-B20C-4F22-9A2A-0BF6CC92C109}" srcOrd="2" destOrd="0" presId="urn:microsoft.com/office/officeart/2005/8/layout/vList5"/>
    <dgm:cxn modelId="{DAFD2254-85B0-4F8D-9B04-1A4A929D7538}" type="presParOf" srcId="{E147D140-B20C-4F22-9A2A-0BF6CC92C109}" destId="{6E27E2D0-3520-4BBF-AAFB-7EB0474497A0}" srcOrd="0" destOrd="0" presId="urn:microsoft.com/office/officeart/2005/8/layout/vList5"/>
    <dgm:cxn modelId="{F176D330-ACC6-4E19-89FE-483D192E7F80}" type="presParOf" srcId="{E147D140-B20C-4F22-9A2A-0BF6CC92C109}" destId="{D27AC93B-45A6-4B73-95D6-1717AE483C45}" srcOrd="1" destOrd="0" presId="urn:microsoft.com/office/officeart/2005/8/layout/vList5"/>
    <dgm:cxn modelId="{04485723-B537-4A07-BE42-D433A53E5EB7}" type="presParOf" srcId="{A8952099-5E77-419F-BDA3-12B82A21D270}" destId="{65FEEAA3-AF69-4F2B-AF93-86768E94DB0E}" srcOrd="3" destOrd="0" presId="urn:microsoft.com/office/officeart/2005/8/layout/vList5"/>
    <dgm:cxn modelId="{BA6464B5-B917-46CA-9AAE-91BC2AD30F02}" type="presParOf" srcId="{A8952099-5E77-419F-BDA3-12B82A21D270}" destId="{63376F3B-2BC9-4E63-AEDB-58CB27BB0E48}" srcOrd="4" destOrd="0" presId="urn:microsoft.com/office/officeart/2005/8/layout/vList5"/>
    <dgm:cxn modelId="{9E1D4782-FD5B-4F15-BD1E-AA681A52127D}" type="presParOf" srcId="{63376F3B-2BC9-4E63-AEDB-58CB27BB0E48}" destId="{53AB6F40-3EB4-4C6F-AAE2-E85BFCAA615B}" srcOrd="0" destOrd="0" presId="urn:microsoft.com/office/officeart/2005/8/layout/vList5"/>
    <dgm:cxn modelId="{77079954-6F3E-4068-A9F1-1C4DA8D8281A}" type="presParOf" srcId="{63376F3B-2BC9-4E63-AEDB-58CB27BB0E48}" destId="{2322B8C3-25E2-4D68-98D5-49A982473C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900DF5-5A89-41CE-805F-A1A41094BE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FC45AD-46A6-4036-A6A7-946C38D86436}">
      <dgm:prSet phldrT="[Text]"/>
      <dgm:spPr/>
      <dgm:t>
        <a:bodyPr/>
        <a:lstStyle/>
        <a:p>
          <a:r>
            <a:rPr lang="hr-HR" dirty="0"/>
            <a:t>terapeutove misli</a:t>
          </a:r>
          <a:endParaRPr lang="en-GB" dirty="0"/>
        </a:p>
      </dgm:t>
    </dgm:pt>
    <dgm:pt modelId="{7576FD2E-ECD8-4C9D-8570-EB59264C05D0}" type="parTrans" cxnId="{DA645D61-5FBE-4196-A516-1614F79E62E7}">
      <dgm:prSet/>
      <dgm:spPr/>
      <dgm:t>
        <a:bodyPr/>
        <a:lstStyle/>
        <a:p>
          <a:endParaRPr lang="en-GB"/>
        </a:p>
      </dgm:t>
    </dgm:pt>
    <dgm:pt modelId="{B7E74E60-A5D5-41E7-AC7B-DEC01998F6F2}" type="sibTrans" cxnId="{DA645D61-5FBE-4196-A516-1614F79E62E7}">
      <dgm:prSet/>
      <dgm:spPr/>
      <dgm:t>
        <a:bodyPr/>
        <a:lstStyle/>
        <a:p>
          <a:endParaRPr lang="en-GB"/>
        </a:p>
      </dgm:t>
    </dgm:pt>
    <dgm:pt modelId="{49F60257-7817-46B8-A953-78E23E470EBB}">
      <dgm:prSet phldrT="[Text]"/>
      <dgm:spPr/>
      <dgm:t>
        <a:bodyPr/>
        <a:lstStyle/>
        <a:p>
          <a:r>
            <a:rPr lang="hr-HR" dirty="0"/>
            <a:t>upoznavanje klijenta s KBT-om</a:t>
          </a:r>
        </a:p>
      </dgm:t>
    </dgm:pt>
    <dgm:pt modelId="{224949CE-35A2-4C20-B354-5C3894702F39}" type="parTrans" cxnId="{E323F615-1C1B-44F2-A983-A726C65B30F9}">
      <dgm:prSet/>
      <dgm:spPr/>
      <dgm:t>
        <a:bodyPr/>
        <a:lstStyle/>
        <a:p>
          <a:endParaRPr lang="en-GB"/>
        </a:p>
      </dgm:t>
    </dgm:pt>
    <dgm:pt modelId="{D6A6289F-B4CF-4B34-841F-5150D72E26CE}" type="sibTrans" cxnId="{E323F615-1C1B-44F2-A983-A726C65B30F9}">
      <dgm:prSet/>
      <dgm:spPr/>
      <dgm:t>
        <a:bodyPr/>
        <a:lstStyle/>
        <a:p>
          <a:endParaRPr lang="en-GB"/>
        </a:p>
      </dgm:t>
    </dgm:pt>
    <dgm:pt modelId="{0040D3F4-9FE4-46DA-9781-D839DFFBE83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dirty="0"/>
            <a:t>prekidanje klijenta</a:t>
          </a:r>
        </a:p>
      </dgm:t>
    </dgm:pt>
    <dgm:pt modelId="{70D599FF-9701-4421-A130-67D398A20DE8}" type="parTrans" cxnId="{3405CF1B-489E-497C-86B8-47CAF9071F61}">
      <dgm:prSet/>
      <dgm:spPr/>
      <dgm:t>
        <a:bodyPr/>
        <a:lstStyle/>
        <a:p>
          <a:endParaRPr lang="en-GB"/>
        </a:p>
      </dgm:t>
    </dgm:pt>
    <dgm:pt modelId="{03810444-4963-4850-A018-093B5E8F329F}" type="sibTrans" cxnId="{3405CF1B-489E-497C-86B8-47CAF9071F61}">
      <dgm:prSet/>
      <dgm:spPr/>
      <dgm:t>
        <a:bodyPr/>
        <a:lstStyle/>
        <a:p>
          <a:endParaRPr lang="en-GB"/>
        </a:p>
      </dgm:t>
    </dgm:pt>
    <dgm:pt modelId="{FA719A26-D1A2-4D5C-A4D8-6E3A567F3BFA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hr-HR" dirty="0"/>
            <a:t>uključivanje klijenta</a:t>
          </a:r>
        </a:p>
      </dgm:t>
    </dgm:pt>
    <dgm:pt modelId="{2B68488D-C662-44D9-A756-54A7A39E5ACA}" type="parTrans" cxnId="{AD1FDC8B-EFED-45B3-A909-AD29118962B8}">
      <dgm:prSet/>
      <dgm:spPr/>
    </dgm:pt>
    <dgm:pt modelId="{26B1E1DC-C6A9-407F-85FC-0EA37678E0B5}" type="sibTrans" cxnId="{AD1FDC8B-EFED-45B3-A909-AD29118962B8}">
      <dgm:prSet/>
      <dgm:spPr/>
    </dgm:pt>
    <dgm:pt modelId="{96F3AF31-8B97-4E61-8A1A-0C35BB38A366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hr-HR" dirty="0"/>
            <a:t>prepoznavanje klijentovih disfunkcionalnih misli</a:t>
          </a:r>
        </a:p>
      </dgm:t>
    </dgm:pt>
    <dgm:pt modelId="{61A83702-27DE-42E3-8758-AE39AB556794}" type="parTrans" cxnId="{31A744AB-2C99-49B9-B0BF-57A061412F4D}">
      <dgm:prSet/>
      <dgm:spPr/>
    </dgm:pt>
    <dgm:pt modelId="{286E37BD-3650-4C1E-BF9B-7946D710B771}" type="sibTrans" cxnId="{31A744AB-2C99-49B9-B0BF-57A061412F4D}">
      <dgm:prSet/>
      <dgm:spPr/>
    </dgm:pt>
    <dgm:pt modelId="{F59F3CB7-F187-4D92-8BEB-95DF0F76C6A5}" type="pres">
      <dgm:prSet presAssocID="{3D900DF5-5A89-41CE-805F-A1A41094BE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4BCFCB-839F-4B1D-AD9A-46C120FBAD9B}" type="pres">
      <dgm:prSet presAssocID="{9AFC45AD-46A6-4036-A6A7-946C38D8643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386E2-67E6-4D13-877B-89018658A0CA}" type="pres">
      <dgm:prSet presAssocID="{B7E74E60-A5D5-41E7-AC7B-DEC01998F6F2}" presName="spacer" presStyleCnt="0"/>
      <dgm:spPr/>
    </dgm:pt>
    <dgm:pt modelId="{665F9192-E747-424D-B621-5775FDFE0C1C}" type="pres">
      <dgm:prSet presAssocID="{0040D3F4-9FE4-46DA-9781-D839DFFBE8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3EE6C-EEBA-433B-A2D5-374C09558A8A}" type="pres">
      <dgm:prSet presAssocID="{03810444-4963-4850-A018-093B5E8F329F}" presName="spacer" presStyleCnt="0"/>
      <dgm:spPr/>
    </dgm:pt>
    <dgm:pt modelId="{558C5FDE-E9F4-45A2-B956-C8BE1D4A7A64}" type="pres">
      <dgm:prSet presAssocID="{49F60257-7817-46B8-A953-78E23E470E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8C294-DEA5-4E23-8F11-88FF590DF14D}" type="pres">
      <dgm:prSet presAssocID="{D6A6289F-B4CF-4B34-841F-5150D72E26CE}" presName="spacer" presStyleCnt="0"/>
      <dgm:spPr/>
    </dgm:pt>
    <dgm:pt modelId="{A56055BF-1278-498C-B424-B8A06717E286}" type="pres">
      <dgm:prSet presAssocID="{FA719A26-D1A2-4D5C-A4D8-6E3A567F3BF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631B1-2ED2-44D4-B081-4F6599516236}" type="pres">
      <dgm:prSet presAssocID="{26B1E1DC-C6A9-407F-85FC-0EA37678E0B5}" presName="spacer" presStyleCnt="0"/>
      <dgm:spPr/>
    </dgm:pt>
    <dgm:pt modelId="{8EE96E8E-101A-40ED-A1B0-F6E64AD91A4B}" type="pres">
      <dgm:prSet presAssocID="{96F3AF31-8B97-4E61-8A1A-0C35BB38A36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220C0-BE0B-4636-BED3-D4C131ACCF46}" type="presOf" srcId="{96F3AF31-8B97-4E61-8A1A-0C35BB38A366}" destId="{8EE96E8E-101A-40ED-A1B0-F6E64AD91A4B}" srcOrd="0" destOrd="0" presId="urn:microsoft.com/office/officeart/2005/8/layout/vList2"/>
    <dgm:cxn modelId="{E323F615-1C1B-44F2-A983-A726C65B30F9}" srcId="{3D900DF5-5A89-41CE-805F-A1A41094BE8D}" destId="{49F60257-7817-46B8-A953-78E23E470EBB}" srcOrd="2" destOrd="0" parTransId="{224949CE-35A2-4C20-B354-5C3894702F39}" sibTransId="{D6A6289F-B4CF-4B34-841F-5150D72E26CE}"/>
    <dgm:cxn modelId="{31A744AB-2C99-49B9-B0BF-57A061412F4D}" srcId="{3D900DF5-5A89-41CE-805F-A1A41094BE8D}" destId="{96F3AF31-8B97-4E61-8A1A-0C35BB38A366}" srcOrd="4" destOrd="0" parTransId="{61A83702-27DE-42E3-8758-AE39AB556794}" sibTransId="{286E37BD-3650-4C1E-BF9B-7946D710B771}"/>
    <dgm:cxn modelId="{4A615530-E2A4-44AC-A3E8-45DD975E174B}" type="presOf" srcId="{0040D3F4-9FE4-46DA-9781-D839DFFBE832}" destId="{665F9192-E747-424D-B621-5775FDFE0C1C}" srcOrd="0" destOrd="0" presId="urn:microsoft.com/office/officeart/2005/8/layout/vList2"/>
    <dgm:cxn modelId="{14524E33-CFE1-4306-B13F-FDBB3F693BD4}" type="presOf" srcId="{9AFC45AD-46A6-4036-A6A7-946C38D86436}" destId="{484BCFCB-839F-4B1D-AD9A-46C120FBAD9B}" srcOrd="0" destOrd="0" presId="urn:microsoft.com/office/officeart/2005/8/layout/vList2"/>
    <dgm:cxn modelId="{2B8B4ADD-1DDD-41F2-B3B3-970921836FCF}" type="presOf" srcId="{FA719A26-D1A2-4D5C-A4D8-6E3A567F3BFA}" destId="{A56055BF-1278-498C-B424-B8A06717E286}" srcOrd="0" destOrd="0" presId="urn:microsoft.com/office/officeart/2005/8/layout/vList2"/>
    <dgm:cxn modelId="{3E5BD546-51A7-4E07-95AF-BF7D44B53AEA}" type="presOf" srcId="{49F60257-7817-46B8-A953-78E23E470EBB}" destId="{558C5FDE-E9F4-45A2-B956-C8BE1D4A7A64}" srcOrd="0" destOrd="0" presId="urn:microsoft.com/office/officeart/2005/8/layout/vList2"/>
    <dgm:cxn modelId="{DA645D61-5FBE-4196-A516-1614F79E62E7}" srcId="{3D900DF5-5A89-41CE-805F-A1A41094BE8D}" destId="{9AFC45AD-46A6-4036-A6A7-946C38D86436}" srcOrd="0" destOrd="0" parTransId="{7576FD2E-ECD8-4C9D-8570-EB59264C05D0}" sibTransId="{B7E74E60-A5D5-41E7-AC7B-DEC01998F6F2}"/>
    <dgm:cxn modelId="{AD1FDC8B-EFED-45B3-A909-AD29118962B8}" srcId="{3D900DF5-5A89-41CE-805F-A1A41094BE8D}" destId="{FA719A26-D1A2-4D5C-A4D8-6E3A567F3BFA}" srcOrd="3" destOrd="0" parTransId="{2B68488D-C662-44D9-A756-54A7A39E5ACA}" sibTransId="{26B1E1DC-C6A9-407F-85FC-0EA37678E0B5}"/>
    <dgm:cxn modelId="{0F04C86A-30E5-4E5C-A95B-64BEB66B9A75}" type="presOf" srcId="{3D900DF5-5A89-41CE-805F-A1A41094BE8D}" destId="{F59F3CB7-F187-4D92-8BEB-95DF0F76C6A5}" srcOrd="0" destOrd="0" presId="urn:microsoft.com/office/officeart/2005/8/layout/vList2"/>
    <dgm:cxn modelId="{3405CF1B-489E-497C-86B8-47CAF9071F61}" srcId="{3D900DF5-5A89-41CE-805F-A1A41094BE8D}" destId="{0040D3F4-9FE4-46DA-9781-D839DFFBE832}" srcOrd="1" destOrd="0" parTransId="{70D599FF-9701-4421-A130-67D398A20DE8}" sibTransId="{03810444-4963-4850-A018-093B5E8F329F}"/>
    <dgm:cxn modelId="{4D67B39B-94AA-4D0B-B786-601A7F738592}" type="presParOf" srcId="{F59F3CB7-F187-4D92-8BEB-95DF0F76C6A5}" destId="{484BCFCB-839F-4B1D-AD9A-46C120FBAD9B}" srcOrd="0" destOrd="0" presId="urn:microsoft.com/office/officeart/2005/8/layout/vList2"/>
    <dgm:cxn modelId="{9C643053-B29E-41EA-A4F8-FE3FA0EE8817}" type="presParOf" srcId="{F59F3CB7-F187-4D92-8BEB-95DF0F76C6A5}" destId="{435386E2-67E6-4D13-877B-89018658A0CA}" srcOrd="1" destOrd="0" presId="urn:microsoft.com/office/officeart/2005/8/layout/vList2"/>
    <dgm:cxn modelId="{A00C885B-3F7E-4C82-8137-F66A8DE51A38}" type="presParOf" srcId="{F59F3CB7-F187-4D92-8BEB-95DF0F76C6A5}" destId="{665F9192-E747-424D-B621-5775FDFE0C1C}" srcOrd="2" destOrd="0" presId="urn:microsoft.com/office/officeart/2005/8/layout/vList2"/>
    <dgm:cxn modelId="{B39777B1-FA40-4163-A7BF-BF2BFF7473D9}" type="presParOf" srcId="{F59F3CB7-F187-4D92-8BEB-95DF0F76C6A5}" destId="{E073EE6C-EEBA-433B-A2D5-374C09558A8A}" srcOrd="3" destOrd="0" presId="urn:microsoft.com/office/officeart/2005/8/layout/vList2"/>
    <dgm:cxn modelId="{C01AE728-4302-4430-B6BD-5508CF3E25D8}" type="presParOf" srcId="{F59F3CB7-F187-4D92-8BEB-95DF0F76C6A5}" destId="{558C5FDE-E9F4-45A2-B956-C8BE1D4A7A64}" srcOrd="4" destOrd="0" presId="urn:microsoft.com/office/officeart/2005/8/layout/vList2"/>
    <dgm:cxn modelId="{C94107A2-BCE0-4012-9E40-2DBDD8D5B8D6}" type="presParOf" srcId="{F59F3CB7-F187-4D92-8BEB-95DF0F76C6A5}" destId="{6E08C294-DEA5-4E23-8F11-88FF590DF14D}" srcOrd="5" destOrd="0" presId="urn:microsoft.com/office/officeart/2005/8/layout/vList2"/>
    <dgm:cxn modelId="{8FD1772F-8DFC-4A72-8CDD-E86DB1CE6877}" type="presParOf" srcId="{F59F3CB7-F187-4D92-8BEB-95DF0F76C6A5}" destId="{A56055BF-1278-498C-B424-B8A06717E286}" srcOrd="6" destOrd="0" presId="urn:microsoft.com/office/officeart/2005/8/layout/vList2"/>
    <dgm:cxn modelId="{7403E893-D9F8-420D-968C-9B9468B4BB43}" type="presParOf" srcId="{F59F3CB7-F187-4D92-8BEB-95DF0F76C6A5}" destId="{166631B1-2ED2-44D4-B081-4F6599516236}" srcOrd="7" destOrd="0" presId="urn:microsoft.com/office/officeart/2005/8/layout/vList2"/>
    <dgm:cxn modelId="{7BD749A4-EB48-49C8-84CD-D1F333A4E3AF}" type="presParOf" srcId="{F59F3CB7-F187-4D92-8BEB-95DF0F76C6A5}" destId="{8EE96E8E-101A-40ED-A1B0-F6E64AD91A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BCFCB-839F-4B1D-AD9A-46C120FBAD9B}">
      <dsp:nvSpPr>
        <dsp:cNvPr id="0" name=""/>
        <dsp:cNvSpPr/>
      </dsp:nvSpPr>
      <dsp:spPr>
        <a:xfrm>
          <a:off x="0" y="226593"/>
          <a:ext cx="10511626" cy="62361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solidFill>
                <a:schemeClr val="accent6"/>
              </a:solidFill>
              <a:latin typeface="Abadi"/>
            </a:rPr>
            <a:t>POČETNI DIO     </a:t>
          </a:r>
          <a:endParaRPr lang="en-GB" sz="2600" b="1" kern="1200" dirty="0">
            <a:solidFill>
              <a:schemeClr val="accent6"/>
            </a:solidFill>
            <a:latin typeface="Abadi"/>
          </a:endParaRPr>
        </a:p>
      </dsp:txBody>
      <dsp:txXfrm>
        <a:off x="30442" y="257035"/>
        <a:ext cx="10450742" cy="562726"/>
      </dsp:txXfrm>
    </dsp:sp>
    <dsp:sp modelId="{9A573246-DB47-45D2-9791-57C24FB5760B}">
      <dsp:nvSpPr>
        <dsp:cNvPr id="0" name=""/>
        <dsp:cNvSpPr/>
      </dsp:nvSpPr>
      <dsp:spPr>
        <a:xfrm>
          <a:off x="0" y="850203"/>
          <a:ext cx="10511626" cy="139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4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3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 raspoloženje /  </a:t>
          </a:r>
          <a:r>
            <a:rPr lang="hr-HR" sz="2000" kern="1200" dirty="0" err="1">
              <a:solidFill>
                <a:schemeClr val="accent6"/>
              </a:solidFill>
              <a:latin typeface="Abadi"/>
            </a:rPr>
            <a:t>psihofarmaci</a:t>
          </a:r>
          <a:r>
            <a:rPr lang="hr-HR" sz="2000" kern="1200" dirty="0">
              <a:solidFill>
                <a:schemeClr val="accent6"/>
              </a:solidFill>
              <a:latin typeface="Abadi"/>
            </a:rPr>
            <a:t> / druge vrste terapije</a:t>
          </a:r>
          <a:endParaRPr lang="en-US" sz="2000" kern="1200" dirty="0">
            <a:solidFill>
              <a:schemeClr val="accent6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3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 dogovaranje dnevnog reda</a:t>
          </a:r>
          <a:endParaRPr lang="en-GB" sz="2000" kern="1200" dirty="0">
            <a:solidFill>
              <a:schemeClr val="accent6"/>
            </a:solidFill>
            <a:latin typeface="Abadi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3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 kratki </a:t>
          </a:r>
          <a:r>
            <a:rPr lang="hr-HR" sz="2000" i="1" kern="1200" dirty="0" err="1">
              <a:solidFill>
                <a:schemeClr val="accent6"/>
              </a:solidFill>
              <a:latin typeface="Abadi"/>
            </a:rPr>
            <a:t>update</a:t>
          </a:r>
          <a:r>
            <a:rPr lang="hr-HR" sz="2000" kern="1200" dirty="0">
              <a:solidFill>
                <a:schemeClr val="accent6"/>
              </a:solidFill>
              <a:latin typeface="Abadi"/>
            </a:rPr>
            <a:t> od prošle seanse (+ i - ) i pregled samostalnog rada od prošlog susreta</a:t>
          </a:r>
          <a:endParaRPr lang="en-GB" sz="2000" kern="1200" dirty="0">
            <a:solidFill>
              <a:schemeClr val="accent6"/>
            </a:solidFill>
            <a:latin typeface="Abadi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3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 određivanje prioriteta</a:t>
          </a:r>
          <a:endParaRPr lang="en-GB" sz="2000" kern="1200" dirty="0">
            <a:solidFill>
              <a:schemeClr val="accent6"/>
            </a:solidFill>
            <a:latin typeface="Abadi"/>
          </a:endParaRPr>
        </a:p>
      </dsp:txBody>
      <dsp:txXfrm>
        <a:off x="0" y="850203"/>
        <a:ext cx="10511626" cy="1399320"/>
      </dsp:txXfrm>
    </dsp:sp>
    <dsp:sp modelId="{665F9192-E747-424D-B621-5775FDFE0C1C}">
      <dsp:nvSpPr>
        <dsp:cNvPr id="0" name=""/>
        <dsp:cNvSpPr/>
      </dsp:nvSpPr>
      <dsp:spPr>
        <a:xfrm>
          <a:off x="0" y="2249523"/>
          <a:ext cx="1051162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hr-HR" sz="2600" b="1" kern="1200" dirty="0">
              <a:solidFill>
                <a:schemeClr val="accent6"/>
              </a:solidFill>
              <a:latin typeface="Abadi"/>
            </a:rPr>
            <a:t>SREDIŠNJI DIO</a:t>
          </a:r>
        </a:p>
      </dsp:txBody>
      <dsp:txXfrm>
        <a:off x="30442" y="2279965"/>
        <a:ext cx="10450742" cy="562726"/>
      </dsp:txXfrm>
    </dsp:sp>
    <dsp:sp modelId="{2196561C-1853-4547-891A-1970645815BB}">
      <dsp:nvSpPr>
        <dsp:cNvPr id="0" name=""/>
        <dsp:cNvSpPr/>
      </dsp:nvSpPr>
      <dsp:spPr>
        <a:xfrm>
          <a:off x="0" y="2873133"/>
          <a:ext cx="10511626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4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AAC4E9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 rad na prvoj točki dnevnog reda</a:t>
          </a:r>
          <a:endParaRPr lang="hr-HR" sz="2000" kern="1200" dirty="0">
            <a:solidFill>
              <a:schemeClr val="accent2"/>
            </a:solidFill>
            <a:latin typeface="Abadi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AAC4E9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rad na drugoj i trećoj točki dnevnog reda (ako ostane vremena)</a:t>
          </a:r>
          <a:endParaRPr lang="hr-HR" sz="2000" kern="1200" dirty="0">
            <a:solidFill>
              <a:schemeClr val="accent2"/>
            </a:solidFill>
            <a:latin typeface="Abadi"/>
          </a:endParaRPr>
        </a:p>
      </dsp:txBody>
      <dsp:txXfrm>
        <a:off x="0" y="2873133"/>
        <a:ext cx="10511626" cy="699660"/>
      </dsp:txXfrm>
    </dsp:sp>
    <dsp:sp modelId="{558C5FDE-E9F4-45A2-B956-C8BE1D4A7A64}">
      <dsp:nvSpPr>
        <dsp:cNvPr id="0" name=""/>
        <dsp:cNvSpPr/>
      </dsp:nvSpPr>
      <dsp:spPr>
        <a:xfrm>
          <a:off x="0" y="3572793"/>
          <a:ext cx="10511626" cy="62361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solidFill>
                <a:schemeClr val="accent6"/>
              </a:solidFill>
              <a:latin typeface="Abadi"/>
            </a:rPr>
            <a:t>ZAVRŠNI DIO</a:t>
          </a:r>
          <a:endParaRPr lang="en-GB" sz="2600" b="1" kern="1200" dirty="0">
            <a:solidFill>
              <a:schemeClr val="accent6"/>
            </a:solidFill>
            <a:latin typeface="Abadi"/>
          </a:endParaRPr>
        </a:p>
      </dsp:txBody>
      <dsp:txXfrm>
        <a:off x="30442" y="3603235"/>
        <a:ext cx="10450742" cy="562726"/>
      </dsp:txXfrm>
    </dsp:sp>
    <dsp:sp modelId="{8410322C-DB1A-471A-A8E5-910814A5E062}">
      <dsp:nvSpPr>
        <dsp:cNvPr id="0" name=""/>
        <dsp:cNvSpPr/>
      </dsp:nvSpPr>
      <dsp:spPr>
        <a:xfrm>
          <a:off x="0" y="4196403"/>
          <a:ext cx="10511626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4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AAC4E9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 sažimanje seanse</a:t>
          </a:r>
          <a:endParaRPr lang="en-GB" sz="2000" kern="1200" dirty="0">
            <a:solidFill>
              <a:schemeClr val="accent6"/>
            </a:solidFill>
            <a:latin typeface="Abadi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AAC4E9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 dogovaranje samostalnog rada za idući tjedan</a:t>
          </a:r>
          <a:endParaRPr lang="en-GB" sz="2000" kern="1200" dirty="0">
            <a:solidFill>
              <a:schemeClr val="accent6"/>
            </a:solidFill>
            <a:latin typeface="Abadi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AAC4E9"/>
            </a:buClr>
            <a:buSzPct val="80000"/>
            <a:buFont typeface="+mj-lt"/>
            <a:buChar char="••"/>
          </a:pPr>
          <a:r>
            <a:rPr lang="hr-HR" sz="2000" kern="1200" dirty="0">
              <a:solidFill>
                <a:schemeClr val="accent6"/>
              </a:solidFill>
              <a:latin typeface="Abadi"/>
            </a:rPr>
            <a:t> potaknuti davanje povratne informacije</a:t>
          </a:r>
          <a:endParaRPr lang="en-GB" sz="2000" kern="1200" dirty="0">
            <a:solidFill>
              <a:schemeClr val="accent6"/>
            </a:solidFill>
            <a:latin typeface="Abadi"/>
          </a:endParaRPr>
        </a:p>
      </dsp:txBody>
      <dsp:txXfrm>
        <a:off x="0" y="4196403"/>
        <a:ext cx="10511626" cy="995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22A23-4C50-42F5-8A90-400027B260B9}">
      <dsp:nvSpPr>
        <dsp:cNvPr id="0" name=""/>
        <dsp:cNvSpPr/>
      </dsp:nvSpPr>
      <dsp:spPr>
        <a:xfrm rot="5400000">
          <a:off x="7167765" y="-3050844"/>
          <a:ext cx="1065577" cy="724758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hr-HR" sz="2200" b="0" kern="1200" dirty="0">
              <a:solidFill>
                <a:schemeClr val="accent6"/>
              </a:solidFill>
              <a:latin typeface="Abadi" panose="020B0604020104020204" pitchFamily="34" charset="0"/>
            </a:rPr>
            <a:t>provjeriti </a:t>
          </a:r>
          <a:r>
            <a:rPr lang="hr-HR" sz="2200" b="0" kern="1200" dirty="0" err="1">
              <a:solidFill>
                <a:schemeClr val="accent6"/>
              </a:solidFill>
              <a:latin typeface="Abadi" panose="020B0604020104020204" pitchFamily="34" charset="0"/>
            </a:rPr>
            <a:t>klijentovo</a:t>
          </a:r>
          <a:r>
            <a:rPr lang="hr-HR" sz="2200" b="0" kern="1200" dirty="0">
              <a:solidFill>
                <a:schemeClr val="accent6"/>
              </a:solidFill>
              <a:latin typeface="Abadi" panose="020B0604020104020204" pitchFamily="34" charset="0"/>
            </a:rPr>
            <a:t> </a:t>
          </a:r>
          <a:r>
            <a:rPr lang="hr-HR" sz="2200" b="0" kern="1200" dirty="0" err="1">
              <a:solidFill>
                <a:schemeClr val="accent6"/>
              </a:solidFill>
              <a:latin typeface="Abadi" panose="020B0604020104020204" pitchFamily="34" charset="0"/>
            </a:rPr>
            <a:t>atribuiranje</a:t>
          </a:r>
          <a:r>
            <a:rPr lang="hr-HR" sz="2200" b="0" kern="1200" dirty="0">
              <a:solidFill>
                <a:schemeClr val="accent6"/>
              </a:solidFill>
              <a:latin typeface="Abadi" panose="020B0604020104020204" pitchFamily="34" charset="0"/>
            </a:rPr>
            <a:t> promjena u raspoloženju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b="0" kern="1200" dirty="0">
              <a:solidFill>
                <a:schemeClr val="accent6"/>
              </a:solidFill>
              <a:latin typeface="Abadi" panose="020B0604020104020204" pitchFamily="34" charset="0"/>
            </a:rPr>
            <a:t>provjeriti uzimanje farmakoterapije</a:t>
          </a:r>
        </a:p>
      </dsp:txBody>
      <dsp:txXfrm rot="-5400000">
        <a:off x="4076764" y="92174"/>
        <a:ext cx="7195563" cy="961543"/>
      </dsp:txXfrm>
    </dsp:sp>
    <dsp:sp modelId="{F4509B35-4654-4766-BBE5-261B55CAF423}">
      <dsp:nvSpPr>
        <dsp:cNvPr id="0" name=""/>
        <dsp:cNvSpPr/>
      </dsp:nvSpPr>
      <dsp:spPr>
        <a:xfrm>
          <a:off x="0" y="1446"/>
          <a:ext cx="4076764" cy="114300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hr-HR" sz="2400" b="0" kern="1200" dirty="0">
              <a:solidFill>
                <a:schemeClr val="accent6"/>
              </a:solidFill>
              <a:latin typeface="Abadi" panose="020B0604020104020204" pitchFamily="34" charset="0"/>
            </a:rPr>
            <a:t>raspoloženje +</a:t>
          </a:r>
          <a:br>
            <a:rPr lang="hr-HR" sz="2400" b="0" kern="1200" dirty="0">
              <a:solidFill>
                <a:schemeClr val="accent6"/>
              </a:solidFill>
              <a:latin typeface="Abadi" panose="020B0604020104020204" pitchFamily="34" charset="0"/>
            </a:rPr>
          </a:br>
          <a:r>
            <a:rPr lang="hr-HR" sz="2400" b="0" kern="1200" dirty="0" err="1">
              <a:solidFill>
                <a:schemeClr val="accent6"/>
              </a:solidFill>
              <a:latin typeface="Abadi" panose="020B0604020104020204" pitchFamily="34" charset="0"/>
            </a:rPr>
            <a:t>psihofarmaci</a:t>
          </a:r>
          <a:r>
            <a:rPr lang="hr-HR" sz="2400" b="0" kern="1200" dirty="0">
              <a:solidFill>
                <a:schemeClr val="accent6"/>
              </a:solidFill>
              <a:latin typeface="Abadi" panose="020B0604020104020204" pitchFamily="34" charset="0"/>
            </a:rPr>
            <a:t> i druge terapije</a:t>
          </a:r>
          <a:endParaRPr lang="en-US" sz="2400" kern="1200" dirty="0"/>
        </a:p>
      </dsp:txBody>
      <dsp:txXfrm>
        <a:off x="55797" y="57243"/>
        <a:ext cx="3965170" cy="1031406"/>
      </dsp:txXfrm>
    </dsp:sp>
    <dsp:sp modelId="{D27AC93B-45A6-4B73-95D6-1717AE483C45}">
      <dsp:nvSpPr>
        <dsp:cNvPr id="0" name=""/>
        <dsp:cNvSpPr/>
      </dsp:nvSpPr>
      <dsp:spPr>
        <a:xfrm rot="5400000">
          <a:off x="7227530" y="-1850693"/>
          <a:ext cx="946047" cy="724758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hr-HR" sz="2200" b="0" kern="1200" dirty="0" err="1">
              <a:solidFill>
                <a:schemeClr val="accent6"/>
              </a:solidFill>
              <a:latin typeface="Abadi" panose="020B0604020104020204" pitchFamily="34" charset="0"/>
            </a:rPr>
            <a:t>klijentovi</a:t>
          </a:r>
          <a:r>
            <a:rPr lang="hr-HR" sz="2200" b="0" kern="1200" dirty="0">
              <a:solidFill>
                <a:schemeClr val="accent6"/>
              </a:solidFill>
              <a:latin typeface="Abadi" panose="020B0604020104020204" pitchFamily="34" charset="0"/>
            </a:rPr>
            <a:t> ciljevi za ovaj susret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b="0" kern="1200" dirty="0">
              <a:solidFill>
                <a:schemeClr val="accent6"/>
              </a:solidFill>
              <a:latin typeface="Abadi" panose="020B0604020104020204" pitchFamily="34" charset="0"/>
            </a:rPr>
            <a:t>problemi o kojima nismo stigli razgovarati prošli put (bilješke!)</a:t>
          </a:r>
        </a:p>
      </dsp:txBody>
      <dsp:txXfrm rot="-5400000">
        <a:off x="4076764" y="1346255"/>
        <a:ext cx="7201398" cy="853683"/>
      </dsp:txXfrm>
    </dsp:sp>
    <dsp:sp modelId="{6E27E2D0-3520-4BBF-AAFB-7EB0474497A0}">
      <dsp:nvSpPr>
        <dsp:cNvPr id="0" name=""/>
        <dsp:cNvSpPr/>
      </dsp:nvSpPr>
      <dsp:spPr>
        <a:xfrm>
          <a:off x="0" y="1201596"/>
          <a:ext cx="4076764" cy="114300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0" kern="1200" dirty="0">
              <a:solidFill>
                <a:schemeClr val="accent6"/>
              </a:solidFill>
              <a:latin typeface="Abadi" panose="020B0604020104020204" pitchFamily="34" charset="0"/>
            </a:rPr>
            <a:t>dogovaranje dnevnog reda</a:t>
          </a:r>
          <a:endParaRPr lang="en-US" sz="2500" kern="1200" dirty="0"/>
        </a:p>
      </dsp:txBody>
      <dsp:txXfrm>
        <a:off x="55797" y="1257393"/>
        <a:ext cx="3965170" cy="1031406"/>
      </dsp:txXfrm>
    </dsp:sp>
    <dsp:sp modelId="{2322B8C3-25E2-4D68-98D5-49A982473C37}">
      <dsp:nvSpPr>
        <dsp:cNvPr id="0" name=""/>
        <dsp:cNvSpPr/>
      </dsp:nvSpPr>
      <dsp:spPr>
        <a:xfrm rot="5400000">
          <a:off x="6860779" y="-310843"/>
          <a:ext cx="1664509" cy="7240503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>
              <a:solidFill>
                <a:schemeClr val="accent6"/>
              </a:solidFill>
              <a:latin typeface="Abadi" panose="020B0604020104020204" pitchFamily="34" charset="0"/>
            </a:rPr>
            <a:t>usmjerenost na oporavak </a:t>
          </a:r>
          <a:r>
            <a:rPr lang="hr-HR" sz="2200" kern="1200" dirty="0">
              <a:solidFill>
                <a:schemeClr val="accent6"/>
              </a:solidFill>
              <a:latin typeface="Abadi" panose="020B0604020104020204" pitchFamily="34" charset="0"/>
              <a:sym typeface="Wingdings" panose="05000000000000000000" pitchFamily="2" charset="2"/>
            </a:rPr>
            <a:t> početi s pozitivnim</a:t>
          </a:r>
          <a:endParaRPr lang="en-US" sz="2200" kern="1200" dirty="0">
            <a:solidFill>
              <a:schemeClr val="accent6"/>
            </a:solidFill>
            <a:latin typeface="Abadi" panose="020B06040201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>
              <a:solidFill>
                <a:schemeClr val="accent6"/>
              </a:solidFill>
              <a:latin typeface="Abadi" panose="020B0604020104020204" pitchFamily="34" charset="0"/>
            </a:rPr>
            <a:t>pregled samostalnog rada </a:t>
          </a:r>
          <a:r>
            <a:rPr lang="hr-HR" sz="2200" kern="1200" dirty="0">
              <a:solidFill>
                <a:schemeClr val="accent6"/>
              </a:solidFill>
              <a:latin typeface="Abadi" panose="020B0604020104020204" pitchFamily="34" charset="0"/>
              <a:sym typeface="Wingdings" panose="05000000000000000000" pitchFamily="2" charset="2"/>
            </a:rPr>
            <a:t> </a:t>
          </a:r>
          <a:r>
            <a:rPr lang="hr-HR" sz="2200" kern="1200" dirty="0">
              <a:solidFill>
                <a:schemeClr val="accent6"/>
              </a:solidFill>
              <a:latin typeface="Abadi" panose="020B0604020104020204" pitchFamily="34" charset="0"/>
            </a:rPr>
            <a:t>pohvaliti, provjeriti benefite zadatka, dogovoriti eventualni nastavak rada, tražiti nove zadatke</a:t>
          </a:r>
          <a:endParaRPr lang="en-US" sz="2200" kern="1200" dirty="0">
            <a:solidFill>
              <a:schemeClr val="accent6"/>
            </a:solidFill>
            <a:latin typeface="Abadi" panose="020B0604020104020204" pitchFamily="34" charset="0"/>
          </a:endParaRPr>
        </a:p>
      </dsp:txBody>
      <dsp:txXfrm rot="-5400000">
        <a:off x="4072783" y="2558408"/>
        <a:ext cx="7159248" cy="1501999"/>
      </dsp:txXfrm>
    </dsp:sp>
    <dsp:sp modelId="{53AB6F40-3EB4-4C6F-AAE2-E85BFCAA615B}">
      <dsp:nvSpPr>
        <dsp:cNvPr id="0" name=""/>
        <dsp:cNvSpPr/>
      </dsp:nvSpPr>
      <dsp:spPr>
        <a:xfrm>
          <a:off x="0" y="2401746"/>
          <a:ext cx="4072782" cy="1815324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0" kern="1200" dirty="0">
              <a:solidFill>
                <a:schemeClr val="accent6"/>
              </a:solidFill>
              <a:latin typeface="Abadi"/>
            </a:rPr>
            <a:t>kratki </a:t>
          </a:r>
          <a:r>
            <a:rPr lang="hr-HR" sz="2500" b="0" i="1" kern="1200" dirty="0" err="1">
              <a:solidFill>
                <a:schemeClr val="accent6"/>
              </a:solidFill>
              <a:latin typeface="Abadi"/>
            </a:rPr>
            <a:t>update</a:t>
          </a:r>
          <a:r>
            <a:rPr lang="hr-HR" sz="2500" b="0" kern="1200" dirty="0">
              <a:solidFill>
                <a:schemeClr val="accent6"/>
              </a:solidFill>
              <a:latin typeface="Abadi"/>
            </a:rPr>
            <a:t> od prošle seanse </a:t>
          </a:r>
          <a:br>
            <a:rPr lang="hr-HR" sz="2500" b="0" kern="1200" dirty="0">
              <a:solidFill>
                <a:schemeClr val="accent6"/>
              </a:solidFill>
              <a:latin typeface="Abadi"/>
            </a:rPr>
          </a:br>
          <a:r>
            <a:rPr lang="hr-HR" sz="2500" b="0" kern="1200" dirty="0">
              <a:solidFill>
                <a:schemeClr val="accent6"/>
              </a:solidFill>
              <a:latin typeface="Abadi"/>
            </a:rPr>
            <a:t>+ pregled SR od prošlog susreta</a:t>
          </a:r>
          <a:endParaRPr lang="en-US" sz="2500" kern="1200" dirty="0"/>
        </a:p>
      </dsp:txBody>
      <dsp:txXfrm>
        <a:off x="88617" y="2490363"/>
        <a:ext cx="3895548" cy="1638090"/>
      </dsp:txXfrm>
    </dsp:sp>
    <dsp:sp modelId="{BA7062CB-CB53-4789-A280-9E05045E9DE4}">
      <dsp:nvSpPr>
        <dsp:cNvPr id="0" name=""/>
        <dsp:cNvSpPr/>
      </dsp:nvSpPr>
      <dsp:spPr>
        <a:xfrm rot="5400000">
          <a:off x="7243354" y="1221930"/>
          <a:ext cx="914400" cy="724758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hr-HR" sz="2200" b="0" kern="1200" dirty="0">
              <a:solidFill>
                <a:schemeClr val="accent6"/>
              </a:solidFill>
              <a:latin typeface="Abadi" panose="020B0604020104020204" pitchFamily="34" charset="0"/>
            </a:rPr>
            <a:t>nabrojati važne teme seanse</a:t>
          </a:r>
          <a:endParaRPr lang="en-US" sz="2200" b="0" kern="1200" dirty="0">
            <a:solidFill>
              <a:schemeClr val="accent6"/>
            </a:solidFill>
            <a:latin typeface="Abadi" panose="020B0604020104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hr-HR" sz="2200" b="0" kern="1200" dirty="0">
              <a:solidFill>
                <a:schemeClr val="accent6"/>
              </a:solidFill>
              <a:latin typeface="Abadi" panose="020B0604020104020204" pitchFamily="34" charset="0"/>
            </a:rPr>
            <a:t>dogovor oko raspodjele vremena po temama </a:t>
          </a:r>
          <a:endParaRPr lang="en-US" sz="2200" b="0" kern="1200" dirty="0">
            <a:solidFill>
              <a:schemeClr val="accent6"/>
            </a:solidFill>
            <a:latin typeface="Abadi" panose="020B0604020104020204" pitchFamily="34" charset="0"/>
          </a:endParaRPr>
        </a:p>
      </dsp:txBody>
      <dsp:txXfrm rot="-5400000">
        <a:off x="4076765" y="4433157"/>
        <a:ext cx="7202943" cy="825126"/>
      </dsp:txXfrm>
    </dsp:sp>
    <dsp:sp modelId="{B6DAA8B9-0D1A-4B61-989D-734AE78A2AEA}">
      <dsp:nvSpPr>
        <dsp:cNvPr id="0" name=""/>
        <dsp:cNvSpPr/>
      </dsp:nvSpPr>
      <dsp:spPr>
        <a:xfrm>
          <a:off x="0" y="4274220"/>
          <a:ext cx="4076764" cy="114300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0" kern="1200" dirty="0">
              <a:solidFill>
                <a:schemeClr val="accent6"/>
              </a:solidFill>
              <a:latin typeface="Abadi"/>
            </a:rPr>
            <a:t>određivanje prioriteta</a:t>
          </a:r>
          <a:endParaRPr lang="en-US" sz="2500" b="0" kern="1200" dirty="0">
            <a:solidFill>
              <a:schemeClr val="accent6"/>
            </a:solidFill>
            <a:latin typeface="Abadi" panose="020B0604020104020204" pitchFamily="34" charset="0"/>
          </a:endParaRPr>
        </a:p>
      </dsp:txBody>
      <dsp:txXfrm>
        <a:off x="55797" y="4330017"/>
        <a:ext cx="3965170" cy="1031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22A23-4C50-42F5-8A90-400027B260B9}">
      <dsp:nvSpPr>
        <dsp:cNvPr id="0" name=""/>
        <dsp:cNvSpPr/>
      </dsp:nvSpPr>
      <dsp:spPr>
        <a:xfrm rot="5400000">
          <a:off x="7016068" y="-2888191"/>
          <a:ext cx="1368971" cy="724758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hr-HR" sz="2700" b="0" kern="1200" dirty="0">
              <a:solidFill>
                <a:schemeClr val="accent6"/>
              </a:solidFill>
              <a:latin typeface="Abadi" panose="020B0604020104020204" pitchFamily="34" charset="0"/>
            </a:rPr>
            <a:t>usmjeriti </a:t>
          </a:r>
          <a:r>
            <a:rPr lang="hr-HR" sz="2700" b="0" kern="1200" dirty="0" err="1">
              <a:solidFill>
                <a:schemeClr val="accent6"/>
              </a:solidFill>
              <a:latin typeface="Abadi" panose="020B0604020104020204" pitchFamily="34" charset="0"/>
            </a:rPr>
            <a:t>klijentovu</a:t>
          </a:r>
          <a:r>
            <a:rPr lang="hr-HR" sz="2700" b="0" kern="1200" dirty="0">
              <a:solidFill>
                <a:schemeClr val="accent6"/>
              </a:solidFill>
              <a:latin typeface="Abadi" panose="020B0604020104020204" pitchFamily="34" charset="0"/>
            </a:rPr>
            <a:t> pažnju na najvažnije dijelove seanse na pozitivan način</a:t>
          </a:r>
          <a:endParaRPr lang="en-US" sz="2700" kern="1200" dirty="0"/>
        </a:p>
      </dsp:txBody>
      <dsp:txXfrm rot="-5400000">
        <a:off x="4076764" y="117941"/>
        <a:ext cx="7180752" cy="1235315"/>
      </dsp:txXfrm>
    </dsp:sp>
    <dsp:sp modelId="{F4509B35-4654-4766-BBE5-261B55CAF423}">
      <dsp:nvSpPr>
        <dsp:cNvPr id="0" name=""/>
        <dsp:cNvSpPr/>
      </dsp:nvSpPr>
      <dsp:spPr>
        <a:xfrm>
          <a:off x="0" y="1380"/>
          <a:ext cx="4076764" cy="1468437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hr-HR" sz="3000" b="0" kern="1200" dirty="0">
              <a:solidFill>
                <a:schemeClr val="accent6"/>
              </a:solidFill>
              <a:latin typeface="Abadi" panose="020B0604020104020204" pitchFamily="34" charset="0"/>
            </a:rPr>
            <a:t>sažimanje seanse</a:t>
          </a:r>
          <a:endParaRPr lang="en-US" sz="3000" kern="1200" dirty="0"/>
        </a:p>
      </dsp:txBody>
      <dsp:txXfrm>
        <a:off x="71683" y="73063"/>
        <a:ext cx="3933398" cy="1325071"/>
      </dsp:txXfrm>
    </dsp:sp>
    <dsp:sp modelId="{D27AC93B-45A6-4B73-95D6-1717AE483C45}">
      <dsp:nvSpPr>
        <dsp:cNvPr id="0" name=""/>
        <dsp:cNvSpPr/>
      </dsp:nvSpPr>
      <dsp:spPr>
        <a:xfrm rot="5400000">
          <a:off x="7092850" y="-1346331"/>
          <a:ext cx="1215408" cy="724758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hr-HR" sz="2700" b="0" kern="1200" dirty="0">
              <a:solidFill>
                <a:schemeClr val="accent6"/>
              </a:solidFill>
              <a:latin typeface="Abadi" panose="020B0604020104020204" pitchFamily="34" charset="0"/>
            </a:rPr>
            <a:t>povećati vjerojatnost </a:t>
          </a:r>
          <a:r>
            <a:rPr lang="hr-HR" sz="2700" b="0" kern="1200" dirty="0" err="1">
              <a:solidFill>
                <a:schemeClr val="accent6"/>
              </a:solidFill>
              <a:latin typeface="Abadi" panose="020B0604020104020204" pitchFamily="34" charset="0"/>
            </a:rPr>
            <a:t>klijentovog</a:t>
          </a:r>
          <a:r>
            <a:rPr lang="hr-HR" sz="2700" b="0" kern="1200" dirty="0">
              <a:solidFill>
                <a:schemeClr val="accent6"/>
              </a:solidFill>
              <a:latin typeface="Abadi" panose="020B0604020104020204" pitchFamily="34" charset="0"/>
            </a:rPr>
            <a:t> samostalnog rada kod kuće</a:t>
          </a:r>
          <a:endParaRPr lang="en-US" sz="2700" kern="1200" dirty="0"/>
        </a:p>
      </dsp:txBody>
      <dsp:txXfrm rot="-5400000">
        <a:off x="4076765" y="1729085"/>
        <a:ext cx="7188249" cy="1096746"/>
      </dsp:txXfrm>
    </dsp:sp>
    <dsp:sp modelId="{6E27E2D0-3520-4BBF-AAFB-7EB0474497A0}">
      <dsp:nvSpPr>
        <dsp:cNvPr id="0" name=""/>
        <dsp:cNvSpPr/>
      </dsp:nvSpPr>
      <dsp:spPr>
        <a:xfrm>
          <a:off x="0" y="1528364"/>
          <a:ext cx="4076764" cy="1468437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0" kern="1200" dirty="0">
              <a:solidFill>
                <a:schemeClr val="accent6"/>
              </a:solidFill>
              <a:latin typeface="Abadi" panose="020B0604020104020204" pitchFamily="34" charset="0"/>
            </a:rPr>
            <a:t>dogovaranje</a:t>
          </a:r>
          <a:r>
            <a:rPr lang="hr-HR" sz="3000" kern="1200" dirty="0">
              <a:solidFill>
                <a:schemeClr val="accent6"/>
              </a:solidFill>
              <a:latin typeface="Abadi"/>
            </a:rPr>
            <a:t> samostalnog rada za idući tjedan</a:t>
          </a:r>
          <a:endParaRPr lang="en-US" sz="3000" kern="1200" dirty="0"/>
        </a:p>
      </dsp:txBody>
      <dsp:txXfrm>
        <a:off x="71683" y="1600047"/>
        <a:ext cx="3933398" cy="1325071"/>
      </dsp:txXfrm>
    </dsp:sp>
    <dsp:sp modelId="{2322B8C3-25E2-4D68-98D5-49A982473C37}">
      <dsp:nvSpPr>
        <dsp:cNvPr id="0" name=""/>
        <dsp:cNvSpPr/>
      </dsp:nvSpPr>
      <dsp:spPr>
        <a:xfrm rot="5400000">
          <a:off x="6623818" y="630941"/>
          <a:ext cx="2138432" cy="7240503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hr-HR" sz="2700" kern="1200" dirty="0">
              <a:solidFill>
                <a:schemeClr val="accent6"/>
              </a:solidFill>
              <a:latin typeface="Abadi" panose="020B0604020104020204" pitchFamily="34" charset="0"/>
            </a:rPr>
            <a:t>provjeriti </a:t>
          </a:r>
          <a:r>
            <a:rPr lang="hr-HR" sz="2700" kern="1200" dirty="0" err="1">
              <a:solidFill>
                <a:schemeClr val="accent6"/>
              </a:solidFill>
              <a:latin typeface="Abadi" panose="020B0604020104020204" pitchFamily="34" charset="0"/>
            </a:rPr>
            <a:t>klijentovo</a:t>
          </a:r>
          <a:r>
            <a:rPr lang="hr-HR" sz="2700" kern="1200" dirty="0">
              <a:solidFill>
                <a:schemeClr val="accent6"/>
              </a:solidFill>
              <a:latin typeface="Abadi" panose="020B0604020104020204" pitchFamily="34" charset="0"/>
            </a:rPr>
            <a:t> zadovoljstvo dosadašnjom suradnjom</a:t>
          </a:r>
          <a:endParaRPr lang="en-US" sz="2700" kern="1200" dirty="0">
            <a:solidFill>
              <a:schemeClr val="accent6"/>
            </a:solidFill>
            <a:latin typeface="Abadi" panose="020B0604020104020204" pitchFamily="34" charset="0"/>
          </a:endParaRPr>
        </a:p>
      </dsp:txBody>
      <dsp:txXfrm rot="-5400000">
        <a:off x="4072783" y="3286366"/>
        <a:ext cx="7136113" cy="1929652"/>
      </dsp:txXfrm>
    </dsp:sp>
    <dsp:sp modelId="{53AB6F40-3EB4-4C6F-AAE2-E85BFCAA615B}">
      <dsp:nvSpPr>
        <dsp:cNvPr id="0" name=""/>
        <dsp:cNvSpPr/>
      </dsp:nvSpPr>
      <dsp:spPr>
        <a:xfrm>
          <a:off x="0" y="3085099"/>
          <a:ext cx="4072782" cy="2332187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0" kern="1200" dirty="0">
              <a:solidFill>
                <a:schemeClr val="accent6"/>
              </a:solidFill>
              <a:latin typeface="Abadi" panose="020B0604020104020204" pitchFamily="34" charset="0"/>
            </a:rPr>
            <a:t>poticanje davanja povratne informacije</a:t>
          </a:r>
          <a:endParaRPr lang="en-US" sz="3000" kern="1200" dirty="0"/>
        </a:p>
      </dsp:txBody>
      <dsp:txXfrm>
        <a:off x="113848" y="3198947"/>
        <a:ext cx="3845086" cy="2104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BCFCB-839F-4B1D-AD9A-46C120FBAD9B}">
      <dsp:nvSpPr>
        <dsp:cNvPr id="0" name=""/>
        <dsp:cNvSpPr/>
      </dsp:nvSpPr>
      <dsp:spPr>
        <a:xfrm>
          <a:off x="0" y="7038"/>
          <a:ext cx="10511626" cy="995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/>
            <a:t>terapeutove misli</a:t>
          </a:r>
          <a:endParaRPr lang="en-GB" sz="3700" kern="1200" dirty="0"/>
        </a:p>
      </dsp:txBody>
      <dsp:txXfrm>
        <a:off x="48605" y="55643"/>
        <a:ext cx="10414416" cy="898460"/>
      </dsp:txXfrm>
    </dsp:sp>
    <dsp:sp modelId="{665F9192-E747-424D-B621-5775FDFE0C1C}">
      <dsp:nvSpPr>
        <dsp:cNvPr id="0" name=""/>
        <dsp:cNvSpPr/>
      </dsp:nvSpPr>
      <dsp:spPr>
        <a:xfrm>
          <a:off x="0" y="1109268"/>
          <a:ext cx="10511626" cy="995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hr-HR" sz="3700" kern="1200" dirty="0"/>
            <a:t>prekidanje klijenta</a:t>
          </a:r>
        </a:p>
      </dsp:txBody>
      <dsp:txXfrm>
        <a:off x="48605" y="1157873"/>
        <a:ext cx="10414416" cy="898460"/>
      </dsp:txXfrm>
    </dsp:sp>
    <dsp:sp modelId="{558C5FDE-E9F4-45A2-B956-C8BE1D4A7A64}">
      <dsp:nvSpPr>
        <dsp:cNvPr id="0" name=""/>
        <dsp:cNvSpPr/>
      </dsp:nvSpPr>
      <dsp:spPr>
        <a:xfrm>
          <a:off x="0" y="2211498"/>
          <a:ext cx="10511626" cy="995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/>
            <a:t>upoznavanje klijenta s KBT-om</a:t>
          </a:r>
        </a:p>
      </dsp:txBody>
      <dsp:txXfrm>
        <a:off x="48605" y="2260103"/>
        <a:ext cx="10414416" cy="898460"/>
      </dsp:txXfrm>
    </dsp:sp>
    <dsp:sp modelId="{A56055BF-1278-498C-B424-B8A06717E286}">
      <dsp:nvSpPr>
        <dsp:cNvPr id="0" name=""/>
        <dsp:cNvSpPr/>
      </dsp:nvSpPr>
      <dsp:spPr>
        <a:xfrm>
          <a:off x="0" y="3313728"/>
          <a:ext cx="10511626" cy="995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hr-HR" sz="3700" kern="1200" dirty="0"/>
            <a:t>uključivanje klijenta</a:t>
          </a:r>
        </a:p>
      </dsp:txBody>
      <dsp:txXfrm>
        <a:off x="48605" y="3362333"/>
        <a:ext cx="10414416" cy="898460"/>
      </dsp:txXfrm>
    </dsp:sp>
    <dsp:sp modelId="{8EE96E8E-101A-40ED-A1B0-F6E64AD91A4B}">
      <dsp:nvSpPr>
        <dsp:cNvPr id="0" name=""/>
        <dsp:cNvSpPr/>
      </dsp:nvSpPr>
      <dsp:spPr>
        <a:xfrm>
          <a:off x="0" y="4415958"/>
          <a:ext cx="10511626" cy="995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hr-HR" sz="3700" kern="1200" dirty="0"/>
            <a:t>prepoznavanje klijentovih disfunkcionalnih misli</a:t>
          </a:r>
        </a:p>
      </dsp:txBody>
      <dsp:txXfrm>
        <a:off x="48605" y="4464563"/>
        <a:ext cx="10414416" cy="89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TERAPEUTOVE MISLI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interferirajuće misli o nježnom prekidanju klijenata i implementaciji uobičajene strukture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PREKIDANJE KLIJENTA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UPOZNAVANJE KLIJENTA S KBT-OM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UKLJUČIVANJE KLIJENTA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PREPOZNAVANJE KLIJENTOVIH DISFUNKCIONALNIH MISLI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3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AA2FE-A3AC-F254-3B70-2B90D5D1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7E80C2-D744-9FC7-715B-FC798BEA6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BEE6D-70C2-8643-76DB-4ECC68DD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6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A1C01-A653-4F69-AF80-E19769742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8AC26-7731-93A0-7003-169EF004C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89B4C-C6D2-A1E8-A869-0072DCA4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ea typeface="Calibri"/>
                <a:cs typeface="Calibri"/>
              </a:rPr>
              <a:t>Klijentima</a:t>
            </a:r>
            <a:r>
              <a:rPr lang="en-US" dirty="0">
                <a:ea typeface="Calibri"/>
                <a:cs typeface="Calibri"/>
              </a:rPr>
              <a:t> koji </a:t>
            </a:r>
            <a:r>
              <a:rPr lang="en-US" dirty="0" err="1">
                <a:ea typeface="Calibri"/>
                <a:cs typeface="Calibri"/>
              </a:rPr>
              <a:t>okolišaju</a:t>
            </a:r>
            <a:r>
              <a:rPr lang="en-US" dirty="0">
                <a:ea typeface="Calibri"/>
                <a:cs typeface="Calibri"/>
              </a:rPr>
              <a:t> u </a:t>
            </a:r>
            <a:r>
              <a:rPr lang="en-US" dirty="0" err="1">
                <a:ea typeface="Calibri"/>
                <a:cs typeface="Calibri"/>
              </a:rPr>
              <a:t>dogovoru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obično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treba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još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malo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upoznavanja</a:t>
            </a:r>
            <a:r>
              <a:rPr lang="en-US" dirty="0">
                <a:ea typeface="Calibri"/>
                <a:cs typeface="Calibri"/>
              </a:rPr>
              <a:t> ss </a:t>
            </a:r>
            <a:r>
              <a:rPr lang="en-US" dirty="0" err="1">
                <a:ea typeface="Calibri"/>
                <a:cs typeface="Calibri"/>
              </a:rPr>
              <a:t>strukturom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terapije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2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90AB4-A9FD-8F91-45AD-6C439E614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78D8A-8148-46FB-000B-F7B4C8E8C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C82E76-DD69-5E9F-4CD0-4AA32B7ED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ea typeface="Calibri"/>
                <a:cs typeface="Calibri"/>
              </a:rPr>
              <a:t>Klijentima</a:t>
            </a:r>
            <a:r>
              <a:rPr lang="en-US" dirty="0">
                <a:ea typeface="Calibri"/>
                <a:cs typeface="Calibri"/>
              </a:rPr>
              <a:t> koji </a:t>
            </a:r>
            <a:r>
              <a:rPr lang="en-US" dirty="0" err="1">
                <a:ea typeface="Calibri"/>
                <a:cs typeface="Calibri"/>
              </a:rPr>
              <a:t>okolišaju</a:t>
            </a:r>
            <a:r>
              <a:rPr lang="en-US" dirty="0">
                <a:ea typeface="Calibri"/>
                <a:cs typeface="Calibri"/>
              </a:rPr>
              <a:t> u </a:t>
            </a:r>
            <a:r>
              <a:rPr lang="en-US" dirty="0" err="1">
                <a:ea typeface="Calibri"/>
                <a:cs typeface="Calibri"/>
              </a:rPr>
              <a:t>dogovoru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obično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treba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još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malo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upoznavanja</a:t>
            </a:r>
            <a:r>
              <a:rPr lang="en-US" dirty="0">
                <a:ea typeface="Calibri"/>
                <a:cs typeface="Calibri"/>
              </a:rPr>
              <a:t> ss </a:t>
            </a:r>
            <a:r>
              <a:rPr lang="en-US" dirty="0" err="1">
                <a:ea typeface="Calibri"/>
                <a:cs typeface="Calibri"/>
              </a:rPr>
              <a:t>strukturom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terapije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49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2A754-C2CF-3FF2-C342-73EEBDDB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FC788-B288-EDB0-8DF5-BE7E3FE3F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B2F5D-FABE-7752-5969-C24016E4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ea typeface="Calibri"/>
                <a:cs typeface="Calibri"/>
              </a:rPr>
              <a:t>Klijentima</a:t>
            </a:r>
            <a:r>
              <a:rPr lang="en-US" dirty="0">
                <a:ea typeface="Calibri"/>
                <a:cs typeface="Calibri"/>
              </a:rPr>
              <a:t> koji </a:t>
            </a:r>
            <a:r>
              <a:rPr lang="en-US" dirty="0" err="1">
                <a:ea typeface="Calibri"/>
                <a:cs typeface="Calibri"/>
              </a:rPr>
              <a:t>okolišaju</a:t>
            </a:r>
            <a:r>
              <a:rPr lang="en-US" dirty="0">
                <a:ea typeface="Calibri"/>
                <a:cs typeface="Calibri"/>
              </a:rPr>
              <a:t> u </a:t>
            </a:r>
            <a:r>
              <a:rPr lang="en-US" dirty="0" err="1">
                <a:ea typeface="Calibri"/>
                <a:cs typeface="Calibri"/>
              </a:rPr>
              <a:t>dogovoru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obično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treba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još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malo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upoznavanja</a:t>
            </a:r>
            <a:r>
              <a:rPr lang="en-US" dirty="0">
                <a:ea typeface="Calibri"/>
                <a:cs typeface="Calibri"/>
              </a:rPr>
              <a:t> ss </a:t>
            </a:r>
            <a:r>
              <a:rPr lang="en-US" dirty="0" err="1">
                <a:ea typeface="Calibri"/>
                <a:cs typeface="Calibri"/>
              </a:rPr>
              <a:t>strukturom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terapije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16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4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DB268-0C06-6878-AA00-FB62595A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897888-AFCC-44B2-24F5-B58BDAD10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24B78-0EC0-4F7E-2450-689BB2745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3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EDB43-0FCB-0757-1FF0-AA7E88856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91A772-9C5A-0AD2-4EA4-404A55176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0521D-4DCD-1A31-BE24-29B58B483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1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39675-26F3-FB98-453B-D03D514D8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625BC-26B0-AA7D-9B0A-50BCA38C2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754619-8F12-1382-3238-63D589A25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hr-HR" dirty="0"/>
              <a:t>Specifični ciljevi uvodnog (početnog dijela) seanse su:</a:t>
            </a:r>
          </a:p>
          <a:p>
            <a:pPr marL="228600" indent="-228600">
              <a:buAutoNum type="arabicPeriod"/>
            </a:pPr>
            <a:r>
              <a:rPr lang="hr-HR" dirty="0"/>
              <a:t>ponovno uspostaviti odnos</a:t>
            </a:r>
          </a:p>
          <a:p>
            <a:pPr marL="228600" indent="-228600">
              <a:buAutoNum type="arabicPeriod"/>
            </a:pPr>
            <a:r>
              <a:rPr lang="hr-HR" dirty="0"/>
              <a:t>prikupiti podatke kako bi saznali koje probleme i ciljeve je važno „pokriti” u ovoj seansi</a:t>
            </a:r>
          </a:p>
          <a:p>
            <a:pPr marL="228600" indent="-228600">
              <a:buAutoNum type="arabicPeriod"/>
            </a:pPr>
            <a:r>
              <a:rPr lang="hr-HR" dirty="0"/>
              <a:t>zaključiti koja je postignuća klijent imao od prethodnog susreta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5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hr-HR" dirty="0"/>
              <a:t>Specifični ciljevi uvodnog (početnog dijela) seanse su:</a:t>
            </a:r>
          </a:p>
          <a:p>
            <a:pPr marL="228600" indent="-228600">
              <a:buAutoNum type="arabicPeriod"/>
            </a:pPr>
            <a:r>
              <a:rPr lang="hr-HR" dirty="0"/>
              <a:t>ponovno uspostaviti odnos</a:t>
            </a:r>
          </a:p>
          <a:p>
            <a:pPr marL="228600" indent="-228600">
              <a:buAutoNum type="arabicPeriod"/>
            </a:pPr>
            <a:r>
              <a:rPr lang="hr-HR" dirty="0"/>
              <a:t>prikupiti podatke kako bi saznali koje probleme i ciljeve je važno „pokriti” u ovoj seansi</a:t>
            </a:r>
          </a:p>
          <a:p>
            <a:pPr marL="228600" indent="-228600">
              <a:buAutoNum type="arabicPeriod"/>
            </a:pPr>
            <a:r>
              <a:rPr lang="hr-HR" dirty="0"/>
              <a:t>zaključiti koja je postignuća klijent imao od prethodnog susreta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8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DBEC1-C13C-375F-CBC1-FA4330DFE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7E065-7583-7C49-66A7-F0EB8709B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61071-335A-55C6-AAF0-95A03617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hr-HR" dirty="0"/>
              <a:t>1. RASPOLOŽENJE, PSIHOFARMACI I DRUGE TERAPIJE</a:t>
            </a:r>
          </a:p>
          <a:p>
            <a:r>
              <a:rPr lang="hr-HR" dirty="0"/>
              <a:t>2. DNEVNI RED:</a:t>
            </a:r>
          </a:p>
          <a:p>
            <a:r>
              <a:rPr lang="hr-HR" dirty="0"/>
              <a:t>3. UPDATE:</a:t>
            </a:r>
          </a:p>
          <a:p>
            <a:r>
              <a:rPr lang="hr-HR" dirty="0"/>
              <a:t>	- Zanimljivo u </a:t>
            </a:r>
            <a:r>
              <a:rPr lang="hr-HR" dirty="0" err="1"/>
              <a:t>Beckici</a:t>
            </a:r>
            <a:r>
              <a:rPr lang="hr-HR" dirty="0"/>
              <a:t> se spominje nova usmjerenost na oporavak </a:t>
            </a:r>
            <a:r>
              <a:rPr lang="hr-HR" dirty="0">
                <a:sym typeface="Wingdings" panose="05000000000000000000" pitchFamily="2" charset="2"/>
              </a:rPr>
              <a:t> do sad su T uglavnom pitali „Što se dogodilo od zadnjeg puta, a da je važno da 		znam?”, dok u ovoj orijentaciji postavljamo pitanja usmjerena k pozitivnome: „Što se ovog tjedna dogodilo, a da je dobro?” ili „Što ste radili prošli 	tjedan, a da je bilo dobro?” ili „Što je u prošlom tjednu bilo najbolje?” ili „Kad ste se u prošlom tjednu najbolje osjećali?”</a:t>
            </a:r>
          </a:p>
          <a:p>
            <a:r>
              <a:rPr lang="hr-HR" dirty="0">
                <a:sym typeface="Wingdings" panose="05000000000000000000" pitchFamily="2" charset="2"/>
              </a:rPr>
              <a:t> SAMOSTALNI RAD:</a:t>
            </a:r>
          </a:p>
          <a:p>
            <a:r>
              <a:rPr lang="hr-HR" dirty="0">
                <a:sym typeface="Wingdings" panose="05000000000000000000" pitchFamily="2" charset="2"/>
              </a:rPr>
              <a:t>	- važno je provjeriti koji su benefiti SR, pohvaliti za rješavanje, provjeriti je li potrebno nastaviti rad na ovom zadatku i idući tjedan; tražiti potencijalne nove zadatke za SR</a:t>
            </a:r>
            <a:br>
              <a:rPr lang="hr-HR" dirty="0">
                <a:sym typeface="Wingdings" panose="05000000000000000000" pitchFamily="2" charset="2"/>
              </a:rPr>
            </a:br>
            <a:r>
              <a:rPr lang="hr-HR" dirty="0">
                <a:sym typeface="Wingdings" panose="05000000000000000000" pitchFamily="2" charset="2"/>
              </a:rPr>
              <a:t>4. ODREĐIVANJE PRIORITETA:</a:t>
            </a:r>
          </a:p>
          <a:p>
            <a:r>
              <a:rPr lang="hr-HR" dirty="0">
                <a:sym typeface="Wingdings" panose="05000000000000000000" pitchFamily="2" charset="2"/>
              </a:rPr>
              <a:t>	- koje su teme koje danas trebamo pokriti? napisati popis</a:t>
            </a:r>
            <a:br>
              <a:rPr lang="hr-HR" dirty="0">
                <a:sym typeface="Wingdings" panose="05000000000000000000" pitchFamily="2" charset="2"/>
              </a:rPr>
            </a:br>
            <a:r>
              <a:rPr lang="hr-HR" dirty="0">
                <a:sym typeface="Wingdings" panose="05000000000000000000" pitchFamily="2" charset="2"/>
              </a:rPr>
              <a:t>	- dogovoriti se hoćemo li jednaki udio vremena raspodijeliti na sve teme ili ćemo za neke ostaviti više vremena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6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B7242-7B66-8344-FB25-0377A4F7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CB570-A8DA-DA5E-48F3-DCB7086AB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14A34-A5B7-7F6C-DB88-425882EB1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hr-HR" dirty="0"/>
              <a:t>U središnjem dijelu seanse potrebno je: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err="1"/>
              <a:t>konceptualizirati</a:t>
            </a:r>
            <a:r>
              <a:rPr lang="hr-HR" dirty="0"/>
              <a:t> problem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hr-HR" dirty="0"/>
              <a:t>tradicionalni KBT: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hr-HR" dirty="0"/>
              <a:t>KBT usmjeren na oporavak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936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3275B-BED1-B71F-3149-5030B45E9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604F4-C31F-C137-0FF1-81A61F449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286E6-79F1-0E49-B1C4-38CADBCDE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2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3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75" y="718848"/>
            <a:ext cx="11153095" cy="2371592"/>
          </a:xfrm>
        </p:spPr>
        <p:txBody>
          <a:bodyPr anchor="ctr"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Strukturiranje seansi i</a:t>
            </a:r>
            <a:b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 pri strukturiranju seansi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42A50-F05A-1C1C-37EA-ADD5924890BF}"/>
              </a:ext>
            </a:extLst>
          </p:cNvPr>
          <p:cNvSpPr txBox="1">
            <a:spLocks/>
          </p:cNvSpPr>
          <p:nvPr/>
        </p:nvSpPr>
        <p:spPr>
          <a:xfrm>
            <a:off x="2874379" y="2858820"/>
            <a:ext cx="6443241" cy="1140359"/>
          </a:xfrm>
          <a:prstGeom prst="rect">
            <a:avLst/>
          </a:prstGeom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3000" b="1" spc="300" dirty="0">
                <a:solidFill>
                  <a:schemeClr val="accent4"/>
                </a:solidFill>
                <a:latin typeface="Abadi" panose="020B0604020104020204" pitchFamily="34" charset="0"/>
              </a:rPr>
              <a:t>Margareta Kovač, mag. </a:t>
            </a:r>
            <a:r>
              <a:rPr lang="hr-HR" sz="3000" b="1" spc="300" dirty="0" err="1">
                <a:solidFill>
                  <a:schemeClr val="accent4"/>
                </a:solidFill>
                <a:latin typeface="Abadi" panose="020B0604020104020204" pitchFamily="34" charset="0"/>
              </a:rPr>
              <a:t>psych</a:t>
            </a:r>
            <a:r>
              <a:rPr lang="hr-HR" sz="3000" b="1" spc="300" dirty="0">
                <a:solidFill>
                  <a:schemeClr val="accent4"/>
                </a:solidFill>
                <a:latin typeface="Abadi" panose="020B0604020104020204" pitchFamily="34" charset="0"/>
              </a:rPr>
              <a:t>.</a:t>
            </a:r>
            <a:endParaRPr lang="en-GB" sz="3000" b="1" spc="300" dirty="0">
              <a:solidFill>
                <a:schemeClr val="accent4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86" y="480574"/>
            <a:ext cx="10511627" cy="745269"/>
          </a:xfrm>
        </p:spPr>
        <p:txBody>
          <a:bodyPr/>
          <a:lstStyle/>
          <a:p>
            <a:r>
              <a:rPr lang="hr-HR" sz="2700" dirty="0">
                <a:solidFill>
                  <a:srgbClr val="1F2C8F"/>
                </a:solidFill>
              </a:rPr>
              <a:t>Općeniti problemi pri strukturiranju seanse</a:t>
            </a:r>
            <a:endParaRPr lang="en-US" sz="2700" dirty="0">
              <a:solidFill>
                <a:srgbClr val="1F2C8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1F2C8F"/>
                </a:solidFill>
              </a:rPr>
              <a:pPr/>
              <a:t>10</a:t>
            </a:fld>
            <a:endParaRPr lang="en-US" dirty="0">
              <a:solidFill>
                <a:srgbClr val="1F2C8F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70AC23B-5745-4055-8905-0787066DC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840188"/>
              </p:ext>
            </p:extLst>
          </p:nvPr>
        </p:nvGraphicFramePr>
        <p:xfrm>
          <a:off x="840186" y="1225843"/>
          <a:ext cx="105116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979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8978D-2F6D-46FB-9554-7CF8A973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91BAB-8C7F-C3D0-05FA-3F9C0AF72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1F2C8F"/>
                </a:solidFill>
              </a:rPr>
              <a:pPr/>
              <a:t>11</a:t>
            </a:fld>
            <a:endParaRPr lang="en-US" dirty="0">
              <a:solidFill>
                <a:srgbClr val="1F2C8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62DEEE-F10E-4375-E7AF-E888DA96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4" y="457199"/>
            <a:ext cx="8728363" cy="1030777"/>
          </a:xfrm>
        </p:spPr>
        <p:txBody>
          <a:bodyPr/>
          <a:lstStyle/>
          <a:p>
            <a:r>
              <a:rPr lang="hr-HR" sz="3200" dirty="0"/>
              <a:t>najčešći problemi u pojedinačnim dijelovima seanse</a:t>
            </a:r>
            <a:endParaRPr lang="en-US" sz="3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E0E658C-6000-3B6B-F135-0AA9CF481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63589"/>
              </p:ext>
            </p:extLst>
          </p:nvPr>
        </p:nvGraphicFramePr>
        <p:xfrm>
          <a:off x="571194" y="2644559"/>
          <a:ext cx="11049612" cy="3383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24806">
                  <a:extLst>
                    <a:ext uri="{9D8B030D-6E8A-4147-A177-3AD203B41FA5}">
                      <a16:colId xmlns:a16="http://schemas.microsoft.com/office/drawing/2014/main" val="2705378119"/>
                    </a:ext>
                  </a:extLst>
                </a:gridCol>
                <a:gridCol w="5524806">
                  <a:extLst>
                    <a:ext uri="{9D8B030D-6E8A-4147-A177-3AD203B41FA5}">
                      <a16:colId xmlns:a16="http://schemas.microsoft.com/office/drawing/2014/main" val="2807608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PROBLEM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ZADAĆA TERAPEUTA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2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b="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 ima negativne reakcije na upitnike </a:t>
                      </a:r>
                      <a:endParaRPr lang="en-US" sz="2200" b="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nježno prekida okolišanje i sažima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 ima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teškoće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s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izražavanjem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raspoloženja</a:t>
                      </a:r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specifična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pitanja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demonstracija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odgovora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upoznavanje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s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konkretnim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opisima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5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pozitivne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promjene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u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raspoloženju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/>
                      </a:r>
                      <a:b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</a:b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pripisuje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vanjskim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faktorima</a:t>
                      </a:r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sugerira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promjene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u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atribuiranju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uzroka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1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 se događa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pogoršanje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raspoloženja</a:t>
                      </a:r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provjerava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čemu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K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pripisuje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to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pogoršanje</a:t>
                      </a: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podsjeća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na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kognitivni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model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te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klijentovo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preuzimanje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kontrole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nad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time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kako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se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osjeća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919747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C8AAB53-84A4-C45E-37D3-9E26EC588849}"/>
              </a:ext>
            </a:extLst>
          </p:cNvPr>
          <p:cNvSpPr/>
          <p:nvPr/>
        </p:nvSpPr>
        <p:spPr>
          <a:xfrm>
            <a:off x="571194" y="1838955"/>
            <a:ext cx="8090668" cy="635183"/>
          </a:xfrm>
          <a:prstGeom prst="round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ECB62-1556-59FC-2095-396F9F2A0689}"/>
              </a:ext>
            </a:extLst>
          </p:cNvPr>
          <p:cNvSpPr txBox="1"/>
          <p:nvPr/>
        </p:nvSpPr>
        <p:spPr>
          <a:xfrm>
            <a:off x="571194" y="1931591"/>
            <a:ext cx="6875316" cy="477054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500" b="1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POČETNI DIO: </a:t>
            </a:r>
            <a:r>
              <a:rPr lang="hr-HR" sz="2500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PROVJERA RASPOLOŽENJA</a:t>
            </a:r>
          </a:p>
        </p:txBody>
      </p:sp>
    </p:spTree>
    <p:extLst>
      <p:ext uri="{BB962C8B-B14F-4D97-AF65-F5344CB8AC3E}">
        <p14:creationId xmlns:p14="http://schemas.microsoft.com/office/powerpoint/2010/main" val="351701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ABBCB-2500-0BD7-1D01-AEFFEC2C5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1EBC5-DBB8-AD26-8325-B1877BE2E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1F2C8F"/>
                </a:solidFill>
              </a:rPr>
              <a:pPr/>
              <a:t>12</a:t>
            </a:fld>
            <a:endParaRPr lang="en-US" dirty="0">
              <a:solidFill>
                <a:srgbClr val="1F2C8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3FB636-6A7C-A5DB-AA08-B3B7CE86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4" y="457199"/>
            <a:ext cx="8728363" cy="1030777"/>
          </a:xfrm>
        </p:spPr>
        <p:txBody>
          <a:bodyPr/>
          <a:lstStyle/>
          <a:p>
            <a:r>
              <a:rPr lang="hr-HR" sz="3200" dirty="0"/>
              <a:t>najčešći problemi u pojedinačnim dijelovima seanse</a:t>
            </a:r>
            <a:endParaRPr lang="en-US" sz="3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CC8CB6A-54DA-584D-81C3-27F1CDA38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49294"/>
              </p:ext>
            </p:extLst>
          </p:nvPr>
        </p:nvGraphicFramePr>
        <p:xfrm>
          <a:off x="571194" y="2683801"/>
          <a:ext cx="11049612" cy="34442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24806">
                  <a:extLst>
                    <a:ext uri="{9D8B030D-6E8A-4147-A177-3AD203B41FA5}">
                      <a16:colId xmlns:a16="http://schemas.microsoft.com/office/drawing/2014/main" val="2705378119"/>
                    </a:ext>
                  </a:extLst>
                </a:gridCol>
                <a:gridCol w="5524806">
                  <a:extLst>
                    <a:ext uri="{9D8B030D-6E8A-4147-A177-3AD203B41FA5}">
                      <a16:colId xmlns:a16="http://schemas.microsoft.com/office/drawing/2014/main" val="2807608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PROBLEM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ZADAĆA TERAPEUTA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2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b="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 okoliša u trenutku odgovora</a:t>
                      </a:r>
                      <a:endParaRPr lang="en-US" sz="2200" b="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ovisno o izraženosti negativne reakcije, odgovara na njegove brige, pomaže evaluirati relevantne misli i vjerovanja i/ili radi problem </a:t>
                      </a:r>
                      <a:r>
                        <a:rPr lang="hr-HR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solving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 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ne </a:t>
                      </a:r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pridonosi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donošenju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dnevnog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reda</a:t>
                      </a:r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pomaže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potpitanjima</a:t>
                      </a: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pregledava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ispunjene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upitnike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provjerava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"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povišenja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"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rezultata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5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 se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osjeća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bespomoćno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i</a:t>
                      </a:r>
                      <a:r>
                        <a:rPr lang="en-US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preplavljeno</a:t>
                      </a:r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prepoznaje </a:t>
                      </a:r>
                      <a:r>
                        <a:rPr lang="hr-HR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klijentove</a:t>
                      </a: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osjećaje; </a:t>
                      </a:r>
                      <a:b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</a:b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problem </a:t>
                      </a:r>
                      <a:r>
                        <a:rPr lang="hr-HR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solving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17542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E98226-3228-8AF8-78BD-1FC2BFDCFFE9}"/>
              </a:ext>
            </a:extLst>
          </p:cNvPr>
          <p:cNvSpPr/>
          <p:nvPr/>
        </p:nvSpPr>
        <p:spPr>
          <a:xfrm>
            <a:off x="571193" y="1736577"/>
            <a:ext cx="7941039" cy="635183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A0BC0-7E1C-48EA-3989-57BB989570BD}"/>
              </a:ext>
            </a:extLst>
          </p:cNvPr>
          <p:cNvSpPr txBox="1"/>
          <p:nvPr/>
        </p:nvSpPr>
        <p:spPr>
          <a:xfrm>
            <a:off x="672639" y="1778757"/>
            <a:ext cx="7706589" cy="477054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500" b="1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POČETNI DIO: </a:t>
            </a:r>
            <a:r>
              <a:rPr lang="hr-HR" sz="2500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DOGOVARANJE DNEVNOG REDA</a:t>
            </a:r>
          </a:p>
        </p:txBody>
      </p:sp>
    </p:spTree>
    <p:extLst>
      <p:ext uri="{BB962C8B-B14F-4D97-AF65-F5344CB8AC3E}">
        <p14:creationId xmlns:p14="http://schemas.microsoft.com/office/powerpoint/2010/main" val="264023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42F60-9D4D-D4FF-E209-24491C4E8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FA6C2-10D1-388A-6C24-53DAA5CA1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1F2C8F"/>
                </a:solidFill>
              </a:rPr>
              <a:pPr/>
              <a:t>13</a:t>
            </a:fld>
            <a:endParaRPr lang="en-US" dirty="0">
              <a:solidFill>
                <a:srgbClr val="1F2C8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B3E094-22BA-BB86-029D-87904587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4" y="457199"/>
            <a:ext cx="8728363" cy="1030777"/>
          </a:xfrm>
        </p:spPr>
        <p:txBody>
          <a:bodyPr/>
          <a:lstStyle/>
          <a:p>
            <a:r>
              <a:rPr lang="hr-HR" sz="3200" dirty="0"/>
              <a:t>najčešći problemi u pojedinačnim dijelovima seanse</a:t>
            </a:r>
            <a:endParaRPr lang="en-US" sz="3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DBB29D-3087-14A4-505F-61781D62A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72833"/>
              </p:ext>
            </p:extLst>
          </p:nvPr>
        </p:nvGraphicFramePr>
        <p:xfrm>
          <a:off x="571193" y="3316283"/>
          <a:ext cx="11049612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24806">
                  <a:extLst>
                    <a:ext uri="{9D8B030D-6E8A-4147-A177-3AD203B41FA5}">
                      <a16:colId xmlns:a16="http://schemas.microsoft.com/office/drawing/2014/main" val="2705378119"/>
                    </a:ext>
                  </a:extLst>
                </a:gridCol>
                <a:gridCol w="5524806">
                  <a:extLst>
                    <a:ext uri="{9D8B030D-6E8A-4147-A177-3AD203B41FA5}">
                      <a16:colId xmlns:a16="http://schemas.microsoft.com/office/drawing/2014/main" val="2807608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PROBLEM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ZADAĆA TERAPEUTA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2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b="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 daje previše detaljne, preduge ili konfuzne opise događaja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nakon nekoliko rečenica nježno prekinuti i pokušati strukturirati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4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T ne pita K o samostalnom radu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n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avika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uvrštavanja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SR u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dnevni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red</a:t>
                      </a: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regled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bilješki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s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prethodnih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seansi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5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T se predugo zadržava na SR</a:t>
                      </a:r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skratiti razgovor o SR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1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919747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D7BCCC-6A8F-BBDA-DD50-912D352B42E8}"/>
              </a:ext>
            </a:extLst>
          </p:cNvPr>
          <p:cNvSpPr/>
          <p:nvPr/>
        </p:nvSpPr>
        <p:spPr>
          <a:xfrm>
            <a:off x="566838" y="2119550"/>
            <a:ext cx="10854833" cy="635183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C3DD76-F904-F80A-6E24-363530E56234}"/>
              </a:ext>
            </a:extLst>
          </p:cNvPr>
          <p:cNvSpPr txBox="1"/>
          <p:nvPr/>
        </p:nvSpPr>
        <p:spPr>
          <a:xfrm>
            <a:off x="668284" y="2227111"/>
            <a:ext cx="10582793" cy="4770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500" b="1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POČETNI DIO: </a:t>
            </a:r>
            <a:r>
              <a:rPr lang="hr-HR" sz="2500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KRATKI </a:t>
            </a:r>
            <a:r>
              <a:rPr lang="hr-HR" sz="2500" i="1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UPDATE</a:t>
            </a:r>
            <a:r>
              <a:rPr lang="hr-HR" sz="2500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 OD PROŠLOG PUTA + RAZGOVOR O SR</a:t>
            </a:r>
          </a:p>
        </p:txBody>
      </p:sp>
    </p:spTree>
    <p:extLst>
      <p:ext uri="{BB962C8B-B14F-4D97-AF65-F5344CB8AC3E}">
        <p14:creationId xmlns:p14="http://schemas.microsoft.com/office/powerpoint/2010/main" val="237931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1A331-F1D2-53FC-3880-86F77A523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EAA74-8A9F-62FA-9C71-B4D67837F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1F2C8F"/>
                </a:solidFill>
              </a:rPr>
              <a:pPr/>
              <a:t>14</a:t>
            </a:fld>
            <a:endParaRPr lang="en-US" dirty="0">
              <a:solidFill>
                <a:srgbClr val="1F2C8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799CA1-B6BD-3C0F-508D-26A4E6F4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4" y="457199"/>
            <a:ext cx="8728363" cy="1030777"/>
          </a:xfrm>
        </p:spPr>
        <p:txBody>
          <a:bodyPr/>
          <a:lstStyle/>
          <a:p>
            <a:r>
              <a:rPr lang="hr-HR" sz="3200" dirty="0"/>
              <a:t>najčešći problemi u pojedinačnim dijelovima seanse</a:t>
            </a:r>
            <a:endParaRPr lang="en-US" sz="3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E031BD1-EC9B-7E12-6A9B-3D860BE36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3801"/>
              </p:ext>
            </p:extLst>
          </p:nvPr>
        </p:nvGraphicFramePr>
        <p:xfrm>
          <a:off x="232757" y="2212300"/>
          <a:ext cx="11737570" cy="45989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11432">
                  <a:extLst>
                    <a:ext uri="{9D8B030D-6E8A-4147-A177-3AD203B41FA5}">
                      <a16:colId xmlns:a16="http://schemas.microsoft.com/office/drawing/2014/main" val="2705378119"/>
                    </a:ext>
                  </a:extLst>
                </a:gridCol>
                <a:gridCol w="9626138">
                  <a:extLst>
                    <a:ext uri="{9D8B030D-6E8A-4147-A177-3AD203B41FA5}">
                      <a16:colId xmlns:a16="http://schemas.microsoft.com/office/drawing/2014/main" val="2807608294"/>
                    </a:ext>
                  </a:extLst>
                </a:gridCol>
              </a:tblGrid>
              <a:tr h="402352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PROBLEM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ZADAĆA TERAPEUTA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26949"/>
                  </a:ext>
                </a:extLst>
              </a:tr>
              <a:tr h="1034514">
                <a:tc>
                  <a:txBody>
                    <a:bodyPr/>
                    <a:lstStyle/>
                    <a:p>
                      <a:r>
                        <a:rPr lang="hr-HR" sz="2200" b="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razgovor nije fokusiran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usmjeravati razgovor prema temi uz povremene nježne prekide;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naglasiti ključne automatske misli, emocije, vjerovanja i ponašanja;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često sažimati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44480"/>
                  </a:ext>
                </a:extLst>
              </a:tr>
              <a:tr h="948402">
                <a:tc>
                  <a:txBody>
                    <a:bodyPr/>
                    <a:lstStyle/>
                    <a:p>
                      <a:r>
                        <a:rPr lang="pl-PL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neučinkovit ritam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odabrati 2 točke DR (</a:t>
                      </a:r>
                      <a:r>
                        <a:rPr lang="hr-HR" sz="20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maks</a:t>
                      </a: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. 3)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zajedničko praćenje vremena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ako nedostaje vremena, odlučiti zajedno s K što učiniti na kraju seanse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57219"/>
                  </a:ext>
                </a:extLst>
              </a:tr>
              <a:tr h="103462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neuspjeli pokušaj intervencije</a:t>
                      </a:r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reagirati na disfunkcionalne misli </a:t>
                      </a: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hr-HR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dogovoriti cilj </a:t>
                      </a: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dogovoriti samostalni rad</a:t>
                      </a:r>
                      <a:endParaRPr lang="hr-HR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17542"/>
                  </a:ext>
                </a:extLst>
              </a:tr>
              <a:tr h="103462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neuspjeli problem </a:t>
                      </a:r>
                      <a:r>
                        <a:rPr lang="hr-HR" sz="220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solving</a:t>
                      </a:r>
                      <a:endParaRPr lang="en-US" sz="22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saznati što je K pokušao i zašto nije uspjelo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„Kakav bi savjet dali svom prijatelju XY?”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dogovoriti razgovor o temi za idući put</a:t>
                      </a:r>
                      <a:endParaRPr lang="en-US" sz="2000" dirty="0">
                        <a:solidFill>
                          <a:schemeClr val="accent6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919747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C72603-E8DF-65C8-C796-5559A4E7B217}"/>
              </a:ext>
            </a:extLst>
          </p:cNvPr>
          <p:cNvSpPr/>
          <p:nvPr/>
        </p:nvSpPr>
        <p:spPr>
          <a:xfrm>
            <a:off x="571193" y="1534935"/>
            <a:ext cx="9475631" cy="635183"/>
          </a:xfrm>
          <a:prstGeom prst="round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7FA745-8A63-869F-BD57-704DB7438744}"/>
              </a:ext>
            </a:extLst>
          </p:cNvPr>
          <p:cNvSpPr txBox="1"/>
          <p:nvPr/>
        </p:nvSpPr>
        <p:spPr>
          <a:xfrm>
            <a:off x="672640" y="1577115"/>
            <a:ext cx="9188990" cy="477054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500" b="1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SREDIŠNJI DIO: </a:t>
            </a:r>
            <a:r>
              <a:rPr lang="pt-BR" sz="2500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RAZGOVOR O TOČKAMA DNEVNOG REDA</a:t>
            </a:r>
          </a:p>
        </p:txBody>
      </p:sp>
    </p:spTree>
    <p:extLst>
      <p:ext uri="{BB962C8B-B14F-4D97-AF65-F5344CB8AC3E}">
        <p14:creationId xmlns:p14="http://schemas.microsoft.com/office/powerpoint/2010/main" val="120205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86" y="457199"/>
            <a:ext cx="10511627" cy="1375723"/>
          </a:xfrm>
        </p:spPr>
        <p:txBody>
          <a:bodyPr/>
          <a:lstStyle/>
          <a:p>
            <a:pPr algn="l"/>
            <a:r>
              <a:rPr lang="hr-HR" sz="3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važno!</a:t>
            </a:r>
            <a:r>
              <a:rPr lang="hr-HR" sz="2700" dirty="0">
                <a:solidFill>
                  <a:srgbClr val="1F2C8F"/>
                </a:solidFill>
              </a:rPr>
              <a:t/>
            </a:r>
            <a:br>
              <a:rPr lang="hr-HR" sz="2700" dirty="0">
                <a:solidFill>
                  <a:srgbClr val="1F2C8F"/>
                </a:solidFill>
              </a:rPr>
            </a:br>
            <a:r>
              <a:rPr lang="hr-HR" sz="2700" dirty="0">
                <a:solidFill>
                  <a:srgbClr val="1F2C8F"/>
                </a:solidFill>
              </a:rPr>
              <a:t>Kad </a:t>
            </a:r>
            <a:r>
              <a:rPr lang="hr-HR" sz="27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hr-HR" sz="2700" dirty="0">
                <a:solidFill>
                  <a:srgbClr val="1F2C8F"/>
                </a:solidFill>
              </a:rPr>
              <a:t> trebamo slijediti </a:t>
            </a:r>
            <a:r>
              <a:rPr lang="hr-HR" sz="27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dnevni red</a:t>
            </a:r>
            <a:r>
              <a:rPr lang="hr-HR" sz="2700" dirty="0">
                <a:solidFill>
                  <a:srgbClr val="1F2C8F"/>
                </a:solidFill>
              </a:rPr>
              <a:t>?</a:t>
            </a:r>
            <a:endParaRPr lang="en-US" sz="2700" dirty="0">
              <a:solidFill>
                <a:srgbClr val="1F2C8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1F2C8F"/>
                </a:solidFill>
              </a:rPr>
              <a:pPr/>
              <a:t>15</a:t>
            </a:fld>
            <a:endParaRPr lang="en-US" dirty="0">
              <a:solidFill>
                <a:srgbClr val="1F2C8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A8E89-029E-4138-86D8-E325F3B60C6D}"/>
              </a:ext>
            </a:extLst>
          </p:cNvPr>
          <p:cNvSpPr txBox="1"/>
          <p:nvPr/>
        </p:nvSpPr>
        <p:spPr>
          <a:xfrm>
            <a:off x="833401" y="2012850"/>
            <a:ext cx="98674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500" dirty="0">
                <a:solidFill>
                  <a:schemeClr val="accent6"/>
                </a:solidFill>
                <a:latin typeface="Abadi" panose="020B0604020104020204" pitchFamily="34" charset="0"/>
              </a:rPr>
              <a:t>ako je klijent u riziku ili nekog drugog dovodi u rizik (život, zdravlje, zaposlenje, stanovanje...)</a:t>
            </a:r>
          </a:p>
          <a:p>
            <a:endParaRPr lang="hr-HR" sz="2500" dirty="0">
              <a:solidFill>
                <a:schemeClr val="accent6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500" dirty="0">
                <a:solidFill>
                  <a:schemeClr val="accent6"/>
                </a:solidFill>
                <a:latin typeface="Abadi" panose="020B0604020104020204" pitchFamily="34" charset="0"/>
              </a:rPr>
              <a:t>ako je K toliko uznemiren da se ne može koncentrirati na razgovor</a:t>
            </a:r>
          </a:p>
          <a:p>
            <a:endParaRPr lang="hr-HR" sz="2500" dirty="0">
              <a:solidFill>
                <a:schemeClr val="accent6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500" dirty="0">
                <a:solidFill>
                  <a:schemeClr val="accent6"/>
                </a:solidFill>
                <a:latin typeface="Abadi" panose="020B0604020104020204" pitchFamily="34" charset="0"/>
              </a:rPr>
              <a:t>ako T procijeni da će slijeđenje dnevnog reda pogoršati odnos</a:t>
            </a:r>
          </a:p>
          <a:p>
            <a:endParaRPr lang="hr-HR" sz="2500" dirty="0">
              <a:solidFill>
                <a:schemeClr val="accent6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500" dirty="0">
                <a:solidFill>
                  <a:schemeClr val="accent6"/>
                </a:solidFill>
                <a:latin typeface="Abadi" panose="020B0604020104020204" pitchFamily="34" charset="0"/>
              </a:rPr>
              <a:t>ako se pojavi problem koji je hitniji od točaka dnevnog reda, potrebno porazgovarati o novom problemu/cilju</a:t>
            </a:r>
          </a:p>
          <a:p>
            <a:endParaRPr lang="hr-HR" sz="2500" dirty="0">
              <a:solidFill>
                <a:schemeClr val="accent6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0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8062-8B59-CFAA-ED7D-59DB8D74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C54B8-DF8A-D38F-3940-78B74759F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1F2C8F"/>
                </a:solidFill>
              </a:rPr>
              <a:pPr/>
              <a:t>16</a:t>
            </a:fld>
            <a:endParaRPr lang="en-US" dirty="0">
              <a:solidFill>
                <a:srgbClr val="1F2C8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BAD0CD-EF8E-B37A-30DF-35942AF8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4" y="457199"/>
            <a:ext cx="8728363" cy="1030777"/>
          </a:xfrm>
        </p:spPr>
        <p:txBody>
          <a:bodyPr/>
          <a:lstStyle/>
          <a:p>
            <a:r>
              <a:rPr lang="hr-HR" sz="3200" dirty="0"/>
              <a:t>najčešći problemi u pojedinačnim dijelovima seanse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F9C5DD-B75A-413B-2E4C-B31ED987F49B}"/>
              </a:ext>
            </a:extLst>
          </p:cNvPr>
          <p:cNvSpPr/>
          <p:nvPr/>
        </p:nvSpPr>
        <p:spPr>
          <a:xfrm>
            <a:off x="571194" y="2054169"/>
            <a:ext cx="2496098" cy="635183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9275C-4BFB-959F-2501-E9C585E5D058}"/>
              </a:ext>
            </a:extLst>
          </p:cNvPr>
          <p:cNvSpPr txBox="1"/>
          <p:nvPr/>
        </p:nvSpPr>
        <p:spPr>
          <a:xfrm>
            <a:off x="672640" y="2096349"/>
            <a:ext cx="2267330" cy="477054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500" b="1" dirty="0">
                <a:solidFill>
                  <a:srgbClr val="1F2C8F"/>
                </a:solidFill>
                <a:latin typeface="Abadi" panose="020B0604020104020204" pitchFamily="34" charset="0"/>
                <a:cs typeface="Sabon Next LT"/>
              </a:rPr>
              <a:t>ZAVRŠNI DIO</a:t>
            </a:r>
            <a:endParaRPr lang="pt-BR" sz="2500" dirty="0">
              <a:solidFill>
                <a:srgbClr val="1F2C8F"/>
              </a:solidFill>
              <a:latin typeface="Abadi" panose="020B0604020104020204" pitchFamily="34" charset="0"/>
              <a:cs typeface="Sabon Next 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FFB124-56B0-844C-EDCC-ED4FA9C28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36639"/>
              </p:ext>
            </p:extLst>
          </p:nvPr>
        </p:nvGraphicFramePr>
        <p:xfrm>
          <a:off x="571193" y="3316283"/>
          <a:ext cx="11049612" cy="2042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24806">
                  <a:extLst>
                    <a:ext uri="{9D8B030D-6E8A-4147-A177-3AD203B41FA5}">
                      <a16:colId xmlns:a16="http://schemas.microsoft.com/office/drawing/2014/main" val="2705378119"/>
                    </a:ext>
                  </a:extLst>
                </a:gridCol>
                <a:gridCol w="5524806">
                  <a:extLst>
                    <a:ext uri="{9D8B030D-6E8A-4147-A177-3AD203B41FA5}">
                      <a16:colId xmlns:a16="http://schemas.microsoft.com/office/drawing/2014/main" val="2807608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PROBLEM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ZADAĆA TERAPEUTA</a:t>
                      </a:r>
                      <a:endParaRPr lang="en-US" sz="2200" dirty="0">
                        <a:solidFill>
                          <a:schemeClr val="bg1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2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200" b="0" dirty="0" err="1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klijentova</a:t>
                      </a:r>
                      <a:r>
                        <a:rPr lang="hr-HR" sz="2200" b="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</a:rPr>
                        <a:t> uznemirenost u vezi završavanja seanse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razgovor možemo usmjeriti prema ugodnijim temama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>
                          <a:solidFill>
                            <a:schemeClr val="accent6"/>
                          </a:solidFill>
                          <a:latin typeface="Abadi" panose="020B0604020104020204" pitchFamily="34" charset="0"/>
                          <a:sym typeface="Wingdings" panose="05000000000000000000" pitchFamily="2" charset="2"/>
                        </a:rPr>
                        <a:t>izraziti K neugodu sa završavanjem razgovora u takvom tonu i dogovoriti razgovor o temi za idući 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4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5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86" y="480574"/>
            <a:ext cx="10511627" cy="745269"/>
          </a:xfrm>
        </p:spPr>
        <p:txBody>
          <a:bodyPr/>
          <a:lstStyle/>
          <a:p>
            <a:r>
              <a:rPr lang="hr-HR" sz="2700" dirty="0">
                <a:solidFill>
                  <a:srgbClr val="1F2C8F"/>
                </a:solidFill>
              </a:rPr>
              <a:t>uznemirenost u vezi završavanja seanse</a:t>
            </a:r>
            <a:endParaRPr lang="en-US" sz="2700" dirty="0">
              <a:solidFill>
                <a:srgbClr val="1F2C8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1F2C8F"/>
                </a:solidFill>
              </a:rPr>
              <a:pPr/>
              <a:t>17</a:t>
            </a:fld>
            <a:endParaRPr lang="en-US" dirty="0">
              <a:solidFill>
                <a:srgbClr val="1F2C8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A8E89-029E-4138-86D8-E325F3B60C6D}"/>
              </a:ext>
            </a:extLst>
          </p:cNvPr>
          <p:cNvSpPr txBox="1"/>
          <p:nvPr/>
        </p:nvSpPr>
        <p:spPr>
          <a:xfrm>
            <a:off x="1162258" y="1607736"/>
            <a:ext cx="9867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500" dirty="0">
                <a:solidFill>
                  <a:schemeClr val="accent6"/>
                </a:solidFill>
                <a:latin typeface="Abadi" panose="020B0604020104020204" pitchFamily="34" charset="0"/>
              </a:rPr>
              <a:t>ako primijetimo takvu uznemirenost kod K, razgovor možemo usmjeriti prema ugodnijim temama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FB5A6D7-FEBE-4A6A-B310-46BDBBE25DC4}"/>
              </a:ext>
            </a:extLst>
          </p:cNvPr>
          <p:cNvSpPr/>
          <p:nvPr/>
        </p:nvSpPr>
        <p:spPr>
          <a:xfrm>
            <a:off x="211016" y="2471895"/>
            <a:ext cx="11716378" cy="3844822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accent6"/>
              </a:solidFill>
              <a:latin typeface="Abadi" panose="020B0604020104020204" pitchFamily="34" charset="0"/>
            </a:endParaRPr>
          </a:p>
          <a:p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T: „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Vidim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da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ste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uznemireni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u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vezi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ovoga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. Ne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bih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voljela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da </a:t>
            </a:r>
            <a:r>
              <a:rPr lang="hr-HR" sz="2400" dirty="0">
                <a:solidFill>
                  <a:schemeClr val="accent6"/>
                </a:solidFill>
                <a:latin typeface="Abadi" panose="020B0604020104020204" pitchFamily="34" charset="0"/>
              </a:rPr>
              <a:t>	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izađete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sa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	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današnjeg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susreta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s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takvim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osjećajima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.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Kako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hr-HR" sz="2400" dirty="0">
                <a:solidFill>
                  <a:schemeClr val="accent6"/>
                </a:solidFill>
                <a:latin typeface="Abadi" panose="020B0604020104020204" pitchFamily="34" charset="0"/>
              </a:rPr>
              <a:t>	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Vam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se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čini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da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im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se u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miru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posvetimo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idući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puta?”</a:t>
            </a:r>
          </a:p>
          <a:p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K: „U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redu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.”</a:t>
            </a:r>
            <a:b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</a:b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T: „Bi li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Vam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bilo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u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redu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da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razgovaramo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o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nečem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malo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manje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hr-HR" sz="2400" dirty="0">
                <a:solidFill>
                  <a:schemeClr val="accent6"/>
                </a:solidFill>
                <a:latin typeface="Abadi" panose="020B0604020104020204" pitchFamily="34" charset="0"/>
              </a:rPr>
              <a:t>	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teškom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? Recite mi o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svom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nećaku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.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Čime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se on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bavi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u </a:t>
            </a:r>
            <a:r>
              <a:rPr lang="hr-HR" sz="2400" dirty="0">
                <a:solidFill>
                  <a:schemeClr val="accent6"/>
                </a:solidFill>
                <a:latin typeface="Abadi" panose="020B0604020104020204" pitchFamily="34" charset="0"/>
              </a:rPr>
              <a:t>	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zadnje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 </a:t>
            </a:r>
            <a:r>
              <a:rPr lang="en-GB" sz="2400" dirty="0" err="1">
                <a:solidFill>
                  <a:schemeClr val="accent6"/>
                </a:solidFill>
                <a:latin typeface="Abadi" panose="020B0604020104020204" pitchFamily="34" charset="0"/>
              </a:rPr>
              <a:t>vrijeme</a:t>
            </a:r>
            <a:r>
              <a:rPr lang="en-GB" sz="2400" dirty="0">
                <a:solidFill>
                  <a:schemeClr val="accent6"/>
                </a:solidFill>
                <a:latin typeface="Abadi" panose="020B0604020104020204" pitchFamily="34" charset="0"/>
              </a:rPr>
              <a:t>?”</a:t>
            </a:r>
          </a:p>
          <a:p>
            <a:endParaRPr lang="en-GB" sz="2400" dirty="0">
              <a:solidFill>
                <a:schemeClr val="accent6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8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57275"/>
            <a:ext cx="10523621" cy="2495028"/>
          </a:xfrm>
        </p:spPr>
        <p:txBody>
          <a:bodyPr/>
          <a:lstStyle/>
          <a:p>
            <a:r>
              <a:rPr lang="hr-HR" dirty="0"/>
              <a:t>(Pokušaj utjehe) </a:t>
            </a:r>
            <a:r>
              <a:rPr lang="hr-HR" sz="7500" dirty="0"/>
              <a:t>za kraj:</a:t>
            </a:r>
            <a:endParaRPr lang="en-US" sz="7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10523620" cy="223323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>
                <a:latin typeface="Abadi" panose="020B0604020104020204" pitchFamily="34" charset="0"/>
              </a:rPr>
              <a:t>problemi sa strukturiranjem seanse događaju se terapeutima svih razina iskustva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>
                <a:latin typeface="Abadi" panose="020B0604020104020204" pitchFamily="34" charset="0"/>
              </a:rPr>
              <a:t>važno je odrediti specifičan problem i napraviti njegovu konceptualizaciju </a:t>
            </a:r>
            <a:br>
              <a:rPr lang="hr-HR" dirty="0">
                <a:latin typeface="Abadi" panose="020B0604020104020204" pitchFamily="34" charset="0"/>
              </a:rPr>
            </a:br>
            <a:r>
              <a:rPr lang="hr-HR" i="1" dirty="0">
                <a:latin typeface="Abadi" panose="020B0604020104020204" pitchFamily="34" charset="0"/>
              </a:rPr>
              <a:t>(Zašto se ovo događa?)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>
                <a:latin typeface="Abadi" panose="020B0604020104020204" pitchFamily="34" charset="0"/>
              </a:rPr>
              <a:t>u trenutku teškoće uvijek možemo (i trebamo) pregledati bilješke i preslušati snimke terapije</a:t>
            </a:r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285" y="849782"/>
            <a:ext cx="7465671" cy="2727709"/>
          </a:xfrm>
        </p:spPr>
        <p:txBody>
          <a:bodyPr/>
          <a:lstStyle/>
          <a:p>
            <a:r>
              <a:rPr lang="hr-HR" sz="7200" dirty="0"/>
              <a:t>hvala </a:t>
            </a:r>
            <a:br>
              <a:rPr lang="hr-HR" sz="7200" dirty="0"/>
            </a:br>
            <a:r>
              <a:rPr lang="hr-HR" sz="7200" dirty="0"/>
              <a:t>na pažnji! 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286" y="3813606"/>
            <a:ext cx="11447361" cy="1614921"/>
          </a:xfrm>
        </p:spPr>
        <p:txBody>
          <a:bodyPr>
            <a:noAutofit/>
          </a:bodyPr>
          <a:lstStyle/>
          <a:p>
            <a:r>
              <a:rPr lang="en-GB" sz="3000" dirty="0">
                <a:latin typeface="Abadi" panose="020B0604020104020204" pitchFamily="34" charset="0"/>
              </a:rPr>
              <a:t>Beck, J.S. (2021). </a:t>
            </a:r>
            <a:r>
              <a:rPr lang="en-GB" sz="3000" i="1" dirty="0">
                <a:latin typeface="Abadi" panose="020B0604020104020204" pitchFamily="34" charset="0"/>
              </a:rPr>
              <a:t>Cognitive </a:t>
            </a:r>
            <a:r>
              <a:rPr lang="en-GB" sz="3000" i="1" dirty="0" err="1">
                <a:latin typeface="Abadi" panose="020B0604020104020204" pitchFamily="34" charset="0"/>
              </a:rPr>
              <a:t>Behavior</a:t>
            </a:r>
            <a:r>
              <a:rPr lang="en-GB" sz="3000" i="1" dirty="0">
                <a:latin typeface="Abadi" panose="020B0604020104020204" pitchFamily="34" charset="0"/>
              </a:rPr>
              <a:t> Therapy: Basics and Beyond.</a:t>
            </a:r>
            <a:r>
              <a:rPr lang="hr-HR" sz="3000" i="1" dirty="0">
                <a:latin typeface="Abadi" panose="020B0604020104020204" pitchFamily="34" charset="0"/>
              </a:rPr>
              <a:t> </a:t>
            </a:r>
            <a:r>
              <a:rPr lang="en-GB" sz="3000" dirty="0">
                <a:latin typeface="Abadi" panose="020B0604020104020204" pitchFamily="34" charset="0"/>
              </a:rPr>
              <a:t>The Guilford Press.</a:t>
            </a:r>
            <a:r>
              <a:rPr lang="hr-HR" sz="3000" dirty="0">
                <a:latin typeface="Abadi" panose="020B0604020104020204" pitchFamily="34" charset="0"/>
              </a:rPr>
              <a:t> </a:t>
            </a:r>
            <a:endParaRPr lang="en-GB" sz="3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519A3-B9CB-17FD-16E5-73CD3F40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ADE0A0F-9B55-C495-C2B4-A0CB8641D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C5771B-4D71-A2CA-4E6B-B691BDAE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373" y="1057274"/>
            <a:ext cx="8561054" cy="689098"/>
          </a:xfrm>
        </p:spPr>
        <p:txBody>
          <a:bodyPr/>
          <a:lstStyle/>
          <a:p>
            <a:r>
              <a:rPr lang="hr-HR" sz="4500" dirty="0"/>
              <a:t>STRUKTURIRANJE SEANSI</a:t>
            </a:r>
            <a:endParaRPr lang="en-US" sz="45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0914D58-83B9-5C53-9C57-68E7EC6BBC66}"/>
              </a:ext>
            </a:extLst>
          </p:cNvPr>
          <p:cNvSpPr txBox="1">
            <a:spLocks/>
          </p:cNvSpPr>
          <p:nvPr/>
        </p:nvSpPr>
        <p:spPr>
          <a:xfrm>
            <a:off x="2847372" y="1746372"/>
            <a:ext cx="8561054" cy="4295612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hr-HR" sz="3500" dirty="0">
              <a:latin typeface="Abad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3500" dirty="0">
                <a:latin typeface="Abadi"/>
              </a:rPr>
              <a:t>Kako odrediti sadržaj svake pojedine seanse?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3500" dirty="0">
              <a:latin typeface="Abad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3500" dirty="0">
                <a:latin typeface="Abadi"/>
              </a:rPr>
              <a:t>Što se događa u svakom dijelu psihoterapijske seanse?</a:t>
            </a:r>
          </a:p>
        </p:txBody>
      </p:sp>
    </p:spTree>
    <p:extLst>
      <p:ext uri="{BB962C8B-B14F-4D97-AF65-F5344CB8AC3E}">
        <p14:creationId xmlns:p14="http://schemas.microsoft.com/office/powerpoint/2010/main" val="76158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hr-HR" dirty="0"/>
              <a:t>prilikom svake seanse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 vert="horz" lIns="91440" tIns="0" rIns="9144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500" dirty="0">
                <a:latin typeface="Abadi" panose="020B0604020104020204" pitchFamily="34" charset="0"/>
              </a:rPr>
              <a:t>sadržaj se razlikuje s obzirom na klijentove probleme i ciljeve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500" dirty="0">
                <a:latin typeface="Abadi" panose="020B0604020104020204" pitchFamily="34" charset="0"/>
                <a:cs typeface="Sabon Next LT"/>
              </a:rPr>
              <a:t>potrebno voditi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bilješk</a:t>
            </a:r>
            <a:r>
              <a:rPr lang="hr-HR" sz="2500" dirty="0">
                <a:latin typeface="Abadi" panose="020B0604020104020204" pitchFamily="34" charset="0"/>
                <a:cs typeface="Sabon Next LT"/>
              </a:rPr>
              <a:t>e</a:t>
            </a:r>
            <a:endParaRPr lang="en-US" sz="2500" dirty="0">
              <a:latin typeface="Abadi" panose="020B0604020104020204" pitchFamily="34" charset="0"/>
              <a:cs typeface="Sabon Next 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 dirty="0" err="1">
                <a:latin typeface="Abadi" panose="020B0604020104020204" pitchFamily="34" charset="0"/>
                <a:cs typeface="Sabon Next LT"/>
              </a:rPr>
              <a:t>praćenje</a:t>
            </a:r>
            <a:r>
              <a:rPr lang="en-US" sz="2500" dirty="0">
                <a:latin typeface="Abadi" panose="020B0604020104020204" pitchFamily="34" charset="0"/>
                <a:cs typeface="Sabon Next LT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sadržaja</a:t>
            </a:r>
            <a:r>
              <a:rPr lang="en-US" sz="2500" dirty="0">
                <a:latin typeface="Abadi" panose="020B0604020104020204" pitchFamily="34" charset="0"/>
                <a:cs typeface="Sabon Next LT"/>
              </a:rPr>
              <a:t> o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kojem</a:t>
            </a:r>
            <a:r>
              <a:rPr lang="en-US" sz="2500" dirty="0">
                <a:latin typeface="Abadi" panose="020B0604020104020204" pitchFamily="34" charset="0"/>
                <a:cs typeface="Sabon Next LT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smo</a:t>
            </a:r>
            <a:r>
              <a:rPr lang="en-US" sz="2500" dirty="0">
                <a:latin typeface="Abadi" panose="020B0604020104020204" pitchFamily="34" charset="0"/>
                <a:cs typeface="Sabon Next LT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razgovarali</a:t>
            </a:r>
            <a:endParaRPr lang="en-US" sz="2500" dirty="0">
              <a:latin typeface="Abadi" panose="020B0604020104020204" pitchFamily="34" charset="0"/>
              <a:cs typeface="Sabon Next 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 dirty="0" err="1">
                <a:latin typeface="Abadi" panose="020B0604020104020204" pitchFamily="34" charset="0"/>
                <a:cs typeface="Sabon Next LT"/>
              </a:rPr>
              <a:t>dorađivanje</a:t>
            </a:r>
            <a:r>
              <a:rPr lang="en-US" sz="2500" dirty="0">
                <a:latin typeface="Abadi" panose="020B0604020104020204" pitchFamily="34" charset="0"/>
                <a:cs typeface="Sabon Next LT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konceptualizacije</a:t>
            </a:r>
            <a:endParaRPr lang="en-US" sz="2500" dirty="0">
              <a:latin typeface="Abadi" panose="020B0604020104020204" pitchFamily="34" charset="0"/>
              <a:cs typeface="Sabon Next 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 dirty="0" err="1">
                <a:latin typeface="Abadi" panose="020B0604020104020204" pitchFamily="34" charset="0"/>
                <a:cs typeface="Sabon Next LT"/>
              </a:rPr>
              <a:t>planiranje</a:t>
            </a:r>
            <a:r>
              <a:rPr lang="en-US" sz="2500" dirty="0">
                <a:latin typeface="Abadi" panose="020B0604020104020204" pitchFamily="34" charset="0"/>
                <a:cs typeface="Sabon Next LT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budućih</a:t>
            </a:r>
            <a:r>
              <a:rPr lang="en-US" sz="2500" dirty="0">
                <a:latin typeface="Abadi" panose="020B0604020104020204" pitchFamily="34" charset="0"/>
                <a:cs typeface="Sabon Next LT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seansi</a:t>
            </a:r>
            <a:endParaRPr lang="en-US" sz="2500" dirty="0">
              <a:latin typeface="Abadi" panose="020B0604020104020204" pitchFamily="34" charset="0"/>
              <a:cs typeface="Sabon Next 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err="1">
                <a:latin typeface="Abadi" panose="020B0604020104020204" pitchFamily="34" charset="0"/>
                <a:cs typeface="Sabon Next LT"/>
              </a:rPr>
              <a:t>konktakt</a:t>
            </a:r>
            <a:r>
              <a:rPr lang="en-US" sz="2500" dirty="0">
                <a:latin typeface="Abadi" panose="020B0604020104020204" pitchFamily="34" charset="0"/>
                <a:cs typeface="Sabon Next LT"/>
              </a:rPr>
              <a:t> </a:t>
            </a:r>
            <a:r>
              <a:rPr lang="en-US" sz="2500" dirty="0" err="1">
                <a:latin typeface="Abadi" panose="020B0604020104020204" pitchFamily="34" charset="0"/>
                <a:cs typeface="Sabon Next LT"/>
              </a:rPr>
              <a:t>očima</a:t>
            </a:r>
            <a:endParaRPr lang="en-US" sz="2500" dirty="0">
              <a:latin typeface="Abadi" panose="020B0604020104020204" pitchFamily="34" charset="0"/>
              <a:cs typeface="Sabon Next 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500" dirty="0">
              <a:latin typeface="Abadi" panose="020B0604020104020204" pitchFamily="34" charset="0"/>
              <a:cs typeface="Sabon Next 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500" dirty="0">
              <a:latin typeface="Abadi" panose="020B0604020104020204" pitchFamily="34" charset="0"/>
              <a:cs typeface="Sabon Next LT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FE152-E9DB-406B-792B-26A680B0B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373D9-C3C8-240E-7CC1-B44093DA8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DF92C6-5943-4194-902C-6EF1CAB7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86" y="480574"/>
            <a:ext cx="10511627" cy="745269"/>
          </a:xfrm>
        </p:spPr>
        <p:txBody>
          <a:bodyPr/>
          <a:lstStyle/>
          <a:p>
            <a:r>
              <a:rPr lang="hr-HR" dirty="0"/>
              <a:t>struktura seansi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EB8508F-71A4-1C7C-9F3F-F18B6F6CD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127912"/>
              </p:ext>
            </p:extLst>
          </p:nvPr>
        </p:nvGraphicFramePr>
        <p:xfrm>
          <a:off x="1384196" y="1249218"/>
          <a:ext cx="105116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31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1BF30-554F-E93D-9126-B0B316E22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8E5D1-9090-B156-4B53-2F3B1D940C7F}"/>
              </a:ext>
            </a:extLst>
          </p:cNvPr>
          <p:cNvSpPr/>
          <p:nvPr/>
        </p:nvSpPr>
        <p:spPr>
          <a:xfrm>
            <a:off x="584324" y="100071"/>
            <a:ext cx="7201892" cy="95491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241ED5-1E1B-B3A4-6957-A7A9C8964CC8}"/>
              </a:ext>
            </a:extLst>
          </p:cNvPr>
          <p:cNvSpPr txBox="1">
            <a:spLocks/>
          </p:cNvSpPr>
          <p:nvPr/>
        </p:nvSpPr>
        <p:spPr>
          <a:xfrm>
            <a:off x="821803" y="102784"/>
            <a:ext cx="6838594" cy="76360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Početni dio SEANSE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89AD4FE-7287-41A9-A975-15DC8D5BA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6284" y="1204803"/>
            <a:ext cx="9909742" cy="5019846"/>
          </a:xfrm>
        </p:spPr>
        <p:txBody>
          <a:bodyPr vert="horz" lIns="91440" tIns="0" rIns="91440" bIns="0" rtlCol="0" anchor="t">
            <a:normAutofit/>
          </a:bodyPr>
          <a:lstStyle/>
          <a:p>
            <a:pPr marL="283210" lvl="1" indent="0">
              <a:buNone/>
            </a:pPr>
            <a:r>
              <a:rPr lang="hr-HR" sz="3200" b="1" dirty="0">
                <a:solidFill>
                  <a:schemeClr val="accent4"/>
                </a:solidFill>
                <a:latin typeface="Abadi" panose="020B0604020104020204" pitchFamily="34" charset="0"/>
                <a:cs typeface="Sabon Next LT"/>
              </a:rPr>
              <a:t>SPECIFIČNI CILJEVI:</a:t>
            </a:r>
          </a:p>
          <a:p>
            <a:pPr marL="740410" lvl="1" indent="-457200">
              <a:buFont typeface="Wingdings" panose="05000000000000000000" pitchFamily="2" charset="2"/>
              <a:buChar char="q"/>
            </a:pPr>
            <a:r>
              <a:rPr lang="hr-HR" sz="3000" dirty="0">
                <a:latin typeface="Abadi" panose="020B0604020104020204" pitchFamily="34" charset="0"/>
                <a:cs typeface="Sabon Next LT"/>
              </a:rPr>
              <a:t>uspostava odnosa</a:t>
            </a:r>
          </a:p>
          <a:p>
            <a:pPr marL="740410" lvl="1" indent="-457200">
              <a:buFont typeface="Wingdings" panose="05000000000000000000" pitchFamily="2" charset="2"/>
              <a:buChar char="q"/>
            </a:pPr>
            <a:r>
              <a:rPr lang="hr-HR" sz="3000" dirty="0">
                <a:latin typeface="Abadi" panose="020B0604020104020204" pitchFamily="34" charset="0"/>
                <a:cs typeface="Sabon Next LT"/>
              </a:rPr>
              <a:t>problemi i ciljevi u ovoj seansi</a:t>
            </a:r>
          </a:p>
          <a:p>
            <a:pPr marL="740410" lvl="1" indent="-457200">
              <a:buFont typeface="Wingdings" panose="05000000000000000000" pitchFamily="2" charset="2"/>
              <a:buChar char="q"/>
            </a:pPr>
            <a:r>
              <a:rPr lang="hr-HR" sz="3000" dirty="0">
                <a:latin typeface="Abadi" panose="020B0604020104020204" pitchFamily="34" charset="0"/>
                <a:cs typeface="Sabon Next LT"/>
              </a:rPr>
              <a:t>postignuća od prethodnog susreta</a:t>
            </a:r>
          </a:p>
          <a:p>
            <a:pPr marL="740410" lvl="1" indent="-457200">
              <a:buFont typeface="Wingdings" panose="05000000000000000000" pitchFamily="2" charset="2"/>
              <a:buChar char="Ø"/>
            </a:pPr>
            <a:endParaRPr lang="hr-HR" sz="3000" dirty="0">
              <a:latin typeface="Abadi" panose="020B0604020104020204" pitchFamily="34" charset="0"/>
              <a:cs typeface="Sabon Next LT"/>
            </a:endParaRPr>
          </a:p>
          <a:p>
            <a:pPr marL="283210" lvl="1" indent="0">
              <a:buNone/>
            </a:pPr>
            <a:endParaRPr lang="hr-HR" sz="3200" b="1" dirty="0">
              <a:solidFill>
                <a:schemeClr val="accent4"/>
              </a:solidFill>
              <a:latin typeface="Abadi" panose="020B0604020104020204" pitchFamily="34" charset="0"/>
              <a:cs typeface="Sabon Next LT"/>
            </a:endParaRPr>
          </a:p>
          <a:p>
            <a:pPr marL="740410" lvl="1" indent="-457200">
              <a:buFont typeface="Wingdings" panose="05000000000000000000" pitchFamily="2" charset="2"/>
              <a:buChar char="Ø"/>
            </a:pPr>
            <a:endParaRPr lang="hr-HR" sz="3200" dirty="0">
              <a:latin typeface="Abadi" panose="020B0604020104020204" pitchFamily="34" charset="0"/>
              <a:cs typeface="Sabon Next LT"/>
            </a:endParaRPr>
          </a:p>
          <a:p>
            <a:pPr marL="740410" lvl="1" indent="-457200">
              <a:buFontTx/>
              <a:buChar char="-"/>
            </a:pPr>
            <a:endParaRPr lang="en-US" sz="3200" dirty="0">
              <a:latin typeface="Abadi" panose="020B0604020104020204" pitchFamily="34" charset="0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8771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0B4DE-3D1E-DD63-3B4E-0289F0B6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59D7A-E12D-6F9A-329F-CB7278B67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FB2C32-D45B-7636-C258-42E15E71FD02}"/>
              </a:ext>
            </a:extLst>
          </p:cNvPr>
          <p:cNvSpPr/>
          <p:nvPr/>
        </p:nvSpPr>
        <p:spPr>
          <a:xfrm>
            <a:off x="584324" y="100071"/>
            <a:ext cx="7201892" cy="95491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E9357B-0588-E868-D05B-1E9C896A4864}"/>
              </a:ext>
            </a:extLst>
          </p:cNvPr>
          <p:cNvSpPr txBox="1">
            <a:spLocks/>
          </p:cNvSpPr>
          <p:nvPr/>
        </p:nvSpPr>
        <p:spPr>
          <a:xfrm>
            <a:off x="821803" y="102784"/>
            <a:ext cx="6838594" cy="76360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Početni dio SEANSE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88893C-37F1-A0B3-C017-2F5AF1746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049739"/>
              </p:ext>
            </p:extLst>
          </p:nvPr>
        </p:nvGraphicFramePr>
        <p:xfrm>
          <a:off x="701751" y="1263718"/>
          <a:ext cx="113243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43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6A486-0B1E-7DC1-A3B2-A28E139F5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E8DF078-E1C5-4193-B349-4E6AECFF71C4}"/>
              </a:ext>
            </a:extLst>
          </p:cNvPr>
          <p:cNvSpPr/>
          <p:nvPr/>
        </p:nvSpPr>
        <p:spPr>
          <a:xfrm>
            <a:off x="1685804" y="4883499"/>
            <a:ext cx="8899042" cy="1901938"/>
          </a:xfrm>
          <a:prstGeom prst="roundRect">
            <a:avLst/>
          </a:prstGeom>
          <a:solidFill>
            <a:srgbClr val="FFEF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0ADD18-9801-5AEF-A5A9-DC72E404BC4A}"/>
              </a:ext>
            </a:extLst>
          </p:cNvPr>
          <p:cNvSpPr/>
          <p:nvPr/>
        </p:nvSpPr>
        <p:spPr>
          <a:xfrm>
            <a:off x="2690378" y="4963881"/>
            <a:ext cx="2430837" cy="17110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C4358E5-E6F1-09D5-B215-7C8881D35A02}"/>
              </a:ext>
            </a:extLst>
          </p:cNvPr>
          <p:cNvSpPr/>
          <p:nvPr/>
        </p:nvSpPr>
        <p:spPr>
          <a:xfrm>
            <a:off x="1492261" y="2804572"/>
            <a:ext cx="8899042" cy="16582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3CF44-6C5C-F165-5C67-064C0A7987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BDBA0A-C2B5-242E-8F95-48BC7D6EEC86}"/>
              </a:ext>
            </a:extLst>
          </p:cNvPr>
          <p:cNvSpPr/>
          <p:nvPr/>
        </p:nvSpPr>
        <p:spPr>
          <a:xfrm>
            <a:off x="584324" y="100071"/>
            <a:ext cx="7201892" cy="95491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FD7BB1-7DBB-1F17-25E8-FC3605EDB067}"/>
              </a:ext>
            </a:extLst>
          </p:cNvPr>
          <p:cNvSpPr txBox="1">
            <a:spLocks/>
          </p:cNvSpPr>
          <p:nvPr/>
        </p:nvSpPr>
        <p:spPr>
          <a:xfrm>
            <a:off x="821803" y="102784"/>
            <a:ext cx="6838594" cy="76360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SREDIŠNJI dio SEANSE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DC9752-365C-5A4F-2E6C-3B5B6E1BAB69}"/>
              </a:ext>
            </a:extLst>
          </p:cNvPr>
          <p:cNvSpPr/>
          <p:nvPr/>
        </p:nvSpPr>
        <p:spPr>
          <a:xfrm>
            <a:off x="2532926" y="1140893"/>
            <a:ext cx="6736466" cy="128422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F324B-C6C1-8573-E79A-8824CF4D63BD}"/>
              </a:ext>
            </a:extLst>
          </p:cNvPr>
          <p:cNvSpPr txBox="1"/>
          <p:nvPr/>
        </p:nvSpPr>
        <p:spPr>
          <a:xfrm>
            <a:off x="2690378" y="1110481"/>
            <a:ext cx="63197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700" b="1" dirty="0">
                <a:solidFill>
                  <a:schemeClr val="accent6"/>
                </a:solidFill>
                <a:latin typeface="Abadi" panose="020B0604020104020204" pitchFamily="34" charset="0"/>
              </a:rPr>
              <a:t>KONCEPTUALIZACIJA</a:t>
            </a:r>
          </a:p>
          <a:p>
            <a:pPr algn="ctr"/>
            <a:r>
              <a:rPr lang="hr-HR" sz="2700" b="1" dirty="0">
                <a:solidFill>
                  <a:schemeClr val="accent6"/>
                </a:solidFill>
                <a:latin typeface="Abadi" panose="020B0604020104020204" pitchFamily="34" charset="0"/>
              </a:rPr>
              <a:t>prošlog događaja </a:t>
            </a:r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>/</a:t>
            </a:r>
            <a:r>
              <a:rPr lang="hr-HR" sz="2700" b="1" dirty="0">
                <a:solidFill>
                  <a:schemeClr val="accent6"/>
                </a:solidFill>
                <a:latin typeface="Abadi" panose="020B0604020104020204" pitchFamily="34" charset="0"/>
              </a:rPr>
              <a:t> potencijalnih prepreka pri ostvarivanju ciljeva</a:t>
            </a:r>
            <a:endParaRPr lang="en-US" sz="2700" b="1" dirty="0">
              <a:solidFill>
                <a:schemeClr val="accent6"/>
              </a:solidFill>
              <a:latin typeface="Abadi" panose="020B06040201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3A5FC0-28B2-848A-63D5-F4D1BD12F5F0}"/>
              </a:ext>
            </a:extLst>
          </p:cNvPr>
          <p:cNvSpPr/>
          <p:nvPr/>
        </p:nvSpPr>
        <p:spPr>
          <a:xfrm>
            <a:off x="7396043" y="2908372"/>
            <a:ext cx="2599110" cy="14888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700" b="1" dirty="0">
                <a:solidFill>
                  <a:schemeClr val="accent6"/>
                </a:solidFill>
                <a:latin typeface="Abadi" panose="020B0604020104020204" pitchFamily="34" charset="0"/>
              </a:rPr>
              <a:t>C</a:t>
            </a:r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/>
            </a:r>
            <a:b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</a:br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>reakcija</a:t>
            </a:r>
            <a:endParaRPr lang="en-US" sz="2700" dirty="0">
              <a:solidFill>
                <a:schemeClr val="accent6"/>
              </a:solidFill>
              <a:latin typeface="Abadi" panose="020B0604020104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5EE19AA-BCE2-338E-5F3E-01A4557001C5}"/>
              </a:ext>
            </a:extLst>
          </p:cNvPr>
          <p:cNvSpPr/>
          <p:nvPr/>
        </p:nvSpPr>
        <p:spPr>
          <a:xfrm>
            <a:off x="1921397" y="2865026"/>
            <a:ext cx="2415233" cy="14888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700" b="1" dirty="0">
                <a:solidFill>
                  <a:schemeClr val="accent6"/>
                </a:solidFill>
                <a:latin typeface="Abadi" panose="020B0604020104020204" pitchFamily="34" charset="0"/>
              </a:rPr>
              <a:t>A</a:t>
            </a:r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/>
            </a:r>
            <a:b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</a:br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>događaj / prepreka</a:t>
            </a:r>
            <a:endParaRPr lang="en-US" sz="2700" dirty="0">
              <a:solidFill>
                <a:schemeClr val="accent6"/>
              </a:solidFill>
              <a:latin typeface="Abadi" panose="020B0604020104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28B07FA-BD80-430D-5ADB-F4D9B74F551E}"/>
              </a:ext>
            </a:extLst>
          </p:cNvPr>
          <p:cNvSpPr/>
          <p:nvPr/>
        </p:nvSpPr>
        <p:spPr>
          <a:xfrm>
            <a:off x="4598847" y="2889273"/>
            <a:ext cx="2625070" cy="14888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2C3E23-DD2A-F217-6B88-C53DCE89710C}"/>
              </a:ext>
            </a:extLst>
          </p:cNvPr>
          <p:cNvSpPr txBox="1"/>
          <p:nvPr/>
        </p:nvSpPr>
        <p:spPr>
          <a:xfrm>
            <a:off x="4773741" y="2983372"/>
            <a:ext cx="23149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700" b="1" dirty="0">
                <a:solidFill>
                  <a:schemeClr val="accent6"/>
                </a:solidFill>
                <a:latin typeface="Abadi" panose="020B0604020104020204" pitchFamily="34" charset="0"/>
              </a:rPr>
              <a:t>B</a:t>
            </a:r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/>
            </a:r>
            <a:b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</a:br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>automatske misli</a:t>
            </a:r>
            <a:endParaRPr lang="en-US" dirty="0">
              <a:solidFill>
                <a:schemeClr val="accent6"/>
              </a:solidFill>
              <a:latin typeface="Abadi" panose="020B0604020104020204" pitchFamily="34" charset="0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FB50EB8-E934-BEB6-EE6F-79CA96CF147C}"/>
              </a:ext>
            </a:extLst>
          </p:cNvPr>
          <p:cNvSpPr/>
          <p:nvPr/>
        </p:nvSpPr>
        <p:spPr>
          <a:xfrm rot="16200000">
            <a:off x="4255851" y="3333805"/>
            <a:ext cx="389681" cy="551269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7CE69CE-7448-AAFA-3D0B-6D8C8B369E6F}"/>
              </a:ext>
            </a:extLst>
          </p:cNvPr>
          <p:cNvSpPr/>
          <p:nvPr/>
        </p:nvSpPr>
        <p:spPr>
          <a:xfrm rot="16200000">
            <a:off x="7169472" y="3377151"/>
            <a:ext cx="389681" cy="551269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72173DEE-B8AE-97BD-700B-2EB245408898}"/>
              </a:ext>
            </a:extLst>
          </p:cNvPr>
          <p:cNvSpPr/>
          <p:nvPr/>
        </p:nvSpPr>
        <p:spPr>
          <a:xfrm>
            <a:off x="5745644" y="4472200"/>
            <a:ext cx="389681" cy="551269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6B7252-ABA4-25F4-6D2D-0BEAAF8D4C47}"/>
              </a:ext>
            </a:extLst>
          </p:cNvPr>
          <p:cNvSpPr txBox="1"/>
          <p:nvPr/>
        </p:nvSpPr>
        <p:spPr>
          <a:xfrm>
            <a:off x="2711068" y="4966056"/>
            <a:ext cx="2430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>INTERVENCIJA</a:t>
            </a:r>
          </a:p>
          <a:p>
            <a:pPr algn="ctr"/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>+</a:t>
            </a:r>
          </a:p>
          <a:p>
            <a:pPr algn="ctr"/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>mjerenje njene djelotvornosti</a:t>
            </a:r>
            <a:endParaRPr lang="en-US" sz="27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76114AAA-6636-EA59-4006-0ECF184197EB}"/>
              </a:ext>
            </a:extLst>
          </p:cNvPr>
          <p:cNvSpPr/>
          <p:nvPr/>
        </p:nvSpPr>
        <p:spPr>
          <a:xfrm>
            <a:off x="8991797" y="810779"/>
            <a:ext cx="2910412" cy="190041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i="1" dirty="0">
                <a:solidFill>
                  <a:schemeClr val="accent6"/>
                </a:solidFill>
                <a:latin typeface="Abadi" panose="020B0604020104020204" pitchFamily="34" charset="0"/>
              </a:rPr>
              <a:t>prva točka dnevnog reda</a:t>
            </a:r>
            <a:endParaRPr lang="en-US" sz="2500" i="1" dirty="0">
              <a:solidFill>
                <a:schemeClr val="accent6"/>
              </a:solidFill>
              <a:latin typeface="Abadi" panose="020B0604020104020204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BFB325C-2F33-80FE-A535-4DD86E03DD1B}"/>
              </a:ext>
            </a:extLst>
          </p:cNvPr>
          <p:cNvSpPr/>
          <p:nvPr/>
        </p:nvSpPr>
        <p:spPr>
          <a:xfrm>
            <a:off x="5706319" y="2400637"/>
            <a:ext cx="389681" cy="551269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B7B445-EDFD-4253-BC30-84645A94CEEC}"/>
              </a:ext>
            </a:extLst>
          </p:cNvPr>
          <p:cNvSpPr/>
          <p:nvPr/>
        </p:nvSpPr>
        <p:spPr>
          <a:xfrm>
            <a:off x="6806622" y="4946772"/>
            <a:ext cx="2430837" cy="17110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D66FB-5ED1-48CD-A17C-E9030629C3BB}"/>
              </a:ext>
            </a:extLst>
          </p:cNvPr>
          <p:cNvSpPr txBox="1"/>
          <p:nvPr/>
        </p:nvSpPr>
        <p:spPr>
          <a:xfrm>
            <a:off x="6895288" y="5339798"/>
            <a:ext cx="243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700" dirty="0">
                <a:solidFill>
                  <a:schemeClr val="accent6"/>
                </a:solidFill>
                <a:latin typeface="Abadi" panose="020B0604020104020204" pitchFamily="34" charset="0"/>
              </a:rPr>
              <a:t>PERIODIČNO SUMIRANJE</a:t>
            </a:r>
            <a:endParaRPr lang="en-US" sz="27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D3B93C87-9884-491F-B7A8-151064696EB6}"/>
              </a:ext>
            </a:extLst>
          </p:cNvPr>
          <p:cNvSpPr/>
          <p:nvPr/>
        </p:nvSpPr>
        <p:spPr>
          <a:xfrm>
            <a:off x="5586809" y="5490193"/>
            <a:ext cx="733529" cy="711476"/>
          </a:xfrm>
          <a:prstGeom prst="mathPlu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3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33EEA-FDAC-E421-BC1A-3326AE3E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18248-299E-BE97-4423-9FAFD27EC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92A7FC-043A-3A74-BFFA-213B0A181F3A}"/>
              </a:ext>
            </a:extLst>
          </p:cNvPr>
          <p:cNvSpPr/>
          <p:nvPr/>
        </p:nvSpPr>
        <p:spPr>
          <a:xfrm>
            <a:off x="584324" y="100071"/>
            <a:ext cx="7201892" cy="95491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D61DC8-7768-84D3-6D33-BCD4C47CA112}"/>
              </a:ext>
            </a:extLst>
          </p:cNvPr>
          <p:cNvSpPr txBox="1">
            <a:spLocks/>
          </p:cNvSpPr>
          <p:nvPr/>
        </p:nvSpPr>
        <p:spPr>
          <a:xfrm>
            <a:off x="821803" y="102784"/>
            <a:ext cx="6838594" cy="76360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ZAVRŠNI dio SEANSE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140C78-0AAE-00DC-33AA-CECFDEB9B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90850"/>
              </p:ext>
            </p:extLst>
          </p:nvPr>
        </p:nvGraphicFramePr>
        <p:xfrm>
          <a:off x="701751" y="1263718"/>
          <a:ext cx="113243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445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7" y="1057274"/>
            <a:ext cx="7878149" cy="560511"/>
          </a:xfrm>
        </p:spPr>
        <p:txBody>
          <a:bodyPr/>
          <a:lstStyle/>
          <a:p>
            <a:r>
              <a:rPr lang="hr-HR" dirty="0"/>
              <a:t>Problemi pri strukturiranju seansi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30277" y="1746372"/>
            <a:ext cx="8507393" cy="429561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>
                <a:latin typeface="Abadi" panose="020B0604020104020204" pitchFamily="34" charset="0"/>
              </a:rPr>
              <a:t>Kako konceptualizirati poteškoće pri strukturiranju seansi?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>
                <a:latin typeface="Abadi" panose="020B0604020104020204" pitchFamily="34" charset="0"/>
              </a:rPr>
              <a:t>Koji su najčešći problemi pojedinih dijelova (faza) tipične psihoterapijske seanse?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>
                <a:latin typeface="Abadi" panose="020B0604020104020204" pitchFamily="34" charset="0"/>
              </a:rPr>
              <a:t>Kako možemo riješiti te probleme?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>
                <a:latin typeface="Abadi" panose="020B0604020104020204" pitchFamily="34" charset="0"/>
              </a:rPr>
              <a:t>Kad bismo se trebali odmaknuti od dnevnog reda?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dirty="0">
                <a:latin typeface="Abadi" panose="020B0604020104020204" pitchFamily="34" charset="0"/>
              </a:rPr>
              <a:t>Što učiniti kada klijenti doživljavaju neugodne emocije na samom kraju seanse</a:t>
            </a:r>
          </a:p>
        </p:txBody>
      </p:sp>
    </p:spTree>
    <p:extLst>
      <p:ext uri="{BB962C8B-B14F-4D97-AF65-F5344CB8AC3E}">
        <p14:creationId xmlns:p14="http://schemas.microsoft.com/office/powerpoint/2010/main" val="34437359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sharepoint/v3"/>
    <ds:schemaRef ds:uri="http://purl.org/dc/terms/"/>
    <ds:schemaRef ds:uri="http://schemas.microsoft.com/office/2006/metadata/properties"/>
    <ds:schemaRef ds:uri="16c05727-aa75-4e4a-9b5f-8a80a1165891"/>
    <ds:schemaRef ds:uri="http://www.w3.org/XML/1998/namespace"/>
    <ds:schemaRef ds:uri="71af3243-3dd4-4a8d-8c0d-dd76da1f02a5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{65B5A5EB-1B20-40B3-BDE0-7E103E8F2D0A}tf78438558_win32</Template>
  <TotalTime>3760</TotalTime>
  <Words>1057</Words>
  <Application>Microsoft Office PowerPoint</Application>
  <PresentationFormat>Widescreen</PresentationFormat>
  <Paragraphs>214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Abadi</vt:lpstr>
      <vt:lpstr>Arial</vt:lpstr>
      <vt:lpstr>Arial Black</vt:lpstr>
      <vt:lpstr>Calibri</vt:lpstr>
      <vt:lpstr>Sabon Next LT</vt:lpstr>
      <vt:lpstr>Wingdings</vt:lpstr>
      <vt:lpstr>Custom</vt:lpstr>
      <vt:lpstr>Strukturiranje seansi i Problemi pri strukturiranju seansi</vt:lpstr>
      <vt:lpstr>STRUKTURIRANJE SEANSI</vt:lpstr>
      <vt:lpstr>prilikom svake seanse</vt:lpstr>
      <vt:lpstr>struktura seansi</vt:lpstr>
      <vt:lpstr>PowerPoint Presentation</vt:lpstr>
      <vt:lpstr>PowerPoint Presentation</vt:lpstr>
      <vt:lpstr>PowerPoint Presentation</vt:lpstr>
      <vt:lpstr>PowerPoint Presentation</vt:lpstr>
      <vt:lpstr>Problemi pri strukturiranju seansi</vt:lpstr>
      <vt:lpstr>Općeniti problemi pri strukturiranju seanse</vt:lpstr>
      <vt:lpstr>najčešći problemi u pojedinačnim dijelovima seanse</vt:lpstr>
      <vt:lpstr>najčešći problemi u pojedinačnim dijelovima seanse</vt:lpstr>
      <vt:lpstr>najčešći problemi u pojedinačnim dijelovima seanse</vt:lpstr>
      <vt:lpstr>najčešći problemi u pojedinačnim dijelovima seanse</vt:lpstr>
      <vt:lpstr>važno! Kad ne trebamo slijediti dnevni red?</vt:lpstr>
      <vt:lpstr>najčešći problemi u pojedinačnim dijelovima seanse</vt:lpstr>
      <vt:lpstr>uznemirenost u vezi završavanja seanse</vt:lpstr>
      <vt:lpstr>(Pokušaj utjehe) za kraj:</vt:lpstr>
      <vt:lpstr>hvala 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Strukturiranje seansi. Problemi pri strukturiranju seansi.</dc:title>
  <dc:subject/>
  <dc:creator>Margareta Kovač</dc:creator>
  <cp:lastModifiedBy>hubikotvr@outlook.com</cp:lastModifiedBy>
  <cp:revision>411</cp:revision>
  <dcterms:created xsi:type="dcterms:W3CDTF">2025-01-09T12:35:09Z</dcterms:created>
  <dcterms:modified xsi:type="dcterms:W3CDTF">2025-01-29T14:32:07Z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